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27"/>
    <p:sldMasterId id="2147484217" r:id="rId28"/>
    <p:sldMasterId id="2147484249" r:id="rId29"/>
  </p:sldMasterIdLst>
  <p:notesMasterIdLst>
    <p:notesMasterId r:id="rId109"/>
  </p:notesMasterIdLst>
  <p:handoutMasterIdLst>
    <p:handoutMasterId r:id="rId110"/>
  </p:handoutMasterIdLst>
  <p:sldIdLst>
    <p:sldId id="1236" r:id="rId30"/>
    <p:sldId id="1124" r:id="rId31"/>
    <p:sldId id="1275" r:id="rId32"/>
    <p:sldId id="1276" r:id="rId33"/>
    <p:sldId id="1277" r:id="rId34"/>
    <p:sldId id="1278" r:id="rId35"/>
    <p:sldId id="1279" r:id="rId36"/>
    <p:sldId id="1293" r:id="rId37"/>
    <p:sldId id="1294" r:id="rId38"/>
    <p:sldId id="1295" r:id="rId39"/>
    <p:sldId id="1296" r:id="rId40"/>
    <p:sldId id="1297" r:id="rId41"/>
    <p:sldId id="1298" r:id="rId42"/>
    <p:sldId id="1299" r:id="rId43"/>
    <p:sldId id="1300" r:id="rId44"/>
    <p:sldId id="1301" r:id="rId45"/>
    <p:sldId id="1302" r:id="rId46"/>
    <p:sldId id="1303" r:id="rId47"/>
    <p:sldId id="1304" r:id="rId48"/>
    <p:sldId id="1305" r:id="rId49"/>
    <p:sldId id="1306" r:id="rId50"/>
    <p:sldId id="1307" r:id="rId51"/>
    <p:sldId id="1308" r:id="rId52"/>
    <p:sldId id="1309" r:id="rId53"/>
    <p:sldId id="1310" r:id="rId54"/>
    <p:sldId id="1311" r:id="rId55"/>
    <p:sldId id="1312" r:id="rId56"/>
    <p:sldId id="1313" r:id="rId57"/>
    <p:sldId id="1314" r:id="rId58"/>
    <p:sldId id="1315" r:id="rId59"/>
    <p:sldId id="1316" r:id="rId60"/>
    <p:sldId id="1317" r:id="rId61"/>
    <p:sldId id="1318" r:id="rId62"/>
    <p:sldId id="1319" r:id="rId63"/>
    <p:sldId id="1320" r:id="rId64"/>
    <p:sldId id="1321" r:id="rId65"/>
    <p:sldId id="1322" r:id="rId66"/>
    <p:sldId id="1323" r:id="rId67"/>
    <p:sldId id="1324" r:id="rId68"/>
    <p:sldId id="1325" r:id="rId69"/>
    <p:sldId id="1326" r:id="rId70"/>
    <p:sldId id="1327" r:id="rId71"/>
    <p:sldId id="1328" r:id="rId72"/>
    <p:sldId id="1329" r:id="rId73"/>
    <p:sldId id="1330" r:id="rId74"/>
    <p:sldId id="1331" r:id="rId75"/>
    <p:sldId id="1348" r:id="rId76"/>
    <p:sldId id="1349" r:id="rId77"/>
    <p:sldId id="1350" r:id="rId78"/>
    <p:sldId id="1351" r:id="rId79"/>
    <p:sldId id="1352" r:id="rId80"/>
    <p:sldId id="1353" r:id="rId81"/>
    <p:sldId id="1354" r:id="rId82"/>
    <p:sldId id="1355" r:id="rId83"/>
    <p:sldId id="1356" r:id="rId84"/>
    <p:sldId id="1357" r:id="rId85"/>
    <p:sldId id="1358" r:id="rId86"/>
    <p:sldId id="1359" r:id="rId87"/>
    <p:sldId id="1360" r:id="rId88"/>
    <p:sldId id="1379" r:id="rId89"/>
    <p:sldId id="1380" r:id="rId90"/>
    <p:sldId id="1381" r:id="rId91"/>
    <p:sldId id="1382" r:id="rId92"/>
    <p:sldId id="1383" r:id="rId93"/>
    <p:sldId id="1384" r:id="rId94"/>
    <p:sldId id="1385" r:id="rId95"/>
    <p:sldId id="1386" r:id="rId96"/>
    <p:sldId id="1387" r:id="rId97"/>
    <p:sldId id="1388" r:id="rId98"/>
    <p:sldId id="1389" r:id="rId99"/>
    <p:sldId id="1390" r:id="rId100"/>
    <p:sldId id="1391" r:id="rId101"/>
    <p:sldId id="1392" r:id="rId102"/>
    <p:sldId id="1393" r:id="rId103"/>
    <p:sldId id="1394" r:id="rId104"/>
    <p:sldId id="1395" r:id="rId105"/>
    <p:sldId id="1396" r:id="rId106"/>
    <p:sldId id="1397" r:id="rId107"/>
    <p:sldId id="1398" r:id="rId10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Jonathan Keslin (KERN)" initials="JK(" lastIdx="2" clrIdx="2">
    <p:extLst>
      <p:ext uri="{19B8F6BF-5375-455C-9EA6-DF929625EA0E}">
        <p15:presenceInfo xmlns:p15="http://schemas.microsoft.com/office/powerpoint/2012/main" userId="S-1-5-21-2127521184-1604012920-1887927527-3260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8861"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slide" Target="slides/slide13.xml"/><Relationship Id="rId47" Type="http://schemas.openxmlformats.org/officeDocument/2006/relationships/slide" Target="slides/slide18.xml"/><Relationship Id="rId63" Type="http://schemas.openxmlformats.org/officeDocument/2006/relationships/slide" Target="slides/slide34.xml"/><Relationship Id="rId68" Type="http://schemas.openxmlformats.org/officeDocument/2006/relationships/slide" Target="slides/slide39.xml"/><Relationship Id="rId84" Type="http://schemas.openxmlformats.org/officeDocument/2006/relationships/slide" Target="slides/slide55.xml"/><Relationship Id="rId89" Type="http://schemas.openxmlformats.org/officeDocument/2006/relationships/slide" Target="slides/slide60.xml"/><Relationship Id="rId112" Type="http://schemas.openxmlformats.org/officeDocument/2006/relationships/presProps" Target="presProps.xml"/><Relationship Id="rId16" Type="http://schemas.openxmlformats.org/officeDocument/2006/relationships/customXml" Target="../customXml/item16.xml"/><Relationship Id="rId107" Type="http://schemas.openxmlformats.org/officeDocument/2006/relationships/slide" Target="slides/slide78.xml"/><Relationship Id="rId11" Type="http://schemas.openxmlformats.org/officeDocument/2006/relationships/customXml" Target="../customXml/item11.xml"/><Relationship Id="rId32" Type="http://schemas.openxmlformats.org/officeDocument/2006/relationships/slide" Target="slides/slide3.xml"/><Relationship Id="rId37" Type="http://schemas.openxmlformats.org/officeDocument/2006/relationships/slide" Target="slides/slide8.xml"/><Relationship Id="rId53" Type="http://schemas.openxmlformats.org/officeDocument/2006/relationships/slide" Target="slides/slide24.xml"/><Relationship Id="rId58" Type="http://schemas.openxmlformats.org/officeDocument/2006/relationships/slide" Target="slides/slide29.xml"/><Relationship Id="rId74" Type="http://schemas.openxmlformats.org/officeDocument/2006/relationships/slide" Target="slides/slide45.xml"/><Relationship Id="rId79" Type="http://schemas.openxmlformats.org/officeDocument/2006/relationships/slide" Target="slides/slide50.xml"/><Relationship Id="rId102" Type="http://schemas.openxmlformats.org/officeDocument/2006/relationships/slide" Target="slides/slide73.xml"/><Relationship Id="rId5" Type="http://schemas.openxmlformats.org/officeDocument/2006/relationships/customXml" Target="../customXml/item5.xml"/><Relationship Id="rId90" Type="http://schemas.openxmlformats.org/officeDocument/2006/relationships/slide" Target="slides/slide61.xml"/><Relationship Id="rId95" Type="http://schemas.openxmlformats.org/officeDocument/2006/relationships/slide" Target="slides/slide66.xml"/><Relationship Id="rId22" Type="http://schemas.openxmlformats.org/officeDocument/2006/relationships/customXml" Target="../customXml/item22.xml"/><Relationship Id="rId27" Type="http://schemas.openxmlformats.org/officeDocument/2006/relationships/slideMaster" Target="slideMasters/slideMaster1.xml"/><Relationship Id="rId43" Type="http://schemas.openxmlformats.org/officeDocument/2006/relationships/slide" Target="slides/slide14.xml"/><Relationship Id="rId48" Type="http://schemas.openxmlformats.org/officeDocument/2006/relationships/slide" Target="slides/slide19.xml"/><Relationship Id="rId64" Type="http://schemas.openxmlformats.org/officeDocument/2006/relationships/slide" Target="slides/slide35.xml"/><Relationship Id="rId69" Type="http://schemas.openxmlformats.org/officeDocument/2006/relationships/slide" Target="slides/slide40.xml"/><Relationship Id="rId113" Type="http://schemas.openxmlformats.org/officeDocument/2006/relationships/viewProps" Target="viewProps.xml"/><Relationship Id="rId80" Type="http://schemas.openxmlformats.org/officeDocument/2006/relationships/slide" Target="slides/slide51.xml"/><Relationship Id="rId85" Type="http://schemas.openxmlformats.org/officeDocument/2006/relationships/slide" Target="slides/slide56.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slide" Target="slides/slide4.xml"/><Relationship Id="rId38" Type="http://schemas.openxmlformats.org/officeDocument/2006/relationships/slide" Target="slides/slide9.xml"/><Relationship Id="rId59" Type="http://schemas.openxmlformats.org/officeDocument/2006/relationships/slide" Target="slides/slide30.xml"/><Relationship Id="rId103" Type="http://schemas.openxmlformats.org/officeDocument/2006/relationships/slide" Target="slides/slide74.xml"/><Relationship Id="rId108" Type="http://schemas.openxmlformats.org/officeDocument/2006/relationships/slide" Target="slides/slide79.xml"/><Relationship Id="rId54" Type="http://schemas.openxmlformats.org/officeDocument/2006/relationships/slide" Target="slides/slide25.xml"/><Relationship Id="rId70" Type="http://schemas.openxmlformats.org/officeDocument/2006/relationships/slide" Target="slides/slide41.xml"/><Relationship Id="rId75" Type="http://schemas.openxmlformats.org/officeDocument/2006/relationships/slide" Target="slides/slide46.xml"/><Relationship Id="rId91" Type="http://schemas.openxmlformats.org/officeDocument/2006/relationships/slide" Target="slides/slide62.xml"/><Relationship Id="rId96" Type="http://schemas.openxmlformats.org/officeDocument/2006/relationships/slide" Target="slides/slide67.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Master" Target="slideMasters/slideMaster2.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106" Type="http://schemas.openxmlformats.org/officeDocument/2006/relationships/slide" Target="slides/slide77.xml"/><Relationship Id="rId114" Type="http://schemas.openxmlformats.org/officeDocument/2006/relationships/theme" Target="theme/theme1.xml"/><Relationship Id="rId10" Type="http://schemas.openxmlformats.org/officeDocument/2006/relationships/customXml" Target="../customXml/item10.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slide" Target="slides/slide31.xml"/><Relationship Id="rId65" Type="http://schemas.openxmlformats.org/officeDocument/2006/relationships/slide" Target="slides/slide36.xml"/><Relationship Id="rId73" Type="http://schemas.openxmlformats.org/officeDocument/2006/relationships/slide" Target="slides/slide44.xml"/><Relationship Id="rId78" Type="http://schemas.openxmlformats.org/officeDocument/2006/relationships/slide" Target="slides/slide49.xml"/><Relationship Id="rId81" Type="http://schemas.openxmlformats.org/officeDocument/2006/relationships/slide" Target="slides/slide52.xml"/><Relationship Id="rId86" Type="http://schemas.openxmlformats.org/officeDocument/2006/relationships/slide" Target="slides/slide57.xml"/><Relationship Id="rId94" Type="http://schemas.openxmlformats.org/officeDocument/2006/relationships/slide" Target="slides/slide65.xml"/><Relationship Id="rId99" Type="http://schemas.openxmlformats.org/officeDocument/2006/relationships/slide" Target="slides/slide70.xml"/><Relationship Id="rId101" Type="http://schemas.openxmlformats.org/officeDocument/2006/relationships/slide" Target="slides/slide72.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slide" Target="slides/slide10.xml"/><Relationship Id="rId109" Type="http://schemas.openxmlformats.org/officeDocument/2006/relationships/notesMaster" Target="notesMasters/notesMaster1.xml"/><Relationship Id="rId34" Type="http://schemas.openxmlformats.org/officeDocument/2006/relationships/slide" Target="slides/slide5.xml"/><Relationship Id="rId50" Type="http://schemas.openxmlformats.org/officeDocument/2006/relationships/slide" Target="slides/slide21.xml"/><Relationship Id="rId55" Type="http://schemas.openxmlformats.org/officeDocument/2006/relationships/slide" Target="slides/slide26.xml"/><Relationship Id="rId76" Type="http://schemas.openxmlformats.org/officeDocument/2006/relationships/slide" Target="slides/slide47.xml"/><Relationship Id="rId97" Type="http://schemas.openxmlformats.org/officeDocument/2006/relationships/slide" Target="slides/slide68.xml"/><Relationship Id="rId104" Type="http://schemas.openxmlformats.org/officeDocument/2006/relationships/slide" Target="slides/slide75.xml"/><Relationship Id="rId7" Type="http://schemas.openxmlformats.org/officeDocument/2006/relationships/customXml" Target="../customXml/item7.xml"/><Relationship Id="rId71" Type="http://schemas.openxmlformats.org/officeDocument/2006/relationships/slide" Target="slides/slide42.xml"/><Relationship Id="rId92" Type="http://schemas.openxmlformats.org/officeDocument/2006/relationships/slide" Target="slides/slide63.xml"/><Relationship Id="rId2" Type="http://schemas.openxmlformats.org/officeDocument/2006/relationships/customXml" Target="../customXml/item2.xml"/><Relationship Id="rId29" Type="http://schemas.openxmlformats.org/officeDocument/2006/relationships/slideMaster" Target="slideMasters/slideMaster3.xml"/><Relationship Id="rId24" Type="http://schemas.openxmlformats.org/officeDocument/2006/relationships/customXml" Target="../customXml/item24.xml"/><Relationship Id="rId40" Type="http://schemas.openxmlformats.org/officeDocument/2006/relationships/slide" Target="slides/slide11.xml"/><Relationship Id="rId45" Type="http://schemas.openxmlformats.org/officeDocument/2006/relationships/slide" Target="slides/slide16.xml"/><Relationship Id="rId66" Type="http://schemas.openxmlformats.org/officeDocument/2006/relationships/slide" Target="slides/slide37.xml"/><Relationship Id="rId87" Type="http://schemas.openxmlformats.org/officeDocument/2006/relationships/slide" Target="slides/slide58.xml"/><Relationship Id="rId110" Type="http://schemas.openxmlformats.org/officeDocument/2006/relationships/handoutMaster" Target="handoutMasters/handoutMaster1.xml"/><Relationship Id="rId115" Type="http://schemas.openxmlformats.org/officeDocument/2006/relationships/tableStyles" Target="tableStyles.xml"/><Relationship Id="rId61" Type="http://schemas.openxmlformats.org/officeDocument/2006/relationships/slide" Target="slides/slide32.xml"/><Relationship Id="rId82" Type="http://schemas.openxmlformats.org/officeDocument/2006/relationships/slide" Target="slides/slide5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slide" Target="slides/slide1.xml"/><Relationship Id="rId35" Type="http://schemas.openxmlformats.org/officeDocument/2006/relationships/slide" Target="slides/slide6.xml"/><Relationship Id="rId56" Type="http://schemas.openxmlformats.org/officeDocument/2006/relationships/slide" Target="slides/slide27.xml"/><Relationship Id="rId77" Type="http://schemas.openxmlformats.org/officeDocument/2006/relationships/slide" Target="slides/slide48.xml"/><Relationship Id="rId100" Type="http://schemas.openxmlformats.org/officeDocument/2006/relationships/slide" Target="slides/slide71.xml"/><Relationship Id="rId105" Type="http://schemas.openxmlformats.org/officeDocument/2006/relationships/slide" Target="slides/slide76.xml"/><Relationship Id="rId8" Type="http://schemas.openxmlformats.org/officeDocument/2006/relationships/customXml" Target="../customXml/item8.xml"/><Relationship Id="rId51" Type="http://schemas.openxmlformats.org/officeDocument/2006/relationships/slide" Target="slides/slide22.xml"/><Relationship Id="rId72" Type="http://schemas.openxmlformats.org/officeDocument/2006/relationships/slide" Target="slides/slide43.xml"/><Relationship Id="rId93" Type="http://schemas.openxmlformats.org/officeDocument/2006/relationships/slide" Target="slides/slide64.xml"/><Relationship Id="rId98" Type="http://schemas.openxmlformats.org/officeDocument/2006/relationships/slide" Target="slides/slide69.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slide" Target="slides/slide17.xml"/><Relationship Id="rId67" Type="http://schemas.openxmlformats.org/officeDocument/2006/relationships/slide" Target="slides/slide38.xml"/><Relationship Id="rId20" Type="http://schemas.openxmlformats.org/officeDocument/2006/relationships/customXml" Target="../customXml/item20.xml"/><Relationship Id="rId41" Type="http://schemas.openxmlformats.org/officeDocument/2006/relationships/slide" Target="slides/slide12.xml"/><Relationship Id="rId62" Type="http://schemas.openxmlformats.org/officeDocument/2006/relationships/slide" Target="slides/slide33.xml"/><Relationship Id="rId83" Type="http://schemas.openxmlformats.org/officeDocument/2006/relationships/slide" Target="slides/slide54.xml"/><Relationship Id="rId88" Type="http://schemas.openxmlformats.org/officeDocument/2006/relationships/slide" Target="slides/slide59.xml"/><Relationship Id="rId11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Slides &amp; Demos (60 min)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dLblPos val="ct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Sheet1!$A$2</c:f>
              <c:strCache>
                <c:ptCount val="1"/>
                <c:pt idx="0">
                  <c:v>Category 1</c:v>
                </c:pt>
              </c:strCache>
            </c:strRef>
          </c:cat>
          <c:val>
            <c:numRef>
              <c:f>Sheet1!$B$2</c:f>
              <c:numCache>
                <c:formatCode>General</c:formatCode>
                <c:ptCount val="1"/>
                <c:pt idx="0">
                  <c:v>60</c:v>
                </c:pt>
              </c:numCache>
            </c:numRef>
          </c:val>
          <c:extLst>
            <c:ext xmlns:c16="http://schemas.microsoft.com/office/drawing/2014/chart" uri="{C3380CC4-5D6E-409C-BE32-E72D297353CC}">
              <c16:uniqueId val="{00000000-9460-43BB-966F-A6A8CF7FA14B}"/>
            </c:ext>
          </c:extLst>
        </c:ser>
        <c:ser>
          <c:idx val="1"/>
          <c:order val="1"/>
          <c:tx>
            <c:strRef>
              <c:f>Sheet1!$C$1</c:f>
              <c:strCache>
                <c:ptCount val="1"/>
                <c:pt idx="0">
                  <c:v>Q&amp;A (15 min)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dLblPos val="ct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Sheet1!$A$2</c:f>
              <c:strCache>
                <c:ptCount val="1"/>
                <c:pt idx="0">
                  <c:v>Category 1</c:v>
                </c:pt>
              </c:strCache>
            </c:strRef>
          </c:cat>
          <c:val>
            <c:numRef>
              <c:f>Sheet1!$C$2</c:f>
              <c:numCache>
                <c:formatCode>General</c:formatCode>
                <c:ptCount val="1"/>
                <c:pt idx="0">
                  <c:v>15</c:v>
                </c:pt>
              </c:numCache>
            </c:numRef>
          </c:val>
          <c:extLst>
            <c:ext xmlns:c16="http://schemas.microsoft.com/office/drawing/2014/chart" uri="{C3380CC4-5D6E-409C-BE32-E72D297353CC}">
              <c16:uniqueId val="{00000001-9460-43BB-966F-A6A8CF7FA14B}"/>
            </c:ext>
          </c:extLst>
        </c:ser>
        <c:dLbls>
          <c:dLblPos val="ctr"/>
          <c:showLegendKey val="0"/>
          <c:showVal val="1"/>
          <c:showCatName val="0"/>
          <c:showSerName val="0"/>
          <c:showPercent val="0"/>
          <c:showBubbleSize val="0"/>
        </c:dLbls>
        <c:gapWidth val="150"/>
        <c:overlap val="100"/>
        <c:axId val="-1963494352"/>
        <c:axId val="-1963495984"/>
      </c:barChart>
      <c:catAx>
        <c:axId val="-1963494352"/>
        <c:scaling>
          <c:orientation val="minMax"/>
        </c:scaling>
        <c:delete val="1"/>
        <c:axPos val="l"/>
        <c:numFmt formatCode="General" sourceLinked="1"/>
        <c:majorTickMark val="none"/>
        <c:minorTickMark val="none"/>
        <c:tickLblPos val="nextTo"/>
        <c:crossAx val="-1963495984"/>
        <c:crosses val="autoZero"/>
        <c:auto val="1"/>
        <c:lblAlgn val="ctr"/>
        <c:lblOffset val="100"/>
        <c:noMultiLvlLbl val="0"/>
      </c:catAx>
      <c:valAx>
        <c:axId val="-1963495984"/>
        <c:scaling>
          <c:orientation val="minMax"/>
        </c:scaling>
        <c:delete val="1"/>
        <c:axPos val="b"/>
        <c:numFmt formatCode="0%" sourceLinked="1"/>
        <c:majorTickMark val="none"/>
        <c:minorTickMark val="none"/>
        <c:tickLblPos val="nextTo"/>
        <c:crossAx val="-1963494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4"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53CA1B-851D-4696-886B-20C5B3E9C488}"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US"/>
        </a:p>
      </dgm:t>
    </dgm:pt>
    <dgm:pt modelId="{0C7962F6-0456-4C68-A3AB-6A77AEFD3149}">
      <dgm:prSet/>
      <dgm:spPr/>
      <dgm:t>
        <a:bodyPr/>
        <a:lstStyle/>
        <a:p>
          <a:pPr rtl="0"/>
          <a:r>
            <a:rPr lang="en-US" baseline="0" smtClean="0"/>
            <a:t>Introduction</a:t>
          </a:r>
          <a:endParaRPr lang="en-US"/>
        </a:p>
      </dgm:t>
    </dgm:pt>
    <dgm:pt modelId="{407FAFC1-0D42-4C46-9CAF-5FC033464996}" type="parTrans" cxnId="{CD8B31A1-E8D2-4F48-8AF0-51311BD5AB76}">
      <dgm:prSet/>
      <dgm:spPr/>
      <dgm:t>
        <a:bodyPr/>
        <a:lstStyle/>
        <a:p>
          <a:endParaRPr lang="en-US"/>
        </a:p>
      </dgm:t>
    </dgm:pt>
    <dgm:pt modelId="{DB8C7DBD-2EA9-4CDC-B7E4-9D55E9820F89}" type="sibTrans" cxnId="{CD8B31A1-E8D2-4F48-8AF0-51311BD5AB76}">
      <dgm:prSet/>
      <dgm:spPr/>
      <dgm:t>
        <a:bodyPr/>
        <a:lstStyle/>
        <a:p>
          <a:endParaRPr lang="en-US"/>
        </a:p>
      </dgm:t>
    </dgm:pt>
    <dgm:pt modelId="{F62E2A1D-D116-487A-9C58-9799A94F2816}">
      <dgm:prSet/>
      <dgm:spPr/>
      <dgm:t>
        <a:bodyPr/>
        <a:lstStyle/>
        <a:p>
          <a:pPr rtl="0"/>
          <a:r>
            <a:rPr lang="en-US" baseline="0" dirty="0" smtClean="0"/>
            <a:t>Theming overview</a:t>
          </a:r>
          <a:endParaRPr lang="en-US" dirty="0"/>
        </a:p>
      </dgm:t>
    </dgm:pt>
    <dgm:pt modelId="{B5FE0FC3-5827-4EC6-9CD5-C9611C9B59A7}" type="parTrans" cxnId="{A4EE21EF-9DDC-4166-AD83-D6CB30D7BAD5}">
      <dgm:prSet/>
      <dgm:spPr/>
      <dgm:t>
        <a:bodyPr/>
        <a:lstStyle/>
        <a:p>
          <a:endParaRPr lang="en-US"/>
        </a:p>
      </dgm:t>
    </dgm:pt>
    <dgm:pt modelId="{7428AD07-D6BA-4B8B-B2FB-C019572B294D}" type="sibTrans" cxnId="{A4EE21EF-9DDC-4166-AD83-D6CB30D7BAD5}">
      <dgm:prSet/>
      <dgm:spPr/>
      <dgm:t>
        <a:bodyPr/>
        <a:lstStyle/>
        <a:p>
          <a:endParaRPr lang="en-US"/>
        </a:p>
      </dgm:t>
    </dgm:pt>
    <dgm:pt modelId="{48D0E4B3-F9E4-4909-B9D6-E8E864323A9B}">
      <dgm:prSet/>
      <dgm:spPr/>
      <dgm:t>
        <a:bodyPr/>
        <a:lstStyle/>
        <a:p>
          <a:pPr rtl="0"/>
          <a:r>
            <a:rPr lang="en-US" baseline="0" smtClean="0"/>
            <a:t>Image recolorization</a:t>
          </a:r>
          <a:endParaRPr lang="en-US"/>
        </a:p>
      </dgm:t>
    </dgm:pt>
    <dgm:pt modelId="{EBEC0A05-0DE7-432E-A7BE-B0813C882322}" type="parTrans" cxnId="{7FEED667-9291-4370-B006-C8DA40CB0719}">
      <dgm:prSet/>
      <dgm:spPr/>
      <dgm:t>
        <a:bodyPr/>
        <a:lstStyle/>
        <a:p>
          <a:endParaRPr lang="en-US"/>
        </a:p>
      </dgm:t>
    </dgm:pt>
    <dgm:pt modelId="{01EF3396-170E-4082-9BC6-349FF02ACBD9}" type="sibTrans" cxnId="{7FEED667-9291-4370-B006-C8DA40CB0719}">
      <dgm:prSet/>
      <dgm:spPr/>
      <dgm:t>
        <a:bodyPr/>
        <a:lstStyle/>
        <a:p>
          <a:endParaRPr lang="en-US"/>
        </a:p>
      </dgm:t>
    </dgm:pt>
    <dgm:pt modelId="{5C725583-8E39-4B5B-91ED-65369A21EAE0}">
      <dgm:prSet/>
      <dgm:spPr/>
      <dgm:t>
        <a:bodyPr/>
        <a:lstStyle/>
        <a:p>
          <a:pPr rtl="0"/>
          <a:r>
            <a:rPr lang="en-US" baseline="0" smtClean="0"/>
            <a:t>Theming foreground images</a:t>
          </a:r>
          <a:endParaRPr lang="en-US"/>
        </a:p>
      </dgm:t>
    </dgm:pt>
    <dgm:pt modelId="{AA5FE881-37D1-48A3-8A8D-B2860E5BFA58}" type="parTrans" cxnId="{A1EFE672-5719-43EA-8193-C1901485D20D}">
      <dgm:prSet/>
      <dgm:spPr/>
      <dgm:t>
        <a:bodyPr/>
        <a:lstStyle/>
        <a:p>
          <a:endParaRPr lang="en-US"/>
        </a:p>
      </dgm:t>
    </dgm:pt>
    <dgm:pt modelId="{971F56E3-5937-456D-8D60-04D12AFF6CB3}" type="sibTrans" cxnId="{A1EFE672-5719-43EA-8193-C1901485D20D}">
      <dgm:prSet/>
      <dgm:spPr/>
      <dgm:t>
        <a:bodyPr/>
        <a:lstStyle/>
        <a:p>
          <a:endParaRPr lang="en-US"/>
        </a:p>
      </dgm:t>
    </dgm:pt>
    <dgm:pt modelId="{8FB8491E-6125-4F63-A908-FB35DD8B44CE}">
      <dgm:prSet/>
      <dgm:spPr/>
      <dgm:t>
        <a:bodyPr/>
        <a:lstStyle/>
        <a:p>
          <a:pPr rtl="0"/>
          <a:r>
            <a:rPr lang="en-US" baseline="0" smtClean="0"/>
            <a:t>Theming your site logo</a:t>
          </a:r>
          <a:endParaRPr lang="en-US"/>
        </a:p>
      </dgm:t>
    </dgm:pt>
    <dgm:pt modelId="{212C2434-21F5-4194-9B4A-0428B6B8F217}" type="parTrans" cxnId="{00F935C6-6C96-404B-B32E-7CEBD9B3FF1E}">
      <dgm:prSet/>
      <dgm:spPr/>
      <dgm:t>
        <a:bodyPr/>
        <a:lstStyle/>
        <a:p>
          <a:endParaRPr lang="en-US"/>
        </a:p>
      </dgm:t>
    </dgm:pt>
    <dgm:pt modelId="{BF631110-521D-4960-B201-A9FD3D05DC9D}" type="sibTrans" cxnId="{00F935C6-6C96-404B-B32E-7CEBD9B3FF1E}">
      <dgm:prSet/>
      <dgm:spPr/>
      <dgm:t>
        <a:bodyPr/>
        <a:lstStyle/>
        <a:p>
          <a:endParaRPr lang="en-US"/>
        </a:p>
      </dgm:t>
    </dgm:pt>
    <dgm:pt modelId="{2F04F678-89FE-49AF-9780-8A6ED6D28899}">
      <dgm:prSet/>
      <dgm:spPr/>
      <dgm:t>
        <a:bodyPr/>
        <a:lstStyle/>
        <a:p>
          <a:pPr rtl="0"/>
          <a:r>
            <a:rPr lang="en-US" baseline="0" smtClean="0"/>
            <a:t>Font schemes</a:t>
          </a:r>
          <a:endParaRPr lang="en-US"/>
        </a:p>
      </dgm:t>
    </dgm:pt>
    <dgm:pt modelId="{4F681252-DEF1-4071-B1D0-079E1E26060F}" type="parTrans" cxnId="{9D266872-A606-449F-A5E3-D7F1223BBFED}">
      <dgm:prSet/>
      <dgm:spPr/>
      <dgm:t>
        <a:bodyPr/>
        <a:lstStyle/>
        <a:p>
          <a:endParaRPr lang="en-US"/>
        </a:p>
      </dgm:t>
    </dgm:pt>
    <dgm:pt modelId="{5560A468-E94E-4AE0-997E-82E82CE488DA}" type="sibTrans" cxnId="{9D266872-A606-449F-A5E3-D7F1223BBFED}">
      <dgm:prSet/>
      <dgm:spPr/>
      <dgm:t>
        <a:bodyPr/>
        <a:lstStyle/>
        <a:p>
          <a:endParaRPr lang="en-US"/>
        </a:p>
      </dgm:t>
    </dgm:pt>
    <dgm:pt modelId="{4383F018-ADAE-4C91-97F5-3B851E422E8A}">
      <dgm:prSet/>
      <dgm:spPr/>
      <dgm:t>
        <a:bodyPr/>
        <a:lstStyle/>
        <a:p>
          <a:pPr rtl="0"/>
          <a:r>
            <a:rPr lang="en-US" baseline="0" smtClean="0"/>
            <a:t>Composed Looks</a:t>
          </a:r>
          <a:endParaRPr lang="en-US"/>
        </a:p>
      </dgm:t>
    </dgm:pt>
    <dgm:pt modelId="{2C4E5BF0-83C4-4465-9A1C-1B468B405E99}" type="parTrans" cxnId="{F76F0446-9610-4833-926C-20BF830E0991}">
      <dgm:prSet/>
      <dgm:spPr/>
      <dgm:t>
        <a:bodyPr/>
        <a:lstStyle/>
        <a:p>
          <a:endParaRPr lang="en-US"/>
        </a:p>
      </dgm:t>
    </dgm:pt>
    <dgm:pt modelId="{655A24AF-F83C-474E-9FBD-4008C82F783C}" type="sibTrans" cxnId="{F76F0446-9610-4833-926C-20BF830E0991}">
      <dgm:prSet/>
      <dgm:spPr/>
      <dgm:t>
        <a:bodyPr/>
        <a:lstStyle/>
        <a:p>
          <a:endParaRPr lang="en-US"/>
        </a:p>
      </dgm:t>
    </dgm:pt>
    <dgm:pt modelId="{4BFBF991-63FF-400F-A796-DE0D47BAD44A}">
      <dgm:prSet/>
      <dgm:spPr/>
      <dgm:t>
        <a:bodyPr/>
        <a:lstStyle/>
        <a:p>
          <a:pPr rtl="0"/>
          <a:r>
            <a:rPr lang="en-US" baseline="0" smtClean="0"/>
            <a:t>What’s next</a:t>
          </a:r>
          <a:endParaRPr lang="en-US"/>
        </a:p>
      </dgm:t>
    </dgm:pt>
    <dgm:pt modelId="{5FCC17D0-51F2-4F53-8F1C-0E4F0DE57E89}" type="parTrans" cxnId="{3FEFEE65-939E-48AA-9757-B19A2BEE69E7}">
      <dgm:prSet/>
      <dgm:spPr/>
      <dgm:t>
        <a:bodyPr/>
        <a:lstStyle/>
        <a:p>
          <a:endParaRPr lang="en-US"/>
        </a:p>
      </dgm:t>
    </dgm:pt>
    <dgm:pt modelId="{FFB67CD5-B0C7-4651-8B9B-B5BC4CC8257D}" type="sibTrans" cxnId="{3FEFEE65-939E-48AA-9757-B19A2BEE69E7}">
      <dgm:prSet/>
      <dgm:spPr/>
      <dgm:t>
        <a:bodyPr/>
        <a:lstStyle/>
        <a:p>
          <a:endParaRPr lang="en-US"/>
        </a:p>
      </dgm:t>
    </dgm:pt>
    <dgm:pt modelId="{AD3E1C95-46D1-4535-A8FA-8C1BA239D1F2}">
      <dgm:prSet/>
      <dgm:spPr/>
      <dgm:t>
        <a:bodyPr/>
        <a:lstStyle/>
        <a:p>
          <a:pPr rtl="0"/>
          <a:r>
            <a:rPr lang="en-US" baseline="0" smtClean="0"/>
            <a:t>Closing and Q&amp;A</a:t>
          </a:r>
          <a:endParaRPr lang="en-US"/>
        </a:p>
      </dgm:t>
    </dgm:pt>
    <dgm:pt modelId="{BCB04475-D873-4E33-8146-F45B67807298}" type="parTrans" cxnId="{473CFF28-DFD0-48A8-92B0-DCC6A4318BE1}">
      <dgm:prSet/>
      <dgm:spPr/>
      <dgm:t>
        <a:bodyPr/>
        <a:lstStyle/>
        <a:p>
          <a:endParaRPr lang="en-US"/>
        </a:p>
      </dgm:t>
    </dgm:pt>
    <dgm:pt modelId="{3F3F557A-0B26-4DA1-B3F4-C8E53DBD11E6}" type="sibTrans" cxnId="{473CFF28-DFD0-48A8-92B0-DCC6A4318BE1}">
      <dgm:prSet/>
      <dgm:spPr/>
      <dgm:t>
        <a:bodyPr/>
        <a:lstStyle/>
        <a:p>
          <a:endParaRPr lang="en-US"/>
        </a:p>
      </dgm:t>
    </dgm:pt>
    <dgm:pt modelId="{B419A2C0-61AE-464E-B7D7-6AA68D194C6B}" type="pres">
      <dgm:prSet presAssocID="{3F53CA1B-851D-4696-886B-20C5B3E9C488}" presName="diagram" presStyleCnt="0">
        <dgm:presLayoutVars>
          <dgm:dir/>
          <dgm:resizeHandles val="exact"/>
        </dgm:presLayoutVars>
      </dgm:prSet>
      <dgm:spPr/>
      <dgm:t>
        <a:bodyPr/>
        <a:lstStyle/>
        <a:p>
          <a:endParaRPr lang="en-US"/>
        </a:p>
      </dgm:t>
    </dgm:pt>
    <dgm:pt modelId="{3E215D17-7151-45B6-AE05-C5AA441395CD}" type="pres">
      <dgm:prSet presAssocID="{0C7962F6-0456-4C68-A3AB-6A77AEFD3149}" presName="node" presStyleLbl="node1" presStyleIdx="0" presStyleCnt="9">
        <dgm:presLayoutVars>
          <dgm:bulletEnabled val="1"/>
        </dgm:presLayoutVars>
      </dgm:prSet>
      <dgm:spPr/>
      <dgm:t>
        <a:bodyPr/>
        <a:lstStyle/>
        <a:p>
          <a:endParaRPr lang="en-US"/>
        </a:p>
      </dgm:t>
    </dgm:pt>
    <dgm:pt modelId="{C7976B60-F46D-48C6-8621-0F10201D3395}" type="pres">
      <dgm:prSet presAssocID="{DB8C7DBD-2EA9-4CDC-B7E4-9D55E9820F89}" presName="sibTrans" presStyleCnt="0"/>
      <dgm:spPr/>
    </dgm:pt>
    <dgm:pt modelId="{F81D9FBE-C892-43DD-AC94-BF7911F4F04B}" type="pres">
      <dgm:prSet presAssocID="{F62E2A1D-D116-487A-9C58-9799A94F2816}" presName="node" presStyleLbl="node1" presStyleIdx="1" presStyleCnt="9">
        <dgm:presLayoutVars>
          <dgm:bulletEnabled val="1"/>
        </dgm:presLayoutVars>
      </dgm:prSet>
      <dgm:spPr/>
      <dgm:t>
        <a:bodyPr/>
        <a:lstStyle/>
        <a:p>
          <a:endParaRPr lang="en-US"/>
        </a:p>
      </dgm:t>
    </dgm:pt>
    <dgm:pt modelId="{4FBD7F9B-E68A-4A8B-8B4F-7285921C5AE0}" type="pres">
      <dgm:prSet presAssocID="{7428AD07-D6BA-4B8B-B2FB-C019572B294D}" presName="sibTrans" presStyleCnt="0"/>
      <dgm:spPr/>
    </dgm:pt>
    <dgm:pt modelId="{F56E9380-20B5-4FFA-910F-1F932ED7C44B}" type="pres">
      <dgm:prSet presAssocID="{48D0E4B3-F9E4-4909-B9D6-E8E864323A9B}" presName="node" presStyleLbl="node1" presStyleIdx="2" presStyleCnt="9">
        <dgm:presLayoutVars>
          <dgm:bulletEnabled val="1"/>
        </dgm:presLayoutVars>
      </dgm:prSet>
      <dgm:spPr/>
      <dgm:t>
        <a:bodyPr/>
        <a:lstStyle/>
        <a:p>
          <a:endParaRPr lang="en-US"/>
        </a:p>
      </dgm:t>
    </dgm:pt>
    <dgm:pt modelId="{40133362-326B-4AB9-8F30-7732F0F88F24}" type="pres">
      <dgm:prSet presAssocID="{01EF3396-170E-4082-9BC6-349FF02ACBD9}" presName="sibTrans" presStyleCnt="0"/>
      <dgm:spPr/>
    </dgm:pt>
    <dgm:pt modelId="{DB53AE3C-B8B7-4AFA-B8BD-C40F133A8BCB}" type="pres">
      <dgm:prSet presAssocID="{5C725583-8E39-4B5B-91ED-65369A21EAE0}" presName="node" presStyleLbl="node1" presStyleIdx="3" presStyleCnt="9">
        <dgm:presLayoutVars>
          <dgm:bulletEnabled val="1"/>
        </dgm:presLayoutVars>
      </dgm:prSet>
      <dgm:spPr/>
      <dgm:t>
        <a:bodyPr/>
        <a:lstStyle/>
        <a:p>
          <a:endParaRPr lang="en-US"/>
        </a:p>
      </dgm:t>
    </dgm:pt>
    <dgm:pt modelId="{E08DD429-013B-428D-9811-4796F0E0C1B3}" type="pres">
      <dgm:prSet presAssocID="{971F56E3-5937-456D-8D60-04D12AFF6CB3}" presName="sibTrans" presStyleCnt="0"/>
      <dgm:spPr/>
    </dgm:pt>
    <dgm:pt modelId="{4CAF8E52-1206-4BF5-A305-460FC284F767}" type="pres">
      <dgm:prSet presAssocID="{8FB8491E-6125-4F63-A908-FB35DD8B44CE}" presName="node" presStyleLbl="node1" presStyleIdx="4" presStyleCnt="9">
        <dgm:presLayoutVars>
          <dgm:bulletEnabled val="1"/>
        </dgm:presLayoutVars>
      </dgm:prSet>
      <dgm:spPr/>
      <dgm:t>
        <a:bodyPr/>
        <a:lstStyle/>
        <a:p>
          <a:endParaRPr lang="en-US"/>
        </a:p>
      </dgm:t>
    </dgm:pt>
    <dgm:pt modelId="{2364AC1C-9DAB-4DCF-A66E-A009260285C0}" type="pres">
      <dgm:prSet presAssocID="{BF631110-521D-4960-B201-A9FD3D05DC9D}" presName="sibTrans" presStyleCnt="0"/>
      <dgm:spPr/>
    </dgm:pt>
    <dgm:pt modelId="{8F387F12-29C3-4D28-B315-6CA4DA93DF93}" type="pres">
      <dgm:prSet presAssocID="{2F04F678-89FE-49AF-9780-8A6ED6D28899}" presName="node" presStyleLbl="node1" presStyleIdx="5" presStyleCnt="9">
        <dgm:presLayoutVars>
          <dgm:bulletEnabled val="1"/>
        </dgm:presLayoutVars>
      </dgm:prSet>
      <dgm:spPr/>
      <dgm:t>
        <a:bodyPr/>
        <a:lstStyle/>
        <a:p>
          <a:endParaRPr lang="en-US"/>
        </a:p>
      </dgm:t>
    </dgm:pt>
    <dgm:pt modelId="{5F27025D-4D13-434E-94FF-86E9E2BD477E}" type="pres">
      <dgm:prSet presAssocID="{5560A468-E94E-4AE0-997E-82E82CE488DA}" presName="sibTrans" presStyleCnt="0"/>
      <dgm:spPr/>
    </dgm:pt>
    <dgm:pt modelId="{E40C357E-7E3A-41DA-94C5-EB6468A63F19}" type="pres">
      <dgm:prSet presAssocID="{4383F018-ADAE-4C91-97F5-3B851E422E8A}" presName="node" presStyleLbl="node1" presStyleIdx="6" presStyleCnt="9">
        <dgm:presLayoutVars>
          <dgm:bulletEnabled val="1"/>
        </dgm:presLayoutVars>
      </dgm:prSet>
      <dgm:spPr/>
      <dgm:t>
        <a:bodyPr/>
        <a:lstStyle/>
        <a:p>
          <a:endParaRPr lang="en-US"/>
        </a:p>
      </dgm:t>
    </dgm:pt>
    <dgm:pt modelId="{BB397DD1-384F-4396-BC33-53A42A5D4FAD}" type="pres">
      <dgm:prSet presAssocID="{655A24AF-F83C-474E-9FBD-4008C82F783C}" presName="sibTrans" presStyleCnt="0"/>
      <dgm:spPr/>
    </dgm:pt>
    <dgm:pt modelId="{82E52A7D-7877-464F-8BA2-F8A9C142766E}" type="pres">
      <dgm:prSet presAssocID="{4BFBF991-63FF-400F-A796-DE0D47BAD44A}" presName="node" presStyleLbl="node1" presStyleIdx="7" presStyleCnt="9">
        <dgm:presLayoutVars>
          <dgm:bulletEnabled val="1"/>
        </dgm:presLayoutVars>
      </dgm:prSet>
      <dgm:spPr/>
      <dgm:t>
        <a:bodyPr/>
        <a:lstStyle/>
        <a:p>
          <a:endParaRPr lang="en-US"/>
        </a:p>
      </dgm:t>
    </dgm:pt>
    <dgm:pt modelId="{9CCE3E1A-06DA-44D4-B595-81C7F03B53AA}" type="pres">
      <dgm:prSet presAssocID="{FFB67CD5-B0C7-4651-8B9B-B5BC4CC8257D}" presName="sibTrans" presStyleCnt="0"/>
      <dgm:spPr/>
    </dgm:pt>
    <dgm:pt modelId="{3555901D-122E-4321-AE37-3A7ADFF266A2}" type="pres">
      <dgm:prSet presAssocID="{AD3E1C95-46D1-4535-A8FA-8C1BA239D1F2}" presName="node" presStyleLbl="node1" presStyleIdx="8" presStyleCnt="9">
        <dgm:presLayoutVars>
          <dgm:bulletEnabled val="1"/>
        </dgm:presLayoutVars>
      </dgm:prSet>
      <dgm:spPr/>
      <dgm:t>
        <a:bodyPr/>
        <a:lstStyle/>
        <a:p>
          <a:endParaRPr lang="en-US"/>
        </a:p>
      </dgm:t>
    </dgm:pt>
  </dgm:ptLst>
  <dgm:cxnLst>
    <dgm:cxn modelId="{F6325D17-F4F0-4BD2-BD9E-3B9ECCE1ED30}" type="presOf" srcId="{5C725583-8E39-4B5B-91ED-65369A21EAE0}" destId="{DB53AE3C-B8B7-4AFA-B8BD-C40F133A8BCB}" srcOrd="0" destOrd="0" presId="urn:microsoft.com/office/officeart/2005/8/layout/default"/>
    <dgm:cxn modelId="{9D266872-A606-449F-A5E3-D7F1223BBFED}" srcId="{3F53CA1B-851D-4696-886B-20C5B3E9C488}" destId="{2F04F678-89FE-49AF-9780-8A6ED6D28899}" srcOrd="5" destOrd="0" parTransId="{4F681252-DEF1-4071-B1D0-079E1E26060F}" sibTransId="{5560A468-E94E-4AE0-997E-82E82CE488DA}"/>
    <dgm:cxn modelId="{A1EFE672-5719-43EA-8193-C1901485D20D}" srcId="{3F53CA1B-851D-4696-886B-20C5B3E9C488}" destId="{5C725583-8E39-4B5B-91ED-65369A21EAE0}" srcOrd="3" destOrd="0" parTransId="{AA5FE881-37D1-48A3-8A8D-B2860E5BFA58}" sibTransId="{971F56E3-5937-456D-8D60-04D12AFF6CB3}"/>
    <dgm:cxn modelId="{D621AF06-8A49-44FC-98C8-BED21EB78261}" type="presOf" srcId="{0C7962F6-0456-4C68-A3AB-6A77AEFD3149}" destId="{3E215D17-7151-45B6-AE05-C5AA441395CD}" srcOrd="0" destOrd="0" presId="urn:microsoft.com/office/officeart/2005/8/layout/default"/>
    <dgm:cxn modelId="{CD8B31A1-E8D2-4F48-8AF0-51311BD5AB76}" srcId="{3F53CA1B-851D-4696-886B-20C5B3E9C488}" destId="{0C7962F6-0456-4C68-A3AB-6A77AEFD3149}" srcOrd="0" destOrd="0" parTransId="{407FAFC1-0D42-4C46-9CAF-5FC033464996}" sibTransId="{DB8C7DBD-2EA9-4CDC-B7E4-9D55E9820F89}"/>
    <dgm:cxn modelId="{EB14B416-3795-4338-B27B-1B829ABC2B74}" type="presOf" srcId="{4BFBF991-63FF-400F-A796-DE0D47BAD44A}" destId="{82E52A7D-7877-464F-8BA2-F8A9C142766E}" srcOrd="0" destOrd="0" presId="urn:microsoft.com/office/officeart/2005/8/layout/default"/>
    <dgm:cxn modelId="{00F935C6-6C96-404B-B32E-7CEBD9B3FF1E}" srcId="{3F53CA1B-851D-4696-886B-20C5B3E9C488}" destId="{8FB8491E-6125-4F63-A908-FB35DD8B44CE}" srcOrd="4" destOrd="0" parTransId="{212C2434-21F5-4194-9B4A-0428B6B8F217}" sibTransId="{BF631110-521D-4960-B201-A9FD3D05DC9D}"/>
    <dgm:cxn modelId="{473CFF28-DFD0-48A8-92B0-DCC6A4318BE1}" srcId="{3F53CA1B-851D-4696-886B-20C5B3E9C488}" destId="{AD3E1C95-46D1-4535-A8FA-8C1BA239D1F2}" srcOrd="8" destOrd="0" parTransId="{BCB04475-D873-4E33-8146-F45B67807298}" sibTransId="{3F3F557A-0B26-4DA1-B3F4-C8E53DBD11E6}"/>
    <dgm:cxn modelId="{A5E119BC-DA70-47E8-9063-B64D537B55BD}" type="presOf" srcId="{AD3E1C95-46D1-4535-A8FA-8C1BA239D1F2}" destId="{3555901D-122E-4321-AE37-3A7ADFF266A2}" srcOrd="0" destOrd="0" presId="urn:microsoft.com/office/officeart/2005/8/layout/default"/>
    <dgm:cxn modelId="{9F92AC46-A8C8-4872-BA7D-4B741A39D837}" type="presOf" srcId="{8FB8491E-6125-4F63-A908-FB35DD8B44CE}" destId="{4CAF8E52-1206-4BF5-A305-460FC284F767}" srcOrd="0" destOrd="0" presId="urn:microsoft.com/office/officeart/2005/8/layout/default"/>
    <dgm:cxn modelId="{DFB0E99B-E0EC-49B8-A5CB-FC9EA367573E}" type="presOf" srcId="{F62E2A1D-D116-487A-9C58-9799A94F2816}" destId="{F81D9FBE-C892-43DD-AC94-BF7911F4F04B}" srcOrd="0" destOrd="0" presId="urn:microsoft.com/office/officeart/2005/8/layout/default"/>
    <dgm:cxn modelId="{DDDFF66A-740F-4197-82CE-519D992F51A5}" type="presOf" srcId="{2F04F678-89FE-49AF-9780-8A6ED6D28899}" destId="{8F387F12-29C3-4D28-B315-6CA4DA93DF93}" srcOrd="0" destOrd="0" presId="urn:microsoft.com/office/officeart/2005/8/layout/default"/>
    <dgm:cxn modelId="{A4EE21EF-9DDC-4166-AD83-D6CB30D7BAD5}" srcId="{3F53CA1B-851D-4696-886B-20C5B3E9C488}" destId="{F62E2A1D-D116-487A-9C58-9799A94F2816}" srcOrd="1" destOrd="0" parTransId="{B5FE0FC3-5827-4EC6-9CD5-C9611C9B59A7}" sibTransId="{7428AD07-D6BA-4B8B-B2FB-C019572B294D}"/>
    <dgm:cxn modelId="{88146A02-5B58-48E5-BE0D-D3B4A932484A}" type="presOf" srcId="{4383F018-ADAE-4C91-97F5-3B851E422E8A}" destId="{E40C357E-7E3A-41DA-94C5-EB6468A63F19}" srcOrd="0" destOrd="0" presId="urn:microsoft.com/office/officeart/2005/8/layout/default"/>
    <dgm:cxn modelId="{3FEFEE65-939E-48AA-9757-B19A2BEE69E7}" srcId="{3F53CA1B-851D-4696-886B-20C5B3E9C488}" destId="{4BFBF991-63FF-400F-A796-DE0D47BAD44A}" srcOrd="7" destOrd="0" parTransId="{5FCC17D0-51F2-4F53-8F1C-0E4F0DE57E89}" sibTransId="{FFB67CD5-B0C7-4651-8B9B-B5BC4CC8257D}"/>
    <dgm:cxn modelId="{F76F0446-9610-4833-926C-20BF830E0991}" srcId="{3F53CA1B-851D-4696-886B-20C5B3E9C488}" destId="{4383F018-ADAE-4C91-97F5-3B851E422E8A}" srcOrd="6" destOrd="0" parTransId="{2C4E5BF0-83C4-4465-9A1C-1B468B405E99}" sibTransId="{655A24AF-F83C-474E-9FBD-4008C82F783C}"/>
    <dgm:cxn modelId="{526E7E4C-5F83-4225-B753-FB116531C63C}" type="presOf" srcId="{48D0E4B3-F9E4-4909-B9D6-E8E864323A9B}" destId="{F56E9380-20B5-4FFA-910F-1F932ED7C44B}" srcOrd="0" destOrd="0" presId="urn:microsoft.com/office/officeart/2005/8/layout/default"/>
    <dgm:cxn modelId="{63F25D06-E4F0-45B5-8B76-856B398D1AE6}" type="presOf" srcId="{3F53CA1B-851D-4696-886B-20C5B3E9C488}" destId="{B419A2C0-61AE-464E-B7D7-6AA68D194C6B}" srcOrd="0" destOrd="0" presId="urn:microsoft.com/office/officeart/2005/8/layout/default"/>
    <dgm:cxn modelId="{7FEED667-9291-4370-B006-C8DA40CB0719}" srcId="{3F53CA1B-851D-4696-886B-20C5B3E9C488}" destId="{48D0E4B3-F9E4-4909-B9D6-E8E864323A9B}" srcOrd="2" destOrd="0" parTransId="{EBEC0A05-0DE7-432E-A7BE-B0813C882322}" sibTransId="{01EF3396-170E-4082-9BC6-349FF02ACBD9}"/>
    <dgm:cxn modelId="{79E92762-69B1-4071-9059-9050D67C6654}" type="presParOf" srcId="{B419A2C0-61AE-464E-B7D7-6AA68D194C6B}" destId="{3E215D17-7151-45B6-AE05-C5AA441395CD}" srcOrd="0" destOrd="0" presId="urn:microsoft.com/office/officeart/2005/8/layout/default"/>
    <dgm:cxn modelId="{A6C86311-17B2-4F78-BE24-BEC995D6AFE9}" type="presParOf" srcId="{B419A2C0-61AE-464E-B7D7-6AA68D194C6B}" destId="{C7976B60-F46D-48C6-8621-0F10201D3395}" srcOrd="1" destOrd="0" presId="urn:microsoft.com/office/officeart/2005/8/layout/default"/>
    <dgm:cxn modelId="{CB0E717A-CC21-4E8F-A54E-583624182589}" type="presParOf" srcId="{B419A2C0-61AE-464E-B7D7-6AA68D194C6B}" destId="{F81D9FBE-C892-43DD-AC94-BF7911F4F04B}" srcOrd="2" destOrd="0" presId="urn:microsoft.com/office/officeart/2005/8/layout/default"/>
    <dgm:cxn modelId="{F365BAAF-67D0-40A9-B1E6-E9C03049FBFF}" type="presParOf" srcId="{B419A2C0-61AE-464E-B7D7-6AA68D194C6B}" destId="{4FBD7F9B-E68A-4A8B-8B4F-7285921C5AE0}" srcOrd="3" destOrd="0" presId="urn:microsoft.com/office/officeart/2005/8/layout/default"/>
    <dgm:cxn modelId="{BC707C2D-F3FD-4DA8-81DC-B15246A6FBA1}" type="presParOf" srcId="{B419A2C0-61AE-464E-B7D7-6AA68D194C6B}" destId="{F56E9380-20B5-4FFA-910F-1F932ED7C44B}" srcOrd="4" destOrd="0" presId="urn:microsoft.com/office/officeart/2005/8/layout/default"/>
    <dgm:cxn modelId="{15BC503F-F327-4006-896C-7F02B4452E62}" type="presParOf" srcId="{B419A2C0-61AE-464E-B7D7-6AA68D194C6B}" destId="{40133362-326B-4AB9-8F30-7732F0F88F24}" srcOrd="5" destOrd="0" presId="urn:microsoft.com/office/officeart/2005/8/layout/default"/>
    <dgm:cxn modelId="{19575FB5-8C18-4A10-A950-A6ACC927CBF6}" type="presParOf" srcId="{B419A2C0-61AE-464E-B7D7-6AA68D194C6B}" destId="{DB53AE3C-B8B7-4AFA-B8BD-C40F133A8BCB}" srcOrd="6" destOrd="0" presId="urn:microsoft.com/office/officeart/2005/8/layout/default"/>
    <dgm:cxn modelId="{142B0892-5356-448B-B965-D852C7A58966}" type="presParOf" srcId="{B419A2C0-61AE-464E-B7D7-6AA68D194C6B}" destId="{E08DD429-013B-428D-9811-4796F0E0C1B3}" srcOrd="7" destOrd="0" presId="urn:microsoft.com/office/officeart/2005/8/layout/default"/>
    <dgm:cxn modelId="{56A07BF1-5087-4E91-A412-5F74E91E3AA9}" type="presParOf" srcId="{B419A2C0-61AE-464E-B7D7-6AA68D194C6B}" destId="{4CAF8E52-1206-4BF5-A305-460FC284F767}" srcOrd="8" destOrd="0" presId="urn:microsoft.com/office/officeart/2005/8/layout/default"/>
    <dgm:cxn modelId="{9176CB10-25D9-442C-B187-BF83D2C94F67}" type="presParOf" srcId="{B419A2C0-61AE-464E-B7D7-6AA68D194C6B}" destId="{2364AC1C-9DAB-4DCF-A66E-A009260285C0}" srcOrd="9" destOrd="0" presId="urn:microsoft.com/office/officeart/2005/8/layout/default"/>
    <dgm:cxn modelId="{115A6E54-9E1A-4C94-85E6-4F00294866FA}" type="presParOf" srcId="{B419A2C0-61AE-464E-B7D7-6AA68D194C6B}" destId="{8F387F12-29C3-4D28-B315-6CA4DA93DF93}" srcOrd="10" destOrd="0" presId="urn:microsoft.com/office/officeart/2005/8/layout/default"/>
    <dgm:cxn modelId="{82F33A14-9B1B-43BC-8C21-1DED75B84B2E}" type="presParOf" srcId="{B419A2C0-61AE-464E-B7D7-6AA68D194C6B}" destId="{5F27025D-4D13-434E-94FF-86E9E2BD477E}" srcOrd="11" destOrd="0" presId="urn:microsoft.com/office/officeart/2005/8/layout/default"/>
    <dgm:cxn modelId="{666BD917-DD56-4A95-842D-DC5F5285C5B0}" type="presParOf" srcId="{B419A2C0-61AE-464E-B7D7-6AA68D194C6B}" destId="{E40C357E-7E3A-41DA-94C5-EB6468A63F19}" srcOrd="12" destOrd="0" presId="urn:microsoft.com/office/officeart/2005/8/layout/default"/>
    <dgm:cxn modelId="{C00CDBAD-DB6A-459F-97DC-4D61C3D93F78}" type="presParOf" srcId="{B419A2C0-61AE-464E-B7D7-6AA68D194C6B}" destId="{BB397DD1-384F-4396-BC33-53A42A5D4FAD}" srcOrd="13" destOrd="0" presId="urn:microsoft.com/office/officeart/2005/8/layout/default"/>
    <dgm:cxn modelId="{8EBFF65C-1F88-41C9-B3A5-80A59275208F}" type="presParOf" srcId="{B419A2C0-61AE-464E-B7D7-6AA68D194C6B}" destId="{82E52A7D-7877-464F-8BA2-F8A9C142766E}" srcOrd="14" destOrd="0" presId="urn:microsoft.com/office/officeart/2005/8/layout/default"/>
    <dgm:cxn modelId="{E6220D78-992B-4107-B099-A11F5B1DC7E2}" type="presParOf" srcId="{B419A2C0-61AE-464E-B7D7-6AA68D194C6B}" destId="{9CCE3E1A-06DA-44D4-B595-81C7F03B53AA}" srcOrd="15" destOrd="0" presId="urn:microsoft.com/office/officeart/2005/8/layout/default"/>
    <dgm:cxn modelId="{BE2141F4-8A88-43C1-9C26-2514458483E2}" type="presParOf" srcId="{B419A2C0-61AE-464E-B7D7-6AA68D194C6B}" destId="{3555901D-122E-4321-AE37-3A7ADFF266A2}"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6DF610-4164-4C3F-82D9-2387303F2857}" type="doc">
      <dgm:prSet loTypeId="urn:microsoft.com/office/officeart/2005/8/layout/equation1" loCatId="relationship" qsTypeId="urn:microsoft.com/office/officeart/2005/8/quickstyle/simple1" qsCatId="simple" csTypeId="urn:microsoft.com/office/officeart/2005/8/colors/accent0_3" csCatId="mainScheme" phldr="1"/>
      <dgm:spPr/>
    </dgm:pt>
    <dgm:pt modelId="{1BF00263-AB7E-41AA-BB2A-3AFF5003651C}">
      <dgm:prSet phldrT="[Text]"/>
      <dgm:spPr/>
      <dgm:t>
        <a:bodyPr/>
        <a:lstStyle/>
        <a:p>
          <a:r>
            <a:rPr lang="en-US" dirty="0" smtClean="0"/>
            <a:t>Un-themed CSS</a:t>
          </a:r>
          <a:endParaRPr lang="en-US" dirty="0"/>
        </a:p>
      </dgm:t>
    </dgm:pt>
    <dgm:pt modelId="{39A3F0C8-32FC-45E2-9933-E72C6AB7B49A}" type="parTrans" cxnId="{0B434AF9-4747-43CF-B108-F790FF094300}">
      <dgm:prSet/>
      <dgm:spPr/>
      <dgm:t>
        <a:bodyPr/>
        <a:lstStyle/>
        <a:p>
          <a:endParaRPr lang="en-US"/>
        </a:p>
      </dgm:t>
    </dgm:pt>
    <dgm:pt modelId="{B6604BEC-F4D4-4373-A04F-F1532C76D4FA}" type="sibTrans" cxnId="{0B434AF9-4747-43CF-B108-F790FF094300}">
      <dgm:prSet/>
      <dgm:spPr/>
      <dgm:t>
        <a:bodyPr/>
        <a:lstStyle/>
        <a:p>
          <a:endParaRPr lang="en-US"/>
        </a:p>
      </dgm:t>
    </dgm:pt>
    <dgm:pt modelId="{9E82D99A-1280-458E-AF7E-CCD2E6581924}">
      <dgm:prSet phldrT="[Text]"/>
      <dgm:spPr/>
      <dgm:t>
        <a:bodyPr/>
        <a:lstStyle/>
        <a:p>
          <a:r>
            <a:rPr lang="en-US" dirty="0" smtClean="0"/>
            <a:t>Theme specification files</a:t>
          </a:r>
          <a:endParaRPr lang="en-US" dirty="0"/>
        </a:p>
      </dgm:t>
    </dgm:pt>
    <dgm:pt modelId="{F204D1E5-D77C-4E2B-8264-63D9DE4EBE45}" type="parTrans" cxnId="{85E984D2-B2CB-421C-8A75-37F043DAD308}">
      <dgm:prSet/>
      <dgm:spPr/>
      <dgm:t>
        <a:bodyPr/>
        <a:lstStyle/>
        <a:p>
          <a:endParaRPr lang="en-US"/>
        </a:p>
      </dgm:t>
    </dgm:pt>
    <dgm:pt modelId="{A2206BA6-89EE-4B84-AD80-7582C6139F24}" type="sibTrans" cxnId="{85E984D2-B2CB-421C-8A75-37F043DAD308}">
      <dgm:prSet/>
      <dgm:spPr/>
      <dgm:t>
        <a:bodyPr/>
        <a:lstStyle/>
        <a:p>
          <a:endParaRPr lang="en-US"/>
        </a:p>
      </dgm:t>
    </dgm:pt>
    <dgm:pt modelId="{896BF52B-E6F2-43BE-A8E3-19BEBD38FDFD}">
      <dgm:prSet phldrT="[Text]"/>
      <dgm:spPr/>
      <dgm:t>
        <a:bodyPr/>
        <a:lstStyle/>
        <a:p>
          <a:r>
            <a:rPr lang="en-US" dirty="0" smtClean="0"/>
            <a:t>Themed CSS</a:t>
          </a:r>
          <a:endParaRPr lang="en-US" dirty="0"/>
        </a:p>
      </dgm:t>
    </dgm:pt>
    <dgm:pt modelId="{0E336030-EB53-4C41-81F8-F7F0CFECF22D}" type="parTrans" cxnId="{82D6E800-B35B-4AF9-8D58-1E11905B05E1}">
      <dgm:prSet/>
      <dgm:spPr/>
      <dgm:t>
        <a:bodyPr/>
        <a:lstStyle/>
        <a:p>
          <a:endParaRPr lang="en-US"/>
        </a:p>
      </dgm:t>
    </dgm:pt>
    <dgm:pt modelId="{E988608B-7EBC-4070-818E-F51591B2AC8A}" type="sibTrans" cxnId="{82D6E800-B35B-4AF9-8D58-1E11905B05E1}">
      <dgm:prSet/>
      <dgm:spPr/>
      <dgm:t>
        <a:bodyPr/>
        <a:lstStyle/>
        <a:p>
          <a:endParaRPr lang="en-US"/>
        </a:p>
      </dgm:t>
    </dgm:pt>
    <dgm:pt modelId="{4981420B-1142-49D3-AE08-B30AD6710838}" type="pres">
      <dgm:prSet presAssocID="{3F6DF610-4164-4C3F-82D9-2387303F2857}" presName="linearFlow" presStyleCnt="0">
        <dgm:presLayoutVars>
          <dgm:dir/>
          <dgm:resizeHandles val="exact"/>
        </dgm:presLayoutVars>
      </dgm:prSet>
      <dgm:spPr/>
    </dgm:pt>
    <dgm:pt modelId="{A85125E6-6CC1-41C8-A581-EDD1526B016F}" type="pres">
      <dgm:prSet presAssocID="{1BF00263-AB7E-41AA-BB2A-3AFF5003651C}" presName="node" presStyleLbl="node1" presStyleIdx="0" presStyleCnt="3">
        <dgm:presLayoutVars>
          <dgm:bulletEnabled val="1"/>
        </dgm:presLayoutVars>
      </dgm:prSet>
      <dgm:spPr/>
      <dgm:t>
        <a:bodyPr/>
        <a:lstStyle/>
        <a:p>
          <a:endParaRPr lang="en-US"/>
        </a:p>
      </dgm:t>
    </dgm:pt>
    <dgm:pt modelId="{4146B87B-17B7-4C61-B421-6E6F75F6C538}" type="pres">
      <dgm:prSet presAssocID="{B6604BEC-F4D4-4373-A04F-F1532C76D4FA}" presName="spacerL" presStyleCnt="0"/>
      <dgm:spPr/>
    </dgm:pt>
    <dgm:pt modelId="{6AAADC66-F236-4243-BEEE-7E1A9E018269}" type="pres">
      <dgm:prSet presAssocID="{B6604BEC-F4D4-4373-A04F-F1532C76D4FA}" presName="sibTrans" presStyleLbl="sibTrans2D1" presStyleIdx="0" presStyleCnt="2"/>
      <dgm:spPr/>
      <dgm:t>
        <a:bodyPr/>
        <a:lstStyle/>
        <a:p>
          <a:endParaRPr lang="en-US"/>
        </a:p>
      </dgm:t>
    </dgm:pt>
    <dgm:pt modelId="{BE4CAD95-5238-4D41-A2D8-81052502976F}" type="pres">
      <dgm:prSet presAssocID="{B6604BEC-F4D4-4373-A04F-F1532C76D4FA}" presName="spacerR" presStyleCnt="0"/>
      <dgm:spPr/>
    </dgm:pt>
    <dgm:pt modelId="{2D577D66-84D9-4279-8B3A-32AB38C20C0F}" type="pres">
      <dgm:prSet presAssocID="{9E82D99A-1280-458E-AF7E-CCD2E6581924}" presName="node" presStyleLbl="node1" presStyleIdx="1" presStyleCnt="3">
        <dgm:presLayoutVars>
          <dgm:bulletEnabled val="1"/>
        </dgm:presLayoutVars>
      </dgm:prSet>
      <dgm:spPr/>
      <dgm:t>
        <a:bodyPr/>
        <a:lstStyle/>
        <a:p>
          <a:endParaRPr lang="en-US"/>
        </a:p>
      </dgm:t>
    </dgm:pt>
    <dgm:pt modelId="{F82042B1-704F-47B2-AF88-D0B457AB544F}" type="pres">
      <dgm:prSet presAssocID="{A2206BA6-89EE-4B84-AD80-7582C6139F24}" presName="spacerL" presStyleCnt="0"/>
      <dgm:spPr/>
    </dgm:pt>
    <dgm:pt modelId="{A92D92A1-E471-4C04-AB8A-63D645C814B0}" type="pres">
      <dgm:prSet presAssocID="{A2206BA6-89EE-4B84-AD80-7582C6139F24}" presName="sibTrans" presStyleLbl="sibTrans2D1" presStyleIdx="1" presStyleCnt="2"/>
      <dgm:spPr/>
      <dgm:t>
        <a:bodyPr/>
        <a:lstStyle/>
        <a:p>
          <a:endParaRPr lang="en-US"/>
        </a:p>
      </dgm:t>
    </dgm:pt>
    <dgm:pt modelId="{0818710D-15B2-49A9-9C2B-DD6ACB810C0C}" type="pres">
      <dgm:prSet presAssocID="{A2206BA6-89EE-4B84-AD80-7582C6139F24}" presName="spacerR" presStyleCnt="0"/>
      <dgm:spPr/>
    </dgm:pt>
    <dgm:pt modelId="{3D8A7C32-356D-44A4-A0EB-6DA778578C96}" type="pres">
      <dgm:prSet presAssocID="{896BF52B-E6F2-43BE-A8E3-19BEBD38FDFD}" presName="node" presStyleLbl="node1" presStyleIdx="2" presStyleCnt="3">
        <dgm:presLayoutVars>
          <dgm:bulletEnabled val="1"/>
        </dgm:presLayoutVars>
      </dgm:prSet>
      <dgm:spPr/>
      <dgm:t>
        <a:bodyPr/>
        <a:lstStyle/>
        <a:p>
          <a:endParaRPr lang="en-US"/>
        </a:p>
      </dgm:t>
    </dgm:pt>
  </dgm:ptLst>
  <dgm:cxnLst>
    <dgm:cxn modelId="{790A2334-9EDE-42B5-B2B3-45C9E30DA7C0}" type="presOf" srcId="{A2206BA6-89EE-4B84-AD80-7582C6139F24}" destId="{A92D92A1-E471-4C04-AB8A-63D645C814B0}" srcOrd="0" destOrd="0" presId="urn:microsoft.com/office/officeart/2005/8/layout/equation1"/>
    <dgm:cxn modelId="{9A5AA329-23AF-49ED-8A6E-4A6AFB7FCB98}" type="presOf" srcId="{3F6DF610-4164-4C3F-82D9-2387303F2857}" destId="{4981420B-1142-49D3-AE08-B30AD6710838}" srcOrd="0" destOrd="0" presId="urn:microsoft.com/office/officeart/2005/8/layout/equation1"/>
    <dgm:cxn modelId="{EA3AF1F0-DE10-41EE-BA64-47289C73044F}" type="presOf" srcId="{896BF52B-E6F2-43BE-A8E3-19BEBD38FDFD}" destId="{3D8A7C32-356D-44A4-A0EB-6DA778578C96}" srcOrd="0" destOrd="0" presId="urn:microsoft.com/office/officeart/2005/8/layout/equation1"/>
    <dgm:cxn modelId="{B22BF6A5-ABD3-49E1-8BA8-8EC9BE0E1DCB}" type="presOf" srcId="{B6604BEC-F4D4-4373-A04F-F1532C76D4FA}" destId="{6AAADC66-F236-4243-BEEE-7E1A9E018269}" srcOrd="0" destOrd="0" presId="urn:microsoft.com/office/officeart/2005/8/layout/equation1"/>
    <dgm:cxn modelId="{0B434AF9-4747-43CF-B108-F790FF094300}" srcId="{3F6DF610-4164-4C3F-82D9-2387303F2857}" destId="{1BF00263-AB7E-41AA-BB2A-3AFF5003651C}" srcOrd="0" destOrd="0" parTransId="{39A3F0C8-32FC-45E2-9933-E72C6AB7B49A}" sibTransId="{B6604BEC-F4D4-4373-A04F-F1532C76D4FA}"/>
    <dgm:cxn modelId="{85E984D2-B2CB-421C-8A75-37F043DAD308}" srcId="{3F6DF610-4164-4C3F-82D9-2387303F2857}" destId="{9E82D99A-1280-458E-AF7E-CCD2E6581924}" srcOrd="1" destOrd="0" parTransId="{F204D1E5-D77C-4E2B-8264-63D9DE4EBE45}" sibTransId="{A2206BA6-89EE-4B84-AD80-7582C6139F24}"/>
    <dgm:cxn modelId="{93B4FA2E-8CA9-4E6D-8F6B-F390AE682A6F}" type="presOf" srcId="{9E82D99A-1280-458E-AF7E-CCD2E6581924}" destId="{2D577D66-84D9-4279-8B3A-32AB38C20C0F}" srcOrd="0" destOrd="0" presId="urn:microsoft.com/office/officeart/2005/8/layout/equation1"/>
    <dgm:cxn modelId="{01A842C1-C01E-40FD-8FBC-C0A56DCDA73B}" type="presOf" srcId="{1BF00263-AB7E-41AA-BB2A-3AFF5003651C}" destId="{A85125E6-6CC1-41C8-A581-EDD1526B016F}" srcOrd="0" destOrd="0" presId="urn:microsoft.com/office/officeart/2005/8/layout/equation1"/>
    <dgm:cxn modelId="{82D6E800-B35B-4AF9-8D58-1E11905B05E1}" srcId="{3F6DF610-4164-4C3F-82D9-2387303F2857}" destId="{896BF52B-E6F2-43BE-A8E3-19BEBD38FDFD}" srcOrd="2" destOrd="0" parTransId="{0E336030-EB53-4C41-81F8-F7F0CFECF22D}" sibTransId="{E988608B-7EBC-4070-818E-F51591B2AC8A}"/>
    <dgm:cxn modelId="{A4D58AF7-B02D-4B0B-8438-FFAC36E7225A}" type="presParOf" srcId="{4981420B-1142-49D3-AE08-B30AD6710838}" destId="{A85125E6-6CC1-41C8-A581-EDD1526B016F}" srcOrd="0" destOrd="0" presId="urn:microsoft.com/office/officeart/2005/8/layout/equation1"/>
    <dgm:cxn modelId="{7F3ABE8E-764E-4DC4-A65A-A57443C558D5}" type="presParOf" srcId="{4981420B-1142-49D3-AE08-B30AD6710838}" destId="{4146B87B-17B7-4C61-B421-6E6F75F6C538}" srcOrd="1" destOrd="0" presId="urn:microsoft.com/office/officeart/2005/8/layout/equation1"/>
    <dgm:cxn modelId="{2C90BE4A-4ADD-40EB-B536-C7823C053A28}" type="presParOf" srcId="{4981420B-1142-49D3-AE08-B30AD6710838}" destId="{6AAADC66-F236-4243-BEEE-7E1A9E018269}" srcOrd="2" destOrd="0" presId="urn:microsoft.com/office/officeart/2005/8/layout/equation1"/>
    <dgm:cxn modelId="{1F209430-9D82-4C0A-A94D-984013A9EC2D}" type="presParOf" srcId="{4981420B-1142-49D3-AE08-B30AD6710838}" destId="{BE4CAD95-5238-4D41-A2D8-81052502976F}" srcOrd="3" destOrd="0" presId="urn:microsoft.com/office/officeart/2005/8/layout/equation1"/>
    <dgm:cxn modelId="{42259044-5163-4953-A3A4-1C28999E240F}" type="presParOf" srcId="{4981420B-1142-49D3-AE08-B30AD6710838}" destId="{2D577D66-84D9-4279-8B3A-32AB38C20C0F}" srcOrd="4" destOrd="0" presId="urn:microsoft.com/office/officeart/2005/8/layout/equation1"/>
    <dgm:cxn modelId="{ED315835-18DB-4C0A-A17D-0A07CF3CE4CB}" type="presParOf" srcId="{4981420B-1142-49D3-AE08-B30AD6710838}" destId="{F82042B1-704F-47B2-AF88-D0B457AB544F}" srcOrd="5" destOrd="0" presId="urn:microsoft.com/office/officeart/2005/8/layout/equation1"/>
    <dgm:cxn modelId="{7FFC2B4B-388A-43DA-8289-82701C28341F}" type="presParOf" srcId="{4981420B-1142-49D3-AE08-B30AD6710838}" destId="{A92D92A1-E471-4C04-AB8A-63D645C814B0}" srcOrd="6" destOrd="0" presId="urn:microsoft.com/office/officeart/2005/8/layout/equation1"/>
    <dgm:cxn modelId="{7C0420A2-8421-42B4-B724-81EAECFA4994}" type="presParOf" srcId="{4981420B-1142-49D3-AE08-B30AD6710838}" destId="{0818710D-15B2-49A9-9C2B-DD6ACB810C0C}" srcOrd="7" destOrd="0" presId="urn:microsoft.com/office/officeart/2005/8/layout/equation1"/>
    <dgm:cxn modelId="{D2218F34-3236-4AA2-9F2F-C12DAB4A05B6}" type="presParOf" srcId="{4981420B-1142-49D3-AE08-B30AD6710838}" destId="{3D8A7C32-356D-44A4-A0EB-6DA778578C96}"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1D448C-67CF-4C7E-9949-675220C3AC10}" type="doc">
      <dgm:prSet loTypeId="urn:microsoft.com/office/officeart/2005/8/layout/hierarchy4" loCatId="list" qsTypeId="urn:microsoft.com/office/officeart/2005/8/quickstyle/simple1" qsCatId="simple" csTypeId="urn:microsoft.com/office/officeart/2005/8/colors/accent0_3" csCatId="mainScheme" phldr="1"/>
      <dgm:spPr/>
      <dgm:t>
        <a:bodyPr/>
        <a:lstStyle/>
        <a:p>
          <a:endParaRPr lang="en-US"/>
        </a:p>
      </dgm:t>
    </dgm:pt>
    <dgm:pt modelId="{6ED60791-0C77-41A1-94DA-56A7976A7D66}">
      <dgm:prSet phldrT="[Text]"/>
      <dgm:spPr/>
      <dgm:t>
        <a:bodyPr/>
        <a:lstStyle/>
        <a:p>
          <a:r>
            <a:rPr lang="en-US" dirty="0" smtClean="0"/>
            <a:t>Tinting</a:t>
          </a:r>
          <a:endParaRPr lang="en-US" dirty="0"/>
        </a:p>
      </dgm:t>
    </dgm:pt>
    <dgm:pt modelId="{B8199C45-130A-46F3-B240-5AC0EF9B57CA}" type="parTrans" cxnId="{4B6AA0A5-6546-4FA0-BC0A-4D1C4B0FA5C5}">
      <dgm:prSet/>
      <dgm:spPr/>
      <dgm:t>
        <a:bodyPr/>
        <a:lstStyle/>
        <a:p>
          <a:endParaRPr lang="en-US"/>
        </a:p>
      </dgm:t>
    </dgm:pt>
    <dgm:pt modelId="{BD901CC2-35BB-43A4-9427-FCE0159681E8}" type="sibTrans" cxnId="{4B6AA0A5-6546-4FA0-BC0A-4D1C4B0FA5C5}">
      <dgm:prSet/>
      <dgm:spPr/>
      <dgm:t>
        <a:bodyPr/>
        <a:lstStyle/>
        <a:p>
          <a:endParaRPr lang="en-US"/>
        </a:p>
      </dgm:t>
    </dgm:pt>
    <dgm:pt modelId="{5FEB8A02-CDFC-4983-AE1E-D2E3E7600EAB}">
      <dgm:prSet/>
      <dgm:spPr/>
      <dgm:t>
        <a:bodyPr/>
        <a:lstStyle/>
        <a:p>
          <a:r>
            <a:rPr lang="en-US" smtClean="0"/>
            <a:t>Blending</a:t>
          </a:r>
          <a:endParaRPr lang="en-US" dirty="0" smtClean="0"/>
        </a:p>
      </dgm:t>
    </dgm:pt>
    <dgm:pt modelId="{1CBC8E34-00EA-4FC8-921B-3B3796BDEDEB}" type="parTrans" cxnId="{BD054D94-7839-48CE-9A82-681CF8BB93A8}">
      <dgm:prSet/>
      <dgm:spPr/>
      <dgm:t>
        <a:bodyPr/>
        <a:lstStyle/>
        <a:p>
          <a:endParaRPr lang="en-US"/>
        </a:p>
      </dgm:t>
    </dgm:pt>
    <dgm:pt modelId="{AFD179D6-1B55-4D3B-9901-73725BCAD3E5}" type="sibTrans" cxnId="{BD054D94-7839-48CE-9A82-681CF8BB93A8}">
      <dgm:prSet/>
      <dgm:spPr/>
      <dgm:t>
        <a:bodyPr/>
        <a:lstStyle/>
        <a:p>
          <a:endParaRPr lang="en-US"/>
        </a:p>
      </dgm:t>
    </dgm:pt>
    <dgm:pt modelId="{396CFE46-19B5-4A89-B26B-6AFFE96B9EF4}">
      <dgm:prSet/>
      <dgm:spPr/>
      <dgm:t>
        <a:bodyPr/>
        <a:lstStyle/>
        <a:p>
          <a:r>
            <a:rPr lang="en-US" smtClean="0"/>
            <a:t>Filling</a:t>
          </a:r>
          <a:endParaRPr lang="en-US" dirty="0" smtClean="0"/>
        </a:p>
      </dgm:t>
    </dgm:pt>
    <dgm:pt modelId="{93F44275-6783-44CC-A641-23C046DEBFFD}" type="parTrans" cxnId="{810570F1-5400-49F8-B72B-74247600533D}">
      <dgm:prSet/>
      <dgm:spPr/>
      <dgm:t>
        <a:bodyPr/>
        <a:lstStyle/>
        <a:p>
          <a:endParaRPr lang="en-US"/>
        </a:p>
      </dgm:t>
    </dgm:pt>
    <dgm:pt modelId="{59429839-A05C-44EA-A532-F086D65C953A}" type="sibTrans" cxnId="{810570F1-5400-49F8-B72B-74247600533D}">
      <dgm:prSet/>
      <dgm:spPr/>
      <dgm:t>
        <a:bodyPr/>
        <a:lstStyle/>
        <a:p>
          <a:endParaRPr lang="en-US"/>
        </a:p>
      </dgm:t>
    </dgm:pt>
    <dgm:pt modelId="{F50E1174-3D07-4ECE-9891-05D80689D158}" type="pres">
      <dgm:prSet presAssocID="{1A1D448C-67CF-4C7E-9949-675220C3AC10}" presName="Name0" presStyleCnt="0">
        <dgm:presLayoutVars>
          <dgm:chPref val="1"/>
          <dgm:dir/>
          <dgm:animOne val="branch"/>
          <dgm:animLvl val="lvl"/>
          <dgm:resizeHandles/>
        </dgm:presLayoutVars>
      </dgm:prSet>
      <dgm:spPr/>
      <dgm:t>
        <a:bodyPr/>
        <a:lstStyle/>
        <a:p>
          <a:endParaRPr lang="en-US"/>
        </a:p>
      </dgm:t>
    </dgm:pt>
    <dgm:pt modelId="{6C7C098A-9901-4312-BE68-ECAE58AF3F44}" type="pres">
      <dgm:prSet presAssocID="{6ED60791-0C77-41A1-94DA-56A7976A7D66}" presName="vertOne" presStyleCnt="0"/>
      <dgm:spPr/>
    </dgm:pt>
    <dgm:pt modelId="{D5156D03-4C9B-4804-B85A-95D174E5CBF0}" type="pres">
      <dgm:prSet presAssocID="{6ED60791-0C77-41A1-94DA-56A7976A7D66}" presName="txOne" presStyleLbl="node0" presStyleIdx="0" presStyleCnt="3">
        <dgm:presLayoutVars>
          <dgm:chPref val="3"/>
        </dgm:presLayoutVars>
      </dgm:prSet>
      <dgm:spPr>
        <a:prstGeom prst="rect">
          <a:avLst/>
        </a:prstGeom>
      </dgm:spPr>
      <dgm:t>
        <a:bodyPr/>
        <a:lstStyle/>
        <a:p>
          <a:endParaRPr lang="en-US"/>
        </a:p>
      </dgm:t>
    </dgm:pt>
    <dgm:pt modelId="{08D3255D-ED2D-4E88-8C0F-70DD2E033BE0}" type="pres">
      <dgm:prSet presAssocID="{6ED60791-0C77-41A1-94DA-56A7976A7D66}" presName="horzOne" presStyleCnt="0"/>
      <dgm:spPr/>
    </dgm:pt>
    <dgm:pt modelId="{28ECC966-0403-47B0-AA8C-8CFF7F3FD636}" type="pres">
      <dgm:prSet presAssocID="{BD901CC2-35BB-43A4-9427-FCE0159681E8}" presName="sibSpaceOne" presStyleCnt="0"/>
      <dgm:spPr/>
    </dgm:pt>
    <dgm:pt modelId="{458DE91D-24B1-43EB-BA5B-3AFB4E370D34}" type="pres">
      <dgm:prSet presAssocID="{5FEB8A02-CDFC-4983-AE1E-D2E3E7600EAB}" presName="vertOne" presStyleCnt="0"/>
      <dgm:spPr/>
    </dgm:pt>
    <dgm:pt modelId="{666C921F-14E3-4C54-8562-4B50589E35B5}" type="pres">
      <dgm:prSet presAssocID="{5FEB8A02-CDFC-4983-AE1E-D2E3E7600EAB}" presName="txOne" presStyleLbl="node0" presStyleIdx="1" presStyleCnt="3">
        <dgm:presLayoutVars>
          <dgm:chPref val="3"/>
        </dgm:presLayoutVars>
      </dgm:prSet>
      <dgm:spPr>
        <a:prstGeom prst="rect">
          <a:avLst/>
        </a:prstGeom>
      </dgm:spPr>
      <dgm:t>
        <a:bodyPr/>
        <a:lstStyle/>
        <a:p>
          <a:endParaRPr lang="en-US"/>
        </a:p>
      </dgm:t>
    </dgm:pt>
    <dgm:pt modelId="{F862B5C1-A3BC-400E-9F90-9A2CC8798C34}" type="pres">
      <dgm:prSet presAssocID="{5FEB8A02-CDFC-4983-AE1E-D2E3E7600EAB}" presName="horzOne" presStyleCnt="0"/>
      <dgm:spPr/>
    </dgm:pt>
    <dgm:pt modelId="{D5AEA5EE-A03E-4AA1-A399-25E0CADB4428}" type="pres">
      <dgm:prSet presAssocID="{AFD179D6-1B55-4D3B-9901-73725BCAD3E5}" presName="sibSpaceOne" presStyleCnt="0"/>
      <dgm:spPr/>
    </dgm:pt>
    <dgm:pt modelId="{B5A50B35-BFA0-4418-87BA-6BB91E2E8AAC}" type="pres">
      <dgm:prSet presAssocID="{396CFE46-19B5-4A89-B26B-6AFFE96B9EF4}" presName="vertOne" presStyleCnt="0"/>
      <dgm:spPr/>
    </dgm:pt>
    <dgm:pt modelId="{A9B70E9A-B589-432E-93C8-0924F069B083}" type="pres">
      <dgm:prSet presAssocID="{396CFE46-19B5-4A89-B26B-6AFFE96B9EF4}" presName="txOne" presStyleLbl="node0" presStyleIdx="2" presStyleCnt="3">
        <dgm:presLayoutVars>
          <dgm:chPref val="3"/>
        </dgm:presLayoutVars>
      </dgm:prSet>
      <dgm:spPr>
        <a:prstGeom prst="rect">
          <a:avLst/>
        </a:prstGeom>
      </dgm:spPr>
      <dgm:t>
        <a:bodyPr/>
        <a:lstStyle/>
        <a:p>
          <a:endParaRPr lang="en-US"/>
        </a:p>
      </dgm:t>
    </dgm:pt>
    <dgm:pt modelId="{1B4126CE-01E6-47FA-BC50-3E76E545DA50}" type="pres">
      <dgm:prSet presAssocID="{396CFE46-19B5-4A89-B26B-6AFFE96B9EF4}" presName="horzOne" presStyleCnt="0"/>
      <dgm:spPr/>
    </dgm:pt>
  </dgm:ptLst>
  <dgm:cxnLst>
    <dgm:cxn modelId="{BD054D94-7839-48CE-9A82-681CF8BB93A8}" srcId="{1A1D448C-67CF-4C7E-9949-675220C3AC10}" destId="{5FEB8A02-CDFC-4983-AE1E-D2E3E7600EAB}" srcOrd="1" destOrd="0" parTransId="{1CBC8E34-00EA-4FC8-921B-3B3796BDEDEB}" sibTransId="{AFD179D6-1B55-4D3B-9901-73725BCAD3E5}"/>
    <dgm:cxn modelId="{599BD83D-8B70-4EF1-8DCB-BE12B3725EC2}" type="presOf" srcId="{6ED60791-0C77-41A1-94DA-56A7976A7D66}" destId="{D5156D03-4C9B-4804-B85A-95D174E5CBF0}" srcOrd="0" destOrd="0" presId="urn:microsoft.com/office/officeart/2005/8/layout/hierarchy4"/>
    <dgm:cxn modelId="{4B6AA0A5-6546-4FA0-BC0A-4D1C4B0FA5C5}" srcId="{1A1D448C-67CF-4C7E-9949-675220C3AC10}" destId="{6ED60791-0C77-41A1-94DA-56A7976A7D66}" srcOrd="0" destOrd="0" parTransId="{B8199C45-130A-46F3-B240-5AC0EF9B57CA}" sibTransId="{BD901CC2-35BB-43A4-9427-FCE0159681E8}"/>
    <dgm:cxn modelId="{325CE22B-58F5-4220-9F18-F1F65094E887}" type="presOf" srcId="{5FEB8A02-CDFC-4983-AE1E-D2E3E7600EAB}" destId="{666C921F-14E3-4C54-8562-4B50589E35B5}" srcOrd="0" destOrd="0" presId="urn:microsoft.com/office/officeart/2005/8/layout/hierarchy4"/>
    <dgm:cxn modelId="{AFFB7CA2-8617-4271-BE98-ACA50ED2AAD6}" type="presOf" srcId="{1A1D448C-67CF-4C7E-9949-675220C3AC10}" destId="{F50E1174-3D07-4ECE-9891-05D80689D158}" srcOrd="0" destOrd="0" presId="urn:microsoft.com/office/officeart/2005/8/layout/hierarchy4"/>
    <dgm:cxn modelId="{35623A8D-94FD-4E42-A04E-A866F7FB278C}" type="presOf" srcId="{396CFE46-19B5-4A89-B26B-6AFFE96B9EF4}" destId="{A9B70E9A-B589-432E-93C8-0924F069B083}" srcOrd="0" destOrd="0" presId="urn:microsoft.com/office/officeart/2005/8/layout/hierarchy4"/>
    <dgm:cxn modelId="{810570F1-5400-49F8-B72B-74247600533D}" srcId="{1A1D448C-67CF-4C7E-9949-675220C3AC10}" destId="{396CFE46-19B5-4A89-B26B-6AFFE96B9EF4}" srcOrd="2" destOrd="0" parTransId="{93F44275-6783-44CC-A641-23C046DEBFFD}" sibTransId="{59429839-A05C-44EA-A532-F086D65C953A}"/>
    <dgm:cxn modelId="{307243B7-F9AF-49DE-9F94-923642214D3A}" type="presParOf" srcId="{F50E1174-3D07-4ECE-9891-05D80689D158}" destId="{6C7C098A-9901-4312-BE68-ECAE58AF3F44}" srcOrd="0" destOrd="0" presId="urn:microsoft.com/office/officeart/2005/8/layout/hierarchy4"/>
    <dgm:cxn modelId="{EF57248F-3802-4101-B40B-5EB7B37EDCCA}" type="presParOf" srcId="{6C7C098A-9901-4312-BE68-ECAE58AF3F44}" destId="{D5156D03-4C9B-4804-B85A-95D174E5CBF0}" srcOrd="0" destOrd="0" presId="urn:microsoft.com/office/officeart/2005/8/layout/hierarchy4"/>
    <dgm:cxn modelId="{15A410F2-1BB9-4FB4-8862-4E94CCB6DE76}" type="presParOf" srcId="{6C7C098A-9901-4312-BE68-ECAE58AF3F44}" destId="{08D3255D-ED2D-4E88-8C0F-70DD2E033BE0}" srcOrd="1" destOrd="0" presId="urn:microsoft.com/office/officeart/2005/8/layout/hierarchy4"/>
    <dgm:cxn modelId="{E301D32E-143E-408D-94A0-3A37486A4AF2}" type="presParOf" srcId="{F50E1174-3D07-4ECE-9891-05D80689D158}" destId="{28ECC966-0403-47B0-AA8C-8CFF7F3FD636}" srcOrd="1" destOrd="0" presId="urn:microsoft.com/office/officeart/2005/8/layout/hierarchy4"/>
    <dgm:cxn modelId="{547C7421-5A43-4C5E-907E-B042A70C6F7F}" type="presParOf" srcId="{F50E1174-3D07-4ECE-9891-05D80689D158}" destId="{458DE91D-24B1-43EB-BA5B-3AFB4E370D34}" srcOrd="2" destOrd="0" presId="urn:microsoft.com/office/officeart/2005/8/layout/hierarchy4"/>
    <dgm:cxn modelId="{2446BB6E-690E-469C-B0FD-7A7E4221604F}" type="presParOf" srcId="{458DE91D-24B1-43EB-BA5B-3AFB4E370D34}" destId="{666C921F-14E3-4C54-8562-4B50589E35B5}" srcOrd="0" destOrd="0" presId="urn:microsoft.com/office/officeart/2005/8/layout/hierarchy4"/>
    <dgm:cxn modelId="{20F4D2F7-BF7C-4F70-9884-FF812881881D}" type="presParOf" srcId="{458DE91D-24B1-43EB-BA5B-3AFB4E370D34}" destId="{F862B5C1-A3BC-400E-9F90-9A2CC8798C34}" srcOrd="1" destOrd="0" presId="urn:microsoft.com/office/officeart/2005/8/layout/hierarchy4"/>
    <dgm:cxn modelId="{E3A84F69-A8C5-4425-BB45-2CF2C53317A9}" type="presParOf" srcId="{F50E1174-3D07-4ECE-9891-05D80689D158}" destId="{D5AEA5EE-A03E-4AA1-A399-25E0CADB4428}" srcOrd="3" destOrd="0" presId="urn:microsoft.com/office/officeart/2005/8/layout/hierarchy4"/>
    <dgm:cxn modelId="{5F0E67A5-93AC-4EC9-B645-0E5E603754B7}" type="presParOf" srcId="{F50E1174-3D07-4ECE-9891-05D80689D158}" destId="{B5A50B35-BFA0-4418-87BA-6BB91E2E8AAC}" srcOrd="4" destOrd="0" presId="urn:microsoft.com/office/officeart/2005/8/layout/hierarchy4"/>
    <dgm:cxn modelId="{9FF38CA1-9EAE-49F4-8B20-9BBEA8892A6E}" type="presParOf" srcId="{B5A50B35-BFA0-4418-87BA-6BB91E2E8AAC}" destId="{A9B70E9A-B589-432E-93C8-0924F069B083}" srcOrd="0" destOrd="0" presId="urn:microsoft.com/office/officeart/2005/8/layout/hierarchy4"/>
    <dgm:cxn modelId="{DBB1DC36-656E-445B-95AC-F97836057EBD}" type="presParOf" srcId="{B5A50B35-BFA0-4418-87BA-6BB91E2E8AAC}" destId="{1B4126CE-01E6-47FA-BC50-3E76E545DA50}"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D25793-B4B0-4896-93CC-9B6C1020CA30}" type="doc">
      <dgm:prSet loTypeId="urn:microsoft.com/office/officeart/2008/layout/BendingPictureCaption" loCatId="picture" qsTypeId="urn:microsoft.com/office/officeart/2005/8/quickstyle/simple1" qsCatId="simple" csTypeId="urn:microsoft.com/office/officeart/2005/8/colors/accent0_3" csCatId="mainScheme" phldr="1"/>
      <dgm:spPr/>
      <dgm:t>
        <a:bodyPr/>
        <a:lstStyle/>
        <a:p>
          <a:endParaRPr lang="en-US"/>
        </a:p>
      </dgm:t>
    </dgm:pt>
    <dgm:pt modelId="{48FAE5EF-F0B1-4FA2-A192-A1DC46B2CF28}">
      <dgm:prSet/>
      <dgm:spPr/>
      <dgm:t>
        <a:bodyPr/>
        <a:lstStyle/>
        <a:p>
          <a:pPr rtl="0"/>
          <a:r>
            <a:rPr lang="en-US" baseline="0" dirty="0" smtClean="0"/>
            <a:t>Part of the page flow</a:t>
          </a:r>
          <a:endParaRPr lang="en-US" dirty="0"/>
        </a:p>
      </dgm:t>
    </dgm:pt>
    <dgm:pt modelId="{44889CB9-5031-47D5-A540-79B71F3FD101}" type="parTrans" cxnId="{F38D2F50-B6BB-4C42-A040-422AA7BE8C6D}">
      <dgm:prSet/>
      <dgm:spPr/>
      <dgm:t>
        <a:bodyPr/>
        <a:lstStyle/>
        <a:p>
          <a:endParaRPr lang="en-US"/>
        </a:p>
      </dgm:t>
    </dgm:pt>
    <dgm:pt modelId="{8AB2BE67-E387-429E-8307-E089D085E728}" type="sibTrans" cxnId="{F38D2F50-B6BB-4C42-A040-422AA7BE8C6D}">
      <dgm:prSet/>
      <dgm:spPr/>
      <dgm:t>
        <a:bodyPr/>
        <a:lstStyle/>
        <a:p>
          <a:endParaRPr lang="en-US"/>
        </a:p>
      </dgm:t>
    </dgm:pt>
    <dgm:pt modelId="{EE6275AA-EA15-45F6-A6A0-F435E3978479}">
      <dgm:prSet/>
      <dgm:spPr/>
      <dgm:t>
        <a:bodyPr/>
        <a:lstStyle/>
        <a:p>
          <a:pPr rtl="0"/>
          <a:r>
            <a:rPr lang="en-US" baseline="0" dirty="0" smtClean="0"/>
            <a:t>Tooltips, alternate text</a:t>
          </a:r>
          <a:endParaRPr lang="en-US" dirty="0"/>
        </a:p>
      </dgm:t>
    </dgm:pt>
    <dgm:pt modelId="{D8B4561C-6138-48FF-840E-7A11D0964289}" type="parTrans" cxnId="{BA1790AF-2DE3-4602-B5BF-079281E17D93}">
      <dgm:prSet/>
      <dgm:spPr/>
      <dgm:t>
        <a:bodyPr/>
        <a:lstStyle/>
        <a:p>
          <a:endParaRPr lang="en-US"/>
        </a:p>
      </dgm:t>
    </dgm:pt>
    <dgm:pt modelId="{BA124DB8-5DA2-4C22-80E0-9AF1B9289549}" type="sibTrans" cxnId="{BA1790AF-2DE3-4602-B5BF-079281E17D93}">
      <dgm:prSet/>
      <dgm:spPr/>
      <dgm:t>
        <a:bodyPr/>
        <a:lstStyle/>
        <a:p>
          <a:endParaRPr lang="en-US"/>
        </a:p>
      </dgm:t>
    </dgm:pt>
    <dgm:pt modelId="{DF1A9D15-5F42-487A-A01C-B3E04E0FE7AA}">
      <dgm:prSet/>
      <dgm:spPr/>
      <dgm:t>
        <a:bodyPr/>
        <a:lstStyle/>
        <a:p>
          <a:pPr rtl="0"/>
          <a:r>
            <a:rPr lang="en-US" baseline="0" dirty="0" smtClean="0"/>
            <a:t>Links</a:t>
          </a:r>
          <a:endParaRPr lang="en-US" dirty="0"/>
        </a:p>
      </dgm:t>
    </dgm:pt>
    <dgm:pt modelId="{47059FCB-A8A8-4670-B1E5-A18D96E498A7}" type="parTrans" cxnId="{B8746491-BEE8-4273-A77E-91F797BC61D4}">
      <dgm:prSet/>
      <dgm:spPr/>
      <dgm:t>
        <a:bodyPr/>
        <a:lstStyle/>
        <a:p>
          <a:endParaRPr lang="en-US"/>
        </a:p>
      </dgm:t>
    </dgm:pt>
    <dgm:pt modelId="{91B11406-F581-4383-894E-85ABB8FC1151}" type="sibTrans" cxnId="{B8746491-BEE8-4273-A77E-91F797BC61D4}">
      <dgm:prSet/>
      <dgm:spPr/>
      <dgm:t>
        <a:bodyPr/>
        <a:lstStyle/>
        <a:p>
          <a:endParaRPr lang="en-US"/>
        </a:p>
      </dgm:t>
    </dgm:pt>
    <dgm:pt modelId="{7FAD72E8-AE3B-40B6-961D-1E89F49BE51C}">
      <dgm:prSet/>
      <dgm:spPr/>
      <dgm:t>
        <a:bodyPr/>
        <a:lstStyle/>
        <a:p>
          <a:pPr rtl="0"/>
          <a:r>
            <a:rPr lang="en-US" baseline="0" dirty="0" smtClean="0"/>
            <a:t>High contrast mode</a:t>
          </a:r>
          <a:endParaRPr lang="en-US" dirty="0"/>
        </a:p>
      </dgm:t>
    </dgm:pt>
    <dgm:pt modelId="{0663E557-8D55-4916-A745-85C179E10233}" type="parTrans" cxnId="{76A9114A-7E97-44D6-83B1-39D6E554E7F0}">
      <dgm:prSet/>
      <dgm:spPr/>
      <dgm:t>
        <a:bodyPr/>
        <a:lstStyle/>
        <a:p>
          <a:endParaRPr lang="en-US"/>
        </a:p>
      </dgm:t>
    </dgm:pt>
    <dgm:pt modelId="{E4CCF15C-4B8E-44AD-B0BA-22C4E554947F}" type="sibTrans" cxnId="{76A9114A-7E97-44D6-83B1-39D6E554E7F0}">
      <dgm:prSet/>
      <dgm:spPr/>
      <dgm:t>
        <a:bodyPr/>
        <a:lstStyle/>
        <a:p>
          <a:endParaRPr lang="en-US"/>
        </a:p>
      </dgm:t>
    </dgm:pt>
    <dgm:pt modelId="{A178E387-22DF-4FD2-91F5-3EEC6B3BF206}" type="pres">
      <dgm:prSet presAssocID="{C1D25793-B4B0-4896-93CC-9B6C1020CA30}" presName="diagram" presStyleCnt="0">
        <dgm:presLayoutVars>
          <dgm:dir/>
        </dgm:presLayoutVars>
      </dgm:prSet>
      <dgm:spPr/>
      <dgm:t>
        <a:bodyPr/>
        <a:lstStyle/>
        <a:p>
          <a:endParaRPr lang="en-US"/>
        </a:p>
      </dgm:t>
    </dgm:pt>
    <dgm:pt modelId="{E8677E00-B597-42DE-BA03-A77D86DAFAC1}" type="pres">
      <dgm:prSet presAssocID="{48FAE5EF-F0B1-4FA2-A192-A1DC46B2CF28}" presName="composite" presStyleCnt="0"/>
      <dgm:spPr/>
      <dgm:t>
        <a:bodyPr/>
        <a:lstStyle/>
        <a:p>
          <a:endParaRPr lang="en-US"/>
        </a:p>
      </dgm:t>
    </dgm:pt>
    <dgm:pt modelId="{62D577FE-7373-4BDA-B55A-F381EE4AED98}" type="pres">
      <dgm:prSet presAssocID="{48FAE5EF-F0B1-4FA2-A192-A1DC46B2CF28}" presName="Image" presStyleLbl="bgShp" presStyleIdx="0" presStyleCnt="4"/>
      <dgm:spPr>
        <a:blipFill rotWithShape="1">
          <a:blip xmlns:r="http://schemas.openxmlformats.org/officeDocument/2006/relationships" r:embed="rId1"/>
          <a:stretch>
            <a:fillRect/>
          </a:stretch>
        </a:blipFill>
      </dgm:spPr>
      <dgm:t>
        <a:bodyPr/>
        <a:lstStyle/>
        <a:p>
          <a:endParaRPr lang="en-US"/>
        </a:p>
      </dgm:t>
    </dgm:pt>
    <dgm:pt modelId="{A6D60383-3EE6-4256-9EB4-BF8E671B328D}" type="pres">
      <dgm:prSet presAssocID="{48FAE5EF-F0B1-4FA2-A192-A1DC46B2CF28}" presName="Parent" presStyleLbl="node0" presStyleIdx="0" presStyleCnt="4">
        <dgm:presLayoutVars>
          <dgm:bulletEnabled val="1"/>
        </dgm:presLayoutVars>
      </dgm:prSet>
      <dgm:spPr/>
      <dgm:t>
        <a:bodyPr/>
        <a:lstStyle/>
        <a:p>
          <a:endParaRPr lang="en-US"/>
        </a:p>
      </dgm:t>
    </dgm:pt>
    <dgm:pt modelId="{274A51BD-853B-46F8-BD9D-B13FB80770F7}" type="pres">
      <dgm:prSet presAssocID="{8AB2BE67-E387-429E-8307-E089D085E728}" presName="sibTrans" presStyleCnt="0"/>
      <dgm:spPr/>
      <dgm:t>
        <a:bodyPr/>
        <a:lstStyle/>
        <a:p>
          <a:endParaRPr lang="en-US"/>
        </a:p>
      </dgm:t>
    </dgm:pt>
    <dgm:pt modelId="{98174A35-FAB2-4B64-A389-7402D912ABB4}" type="pres">
      <dgm:prSet presAssocID="{DF1A9D15-5F42-487A-A01C-B3E04E0FE7AA}" presName="composite" presStyleCnt="0"/>
      <dgm:spPr/>
      <dgm:t>
        <a:bodyPr/>
        <a:lstStyle/>
        <a:p>
          <a:endParaRPr lang="en-US"/>
        </a:p>
      </dgm:t>
    </dgm:pt>
    <dgm:pt modelId="{5D4BE8A1-7985-410F-BB37-4F0BB3607CEA}" type="pres">
      <dgm:prSet presAssocID="{DF1A9D15-5F42-487A-A01C-B3E04E0FE7AA}" presName="Image" presStyleLbl="bgShp" presStyleIdx="1" presStyleCnt="4"/>
      <dgm:spPr>
        <a:blipFill rotWithShape="1">
          <a:blip xmlns:r="http://schemas.openxmlformats.org/officeDocument/2006/relationships" r:embed="rId2"/>
          <a:stretch>
            <a:fillRect/>
          </a:stretch>
        </a:blipFill>
      </dgm:spPr>
      <dgm:t>
        <a:bodyPr/>
        <a:lstStyle/>
        <a:p>
          <a:endParaRPr lang="en-US"/>
        </a:p>
      </dgm:t>
    </dgm:pt>
    <dgm:pt modelId="{43594B97-6496-4A9F-9826-BADB9DF6B9BE}" type="pres">
      <dgm:prSet presAssocID="{DF1A9D15-5F42-487A-A01C-B3E04E0FE7AA}" presName="Parent" presStyleLbl="node0" presStyleIdx="1" presStyleCnt="4">
        <dgm:presLayoutVars>
          <dgm:bulletEnabled val="1"/>
        </dgm:presLayoutVars>
      </dgm:prSet>
      <dgm:spPr/>
      <dgm:t>
        <a:bodyPr/>
        <a:lstStyle/>
        <a:p>
          <a:endParaRPr lang="en-US"/>
        </a:p>
      </dgm:t>
    </dgm:pt>
    <dgm:pt modelId="{6B2F8D61-2CB1-4A0E-A9BD-8E732FAF4681}" type="pres">
      <dgm:prSet presAssocID="{91B11406-F581-4383-894E-85ABB8FC1151}" presName="sibTrans" presStyleCnt="0"/>
      <dgm:spPr/>
      <dgm:t>
        <a:bodyPr/>
        <a:lstStyle/>
        <a:p>
          <a:endParaRPr lang="en-US"/>
        </a:p>
      </dgm:t>
    </dgm:pt>
    <dgm:pt modelId="{A104E630-23F4-4BD3-9868-86B106475377}" type="pres">
      <dgm:prSet presAssocID="{EE6275AA-EA15-45F6-A6A0-F435E3978479}" presName="composite" presStyleCnt="0"/>
      <dgm:spPr/>
      <dgm:t>
        <a:bodyPr/>
        <a:lstStyle/>
        <a:p>
          <a:endParaRPr lang="en-US"/>
        </a:p>
      </dgm:t>
    </dgm:pt>
    <dgm:pt modelId="{1ABCBB57-5E76-47F9-9FB1-EA4F765401FA}" type="pres">
      <dgm:prSet presAssocID="{EE6275AA-EA15-45F6-A6A0-F435E3978479}" presName="Image" presStyleLbl="bgShp" presStyleIdx="2" presStyleCnt="4"/>
      <dgm:spPr>
        <a:blipFill rotWithShape="1">
          <a:blip xmlns:r="http://schemas.openxmlformats.org/officeDocument/2006/relationships" r:embed="rId3"/>
          <a:stretch>
            <a:fillRect/>
          </a:stretch>
        </a:blipFill>
      </dgm:spPr>
      <dgm:t>
        <a:bodyPr/>
        <a:lstStyle/>
        <a:p>
          <a:endParaRPr lang="en-US"/>
        </a:p>
      </dgm:t>
    </dgm:pt>
    <dgm:pt modelId="{CD94D197-0433-41CC-B41C-A717AD162FBD}" type="pres">
      <dgm:prSet presAssocID="{EE6275AA-EA15-45F6-A6A0-F435E3978479}" presName="Parent" presStyleLbl="node0" presStyleIdx="2" presStyleCnt="4">
        <dgm:presLayoutVars>
          <dgm:bulletEnabled val="1"/>
        </dgm:presLayoutVars>
      </dgm:prSet>
      <dgm:spPr/>
      <dgm:t>
        <a:bodyPr/>
        <a:lstStyle/>
        <a:p>
          <a:endParaRPr lang="en-US"/>
        </a:p>
      </dgm:t>
    </dgm:pt>
    <dgm:pt modelId="{E9C8637C-F60B-4A2D-BE5A-9BE825D345F7}" type="pres">
      <dgm:prSet presAssocID="{BA124DB8-5DA2-4C22-80E0-9AF1B9289549}" presName="sibTrans" presStyleCnt="0"/>
      <dgm:spPr/>
      <dgm:t>
        <a:bodyPr/>
        <a:lstStyle/>
        <a:p>
          <a:endParaRPr lang="en-US"/>
        </a:p>
      </dgm:t>
    </dgm:pt>
    <dgm:pt modelId="{630348AA-6289-49CC-AF8B-22C8C70EC387}" type="pres">
      <dgm:prSet presAssocID="{7FAD72E8-AE3B-40B6-961D-1E89F49BE51C}" presName="composite" presStyleCnt="0"/>
      <dgm:spPr/>
      <dgm:t>
        <a:bodyPr/>
        <a:lstStyle/>
        <a:p>
          <a:endParaRPr lang="en-US"/>
        </a:p>
      </dgm:t>
    </dgm:pt>
    <dgm:pt modelId="{AC8D2AE0-45FE-4C87-8E6F-3DBF10961536}" type="pres">
      <dgm:prSet presAssocID="{7FAD72E8-AE3B-40B6-961D-1E89F49BE51C}" presName="Image" presStyleLbl="bgShp" presStyleIdx="3" presStyleCnt="4"/>
      <dgm:spPr>
        <a:blipFill rotWithShape="1">
          <a:blip xmlns:r="http://schemas.openxmlformats.org/officeDocument/2006/relationships" r:embed="rId4"/>
          <a:stretch>
            <a:fillRect/>
          </a:stretch>
        </a:blipFill>
      </dgm:spPr>
      <dgm:t>
        <a:bodyPr/>
        <a:lstStyle/>
        <a:p>
          <a:endParaRPr lang="en-US"/>
        </a:p>
      </dgm:t>
    </dgm:pt>
    <dgm:pt modelId="{FA707ED4-1EE5-4F63-A820-ED51D98D2D78}" type="pres">
      <dgm:prSet presAssocID="{7FAD72E8-AE3B-40B6-961D-1E89F49BE51C}" presName="Parent" presStyleLbl="node0" presStyleIdx="3" presStyleCnt="4">
        <dgm:presLayoutVars>
          <dgm:bulletEnabled val="1"/>
        </dgm:presLayoutVars>
      </dgm:prSet>
      <dgm:spPr/>
      <dgm:t>
        <a:bodyPr/>
        <a:lstStyle/>
        <a:p>
          <a:endParaRPr lang="en-US"/>
        </a:p>
      </dgm:t>
    </dgm:pt>
  </dgm:ptLst>
  <dgm:cxnLst>
    <dgm:cxn modelId="{7CA5646E-D00E-4102-B7E8-B2B8894C008F}" type="presOf" srcId="{DF1A9D15-5F42-487A-A01C-B3E04E0FE7AA}" destId="{43594B97-6496-4A9F-9826-BADB9DF6B9BE}" srcOrd="0" destOrd="0" presId="urn:microsoft.com/office/officeart/2008/layout/BendingPictureCaption"/>
    <dgm:cxn modelId="{F41D7A9B-EC21-4FBC-AE99-36FA1B7F047D}" type="presOf" srcId="{C1D25793-B4B0-4896-93CC-9B6C1020CA30}" destId="{A178E387-22DF-4FD2-91F5-3EEC6B3BF206}" srcOrd="0" destOrd="0" presId="urn:microsoft.com/office/officeart/2008/layout/BendingPictureCaption"/>
    <dgm:cxn modelId="{B1D300C3-34DA-4D09-ADCF-D8A56605FA25}" type="presOf" srcId="{EE6275AA-EA15-45F6-A6A0-F435E3978479}" destId="{CD94D197-0433-41CC-B41C-A717AD162FBD}" srcOrd="0" destOrd="0" presId="urn:microsoft.com/office/officeart/2008/layout/BendingPictureCaption"/>
    <dgm:cxn modelId="{B8746491-BEE8-4273-A77E-91F797BC61D4}" srcId="{C1D25793-B4B0-4896-93CC-9B6C1020CA30}" destId="{DF1A9D15-5F42-487A-A01C-B3E04E0FE7AA}" srcOrd="1" destOrd="0" parTransId="{47059FCB-A8A8-4670-B1E5-A18D96E498A7}" sibTransId="{91B11406-F581-4383-894E-85ABB8FC1151}"/>
    <dgm:cxn modelId="{1086D6A7-CE2C-4900-8F10-91703063DB74}" type="presOf" srcId="{7FAD72E8-AE3B-40B6-961D-1E89F49BE51C}" destId="{FA707ED4-1EE5-4F63-A820-ED51D98D2D78}" srcOrd="0" destOrd="0" presId="urn:microsoft.com/office/officeart/2008/layout/BendingPictureCaption"/>
    <dgm:cxn modelId="{F38D2F50-B6BB-4C42-A040-422AA7BE8C6D}" srcId="{C1D25793-B4B0-4896-93CC-9B6C1020CA30}" destId="{48FAE5EF-F0B1-4FA2-A192-A1DC46B2CF28}" srcOrd="0" destOrd="0" parTransId="{44889CB9-5031-47D5-A540-79B71F3FD101}" sibTransId="{8AB2BE67-E387-429E-8307-E089D085E728}"/>
    <dgm:cxn modelId="{76A9114A-7E97-44D6-83B1-39D6E554E7F0}" srcId="{C1D25793-B4B0-4896-93CC-9B6C1020CA30}" destId="{7FAD72E8-AE3B-40B6-961D-1E89F49BE51C}" srcOrd="3" destOrd="0" parTransId="{0663E557-8D55-4916-A745-85C179E10233}" sibTransId="{E4CCF15C-4B8E-44AD-B0BA-22C4E554947F}"/>
    <dgm:cxn modelId="{EA786D07-6A5F-40D8-BDFA-8ED26F7E2B2C}" type="presOf" srcId="{48FAE5EF-F0B1-4FA2-A192-A1DC46B2CF28}" destId="{A6D60383-3EE6-4256-9EB4-BF8E671B328D}" srcOrd="0" destOrd="0" presId="urn:microsoft.com/office/officeart/2008/layout/BendingPictureCaption"/>
    <dgm:cxn modelId="{BA1790AF-2DE3-4602-B5BF-079281E17D93}" srcId="{C1D25793-B4B0-4896-93CC-9B6C1020CA30}" destId="{EE6275AA-EA15-45F6-A6A0-F435E3978479}" srcOrd="2" destOrd="0" parTransId="{D8B4561C-6138-48FF-840E-7A11D0964289}" sibTransId="{BA124DB8-5DA2-4C22-80E0-9AF1B9289549}"/>
    <dgm:cxn modelId="{3D61397B-05A8-4AEC-BAA6-3C1BD83EC342}" type="presParOf" srcId="{A178E387-22DF-4FD2-91F5-3EEC6B3BF206}" destId="{E8677E00-B597-42DE-BA03-A77D86DAFAC1}" srcOrd="0" destOrd="0" presId="urn:microsoft.com/office/officeart/2008/layout/BendingPictureCaption"/>
    <dgm:cxn modelId="{0BB8FB60-26BA-426D-8599-1F48664444C3}" type="presParOf" srcId="{E8677E00-B597-42DE-BA03-A77D86DAFAC1}" destId="{62D577FE-7373-4BDA-B55A-F381EE4AED98}" srcOrd="0" destOrd="0" presId="urn:microsoft.com/office/officeart/2008/layout/BendingPictureCaption"/>
    <dgm:cxn modelId="{BA46C1B6-0FE6-48E5-8DF2-14FEC71CE229}" type="presParOf" srcId="{E8677E00-B597-42DE-BA03-A77D86DAFAC1}" destId="{A6D60383-3EE6-4256-9EB4-BF8E671B328D}" srcOrd="1" destOrd="0" presId="urn:microsoft.com/office/officeart/2008/layout/BendingPictureCaption"/>
    <dgm:cxn modelId="{B0AD7ADC-6F32-4320-9391-9F9BF597D451}" type="presParOf" srcId="{A178E387-22DF-4FD2-91F5-3EEC6B3BF206}" destId="{274A51BD-853B-46F8-BD9D-B13FB80770F7}" srcOrd="1" destOrd="0" presId="urn:microsoft.com/office/officeart/2008/layout/BendingPictureCaption"/>
    <dgm:cxn modelId="{719DA425-FBAF-4BFB-95AA-1440A2B6755D}" type="presParOf" srcId="{A178E387-22DF-4FD2-91F5-3EEC6B3BF206}" destId="{98174A35-FAB2-4B64-A389-7402D912ABB4}" srcOrd="2" destOrd="0" presId="urn:microsoft.com/office/officeart/2008/layout/BendingPictureCaption"/>
    <dgm:cxn modelId="{1EE7B8EB-1295-481A-A189-9C747A9AB4E8}" type="presParOf" srcId="{98174A35-FAB2-4B64-A389-7402D912ABB4}" destId="{5D4BE8A1-7985-410F-BB37-4F0BB3607CEA}" srcOrd="0" destOrd="0" presId="urn:microsoft.com/office/officeart/2008/layout/BendingPictureCaption"/>
    <dgm:cxn modelId="{907BB793-5EAE-4D1B-9D24-9AD59A8AF2B3}" type="presParOf" srcId="{98174A35-FAB2-4B64-A389-7402D912ABB4}" destId="{43594B97-6496-4A9F-9826-BADB9DF6B9BE}" srcOrd="1" destOrd="0" presId="urn:microsoft.com/office/officeart/2008/layout/BendingPictureCaption"/>
    <dgm:cxn modelId="{1D28F794-569E-42CF-9BB7-797BEB284FEB}" type="presParOf" srcId="{A178E387-22DF-4FD2-91F5-3EEC6B3BF206}" destId="{6B2F8D61-2CB1-4A0E-A9BD-8E732FAF4681}" srcOrd="3" destOrd="0" presId="urn:microsoft.com/office/officeart/2008/layout/BendingPictureCaption"/>
    <dgm:cxn modelId="{FAA20820-D3BB-4221-AA7E-F9756A44366D}" type="presParOf" srcId="{A178E387-22DF-4FD2-91F5-3EEC6B3BF206}" destId="{A104E630-23F4-4BD3-9868-86B106475377}" srcOrd="4" destOrd="0" presId="urn:microsoft.com/office/officeart/2008/layout/BendingPictureCaption"/>
    <dgm:cxn modelId="{847021E1-52C9-4059-BED5-53FBF9AEDFC5}" type="presParOf" srcId="{A104E630-23F4-4BD3-9868-86B106475377}" destId="{1ABCBB57-5E76-47F9-9FB1-EA4F765401FA}" srcOrd="0" destOrd="0" presId="urn:microsoft.com/office/officeart/2008/layout/BendingPictureCaption"/>
    <dgm:cxn modelId="{657E34C5-12FE-4ECC-A764-29F30930752C}" type="presParOf" srcId="{A104E630-23F4-4BD3-9868-86B106475377}" destId="{CD94D197-0433-41CC-B41C-A717AD162FBD}" srcOrd="1" destOrd="0" presId="urn:microsoft.com/office/officeart/2008/layout/BendingPictureCaption"/>
    <dgm:cxn modelId="{9F058365-FFF2-49AB-BEC0-3A9C1286CED4}" type="presParOf" srcId="{A178E387-22DF-4FD2-91F5-3EEC6B3BF206}" destId="{E9C8637C-F60B-4A2D-BE5A-9BE825D345F7}" srcOrd="5" destOrd="0" presId="urn:microsoft.com/office/officeart/2008/layout/BendingPictureCaption"/>
    <dgm:cxn modelId="{8D31485F-095A-4595-9E23-D9C0E0C7296C}" type="presParOf" srcId="{A178E387-22DF-4FD2-91F5-3EEC6B3BF206}" destId="{630348AA-6289-49CC-AF8B-22C8C70EC387}" srcOrd="6" destOrd="0" presId="urn:microsoft.com/office/officeart/2008/layout/BendingPictureCaption"/>
    <dgm:cxn modelId="{11F83CB5-17CE-4C68-AF37-B08184111447}" type="presParOf" srcId="{630348AA-6289-49CC-AF8B-22C8C70EC387}" destId="{AC8D2AE0-45FE-4C87-8E6F-3DBF10961536}" srcOrd="0" destOrd="0" presId="urn:microsoft.com/office/officeart/2008/layout/BendingPictureCaption"/>
    <dgm:cxn modelId="{ED576A42-1034-424E-9B5E-D9FD5C540DFE}" type="presParOf" srcId="{630348AA-6289-49CC-AF8B-22C8C70EC387}" destId="{FA707ED4-1EE5-4F63-A820-ED51D98D2D78}" srcOrd="1" destOrd="0" presId="urn:microsoft.com/office/officeart/2008/layout/BendingPictureCapti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F4EC48-9C9E-4304-A719-180B87727E13}"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US"/>
        </a:p>
      </dgm:t>
    </dgm:pt>
    <dgm:pt modelId="{3C725AC2-4A73-4BAE-86F1-1F6B6F6D9BA6}">
      <dgm:prSet/>
      <dgm:spPr/>
      <dgm:t>
        <a:bodyPr/>
        <a:lstStyle/>
        <a:p>
          <a:pPr rtl="0"/>
          <a:r>
            <a:rPr lang="en-US" smtClean="0"/>
            <a:t>CSS to tell the engine </a:t>
          </a:r>
          <a:r>
            <a:rPr lang="en-US" i="1" smtClean="0"/>
            <a:t>how</a:t>
          </a:r>
          <a:r>
            <a:rPr lang="en-US" smtClean="0"/>
            <a:t> to theme the image</a:t>
          </a:r>
          <a:endParaRPr lang="en-US"/>
        </a:p>
      </dgm:t>
    </dgm:pt>
    <dgm:pt modelId="{8ED0C56E-DA3B-454D-99B6-3F7DC73E4589}" type="parTrans" cxnId="{64B5D90D-696E-4FD4-B43F-69C8AC8C21DD}">
      <dgm:prSet/>
      <dgm:spPr/>
      <dgm:t>
        <a:bodyPr/>
        <a:lstStyle/>
        <a:p>
          <a:endParaRPr lang="en-US"/>
        </a:p>
      </dgm:t>
    </dgm:pt>
    <dgm:pt modelId="{F94603F9-408F-4C42-8FB2-C285C3820AC0}" type="sibTrans" cxnId="{64B5D90D-696E-4FD4-B43F-69C8AC8C21DD}">
      <dgm:prSet/>
      <dgm:spPr/>
      <dgm:t>
        <a:bodyPr/>
        <a:lstStyle/>
        <a:p>
          <a:endParaRPr lang="en-US"/>
        </a:p>
      </dgm:t>
    </dgm:pt>
    <dgm:pt modelId="{5586F3F6-722C-42E3-B9B5-B4C877BE5230}">
      <dgm:prSet/>
      <dgm:spPr/>
      <dgm:t>
        <a:bodyPr/>
        <a:lstStyle/>
        <a:p>
          <a:pPr rtl="0"/>
          <a:r>
            <a:rPr lang="en-US" dirty="0" smtClean="0"/>
            <a:t>Code to find out </a:t>
          </a:r>
          <a:r>
            <a:rPr lang="en-US" i="1" dirty="0" smtClean="0"/>
            <a:t>where</a:t>
          </a:r>
          <a:r>
            <a:rPr lang="en-US" dirty="0" smtClean="0"/>
            <a:t> to find the themed image</a:t>
          </a:r>
          <a:endParaRPr lang="en-US" dirty="0"/>
        </a:p>
      </dgm:t>
    </dgm:pt>
    <dgm:pt modelId="{5DF178D4-C100-4AAF-AA35-E28B6106D456}" type="parTrans" cxnId="{B09B7C96-8A17-41D5-BD17-09B05A60955E}">
      <dgm:prSet/>
      <dgm:spPr/>
      <dgm:t>
        <a:bodyPr/>
        <a:lstStyle/>
        <a:p>
          <a:endParaRPr lang="en-US"/>
        </a:p>
      </dgm:t>
    </dgm:pt>
    <dgm:pt modelId="{7B019BE2-AF85-4E60-AD0B-A911A94F9AF3}" type="sibTrans" cxnId="{B09B7C96-8A17-41D5-BD17-09B05A60955E}">
      <dgm:prSet/>
      <dgm:spPr/>
      <dgm:t>
        <a:bodyPr/>
        <a:lstStyle/>
        <a:p>
          <a:endParaRPr lang="en-US"/>
        </a:p>
      </dgm:t>
    </dgm:pt>
    <dgm:pt modelId="{53115DD0-08EE-4211-985F-B03C8C1779F8}" type="pres">
      <dgm:prSet presAssocID="{DCF4EC48-9C9E-4304-A719-180B87727E13}" presName="diagram" presStyleCnt="0">
        <dgm:presLayoutVars>
          <dgm:dir/>
          <dgm:resizeHandles val="exact"/>
        </dgm:presLayoutVars>
      </dgm:prSet>
      <dgm:spPr/>
      <dgm:t>
        <a:bodyPr/>
        <a:lstStyle/>
        <a:p>
          <a:endParaRPr lang="en-US"/>
        </a:p>
      </dgm:t>
    </dgm:pt>
    <dgm:pt modelId="{0AC84FCC-5F6B-4DD6-8597-E358D239B9F3}" type="pres">
      <dgm:prSet presAssocID="{3C725AC2-4A73-4BAE-86F1-1F6B6F6D9BA6}" presName="node" presStyleLbl="node1" presStyleIdx="0" presStyleCnt="2">
        <dgm:presLayoutVars>
          <dgm:bulletEnabled val="1"/>
        </dgm:presLayoutVars>
      </dgm:prSet>
      <dgm:spPr/>
      <dgm:t>
        <a:bodyPr/>
        <a:lstStyle/>
        <a:p>
          <a:endParaRPr lang="en-US"/>
        </a:p>
      </dgm:t>
    </dgm:pt>
    <dgm:pt modelId="{9855CDF9-8F29-409D-B4B7-CE620168A3E9}" type="pres">
      <dgm:prSet presAssocID="{F94603F9-408F-4C42-8FB2-C285C3820AC0}" presName="sibTrans" presStyleCnt="0"/>
      <dgm:spPr/>
      <dgm:t>
        <a:bodyPr/>
        <a:lstStyle/>
        <a:p>
          <a:endParaRPr lang="en-US"/>
        </a:p>
      </dgm:t>
    </dgm:pt>
    <dgm:pt modelId="{571D6B1D-7821-484E-B76C-6F56BB3A719E}" type="pres">
      <dgm:prSet presAssocID="{5586F3F6-722C-42E3-B9B5-B4C877BE5230}" presName="node" presStyleLbl="node1" presStyleIdx="1" presStyleCnt="2">
        <dgm:presLayoutVars>
          <dgm:bulletEnabled val="1"/>
        </dgm:presLayoutVars>
      </dgm:prSet>
      <dgm:spPr/>
      <dgm:t>
        <a:bodyPr/>
        <a:lstStyle/>
        <a:p>
          <a:endParaRPr lang="en-US"/>
        </a:p>
      </dgm:t>
    </dgm:pt>
  </dgm:ptLst>
  <dgm:cxnLst>
    <dgm:cxn modelId="{866E8BB1-C243-4A57-85B1-8FD516282012}" type="presOf" srcId="{DCF4EC48-9C9E-4304-A719-180B87727E13}" destId="{53115DD0-08EE-4211-985F-B03C8C1779F8}" srcOrd="0" destOrd="0" presId="urn:microsoft.com/office/officeart/2005/8/layout/default"/>
    <dgm:cxn modelId="{B09B7C96-8A17-41D5-BD17-09B05A60955E}" srcId="{DCF4EC48-9C9E-4304-A719-180B87727E13}" destId="{5586F3F6-722C-42E3-B9B5-B4C877BE5230}" srcOrd="1" destOrd="0" parTransId="{5DF178D4-C100-4AAF-AA35-E28B6106D456}" sibTransId="{7B019BE2-AF85-4E60-AD0B-A911A94F9AF3}"/>
    <dgm:cxn modelId="{132E5DC2-463D-4C66-B045-FA1B681508EE}" type="presOf" srcId="{5586F3F6-722C-42E3-B9B5-B4C877BE5230}" destId="{571D6B1D-7821-484E-B76C-6F56BB3A719E}" srcOrd="0" destOrd="0" presId="urn:microsoft.com/office/officeart/2005/8/layout/default"/>
    <dgm:cxn modelId="{64B5D90D-696E-4FD4-B43F-69C8AC8C21DD}" srcId="{DCF4EC48-9C9E-4304-A719-180B87727E13}" destId="{3C725AC2-4A73-4BAE-86F1-1F6B6F6D9BA6}" srcOrd="0" destOrd="0" parTransId="{8ED0C56E-DA3B-454D-99B6-3F7DC73E4589}" sibTransId="{F94603F9-408F-4C42-8FB2-C285C3820AC0}"/>
    <dgm:cxn modelId="{E4480098-60E8-4F49-BEFE-38C8F6E7FDD5}" type="presOf" srcId="{3C725AC2-4A73-4BAE-86F1-1F6B6F6D9BA6}" destId="{0AC84FCC-5F6B-4DD6-8597-E358D239B9F3}" srcOrd="0" destOrd="0" presId="urn:microsoft.com/office/officeart/2005/8/layout/default"/>
    <dgm:cxn modelId="{5EF3D7CB-5E5C-462B-8368-C9537CA32AA4}" type="presParOf" srcId="{53115DD0-08EE-4211-985F-B03C8C1779F8}" destId="{0AC84FCC-5F6B-4DD6-8597-E358D239B9F3}" srcOrd="0" destOrd="0" presId="urn:microsoft.com/office/officeart/2005/8/layout/default"/>
    <dgm:cxn modelId="{2B5BFDD9-FE51-4963-9401-8C0B4A7FB755}" type="presParOf" srcId="{53115DD0-08EE-4211-985F-B03C8C1779F8}" destId="{9855CDF9-8F29-409D-B4B7-CE620168A3E9}" srcOrd="1" destOrd="0" presId="urn:microsoft.com/office/officeart/2005/8/layout/default"/>
    <dgm:cxn modelId="{8241761B-199D-40C9-AB26-7B34ABBC75CD}" type="presParOf" srcId="{53115DD0-08EE-4211-985F-B03C8C1779F8}" destId="{571D6B1D-7821-484E-B76C-6F56BB3A719E}"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83CB5F6-9053-47E7-946D-3236357ED59E}" type="doc">
      <dgm:prSet loTypeId="urn:microsoft.com/office/officeart/2005/8/layout/chevron1" loCatId="process" qsTypeId="urn:microsoft.com/office/officeart/2005/8/quickstyle/simple1" qsCatId="simple" csTypeId="urn:microsoft.com/office/officeart/2005/8/colors/accent1_2" csCatId="accent1" phldr="1"/>
      <dgm:spPr/>
    </dgm:pt>
    <dgm:pt modelId="{0820D7F1-E0F9-4D24-879F-111B2ABE0AF1}">
      <dgm:prSet phldrT="[Text]"/>
      <dgm:spPr/>
      <dgm:t>
        <a:bodyPr/>
        <a:lstStyle/>
        <a:p>
          <a:r>
            <a:rPr lang="en-US" dirty="0" smtClean="0"/>
            <a:t>Choose a look</a:t>
          </a:r>
          <a:endParaRPr lang="en-US" dirty="0"/>
        </a:p>
      </dgm:t>
    </dgm:pt>
    <dgm:pt modelId="{154EDBA8-33F6-4040-883D-1624AA6EC142}" type="parTrans" cxnId="{6EE306A7-4095-4A55-ABBC-D9448358BEFD}">
      <dgm:prSet/>
      <dgm:spPr/>
      <dgm:t>
        <a:bodyPr/>
        <a:lstStyle/>
        <a:p>
          <a:endParaRPr lang="en-US"/>
        </a:p>
      </dgm:t>
    </dgm:pt>
    <dgm:pt modelId="{CD46CA0B-4666-4B82-83CF-03799FEFE141}" type="sibTrans" cxnId="{6EE306A7-4095-4A55-ABBC-D9448358BEFD}">
      <dgm:prSet/>
      <dgm:spPr/>
      <dgm:t>
        <a:bodyPr/>
        <a:lstStyle/>
        <a:p>
          <a:endParaRPr lang="en-US"/>
        </a:p>
      </dgm:t>
    </dgm:pt>
    <dgm:pt modelId="{6C8B443F-98BA-4A82-9884-39731972F3DA}">
      <dgm:prSet phldrT="[Text]"/>
      <dgm:spPr/>
      <dgm:t>
        <a:bodyPr/>
        <a:lstStyle/>
        <a:p>
          <a:r>
            <a:rPr lang="en-US" dirty="0" smtClean="0"/>
            <a:t>Generate files</a:t>
          </a:r>
          <a:endParaRPr lang="en-US" dirty="0"/>
        </a:p>
      </dgm:t>
    </dgm:pt>
    <dgm:pt modelId="{F9E21AEE-CE8C-40F9-A0DF-587E48578EF6}" type="parTrans" cxnId="{E80A4678-C908-4430-A9CC-1A3CBCDA8148}">
      <dgm:prSet/>
      <dgm:spPr/>
      <dgm:t>
        <a:bodyPr/>
        <a:lstStyle/>
        <a:p>
          <a:endParaRPr lang="en-US"/>
        </a:p>
      </dgm:t>
    </dgm:pt>
    <dgm:pt modelId="{F9F26C80-CFD2-4DFE-9A6C-9AD473F0EF0B}" type="sibTrans" cxnId="{E80A4678-C908-4430-A9CC-1A3CBCDA8148}">
      <dgm:prSet/>
      <dgm:spPr/>
      <dgm:t>
        <a:bodyPr/>
        <a:lstStyle/>
        <a:p>
          <a:endParaRPr lang="en-US"/>
        </a:p>
      </dgm:t>
    </dgm:pt>
    <dgm:pt modelId="{E60445E8-9530-4615-9D58-F3F96A846E01}">
      <dgm:prSet phldrT="[Text]"/>
      <dgm:spPr/>
      <dgm:t>
        <a:bodyPr/>
        <a:lstStyle/>
        <a:p>
          <a:r>
            <a:rPr lang="en-US" dirty="0" smtClean="0"/>
            <a:t>Preview the look</a:t>
          </a:r>
          <a:endParaRPr lang="en-US" dirty="0"/>
        </a:p>
      </dgm:t>
    </dgm:pt>
    <dgm:pt modelId="{6BD1991E-C722-47E4-8527-EFB8F42A4662}" type="parTrans" cxnId="{9DC6FE7E-309E-4DA9-A9B2-E1C93F184383}">
      <dgm:prSet/>
      <dgm:spPr/>
      <dgm:t>
        <a:bodyPr/>
        <a:lstStyle/>
        <a:p>
          <a:endParaRPr lang="en-US"/>
        </a:p>
      </dgm:t>
    </dgm:pt>
    <dgm:pt modelId="{CA2EB0F5-D0FF-45BE-B42D-8FDEBAA374F6}" type="sibTrans" cxnId="{9DC6FE7E-309E-4DA9-A9B2-E1C93F184383}">
      <dgm:prSet/>
      <dgm:spPr/>
      <dgm:t>
        <a:bodyPr/>
        <a:lstStyle/>
        <a:p>
          <a:endParaRPr lang="en-US"/>
        </a:p>
      </dgm:t>
    </dgm:pt>
    <dgm:pt modelId="{57AB227A-26E2-4F60-848F-E9583A47B397}">
      <dgm:prSet phldrT="[Text]"/>
      <dgm:spPr/>
      <dgm:t>
        <a:bodyPr/>
        <a:lstStyle/>
        <a:p>
          <a:r>
            <a:rPr lang="en-US" dirty="0" smtClean="0"/>
            <a:t>Commit</a:t>
          </a:r>
          <a:endParaRPr lang="en-US" dirty="0"/>
        </a:p>
      </dgm:t>
    </dgm:pt>
    <dgm:pt modelId="{233CC8A5-2CAA-443F-95B3-4426952CF6DD}" type="parTrans" cxnId="{B36BE7D3-7164-47C4-933D-EAF4E3E79C7A}">
      <dgm:prSet/>
      <dgm:spPr/>
      <dgm:t>
        <a:bodyPr/>
        <a:lstStyle/>
        <a:p>
          <a:endParaRPr lang="en-US"/>
        </a:p>
      </dgm:t>
    </dgm:pt>
    <dgm:pt modelId="{9E7C8D73-2E4C-423F-A316-DE51C591CDE1}" type="sibTrans" cxnId="{B36BE7D3-7164-47C4-933D-EAF4E3E79C7A}">
      <dgm:prSet/>
      <dgm:spPr/>
      <dgm:t>
        <a:bodyPr/>
        <a:lstStyle/>
        <a:p>
          <a:endParaRPr lang="en-US"/>
        </a:p>
      </dgm:t>
    </dgm:pt>
    <dgm:pt modelId="{4CE37D3A-5A4F-4FD1-BF25-1A456D115C8F}">
      <dgm:prSet phldrT="[Text]"/>
      <dgm:spPr/>
      <dgm:t>
        <a:bodyPr/>
        <a:lstStyle/>
        <a:p>
          <a:r>
            <a:rPr lang="en-US" dirty="0" smtClean="0"/>
            <a:t>View site</a:t>
          </a:r>
          <a:endParaRPr lang="en-US" dirty="0"/>
        </a:p>
      </dgm:t>
    </dgm:pt>
    <dgm:pt modelId="{A11C5D9B-768F-490A-9EC0-585192C70609}" type="parTrans" cxnId="{A74456C5-2191-4AFF-972A-88BF30FBA360}">
      <dgm:prSet/>
      <dgm:spPr/>
      <dgm:t>
        <a:bodyPr/>
        <a:lstStyle/>
        <a:p>
          <a:endParaRPr lang="en-US"/>
        </a:p>
      </dgm:t>
    </dgm:pt>
    <dgm:pt modelId="{F06CF31D-2EF9-4D91-9A2A-156B9683EA75}" type="sibTrans" cxnId="{A74456C5-2191-4AFF-972A-88BF30FBA360}">
      <dgm:prSet/>
      <dgm:spPr/>
      <dgm:t>
        <a:bodyPr/>
        <a:lstStyle/>
        <a:p>
          <a:endParaRPr lang="en-US"/>
        </a:p>
      </dgm:t>
    </dgm:pt>
    <dgm:pt modelId="{A4C9F695-E26A-4A39-87FD-3776DA563A05}" type="pres">
      <dgm:prSet presAssocID="{A83CB5F6-9053-47E7-946D-3236357ED59E}" presName="Name0" presStyleCnt="0">
        <dgm:presLayoutVars>
          <dgm:dir/>
          <dgm:animLvl val="lvl"/>
          <dgm:resizeHandles val="exact"/>
        </dgm:presLayoutVars>
      </dgm:prSet>
      <dgm:spPr/>
    </dgm:pt>
    <dgm:pt modelId="{849AD893-4FB8-4E3C-9476-BB5ED96BDD41}" type="pres">
      <dgm:prSet presAssocID="{0820D7F1-E0F9-4D24-879F-111B2ABE0AF1}" presName="parTxOnly" presStyleLbl="node1" presStyleIdx="0" presStyleCnt="5">
        <dgm:presLayoutVars>
          <dgm:chMax val="0"/>
          <dgm:chPref val="0"/>
          <dgm:bulletEnabled val="1"/>
        </dgm:presLayoutVars>
      </dgm:prSet>
      <dgm:spPr/>
      <dgm:t>
        <a:bodyPr/>
        <a:lstStyle/>
        <a:p>
          <a:endParaRPr lang="en-US"/>
        </a:p>
      </dgm:t>
    </dgm:pt>
    <dgm:pt modelId="{FA2D5FB1-E91D-4ECA-BD57-ED0439E9D348}" type="pres">
      <dgm:prSet presAssocID="{CD46CA0B-4666-4B82-83CF-03799FEFE141}" presName="parTxOnlySpace" presStyleCnt="0"/>
      <dgm:spPr/>
    </dgm:pt>
    <dgm:pt modelId="{A488B15C-0B2A-48D1-B94B-7667A15D2477}" type="pres">
      <dgm:prSet presAssocID="{6C8B443F-98BA-4A82-9884-39731972F3DA}" presName="parTxOnly" presStyleLbl="node1" presStyleIdx="1" presStyleCnt="5">
        <dgm:presLayoutVars>
          <dgm:chMax val="0"/>
          <dgm:chPref val="0"/>
          <dgm:bulletEnabled val="1"/>
        </dgm:presLayoutVars>
      </dgm:prSet>
      <dgm:spPr/>
      <dgm:t>
        <a:bodyPr/>
        <a:lstStyle/>
        <a:p>
          <a:endParaRPr lang="en-US"/>
        </a:p>
      </dgm:t>
    </dgm:pt>
    <dgm:pt modelId="{8769DD35-6D96-4BE2-B964-193714DAA8D5}" type="pres">
      <dgm:prSet presAssocID="{F9F26C80-CFD2-4DFE-9A6C-9AD473F0EF0B}" presName="parTxOnlySpace" presStyleCnt="0"/>
      <dgm:spPr/>
    </dgm:pt>
    <dgm:pt modelId="{4B13E64B-CC19-4608-9665-B5AFA5AECDFC}" type="pres">
      <dgm:prSet presAssocID="{E60445E8-9530-4615-9D58-F3F96A846E01}" presName="parTxOnly" presStyleLbl="node1" presStyleIdx="2" presStyleCnt="5">
        <dgm:presLayoutVars>
          <dgm:chMax val="0"/>
          <dgm:chPref val="0"/>
          <dgm:bulletEnabled val="1"/>
        </dgm:presLayoutVars>
      </dgm:prSet>
      <dgm:spPr/>
      <dgm:t>
        <a:bodyPr/>
        <a:lstStyle/>
        <a:p>
          <a:endParaRPr lang="en-US"/>
        </a:p>
      </dgm:t>
    </dgm:pt>
    <dgm:pt modelId="{FFE531A2-75D6-4400-AA2D-09B9584DEAA9}" type="pres">
      <dgm:prSet presAssocID="{CA2EB0F5-D0FF-45BE-B42D-8FDEBAA374F6}" presName="parTxOnlySpace" presStyleCnt="0"/>
      <dgm:spPr/>
    </dgm:pt>
    <dgm:pt modelId="{03085274-3162-418D-A4DE-7D2260B24C6F}" type="pres">
      <dgm:prSet presAssocID="{57AB227A-26E2-4F60-848F-E9583A47B397}" presName="parTxOnly" presStyleLbl="node1" presStyleIdx="3" presStyleCnt="5">
        <dgm:presLayoutVars>
          <dgm:chMax val="0"/>
          <dgm:chPref val="0"/>
          <dgm:bulletEnabled val="1"/>
        </dgm:presLayoutVars>
      </dgm:prSet>
      <dgm:spPr/>
      <dgm:t>
        <a:bodyPr/>
        <a:lstStyle/>
        <a:p>
          <a:endParaRPr lang="en-US"/>
        </a:p>
      </dgm:t>
    </dgm:pt>
    <dgm:pt modelId="{B7EBCC4C-F053-4D04-BC88-DAFE4253107A}" type="pres">
      <dgm:prSet presAssocID="{9E7C8D73-2E4C-423F-A316-DE51C591CDE1}" presName="parTxOnlySpace" presStyleCnt="0"/>
      <dgm:spPr/>
    </dgm:pt>
    <dgm:pt modelId="{B6DA05CC-229F-43F8-85DB-E42367F558B7}" type="pres">
      <dgm:prSet presAssocID="{4CE37D3A-5A4F-4FD1-BF25-1A456D115C8F}" presName="parTxOnly" presStyleLbl="node1" presStyleIdx="4" presStyleCnt="5">
        <dgm:presLayoutVars>
          <dgm:chMax val="0"/>
          <dgm:chPref val="0"/>
          <dgm:bulletEnabled val="1"/>
        </dgm:presLayoutVars>
      </dgm:prSet>
      <dgm:spPr/>
      <dgm:t>
        <a:bodyPr/>
        <a:lstStyle/>
        <a:p>
          <a:endParaRPr lang="en-US"/>
        </a:p>
      </dgm:t>
    </dgm:pt>
  </dgm:ptLst>
  <dgm:cxnLst>
    <dgm:cxn modelId="{06D88F28-D56B-4672-B695-D410238ABC2E}" type="presOf" srcId="{57AB227A-26E2-4F60-848F-E9583A47B397}" destId="{03085274-3162-418D-A4DE-7D2260B24C6F}" srcOrd="0" destOrd="0" presId="urn:microsoft.com/office/officeart/2005/8/layout/chevron1"/>
    <dgm:cxn modelId="{6EE306A7-4095-4A55-ABBC-D9448358BEFD}" srcId="{A83CB5F6-9053-47E7-946D-3236357ED59E}" destId="{0820D7F1-E0F9-4D24-879F-111B2ABE0AF1}" srcOrd="0" destOrd="0" parTransId="{154EDBA8-33F6-4040-883D-1624AA6EC142}" sibTransId="{CD46CA0B-4666-4B82-83CF-03799FEFE141}"/>
    <dgm:cxn modelId="{8FF23423-7C9C-4717-8E39-735F0C87E9DD}" type="presOf" srcId="{A83CB5F6-9053-47E7-946D-3236357ED59E}" destId="{A4C9F695-E26A-4A39-87FD-3776DA563A05}" srcOrd="0" destOrd="0" presId="urn:microsoft.com/office/officeart/2005/8/layout/chevron1"/>
    <dgm:cxn modelId="{E80A4678-C908-4430-A9CC-1A3CBCDA8148}" srcId="{A83CB5F6-9053-47E7-946D-3236357ED59E}" destId="{6C8B443F-98BA-4A82-9884-39731972F3DA}" srcOrd="1" destOrd="0" parTransId="{F9E21AEE-CE8C-40F9-A0DF-587E48578EF6}" sibTransId="{F9F26C80-CFD2-4DFE-9A6C-9AD473F0EF0B}"/>
    <dgm:cxn modelId="{9DC6FE7E-309E-4DA9-A9B2-E1C93F184383}" srcId="{A83CB5F6-9053-47E7-946D-3236357ED59E}" destId="{E60445E8-9530-4615-9D58-F3F96A846E01}" srcOrd="2" destOrd="0" parTransId="{6BD1991E-C722-47E4-8527-EFB8F42A4662}" sibTransId="{CA2EB0F5-D0FF-45BE-B42D-8FDEBAA374F6}"/>
    <dgm:cxn modelId="{92B222F0-386B-496E-BF57-9FE348CDEC1D}" type="presOf" srcId="{4CE37D3A-5A4F-4FD1-BF25-1A456D115C8F}" destId="{B6DA05CC-229F-43F8-85DB-E42367F558B7}" srcOrd="0" destOrd="0" presId="urn:microsoft.com/office/officeart/2005/8/layout/chevron1"/>
    <dgm:cxn modelId="{71D296D7-DA3D-4B24-8B8D-19932071F7E6}" type="presOf" srcId="{E60445E8-9530-4615-9D58-F3F96A846E01}" destId="{4B13E64B-CC19-4608-9665-B5AFA5AECDFC}" srcOrd="0" destOrd="0" presId="urn:microsoft.com/office/officeart/2005/8/layout/chevron1"/>
    <dgm:cxn modelId="{15F1E197-5685-40E4-9F7F-49BE3060AE5F}" type="presOf" srcId="{0820D7F1-E0F9-4D24-879F-111B2ABE0AF1}" destId="{849AD893-4FB8-4E3C-9476-BB5ED96BDD41}" srcOrd="0" destOrd="0" presId="urn:microsoft.com/office/officeart/2005/8/layout/chevron1"/>
    <dgm:cxn modelId="{B36BE7D3-7164-47C4-933D-EAF4E3E79C7A}" srcId="{A83CB5F6-9053-47E7-946D-3236357ED59E}" destId="{57AB227A-26E2-4F60-848F-E9583A47B397}" srcOrd="3" destOrd="0" parTransId="{233CC8A5-2CAA-443F-95B3-4426952CF6DD}" sibTransId="{9E7C8D73-2E4C-423F-A316-DE51C591CDE1}"/>
    <dgm:cxn modelId="{A74456C5-2191-4AFF-972A-88BF30FBA360}" srcId="{A83CB5F6-9053-47E7-946D-3236357ED59E}" destId="{4CE37D3A-5A4F-4FD1-BF25-1A456D115C8F}" srcOrd="4" destOrd="0" parTransId="{A11C5D9B-768F-490A-9EC0-585192C70609}" sibTransId="{F06CF31D-2EF9-4D91-9A2A-156B9683EA75}"/>
    <dgm:cxn modelId="{6DFACD6A-ECE3-4AF6-B265-BA78F7D5FD1F}" type="presOf" srcId="{6C8B443F-98BA-4A82-9884-39731972F3DA}" destId="{A488B15C-0B2A-48D1-B94B-7667A15D2477}" srcOrd="0" destOrd="0" presId="urn:microsoft.com/office/officeart/2005/8/layout/chevron1"/>
    <dgm:cxn modelId="{E0B5C1E7-4E39-47CA-9BBE-5EAD3D941D0F}" type="presParOf" srcId="{A4C9F695-E26A-4A39-87FD-3776DA563A05}" destId="{849AD893-4FB8-4E3C-9476-BB5ED96BDD41}" srcOrd="0" destOrd="0" presId="urn:microsoft.com/office/officeart/2005/8/layout/chevron1"/>
    <dgm:cxn modelId="{3705E30E-9828-4C97-A7D5-93CB833C4544}" type="presParOf" srcId="{A4C9F695-E26A-4A39-87FD-3776DA563A05}" destId="{FA2D5FB1-E91D-4ECA-BD57-ED0439E9D348}" srcOrd="1" destOrd="0" presId="urn:microsoft.com/office/officeart/2005/8/layout/chevron1"/>
    <dgm:cxn modelId="{79B3CCE7-DFE2-446A-BA74-AB898F330DB3}" type="presParOf" srcId="{A4C9F695-E26A-4A39-87FD-3776DA563A05}" destId="{A488B15C-0B2A-48D1-B94B-7667A15D2477}" srcOrd="2" destOrd="0" presId="urn:microsoft.com/office/officeart/2005/8/layout/chevron1"/>
    <dgm:cxn modelId="{8CDB687C-20F9-4D82-BB24-E254336FA397}" type="presParOf" srcId="{A4C9F695-E26A-4A39-87FD-3776DA563A05}" destId="{8769DD35-6D96-4BE2-B964-193714DAA8D5}" srcOrd="3" destOrd="0" presId="urn:microsoft.com/office/officeart/2005/8/layout/chevron1"/>
    <dgm:cxn modelId="{51B69992-FCBC-4D4F-8954-DAEF2D602B62}" type="presParOf" srcId="{A4C9F695-E26A-4A39-87FD-3776DA563A05}" destId="{4B13E64B-CC19-4608-9665-B5AFA5AECDFC}" srcOrd="4" destOrd="0" presId="urn:microsoft.com/office/officeart/2005/8/layout/chevron1"/>
    <dgm:cxn modelId="{6E49CBA9-C15D-4C3A-ACBA-3473922AB08C}" type="presParOf" srcId="{A4C9F695-E26A-4A39-87FD-3776DA563A05}" destId="{FFE531A2-75D6-4400-AA2D-09B9584DEAA9}" srcOrd="5" destOrd="0" presId="urn:microsoft.com/office/officeart/2005/8/layout/chevron1"/>
    <dgm:cxn modelId="{5C9FF60F-CB60-4169-A0CB-AA7CD75E2AEA}" type="presParOf" srcId="{A4C9F695-E26A-4A39-87FD-3776DA563A05}" destId="{03085274-3162-418D-A4DE-7D2260B24C6F}" srcOrd="6" destOrd="0" presId="urn:microsoft.com/office/officeart/2005/8/layout/chevron1"/>
    <dgm:cxn modelId="{5D83964A-2015-4B34-BDC3-99CDED6D3217}" type="presParOf" srcId="{A4C9F695-E26A-4A39-87FD-3776DA563A05}" destId="{B7EBCC4C-F053-4D04-BC88-DAFE4253107A}" srcOrd="7" destOrd="0" presId="urn:microsoft.com/office/officeart/2005/8/layout/chevron1"/>
    <dgm:cxn modelId="{D267BFD5-EB60-4BA9-91B6-BD26A046E2FE}" type="presParOf" srcId="{A4C9F695-E26A-4A39-87FD-3776DA563A05}" destId="{B6DA05CC-229F-43F8-85DB-E42367F558B7}"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83CB5F6-9053-47E7-946D-3236357ED59E}" type="doc">
      <dgm:prSet loTypeId="urn:microsoft.com/office/officeart/2005/8/layout/chevron1" loCatId="process" qsTypeId="urn:microsoft.com/office/officeart/2005/8/quickstyle/simple1" qsCatId="simple" csTypeId="urn:microsoft.com/office/officeart/2005/8/colors/accent1_2" csCatId="accent1" phldr="1"/>
      <dgm:spPr/>
    </dgm:pt>
    <dgm:pt modelId="{0820D7F1-E0F9-4D24-879F-111B2ABE0AF1}">
      <dgm:prSet phldrT="[Text]"/>
      <dgm:spPr/>
      <dgm:t>
        <a:bodyPr/>
        <a:lstStyle/>
        <a:p>
          <a:r>
            <a:rPr lang="en-US" dirty="0" smtClean="0"/>
            <a:t>Choose a look</a:t>
          </a:r>
          <a:endParaRPr lang="en-US" dirty="0"/>
        </a:p>
      </dgm:t>
    </dgm:pt>
    <dgm:pt modelId="{154EDBA8-33F6-4040-883D-1624AA6EC142}" type="parTrans" cxnId="{6EE306A7-4095-4A55-ABBC-D9448358BEFD}">
      <dgm:prSet/>
      <dgm:spPr/>
      <dgm:t>
        <a:bodyPr/>
        <a:lstStyle/>
        <a:p>
          <a:endParaRPr lang="en-US"/>
        </a:p>
      </dgm:t>
    </dgm:pt>
    <dgm:pt modelId="{CD46CA0B-4666-4B82-83CF-03799FEFE141}" type="sibTrans" cxnId="{6EE306A7-4095-4A55-ABBC-D9448358BEFD}">
      <dgm:prSet/>
      <dgm:spPr/>
      <dgm:t>
        <a:bodyPr/>
        <a:lstStyle/>
        <a:p>
          <a:endParaRPr lang="en-US"/>
        </a:p>
      </dgm:t>
    </dgm:pt>
    <dgm:pt modelId="{E60445E8-9530-4615-9D58-F3F96A846E01}">
      <dgm:prSet phldrT="[Text]"/>
      <dgm:spPr/>
      <dgm:t>
        <a:bodyPr/>
        <a:lstStyle/>
        <a:p>
          <a:r>
            <a:rPr lang="en-US" dirty="0" smtClean="0"/>
            <a:t>Preview the look</a:t>
          </a:r>
          <a:endParaRPr lang="en-US" dirty="0"/>
        </a:p>
      </dgm:t>
    </dgm:pt>
    <dgm:pt modelId="{6BD1991E-C722-47E4-8527-EFB8F42A4662}" type="parTrans" cxnId="{9DC6FE7E-309E-4DA9-A9B2-E1C93F184383}">
      <dgm:prSet/>
      <dgm:spPr/>
      <dgm:t>
        <a:bodyPr/>
        <a:lstStyle/>
        <a:p>
          <a:endParaRPr lang="en-US"/>
        </a:p>
      </dgm:t>
    </dgm:pt>
    <dgm:pt modelId="{CA2EB0F5-D0FF-45BE-B42D-8FDEBAA374F6}" type="sibTrans" cxnId="{9DC6FE7E-309E-4DA9-A9B2-E1C93F184383}">
      <dgm:prSet/>
      <dgm:spPr/>
      <dgm:t>
        <a:bodyPr/>
        <a:lstStyle/>
        <a:p>
          <a:endParaRPr lang="en-US"/>
        </a:p>
      </dgm:t>
    </dgm:pt>
    <dgm:pt modelId="{57AB227A-26E2-4F60-848F-E9583A47B397}">
      <dgm:prSet phldrT="[Text]"/>
      <dgm:spPr/>
      <dgm:t>
        <a:bodyPr/>
        <a:lstStyle/>
        <a:p>
          <a:r>
            <a:rPr lang="en-US" dirty="0" smtClean="0"/>
            <a:t>Commit</a:t>
          </a:r>
          <a:endParaRPr lang="en-US" dirty="0"/>
        </a:p>
      </dgm:t>
    </dgm:pt>
    <dgm:pt modelId="{233CC8A5-2CAA-443F-95B3-4426952CF6DD}" type="parTrans" cxnId="{B36BE7D3-7164-47C4-933D-EAF4E3E79C7A}">
      <dgm:prSet/>
      <dgm:spPr/>
      <dgm:t>
        <a:bodyPr/>
        <a:lstStyle/>
        <a:p>
          <a:endParaRPr lang="en-US"/>
        </a:p>
      </dgm:t>
    </dgm:pt>
    <dgm:pt modelId="{9E7C8D73-2E4C-423F-A316-DE51C591CDE1}" type="sibTrans" cxnId="{B36BE7D3-7164-47C4-933D-EAF4E3E79C7A}">
      <dgm:prSet/>
      <dgm:spPr/>
      <dgm:t>
        <a:bodyPr/>
        <a:lstStyle/>
        <a:p>
          <a:endParaRPr lang="en-US"/>
        </a:p>
      </dgm:t>
    </dgm:pt>
    <dgm:pt modelId="{4CE37D3A-5A4F-4FD1-BF25-1A456D115C8F}">
      <dgm:prSet phldrT="[Text]"/>
      <dgm:spPr/>
      <dgm:t>
        <a:bodyPr/>
        <a:lstStyle/>
        <a:p>
          <a:r>
            <a:rPr lang="en-US" dirty="0" smtClean="0"/>
            <a:t>View site</a:t>
          </a:r>
          <a:endParaRPr lang="en-US" dirty="0"/>
        </a:p>
      </dgm:t>
    </dgm:pt>
    <dgm:pt modelId="{A11C5D9B-768F-490A-9EC0-585192C70609}" type="parTrans" cxnId="{A74456C5-2191-4AFF-972A-88BF30FBA360}">
      <dgm:prSet/>
      <dgm:spPr/>
      <dgm:t>
        <a:bodyPr/>
        <a:lstStyle/>
        <a:p>
          <a:endParaRPr lang="en-US"/>
        </a:p>
      </dgm:t>
    </dgm:pt>
    <dgm:pt modelId="{F06CF31D-2EF9-4D91-9A2A-156B9683EA75}" type="sibTrans" cxnId="{A74456C5-2191-4AFF-972A-88BF30FBA360}">
      <dgm:prSet/>
      <dgm:spPr/>
      <dgm:t>
        <a:bodyPr/>
        <a:lstStyle/>
        <a:p>
          <a:endParaRPr lang="en-US"/>
        </a:p>
      </dgm:t>
    </dgm:pt>
    <dgm:pt modelId="{A4C9F695-E26A-4A39-87FD-3776DA563A05}" type="pres">
      <dgm:prSet presAssocID="{A83CB5F6-9053-47E7-946D-3236357ED59E}" presName="Name0" presStyleCnt="0">
        <dgm:presLayoutVars>
          <dgm:dir/>
          <dgm:animLvl val="lvl"/>
          <dgm:resizeHandles val="exact"/>
        </dgm:presLayoutVars>
      </dgm:prSet>
      <dgm:spPr/>
    </dgm:pt>
    <dgm:pt modelId="{849AD893-4FB8-4E3C-9476-BB5ED96BDD41}" type="pres">
      <dgm:prSet presAssocID="{0820D7F1-E0F9-4D24-879F-111B2ABE0AF1}" presName="parTxOnly" presStyleLbl="node1" presStyleIdx="0" presStyleCnt="4">
        <dgm:presLayoutVars>
          <dgm:chMax val="0"/>
          <dgm:chPref val="0"/>
          <dgm:bulletEnabled val="1"/>
        </dgm:presLayoutVars>
      </dgm:prSet>
      <dgm:spPr/>
      <dgm:t>
        <a:bodyPr/>
        <a:lstStyle/>
        <a:p>
          <a:endParaRPr lang="en-US"/>
        </a:p>
      </dgm:t>
    </dgm:pt>
    <dgm:pt modelId="{FA2D5FB1-E91D-4ECA-BD57-ED0439E9D348}" type="pres">
      <dgm:prSet presAssocID="{CD46CA0B-4666-4B82-83CF-03799FEFE141}" presName="parTxOnlySpace" presStyleCnt="0"/>
      <dgm:spPr/>
    </dgm:pt>
    <dgm:pt modelId="{4B13E64B-CC19-4608-9665-B5AFA5AECDFC}" type="pres">
      <dgm:prSet presAssocID="{E60445E8-9530-4615-9D58-F3F96A846E01}" presName="parTxOnly" presStyleLbl="node1" presStyleIdx="1" presStyleCnt="4">
        <dgm:presLayoutVars>
          <dgm:chMax val="0"/>
          <dgm:chPref val="0"/>
          <dgm:bulletEnabled val="1"/>
        </dgm:presLayoutVars>
      </dgm:prSet>
      <dgm:spPr/>
      <dgm:t>
        <a:bodyPr/>
        <a:lstStyle/>
        <a:p>
          <a:endParaRPr lang="en-US"/>
        </a:p>
      </dgm:t>
    </dgm:pt>
    <dgm:pt modelId="{FFE531A2-75D6-4400-AA2D-09B9584DEAA9}" type="pres">
      <dgm:prSet presAssocID="{CA2EB0F5-D0FF-45BE-B42D-8FDEBAA374F6}" presName="parTxOnlySpace" presStyleCnt="0"/>
      <dgm:spPr/>
    </dgm:pt>
    <dgm:pt modelId="{03085274-3162-418D-A4DE-7D2260B24C6F}" type="pres">
      <dgm:prSet presAssocID="{57AB227A-26E2-4F60-848F-E9583A47B397}" presName="parTxOnly" presStyleLbl="node1" presStyleIdx="2" presStyleCnt="4">
        <dgm:presLayoutVars>
          <dgm:chMax val="0"/>
          <dgm:chPref val="0"/>
          <dgm:bulletEnabled val="1"/>
        </dgm:presLayoutVars>
      </dgm:prSet>
      <dgm:spPr/>
      <dgm:t>
        <a:bodyPr/>
        <a:lstStyle/>
        <a:p>
          <a:endParaRPr lang="en-US"/>
        </a:p>
      </dgm:t>
    </dgm:pt>
    <dgm:pt modelId="{B7EBCC4C-F053-4D04-BC88-DAFE4253107A}" type="pres">
      <dgm:prSet presAssocID="{9E7C8D73-2E4C-423F-A316-DE51C591CDE1}" presName="parTxOnlySpace" presStyleCnt="0"/>
      <dgm:spPr/>
    </dgm:pt>
    <dgm:pt modelId="{B6DA05CC-229F-43F8-85DB-E42367F558B7}" type="pres">
      <dgm:prSet presAssocID="{4CE37D3A-5A4F-4FD1-BF25-1A456D115C8F}" presName="parTxOnly" presStyleLbl="node1" presStyleIdx="3" presStyleCnt="4">
        <dgm:presLayoutVars>
          <dgm:chMax val="0"/>
          <dgm:chPref val="0"/>
          <dgm:bulletEnabled val="1"/>
        </dgm:presLayoutVars>
      </dgm:prSet>
      <dgm:spPr/>
      <dgm:t>
        <a:bodyPr/>
        <a:lstStyle/>
        <a:p>
          <a:endParaRPr lang="en-US"/>
        </a:p>
      </dgm:t>
    </dgm:pt>
  </dgm:ptLst>
  <dgm:cxnLst>
    <dgm:cxn modelId="{B36BE7D3-7164-47C4-933D-EAF4E3E79C7A}" srcId="{A83CB5F6-9053-47E7-946D-3236357ED59E}" destId="{57AB227A-26E2-4F60-848F-E9583A47B397}" srcOrd="2" destOrd="0" parTransId="{233CC8A5-2CAA-443F-95B3-4426952CF6DD}" sibTransId="{9E7C8D73-2E4C-423F-A316-DE51C591CDE1}"/>
    <dgm:cxn modelId="{6B68B0CF-7FB2-4A71-BBCD-14926B774274}" type="presOf" srcId="{57AB227A-26E2-4F60-848F-E9583A47B397}" destId="{03085274-3162-418D-A4DE-7D2260B24C6F}" srcOrd="0" destOrd="0" presId="urn:microsoft.com/office/officeart/2005/8/layout/chevron1"/>
    <dgm:cxn modelId="{6EE306A7-4095-4A55-ABBC-D9448358BEFD}" srcId="{A83CB5F6-9053-47E7-946D-3236357ED59E}" destId="{0820D7F1-E0F9-4D24-879F-111B2ABE0AF1}" srcOrd="0" destOrd="0" parTransId="{154EDBA8-33F6-4040-883D-1624AA6EC142}" sibTransId="{CD46CA0B-4666-4B82-83CF-03799FEFE141}"/>
    <dgm:cxn modelId="{9DC6FE7E-309E-4DA9-A9B2-E1C93F184383}" srcId="{A83CB5F6-9053-47E7-946D-3236357ED59E}" destId="{E60445E8-9530-4615-9D58-F3F96A846E01}" srcOrd="1" destOrd="0" parTransId="{6BD1991E-C722-47E4-8527-EFB8F42A4662}" sibTransId="{CA2EB0F5-D0FF-45BE-B42D-8FDEBAA374F6}"/>
    <dgm:cxn modelId="{A74456C5-2191-4AFF-972A-88BF30FBA360}" srcId="{A83CB5F6-9053-47E7-946D-3236357ED59E}" destId="{4CE37D3A-5A4F-4FD1-BF25-1A456D115C8F}" srcOrd="3" destOrd="0" parTransId="{A11C5D9B-768F-490A-9EC0-585192C70609}" sibTransId="{F06CF31D-2EF9-4D91-9A2A-156B9683EA75}"/>
    <dgm:cxn modelId="{6BEB069E-7BD0-4E42-93D9-61EE781BBC83}" type="presOf" srcId="{A83CB5F6-9053-47E7-946D-3236357ED59E}" destId="{A4C9F695-E26A-4A39-87FD-3776DA563A05}" srcOrd="0" destOrd="0" presId="urn:microsoft.com/office/officeart/2005/8/layout/chevron1"/>
    <dgm:cxn modelId="{9A5AEC14-4EA8-43E0-B4DA-94DCEE9FCF87}" type="presOf" srcId="{E60445E8-9530-4615-9D58-F3F96A846E01}" destId="{4B13E64B-CC19-4608-9665-B5AFA5AECDFC}" srcOrd="0" destOrd="0" presId="urn:microsoft.com/office/officeart/2005/8/layout/chevron1"/>
    <dgm:cxn modelId="{3FBF0F64-7C63-43D7-A065-C6F9D234C043}" type="presOf" srcId="{0820D7F1-E0F9-4D24-879F-111B2ABE0AF1}" destId="{849AD893-4FB8-4E3C-9476-BB5ED96BDD41}" srcOrd="0" destOrd="0" presId="urn:microsoft.com/office/officeart/2005/8/layout/chevron1"/>
    <dgm:cxn modelId="{651A1BF8-BE4E-4DCC-8E82-E3054A6FAFAB}" type="presOf" srcId="{4CE37D3A-5A4F-4FD1-BF25-1A456D115C8F}" destId="{B6DA05CC-229F-43F8-85DB-E42367F558B7}" srcOrd="0" destOrd="0" presId="urn:microsoft.com/office/officeart/2005/8/layout/chevron1"/>
    <dgm:cxn modelId="{AFCD4817-BFC6-4BE2-BF8C-DA7E39821FE8}" type="presParOf" srcId="{A4C9F695-E26A-4A39-87FD-3776DA563A05}" destId="{849AD893-4FB8-4E3C-9476-BB5ED96BDD41}" srcOrd="0" destOrd="0" presId="urn:microsoft.com/office/officeart/2005/8/layout/chevron1"/>
    <dgm:cxn modelId="{127A9C3E-8FBB-4A49-85FA-D8805AF70D88}" type="presParOf" srcId="{A4C9F695-E26A-4A39-87FD-3776DA563A05}" destId="{FA2D5FB1-E91D-4ECA-BD57-ED0439E9D348}" srcOrd="1" destOrd="0" presId="urn:microsoft.com/office/officeart/2005/8/layout/chevron1"/>
    <dgm:cxn modelId="{358002B3-2157-4842-A8FF-DDF6978F16CE}" type="presParOf" srcId="{A4C9F695-E26A-4A39-87FD-3776DA563A05}" destId="{4B13E64B-CC19-4608-9665-B5AFA5AECDFC}" srcOrd="2" destOrd="0" presId="urn:microsoft.com/office/officeart/2005/8/layout/chevron1"/>
    <dgm:cxn modelId="{4BAA1D94-BC46-4C14-AEAE-A47D7FAEC6F5}" type="presParOf" srcId="{A4C9F695-E26A-4A39-87FD-3776DA563A05}" destId="{FFE531A2-75D6-4400-AA2D-09B9584DEAA9}" srcOrd="3" destOrd="0" presId="urn:microsoft.com/office/officeart/2005/8/layout/chevron1"/>
    <dgm:cxn modelId="{5C560385-FB6D-4CF0-A459-217B24B2CBC5}" type="presParOf" srcId="{A4C9F695-E26A-4A39-87FD-3776DA563A05}" destId="{03085274-3162-418D-A4DE-7D2260B24C6F}" srcOrd="4" destOrd="0" presId="urn:microsoft.com/office/officeart/2005/8/layout/chevron1"/>
    <dgm:cxn modelId="{CC627A3B-425D-4B85-8AFE-93F37BD5CA7A}" type="presParOf" srcId="{A4C9F695-E26A-4A39-87FD-3776DA563A05}" destId="{B7EBCC4C-F053-4D04-BC88-DAFE4253107A}" srcOrd="5" destOrd="0" presId="urn:microsoft.com/office/officeart/2005/8/layout/chevron1"/>
    <dgm:cxn modelId="{2D4B7A0D-4442-4F95-B5C5-48AF8688C5D0}" type="presParOf" srcId="{A4C9F695-E26A-4A39-87FD-3776DA563A05}" destId="{B6DA05CC-229F-43F8-85DB-E42367F558B7}"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F53CA1B-851D-4696-886B-20C5B3E9C488}"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US"/>
        </a:p>
      </dgm:t>
    </dgm:pt>
    <dgm:pt modelId="{F62E2A1D-D116-487A-9C58-9799A94F2816}">
      <dgm:prSet/>
      <dgm:spPr/>
      <dgm:t>
        <a:bodyPr/>
        <a:lstStyle/>
        <a:p>
          <a:pPr rtl="0"/>
          <a:r>
            <a:rPr lang="en-US" baseline="0" dirty="0" smtClean="0"/>
            <a:t>How theming works</a:t>
          </a:r>
          <a:endParaRPr lang="en-US" dirty="0"/>
        </a:p>
      </dgm:t>
    </dgm:pt>
    <dgm:pt modelId="{B5FE0FC3-5827-4EC6-9CD5-C9611C9B59A7}" type="parTrans" cxnId="{A4EE21EF-9DDC-4166-AD83-D6CB30D7BAD5}">
      <dgm:prSet/>
      <dgm:spPr/>
      <dgm:t>
        <a:bodyPr/>
        <a:lstStyle/>
        <a:p>
          <a:endParaRPr lang="en-US"/>
        </a:p>
      </dgm:t>
    </dgm:pt>
    <dgm:pt modelId="{7428AD07-D6BA-4B8B-B2FB-C019572B294D}" type="sibTrans" cxnId="{A4EE21EF-9DDC-4166-AD83-D6CB30D7BAD5}">
      <dgm:prSet/>
      <dgm:spPr/>
      <dgm:t>
        <a:bodyPr/>
        <a:lstStyle/>
        <a:p>
          <a:endParaRPr lang="en-US"/>
        </a:p>
      </dgm:t>
    </dgm:pt>
    <dgm:pt modelId="{48D0E4B3-F9E4-4909-B9D6-E8E864323A9B}">
      <dgm:prSet/>
      <dgm:spPr/>
      <dgm:t>
        <a:bodyPr/>
        <a:lstStyle/>
        <a:p>
          <a:pPr rtl="0"/>
          <a:r>
            <a:rPr lang="en-US" baseline="0" dirty="0" smtClean="0"/>
            <a:t>Image </a:t>
          </a:r>
          <a:r>
            <a:rPr lang="en-US" baseline="0" dirty="0" err="1" smtClean="0"/>
            <a:t>recolorization</a:t>
          </a:r>
          <a:endParaRPr lang="en-US" dirty="0"/>
        </a:p>
      </dgm:t>
    </dgm:pt>
    <dgm:pt modelId="{EBEC0A05-0DE7-432E-A7BE-B0813C882322}" type="parTrans" cxnId="{7FEED667-9291-4370-B006-C8DA40CB0719}">
      <dgm:prSet/>
      <dgm:spPr/>
      <dgm:t>
        <a:bodyPr/>
        <a:lstStyle/>
        <a:p>
          <a:endParaRPr lang="en-US"/>
        </a:p>
      </dgm:t>
    </dgm:pt>
    <dgm:pt modelId="{01EF3396-170E-4082-9BC6-349FF02ACBD9}" type="sibTrans" cxnId="{7FEED667-9291-4370-B006-C8DA40CB0719}">
      <dgm:prSet/>
      <dgm:spPr/>
      <dgm:t>
        <a:bodyPr/>
        <a:lstStyle/>
        <a:p>
          <a:endParaRPr lang="en-US"/>
        </a:p>
      </dgm:t>
    </dgm:pt>
    <dgm:pt modelId="{5C725583-8E39-4B5B-91ED-65369A21EAE0}">
      <dgm:prSet/>
      <dgm:spPr/>
      <dgm:t>
        <a:bodyPr/>
        <a:lstStyle/>
        <a:p>
          <a:pPr rtl="0"/>
          <a:r>
            <a:rPr lang="en-US" baseline="0" smtClean="0"/>
            <a:t>Theming foreground images</a:t>
          </a:r>
          <a:endParaRPr lang="en-US"/>
        </a:p>
      </dgm:t>
    </dgm:pt>
    <dgm:pt modelId="{AA5FE881-37D1-48A3-8A8D-B2860E5BFA58}" type="parTrans" cxnId="{A1EFE672-5719-43EA-8193-C1901485D20D}">
      <dgm:prSet/>
      <dgm:spPr/>
      <dgm:t>
        <a:bodyPr/>
        <a:lstStyle/>
        <a:p>
          <a:endParaRPr lang="en-US"/>
        </a:p>
      </dgm:t>
    </dgm:pt>
    <dgm:pt modelId="{971F56E3-5937-456D-8D60-04D12AFF6CB3}" type="sibTrans" cxnId="{A1EFE672-5719-43EA-8193-C1901485D20D}">
      <dgm:prSet/>
      <dgm:spPr/>
      <dgm:t>
        <a:bodyPr/>
        <a:lstStyle/>
        <a:p>
          <a:endParaRPr lang="en-US"/>
        </a:p>
      </dgm:t>
    </dgm:pt>
    <dgm:pt modelId="{8FB8491E-6125-4F63-A908-FB35DD8B44CE}">
      <dgm:prSet/>
      <dgm:spPr/>
      <dgm:t>
        <a:bodyPr/>
        <a:lstStyle/>
        <a:p>
          <a:pPr rtl="0"/>
          <a:r>
            <a:rPr lang="en-US" baseline="0" smtClean="0"/>
            <a:t>Theming your site logo</a:t>
          </a:r>
          <a:endParaRPr lang="en-US"/>
        </a:p>
      </dgm:t>
    </dgm:pt>
    <dgm:pt modelId="{212C2434-21F5-4194-9B4A-0428B6B8F217}" type="parTrans" cxnId="{00F935C6-6C96-404B-B32E-7CEBD9B3FF1E}">
      <dgm:prSet/>
      <dgm:spPr/>
      <dgm:t>
        <a:bodyPr/>
        <a:lstStyle/>
        <a:p>
          <a:endParaRPr lang="en-US"/>
        </a:p>
      </dgm:t>
    </dgm:pt>
    <dgm:pt modelId="{BF631110-521D-4960-B201-A9FD3D05DC9D}" type="sibTrans" cxnId="{00F935C6-6C96-404B-B32E-7CEBD9B3FF1E}">
      <dgm:prSet/>
      <dgm:spPr/>
      <dgm:t>
        <a:bodyPr/>
        <a:lstStyle/>
        <a:p>
          <a:endParaRPr lang="en-US"/>
        </a:p>
      </dgm:t>
    </dgm:pt>
    <dgm:pt modelId="{2F04F678-89FE-49AF-9780-8A6ED6D28899}">
      <dgm:prSet/>
      <dgm:spPr/>
      <dgm:t>
        <a:bodyPr/>
        <a:lstStyle/>
        <a:p>
          <a:pPr rtl="0"/>
          <a:r>
            <a:rPr lang="en-US" baseline="0" smtClean="0"/>
            <a:t>Font schemes</a:t>
          </a:r>
          <a:endParaRPr lang="en-US"/>
        </a:p>
      </dgm:t>
    </dgm:pt>
    <dgm:pt modelId="{4F681252-DEF1-4071-B1D0-079E1E26060F}" type="parTrans" cxnId="{9D266872-A606-449F-A5E3-D7F1223BBFED}">
      <dgm:prSet/>
      <dgm:spPr/>
      <dgm:t>
        <a:bodyPr/>
        <a:lstStyle/>
        <a:p>
          <a:endParaRPr lang="en-US"/>
        </a:p>
      </dgm:t>
    </dgm:pt>
    <dgm:pt modelId="{5560A468-E94E-4AE0-997E-82E82CE488DA}" type="sibTrans" cxnId="{9D266872-A606-449F-A5E3-D7F1223BBFED}">
      <dgm:prSet/>
      <dgm:spPr/>
      <dgm:t>
        <a:bodyPr/>
        <a:lstStyle/>
        <a:p>
          <a:endParaRPr lang="en-US"/>
        </a:p>
      </dgm:t>
    </dgm:pt>
    <dgm:pt modelId="{4383F018-ADAE-4C91-97F5-3B851E422E8A}">
      <dgm:prSet/>
      <dgm:spPr/>
      <dgm:t>
        <a:bodyPr/>
        <a:lstStyle/>
        <a:p>
          <a:pPr rtl="0"/>
          <a:r>
            <a:rPr lang="en-US" baseline="0" smtClean="0"/>
            <a:t>Composed Looks</a:t>
          </a:r>
          <a:endParaRPr lang="en-US"/>
        </a:p>
      </dgm:t>
    </dgm:pt>
    <dgm:pt modelId="{2C4E5BF0-83C4-4465-9A1C-1B468B405E99}" type="parTrans" cxnId="{F76F0446-9610-4833-926C-20BF830E0991}">
      <dgm:prSet/>
      <dgm:spPr/>
      <dgm:t>
        <a:bodyPr/>
        <a:lstStyle/>
        <a:p>
          <a:endParaRPr lang="en-US"/>
        </a:p>
      </dgm:t>
    </dgm:pt>
    <dgm:pt modelId="{655A24AF-F83C-474E-9FBD-4008C82F783C}" type="sibTrans" cxnId="{F76F0446-9610-4833-926C-20BF830E0991}">
      <dgm:prSet/>
      <dgm:spPr/>
      <dgm:t>
        <a:bodyPr/>
        <a:lstStyle/>
        <a:p>
          <a:endParaRPr lang="en-US"/>
        </a:p>
      </dgm:t>
    </dgm:pt>
    <dgm:pt modelId="{4BFBF991-63FF-400F-A796-DE0D47BAD44A}">
      <dgm:prSet/>
      <dgm:spPr/>
      <dgm:t>
        <a:bodyPr/>
        <a:lstStyle/>
        <a:p>
          <a:pPr rtl="0"/>
          <a:r>
            <a:rPr lang="en-US" baseline="0" dirty="0" smtClean="0"/>
            <a:t>Client-side theming</a:t>
          </a:r>
          <a:endParaRPr lang="en-US" dirty="0"/>
        </a:p>
      </dgm:t>
    </dgm:pt>
    <dgm:pt modelId="{5FCC17D0-51F2-4F53-8F1C-0E4F0DE57E89}" type="parTrans" cxnId="{3FEFEE65-939E-48AA-9757-B19A2BEE69E7}">
      <dgm:prSet/>
      <dgm:spPr/>
      <dgm:t>
        <a:bodyPr/>
        <a:lstStyle/>
        <a:p>
          <a:endParaRPr lang="en-US"/>
        </a:p>
      </dgm:t>
    </dgm:pt>
    <dgm:pt modelId="{FFB67CD5-B0C7-4651-8B9B-B5BC4CC8257D}" type="sibTrans" cxnId="{3FEFEE65-939E-48AA-9757-B19A2BEE69E7}">
      <dgm:prSet/>
      <dgm:spPr/>
      <dgm:t>
        <a:bodyPr/>
        <a:lstStyle/>
        <a:p>
          <a:endParaRPr lang="en-US"/>
        </a:p>
      </dgm:t>
    </dgm:pt>
    <dgm:pt modelId="{B419A2C0-61AE-464E-B7D7-6AA68D194C6B}" type="pres">
      <dgm:prSet presAssocID="{3F53CA1B-851D-4696-886B-20C5B3E9C488}" presName="diagram" presStyleCnt="0">
        <dgm:presLayoutVars>
          <dgm:dir/>
          <dgm:resizeHandles val="exact"/>
        </dgm:presLayoutVars>
      </dgm:prSet>
      <dgm:spPr/>
      <dgm:t>
        <a:bodyPr/>
        <a:lstStyle/>
        <a:p>
          <a:endParaRPr lang="en-US"/>
        </a:p>
      </dgm:t>
    </dgm:pt>
    <dgm:pt modelId="{F81D9FBE-C892-43DD-AC94-BF7911F4F04B}" type="pres">
      <dgm:prSet presAssocID="{F62E2A1D-D116-487A-9C58-9799A94F2816}" presName="node" presStyleLbl="node1" presStyleIdx="0" presStyleCnt="7">
        <dgm:presLayoutVars>
          <dgm:bulletEnabled val="1"/>
        </dgm:presLayoutVars>
      </dgm:prSet>
      <dgm:spPr/>
      <dgm:t>
        <a:bodyPr/>
        <a:lstStyle/>
        <a:p>
          <a:endParaRPr lang="en-US"/>
        </a:p>
      </dgm:t>
    </dgm:pt>
    <dgm:pt modelId="{4FBD7F9B-E68A-4A8B-8B4F-7285921C5AE0}" type="pres">
      <dgm:prSet presAssocID="{7428AD07-D6BA-4B8B-B2FB-C019572B294D}" presName="sibTrans" presStyleCnt="0"/>
      <dgm:spPr/>
    </dgm:pt>
    <dgm:pt modelId="{F56E9380-20B5-4FFA-910F-1F932ED7C44B}" type="pres">
      <dgm:prSet presAssocID="{48D0E4B3-F9E4-4909-B9D6-E8E864323A9B}" presName="node" presStyleLbl="node1" presStyleIdx="1" presStyleCnt="7">
        <dgm:presLayoutVars>
          <dgm:bulletEnabled val="1"/>
        </dgm:presLayoutVars>
      </dgm:prSet>
      <dgm:spPr/>
      <dgm:t>
        <a:bodyPr/>
        <a:lstStyle/>
        <a:p>
          <a:endParaRPr lang="en-US"/>
        </a:p>
      </dgm:t>
    </dgm:pt>
    <dgm:pt modelId="{40133362-326B-4AB9-8F30-7732F0F88F24}" type="pres">
      <dgm:prSet presAssocID="{01EF3396-170E-4082-9BC6-349FF02ACBD9}" presName="sibTrans" presStyleCnt="0"/>
      <dgm:spPr/>
    </dgm:pt>
    <dgm:pt modelId="{DB53AE3C-B8B7-4AFA-B8BD-C40F133A8BCB}" type="pres">
      <dgm:prSet presAssocID="{5C725583-8E39-4B5B-91ED-65369A21EAE0}" presName="node" presStyleLbl="node1" presStyleIdx="2" presStyleCnt="7">
        <dgm:presLayoutVars>
          <dgm:bulletEnabled val="1"/>
        </dgm:presLayoutVars>
      </dgm:prSet>
      <dgm:spPr/>
      <dgm:t>
        <a:bodyPr/>
        <a:lstStyle/>
        <a:p>
          <a:endParaRPr lang="en-US"/>
        </a:p>
      </dgm:t>
    </dgm:pt>
    <dgm:pt modelId="{E08DD429-013B-428D-9811-4796F0E0C1B3}" type="pres">
      <dgm:prSet presAssocID="{971F56E3-5937-456D-8D60-04D12AFF6CB3}" presName="sibTrans" presStyleCnt="0"/>
      <dgm:spPr/>
    </dgm:pt>
    <dgm:pt modelId="{4CAF8E52-1206-4BF5-A305-460FC284F767}" type="pres">
      <dgm:prSet presAssocID="{8FB8491E-6125-4F63-A908-FB35DD8B44CE}" presName="node" presStyleLbl="node1" presStyleIdx="3" presStyleCnt="7">
        <dgm:presLayoutVars>
          <dgm:bulletEnabled val="1"/>
        </dgm:presLayoutVars>
      </dgm:prSet>
      <dgm:spPr/>
      <dgm:t>
        <a:bodyPr/>
        <a:lstStyle/>
        <a:p>
          <a:endParaRPr lang="en-US"/>
        </a:p>
      </dgm:t>
    </dgm:pt>
    <dgm:pt modelId="{2364AC1C-9DAB-4DCF-A66E-A009260285C0}" type="pres">
      <dgm:prSet presAssocID="{BF631110-521D-4960-B201-A9FD3D05DC9D}" presName="sibTrans" presStyleCnt="0"/>
      <dgm:spPr/>
    </dgm:pt>
    <dgm:pt modelId="{8F387F12-29C3-4D28-B315-6CA4DA93DF93}" type="pres">
      <dgm:prSet presAssocID="{2F04F678-89FE-49AF-9780-8A6ED6D28899}" presName="node" presStyleLbl="node1" presStyleIdx="4" presStyleCnt="7">
        <dgm:presLayoutVars>
          <dgm:bulletEnabled val="1"/>
        </dgm:presLayoutVars>
      </dgm:prSet>
      <dgm:spPr/>
      <dgm:t>
        <a:bodyPr/>
        <a:lstStyle/>
        <a:p>
          <a:endParaRPr lang="en-US"/>
        </a:p>
      </dgm:t>
    </dgm:pt>
    <dgm:pt modelId="{5F27025D-4D13-434E-94FF-86E9E2BD477E}" type="pres">
      <dgm:prSet presAssocID="{5560A468-E94E-4AE0-997E-82E82CE488DA}" presName="sibTrans" presStyleCnt="0"/>
      <dgm:spPr/>
    </dgm:pt>
    <dgm:pt modelId="{E40C357E-7E3A-41DA-94C5-EB6468A63F19}" type="pres">
      <dgm:prSet presAssocID="{4383F018-ADAE-4C91-97F5-3B851E422E8A}" presName="node" presStyleLbl="node1" presStyleIdx="5" presStyleCnt="7">
        <dgm:presLayoutVars>
          <dgm:bulletEnabled val="1"/>
        </dgm:presLayoutVars>
      </dgm:prSet>
      <dgm:spPr/>
      <dgm:t>
        <a:bodyPr/>
        <a:lstStyle/>
        <a:p>
          <a:endParaRPr lang="en-US"/>
        </a:p>
      </dgm:t>
    </dgm:pt>
    <dgm:pt modelId="{BB397DD1-384F-4396-BC33-53A42A5D4FAD}" type="pres">
      <dgm:prSet presAssocID="{655A24AF-F83C-474E-9FBD-4008C82F783C}" presName="sibTrans" presStyleCnt="0"/>
      <dgm:spPr/>
    </dgm:pt>
    <dgm:pt modelId="{82E52A7D-7877-464F-8BA2-F8A9C142766E}" type="pres">
      <dgm:prSet presAssocID="{4BFBF991-63FF-400F-A796-DE0D47BAD44A}" presName="node" presStyleLbl="node1" presStyleIdx="6" presStyleCnt="7">
        <dgm:presLayoutVars>
          <dgm:bulletEnabled val="1"/>
        </dgm:presLayoutVars>
      </dgm:prSet>
      <dgm:spPr/>
      <dgm:t>
        <a:bodyPr/>
        <a:lstStyle/>
        <a:p>
          <a:endParaRPr lang="en-US"/>
        </a:p>
      </dgm:t>
    </dgm:pt>
  </dgm:ptLst>
  <dgm:cxnLst>
    <dgm:cxn modelId="{288472EC-2611-4E29-A042-012ABFC6B8A4}" type="presOf" srcId="{5C725583-8E39-4B5B-91ED-65369A21EAE0}" destId="{DB53AE3C-B8B7-4AFA-B8BD-C40F133A8BCB}" srcOrd="0" destOrd="0" presId="urn:microsoft.com/office/officeart/2005/8/layout/default"/>
    <dgm:cxn modelId="{9D266872-A606-449F-A5E3-D7F1223BBFED}" srcId="{3F53CA1B-851D-4696-886B-20C5B3E9C488}" destId="{2F04F678-89FE-49AF-9780-8A6ED6D28899}" srcOrd="4" destOrd="0" parTransId="{4F681252-DEF1-4071-B1D0-079E1E26060F}" sibTransId="{5560A468-E94E-4AE0-997E-82E82CE488DA}"/>
    <dgm:cxn modelId="{44956F06-95D8-4DE1-951E-C82FEF38D9E8}" type="presOf" srcId="{4BFBF991-63FF-400F-A796-DE0D47BAD44A}" destId="{82E52A7D-7877-464F-8BA2-F8A9C142766E}" srcOrd="0" destOrd="0" presId="urn:microsoft.com/office/officeart/2005/8/layout/default"/>
    <dgm:cxn modelId="{E3444462-B236-4E84-BEF5-2D5DFB848410}" type="presOf" srcId="{F62E2A1D-D116-487A-9C58-9799A94F2816}" destId="{F81D9FBE-C892-43DD-AC94-BF7911F4F04B}" srcOrd="0" destOrd="0" presId="urn:microsoft.com/office/officeart/2005/8/layout/default"/>
    <dgm:cxn modelId="{A1EFE672-5719-43EA-8193-C1901485D20D}" srcId="{3F53CA1B-851D-4696-886B-20C5B3E9C488}" destId="{5C725583-8E39-4B5B-91ED-65369A21EAE0}" srcOrd="2" destOrd="0" parTransId="{AA5FE881-37D1-48A3-8A8D-B2860E5BFA58}" sibTransId="{971F56E3-5937-456D-8D60-04D12AFF6CB3}"/>
    <dgm:cxn modelId="{F98BDBCF-4350-46FB-9A30-1B918E0F5FDB}" type="presOf" srcId="{48D0E4B3-F9E4-4909-B9D6-E8E864323A9B}" destId="{F56E9380-20B5-4FFA-910F-1F932ED7C44B}" srcOrd="0" destOrd="0" presId="urn:microsoft.com/office/officeart/2005/8/layout/default"/>
    <dgm:cxn modelId="{DF1999C3-DD60-4B87-9D57-4F51B8DD1D92}" type="presOf" srcId="{3F53CA1B-851D-4696-886B-20C5B3E9C488}" destId="{B419A2C0-61AE-464E-B7D7-6AA68D194C6B}" srcOrd="0" destOrd="0" presId="urn:microsoft.com/office/officeart/2005/8/layout/default"/>
    <dgm:cxn modelId="{00F935C6-6C96-404B-B32E-7CEBD9B3FF1E}" srcId="{3F53CA1B-851D-4696-886B-20C5B3E9C488}" destId="{8FB8491E-6125-4F63-A908-FB35DD8B44CE}" srcOrd="3" destOrd="0" parTransId="{212C2434-21F5-4194-9B4A-0428B6B8F217}" sibTransId="{BF631110-521D-4960-B201-A9FD3D05DC9D}"/>
    <dgm:cxn modelId="{AC9BC081-7252-45AC-9EA3-6036297BE525}" type="presOf" srcId="{8FB8491E-6125-4F63-A908-FB35DD8B44CE}" destId="{4CAF8E52-1206-4BF5-A305-460FC284F767}" srcOrd="0" destOrd="0" presId="urn:microsoft.com/office/officeart/2005/8/layout/default"/>
    <dgm:cxn modelId="{EA57E5A1-B3E1-4F16-8D96-274D09354DC6}" type="presOf" srcId="{4383F018-ADAE-4C91-97F5-3B851E422E8A}" destId="{E40C357E-7E3A-41DA-94C5-EB6468A63F19}" srcOrd="0" destOrd="0" presId="urn:microsoft.com/office/officeart/2005/8/layout/default"/>
    <dgm:cxn modelId="{A4EE21EF-9DDC-4166-AD83-D6CB30D7BAD5}" srcId="{3F53CA1B-851D-4696-886B-20C5B3E9C488}" destId="{F62E2A1D-D116-487A-9C58-9799A94F2816}" srcOrd="0" destOrd="0" parTransId="{B5FE0FC3-5827-4EC6-9CD5-C9611C9B59A7}" sibTransId="{7428AD07-D6BA-4B8B-B2FB-C019572B294D}"/>
    <dgm:cxn modelId="{3FEFEE65-939E-48AA-9757-B19A2BEE69E7}" srcId="{3F53CA1B-851D-4696-886B-20C5B3E9C488}" destId="{4BFBF991-63FF-400F-A796-DE0D47BAD44A}" srcOrd="6" destOrd="0" parTransId="{5FCC17D0-51F2-4F53-8F1C-0E4F0DE57E89}" sibTransId="{FFB67CD5-B0C7-4651-8B9B-B5BC4CC8257D}"/>
    <dgm:cxn modelId="{F76F0446-9610-4833-926C-20BF830E0991}" srcId="{3F53CA1B-851D-4696-886B-20C5B3E9C488}" destId="{4383F018-ADAE-4C91-97F5-3B851E422E8A}" srcOrd="5" destOrd="0" parTransId="{2C4E5BF0-83C4-4465-9A1C-1B468B405E99}" sibTransId="{655A24AF-F83C-474E-9FBD-4008C82F783C}"/>
    <dgm:cxn modelId="{D6A3AB6B-6765-4135-8A63-E1D97965C31E}" type="presOf" srcId="{2F04F678-89FE-49AF-9780-8A6ED6D28899}" destId="{8F387F12-29C3-4D28-B315-6CA4DA93DF93}" srcOrd="0" destOrd="0" presId="urn:microsoft.com/office/officeart/2005/8/layout/default"/>
    <dgm:cxn modelId="{7FEED667-9291-4370-B006-C8DA40CB0719}" srcId="{3F53CA1B-851D-4696-886B-20C5B3E9C488}" destId="{48D0E4B3-F9E4-4909-B9D6-E8E864323A9B}" srcOrd="1" destOrd="0" parTransId="{EBEC0A05-0DE7-432E-A7BE-B0813C882322}" sibTransId="{01EF3396-170E-4082-9BC6-349FF02ACBD9}"/>
    <dgm:cxn modelId="{547168FB-9E85-4476-A342-7AD0B4BFF833}" type="presParOf" srcId="{B419A2C0-61AE-464E-B7D7-6AA68D194C6B}" destId="{F81D9FBE-C892-43DD-AC94-BF7911F4F04B}" srcOrd="0" destOrd="0" presId="urn:microsoft.com/office/officeart/2005/8/layout/default"/>
    <dgm:cxn modelId="{48E6026F-6619-4164-9EDC-E5DE0C2E5388}" type="presParOf" srcId="{B419A2C0-61AE-464E-B7D7-6AA68D194C6B}" destId="{4FBD7F9B-E68A-4A8B-8B4F-7285921C5AE0}" srcOrd="1" destOrd="0" presId="urn:microsoft.com/office/officeart/2005/8/layout/default"/>
    <dgm:cxn modelId="{5B5DE625-533C-4674-BBD2-FBC7E743F4C9}" type="presParOf" srcId="{B419A2C0-61AE-464E-B7D7-6AA68D194C6B}" destId="{F56E9380-20B5-4FFA-910F-1F932ED7C44B}" srcOrd="2" destOrd="0" presId="urn:microsoft.com/office/officeart/2005/8/layout/default"/>
    <dgm:cxn modelId="{2B5F2E61-0BCF-4A0A-9781-2DE0232B4484}" type="presParOf" srcId="{B419A2C0-61AE-464E-B7D7-6AA68D194C6B}" destId="{40133362-326B-4AB9-8F30-7732F0F88F24}" srcOrd="3" destOrd="0" presId="urn:microsoft.com/office/officeart/2005/8/layout/default"/>
    <dgm:cxn modelId="{A3B001F5-1563-4745-A0BD-9EC8083193F8}" type="presParOf" srcId="{B419A2C0-61AE-464E-B7D7-6AA68D194C6B}" destId="{DB53AE3C-B8B7-4AFA-B8BD-C40F133A8BCB}" srcOrd="4" destOrd="0" presId="urn:microsoft.com/office/officeart/2005/8/layout/default"/>
    <dgm:cxn modelId="{AEF6C29F-EA16-4EF3-A13D-73E90277C1D2}" type="presParOf" srcId="{B419A2C0-61AE-464E-B7D7-6AA68D194C6B}" destId="{E08DD429-013B-428D-9811-4796F0E0C1B3}" srcOrd="5" destOrd="0" presId="urn:microsoft.com/office/officeart/2005/8/layout/default"/>
    <dgm:cxn modelId="{5AA4E1D4-9935-469F-A781-3E3544DF2D89}" type="presParOf" srcId="{B419A2C0-61AE-464E-B7D7-6AA68D194C6B}" destId="{4CAF8E52-1206-4BF5-A305-460FC284F767}" srcOrd="6" destOrd="0" presId="urn:microsoft.com/office/officeart/2005/8/layout/default"/>
    <dgm:cxn modelId="{E9727521-A5BF-47CB-BB17-1F1F34415FFC}" type="presParOf" srcId="{B419A2C0-61AE-464E-B7D7-6AA68D194C6B}" destId="{2364AC1C-9DAB-4DCF-A66E-A009260285C0}" srcOrd="7" destOrd="0" presId="urn:microsoft.com/office/officeart/2005/8/layout/default"/>
    <dgm:cxn modelId="{1FAA43C4-D5EB-40A7-814E-C884DF4D1343}" type="presParOf" srcId="{B419A2C0-61AE-464E-B7D7-6AA68D194C6B}" destId="{8F387F12-29C3-4D28-B315-6CA4DA93DF93}" srcOrd="8" destOrd="0" presId="urn:microsoft.com/office/officeart/2005/8/layout/default"/>
    <dgm:cxn modelId="{82C50645-D8F5-4E66-A963-D4367AE59651}" type="presParOf" srcId="{B419A2C0-61AE-464E-B7D7-6AA68D194C6B}" destId="{5F27025D-4D13-434E-94FF-86E9E2BD477E}" srcOrd="9" destOrd="0" presId="urn:microsoft.com/office/officeart/2005/8/layout/default"/>
    <dgm:cxn modelId="{2310D00D-9A89-4622-A00F-94D17BC00E2B}" type="presParOf" srcId="{B419A2C0-61AE-464E-B7D7-6AA68D194C6B}" destId="{E40C357E-7E3A-41DA-94C5-EB6468A63F19}" srcOrd="10" destOrd="0" presId="urn:microsoft.com/office/officeart/2005/8/layout/default"/>
    <dgm:cxn modelId="{4898E55A-104B-46C1-A35A-8F57DEC45ADC}" type="presParOf" srcId="{B419A2C0-61AE-464E-B7D7-6AA68D194C6B}" destId="{BB397DD1-384F-4396-BC33-53A42A5D4FAD}" srcOrd="11" destOrd="0" presId="urn:microsoft.com/office/officeart/2005/8/layout/default"/>
    <dgm:cxn modelId="{789C8446-BDF1-4326-BCF0-A97725981B94}" type="presParOf" srcId="{B419A2C0-61AE-464E-B7D7-6AA68D194C6B}" destId="{82E52A7D-7877-464F-8BA2-F8A9C142766E}"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62828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3746759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065566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428603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01468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24596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051866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210637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084330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961604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059995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267164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083513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668559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201095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569431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940380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969868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667812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283729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703858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40657757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9298181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4646888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0900520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654461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954192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5165755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4279965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41403060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2909938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0433708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41497541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2320038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5465987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2357257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4977977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1175850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2299671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9304005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781484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778906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045468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23324183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6394252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11801145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4A7067-FB19-428D-A5A8-287BD895E66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1965551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10673750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D12836-A839-4958-95A7-B8E0DDE8905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6095201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4153877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41425048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29389739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66D488-0EFB-478D-8A97-6B1BA72BCFBB}"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2803442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a:buNone/>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739540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21826990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42803047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2513100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67</a:t>
            </a:fld>
            <a:endParaRPr lang="en-US" dirty="0">
              <a:solidFill>
                <a:prstClr val="black"/>
              </a:solidFill>
            </a:endParaRPr>
          </a:p>
        </p:txBody>
      </p:sp>
    </p:spTree>
    <p:extLst>
      <p:ext uri="{BB962C8B-B14F-4D97-AF65-F5344CB8AC3E}">
        <p14:creationId xmlns:p14="http://schemas.microsoft.com/office/powerpoint/2010/main" val="15733270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30438280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40534772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1649748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3820768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33570063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46175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4223516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8414163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6769929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310821313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79</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20708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36483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3616276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4763882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5333002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0095579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963102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7094423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564334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360095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3864656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778714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73892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8604473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364966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68751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028259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781530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583753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661091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79692814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9758436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314761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71067139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5483989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62662440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53599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2401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8727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91979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993461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28378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C226AC1A-97B3-41DD-8351-CE330C7FEC78}" type="datetimeFigureOut">
              <a:rPr lang="en-US" smtClean="0">
                <a:solidFill>
                  <a:srgbClr val="505050"/>
                </a:solidFill>
              </a:rPr>
              <a:pPr/>
              <a:t>3/4/2014</a:t>
            </a:fld>
            <a:endParaRPr lang="en-US">
              <a:solidFill>
                <a:srgbClr val="50505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solidFill>
                <a:srgbClr val="50505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66260CAC-915C-4640-BD1A-D98EE60C6494}"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5571427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3733"/>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C226AC1A-97B3-41DD-8351-CE330C7FEC78}" type="datetimeFigureOut">
              <a:rPr lang="en-US" smtClean="0">
                <a:solidFill>
                  <a:srgbClr val="505050"/>
                </a:solidFill>
              </a:rPr>
              <a:pPr/>
              <a:t>3/4/2014</a:t>
            </a:fld>
            <a:endParaRPr lang="en-US">
              <a:solidFill>
                <a:srgbClr val="50505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solidFill>
                <a:srgbClr val="50505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66260CAC-915C-4640-BD1A-D98EE60C6494}"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2077359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0618638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255183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0096500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767269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3107163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053248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004588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2840727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719658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902403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2669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1416242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771761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591713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363069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497358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39675672"/>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71204155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63046578"/>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1035349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89242224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8781617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52052634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277912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11044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31288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6613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0887606"/>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463757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slideLayout" Target="../slideLayouts/slideLayout88.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image" Target="../media/image1.png"/><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830223745"/>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208325792"/>
      </p:ext>
    </p:extLst>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 id="2147484255" r:id="rId6"/>
    <p:sldLayoutId id="2147484256" r:id="rId7"/>
    <p:sldLayoutId id="2147484257" r:id="rId8"/>
    <p:sldLayoutId id="2147484258" r:id="rId9"/>
    <p:sldLayoutId id="2147484259" r:id="rId10"/>
    <p:sldLayoutId id="2147484260" r:id="rId11"/>
    <p:sldLayoutId id="2147484261" r:id="rId12"/>
    <p:sldLayoutId id="2147484262" r:id="rId13"/>
    <p:sldLayoutId id="2147484263" r:id="rId14"/>
    <p:sldLayoutId id="2147484264" r:id="rId15"/>
    <p:sldLayoutId id="2147484265" r:id="rId16"/>
    <p:sldLayoutId id="2147484266" r:id="rId17"/>
    <p:sldLayoutId id="2147484267" r:id="rId18"/>
    <p:sldLayoutId id="2147484268" r:id="rId19"/>
    <p:sldLayoutId id="2147484269" r:id="rId20"/>
    <p:sldLayoutId id="2147484270" r:id="rId21"/>
    <p:sldLayoutId id="2147484271" r:id="rId22"/>
    <p:sldLayoutId id="2147484272" r:id="rId23"/>
    <p:sldLayoutId id="2147484273" r:id="rId24"/>
    <p:sldLayoutId id="2147484274" r:id="rId25"/>
    <p:sldLayoutId id="2147484275" r:id="rId26"/>
    <p:sldLayoutId id="2147484276" r:id="rId27"/>
    <p:sldLayoutId id="2147484277" r:id="rId28"/>
    <p:sldLayoutId id="2147484278"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9.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9.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9.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9.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9.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9.xml"/><Relationship Id="rId5" Type="http://schemas.openxmlformats.org/officeDocument/2006/relationships/image" Target="../media/image17.pn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39.xml"/><Relationship Id="rId5" Type="http://schemas.openxmlformats.org/officeDocument/2006/relationships/image" Target="../media/image18.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3.xml"/><Relationship Id="rId1" Type="http://schemas.openxmlformats.org/officeDocument/2006/relationships/slideLayout" Target="../slideLayouts/slideLayout3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4.xml"/><Relationship Id="rId1" Type="http://schemas.openxmlformats.org/officeDocument/2006/relationships/slideLayout" Target="../slideLayouts/slideLayout3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52.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5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52.xml"/><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52.xml"/></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52.xml"/><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52.xml"/><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52.xml"/><Relationship Id="rId4" Type="http://schemas.openxmlformats.org/officeDocument/2006/relationships/image" Target="../media/image24.png"/></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52.xml"/><Relationship Id="rId4" Type="http://schemas.openxmlformats.org/officeDocument/2006/relationships/image" Target="../media/image2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8.xml"/><Relationship Id="rId1" Type="http://schemas.openxmlformats.org/officeDocument/2006/relationships/slideLayout" Target="../slideLayouts/slideLayout5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9.xml"/></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0.xml"/><Relationship Id="rId1" Type="http://schemas.openxmlformats.org/officeDocument/2006/relationships/slideLayout" Target="../slideLayouts/slideLayout52.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1.xml"/><Relationship Id="rId1" Type="http://schemas.openxmlformats.org/officeDocument/2006/relationships/slideLayout" Target="../slideLayouts/slideLayout5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5.xml"/><Relationship Id="rId1" Type="http://schemas.openxmlformats.org/officeDocument/2006/relationships/slideLayout" Target="../slideLayouts/slideLayout3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6.xml"/><Relationship Id="rId1" Type="http://schemas.openxmlformats.org/officeDocument/2006/relationships/slideLayout" Target="../slideLayouts/slideLayout3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8.xml"/></Relationships>
</file>

<file path=ppt/slides/_rels/slide7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0.xml"/><Relationship Id="rId1" Type="http://schemas.openxmlformats.org/officeDocument/2006/relationships/slideLayout" Target="../slideLayouts/slideLayout3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6.xml.rels><?xml version="1.0" encoding="UTF-8" standalone="yes"?>
<Relationships xmlns="http://schemas.openxmlformats.org/package/2006/relationships"><Relationship Id="rId8" Type="http://schemas.openxmlformats.org/officeDocument/2006/relationships/hyperlink" Target="http://www.microsoft.com/en-us/download/details.aspx?id=38182" TargetMode="External"/><Relationship Id="rId3" Type="http://schemas.openxmlformats.org/officeDocument/2006/relationships/hyperlink" Target="http://sharepoint.microsoft.com/blog/Pages/BlogPost.aspx?pID=1043" TargetMode="External"/><Relationship Id="rId7" Type="http://schemas.openxmlformats.org/officeDocument/2006/relationships/hyperlink" Target="http://blogs.msdn.com/b/sharepointdesigner/archive/2010/04/09/working-with-the-sharepoint-theming-engine.aspx?Redirected=true" TargetMode="External"/><Relationship Id="rId2" Type="http://schemas.openxmlformats.org/officeDocument/2006/relationships/notesSlide" Target="../notesSlides/notesSlide71.xml"/><Relationship Id="rId1" Type="http://schemas.openxmlformats.org/officeDocument/2006/relationships/slideLayout" Target="../slideLayouts/slideLayout38.xml"/><Relationship Id="rId6" Type="http://schemas.openxmlformats.org/officeDocument/2006/relationships/hyperlink" Target="http://msdn.microsoft.com/en-us/library/microsoft.sharepoint.utilities.sptheme(v=office.15).aspx" TargetMode="External"/><Relationship Id="rId5" Type="http://schemas.openxmlformats.org/officeDocument/2006/relationships/hyperlink" Target="http://msdn.microsoft.com/en-us/library/microsoft.sharepoint.utilities.spfont(v=office.15).aspx" TargetMode="External"/><Relationship Id="rId4" Type="http://schemas.openxmlformats.org/officeDocument/2006/relationships/hyperlink" Target="http://msdn.microsoft.com/en-us/library/microsoft.sharepoint.utilities.spcolor(v=office.15).aspx"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myspc.sharepointconference.com/Sessions/Details/14059" TargetMode="External"/><Relationship Id="rId2" Type="http://schemas.openxmlformats.org/officeDocument/2006/relationships/notesSlide" Target="../notesSlides/notesSlide72.xml"/><Relationship Id="rId1" Type="http://schemas.openxmlformats.org/officeDocument/2006/relationships/slideLayout" Target="../slideLayouts/slideLayout38.xml"/><Relationship Id="rId4" Type="http://schemas.openxmlformats.org/officeDocument/2006/relationships/hyperlink" Target="http://myspc.sharepointconference.com/Sessions/Details/12999"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3.xml"/><Relationship Id="rId1" Type="http://schemas.openxmlformats.org/officeDocument/2006/relationships/slideLayout" Target="../slideLayouts/slideLayout6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Content Placeholder 5"/>
          <p:cNvSpPr>
            <a:spLocks noGrp="1"/>
          </p:cNvSpPr>
          <p:nvPr>
            <p:ph idx="4294967295"/>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anchor="ctr">
            <a:normAutofit/>
          </a:bodyPr>
          <a:lstStyle/>
          <a:p>
            <a:pPr marL="0" indent="0" algn="ctr">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ReplaceColor</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BodyText</a:t>
            </a:r>
            <a:r>
              <a:rPr lang="en-US" sz="1900" dirty="0">
                <a:latin typeface="Consolas" panose="020B0609020204030204" pitchFamily="49" charset="0"/>
                <a:cs typeface="Consolas" panose="020B0609020204030204" pitchFamily="49" charset="0"/>
              </a:rPr>
              <a:t>")]*/ color: #000;</a:t>
            </a:r>
          </a:p>
        </p:txBody>
      </p:sp>
      <p:sp>
        <p:nvSpPr>
          <p:cNvPr id="7" name="Content Placeholder 5"/>
          <p:cNvSpPr txBox="1">
            <a:spLocks/>
          </p:cNvSpPr>
          <p:nvPr/>
        </p:nvSpPr>
        <p:spPr>
          <a:xfrm>
            <a:off x="855768" y="4573027"/>
            <a:ext cx="10724938" cy="1308919"/>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900" dirty="0">
                <a:solidFill>
                  <a:srgbClr val="505050"/>
                </a:solidFill>
                <a:latin typeface="Consolas" panose="020B0609020204030204" pitchFamily="49" charset="0"/>
                <a:cs typeface="Consolas" panose="020B0609020204030204" pitchFamily="49" charset="0"/>
              </a:rPr>
              <a:t>color: #</a:t>
            </a:r>
            <a:r>
              <a:rPr lang="en-US" sz="1900" dirty="0" err="1">
                <a:solidFill>
                  <a:srgbClr val="505050"/>
                </a:solidFill>
                <a:latin typeface="Consolas" panose="020B0609020204030204" pitchFamily="49" charset="0"/>
                <a:cs typeface="Consolas" panose="020B0609020204030204" pitchFamily="49" charset="0"/>
              </a:rPr>
              <a:t>fff</a:t>
            </a:r>
            <a:r>
              <a:rPr lang="en-US" sz="1900" dirty="0">
                <a:solidFill>
                  <a:srgbClr val="505050"/>
                </a:solidFill>
                <a:latin typeface="Consolas" panose="020B0609020204030204" pitchFamily="49" charset="0"/>
                <a:cs typeface="Consolas" panose="020B0609020204030204" pitchFamily="49" charset="0"/>
              </a:rPr>
              <a:t>;</a:t>
            </a:r>
          </a:p>
        </p:txBody>
      </p:sp>
      <p:sp>
        <p:nvSpPr>
          <p:cNvPr id="8" name="Down Arrow 7"/>
          <p:cNvSpPr/>
          <p:nvPr/>
        </p:nvSpPr>
        <p:spPr>
          <a:xfrm>
            <a:off x="5608773" y="3497262"/>
            <a:ext cx="1218929" cy="867157"/>
          </a:xfrm>
          <a:prstGeom prst="downArrow">
            <a:avLst/>
          </a:prstGeom>
          <a:solidFill>
            <a:schemeClr val="tx2"/>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1316617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theming?</a:t>
            </a:r>
            <a:endParaRPr lang="en-US" dirty="0"/>
          </a:p>
        </p:txBody>
      </p:sp>
      <p:sp>
        <p:nvSpPr>
          <p:cNvPr id="2" name="Text Placeholder 1"/>
          <p:cNvSpPr>
            <a:spLocks noGrp="1"/>
          </p:cNvSpPr>
          <p:nvPr>
            <p:ph type="body" sz="quarter" idx="11"/>
          </p:nvPr>
        </p:nvSpPr>
        <p:spPr>
          <a:xfrm>
            <a:off x="274639" y="1212849"/>
            <a:ext cx="11889564" cy="5478423"/>
          </a:xfrm>
        </p:spPr>
        <p:txBody>
          <a:bodyPr/>
          <a:lstStyle/>
          <a:p>
            <a:r>
              <a:rPr lang="en-US" dirty="0"/>
              <a:t>It’s the safest way to change colors and </a:t>
            </a:r>
            <a:r>
              <a:rPr lang="en-US" dirty="0" smtClean="0"/>
              <a:t>fonts</a:t>
            </a:r>
          </a:p>
          <a:p>
            <a:r>
              <a:rPr lang="en-US" dirty="0" smtClean="0"/>
              <a:t>New features will continue to match</a:t>
            </a:r>
          </a:p>
          <a:p>
            <a:r>
              <a:rPr lang="en-US" dirty="0" smtClean="0"/>
              <a:t>Variety through the ecosystem</a:t>
            </a:r>
          </a:p>
          <a:p>
            <a:endParaRPr lang="en-US" dirty="0" smtClean="0"/>
          </a:p>
          <a:p>
            <a:r>
              <a:rPr lang="en-US" dirty="0" smtClean="0"/>
              <a:t>Other approaches are fragile</a:t>
            </a:r>
          </a:p>
          <a:p>
            <a:pPr lvl="1"/>
            <a:r>
              <a:rPr lang="en-US" dirty="0" smtClean="0"/>
              <a:t>Overriding product CSS creates dependencies on continued use of classes</a:t>
            </a:r>
          </a:p>
          <a:p>
            <a:pPr lvl="1"/>
            <a:r>
              <a:rPr lang="en-US" dirty="0" smtClean="0"/>
              <a:t>Custom CSS that targets product HTML creates dependencies on specific markup</a:t>
            </a:r>
          </a:p>
          <a:p>
            <a:endParaRPr lang="en-US" dirty="0" smtClean="0"/>
          </a:p>
          <a:p>
            <a:endParaRPr lang="en-US" dirty="0"/>
          </a:p>
        </p:txBody>
      </p:sp>
    </p:spTree>
    <p:extLst>
      <p:ext uri="{BB962C8B-B14F-4D97-AF65-F5344CB8AC3E}">
        <p14:creationId xmlns:p14="http://schemas.microsoft.com/office/powerpoint/2010/main" val="34342492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Recoloring images</a:t>
            </a:r>
            <a:endParaRPr lang="en-US" dirty="0"/>
          </a:p>
        </p:txBody>
      </p:sp>
    </p:spTree>
    <p:extLst>
      <p:ext uri="{BB962C8B-B14F-4D97-AF65-F5344CB8AC3E}">
        <p14:creationId xmlns:p14="http://schemas.microsoft.com/office/powerpoint/2010/main" val="186170079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06332901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29013077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sp>
        <p:nvSpPr>
          <p:cNvPr id="3" name="Rectangle 2"/>
          <p:cNvSpPr/>
          <p:nvPr/>
        </p:nvSpPr>
        <p:spPr>
          <a:xfrm>
            <a:off x="618381" y="1070360"/>
            <a:ext cx="1911107" cy="77980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 name="Rectangle 3"/>
          <p:cNvSpPr/>
          <p:nvPr/>
        </p:nvSpPr>
        <p:spPr>
          <a:xfrm>
            <a:off x="9342438" y="68262"/>
            <a:ext cx="2971800" cy="7539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6" name="Straight Arrow Connector 5"/>
          <p:cNvCxnSpPr/>
          <p:nvPr/>
        </p:nvCxnSpPr>
        <p:spPr>
          <a:xfrm>
            <a:off x="6218237" y="1088884"/>
            <a:ext cx="0" cy="41924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960437" y="4189685"/>
            <a:ext cx="0" cy="91471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075238" y="5149261"/>
            <a:ext cx="0" cy="49547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11247437" y="1820862"/>
            <a:ext cx="0" cy="6458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74637" y="5554662"/>
            <a:ext cx="564888"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130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sp>
        <p:nvSpPr>
          <p:cNvPr id="4" name="Rectangle 2"/>
          <p:cNvSpPr/>
          <p:nvPr/>
        </p:nvSpPr>
        <p:spPr>
          <a:xfrm>
            <a:off x="9342438" y="68262"/>
            <a:ext cx="2971800" cy="7539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5" name="Straight Arrow Connector 10"/>
          <p:cNvCxnSpPr/>
          <p:nvPr/>
        </p:nvCxnSpPr>
        <p:spPr>
          <a:xfrm>
            <a:off x="6218237" y="1088884"/>
            <a:ext cx="0" cy="41924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11"/>
          <p:cNvCxnSpPr/>
          <p:nvPr/>
        </p:nvCxnSpPr>
        <p:spPr>
          <a:xfrm>
            <a:off x="960437" y="4189685"/>
            <a:ext cx="0" cy="91471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12"/>
          <p:cNvCxnSpPr/>
          <p:nvPr/>
        </p:nvCxnSpPr>
        <p:spPr>
          <a:xfrm>
            <a:off x="5075238" y="5149261"/>
            <a:ext cx="0" cy="49547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13"/>
          <p:cNvCxnSpPr/>
          <p:nvPr/>
        </p:nvCxnSpPr>
        <p:spPr>
          <a:xfrm flipV="1">
            <a:off x="11247437" y="1820862"/>
            <a:ext cx="0" cy="6458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14"/>
          <p:cNvCxnSpPr/>
          <p:nvPr/>
        </p:nvCxnSpPr>
        <p:spPr>
          <a:xfrm>
            <a:off x="274637" y="5554662"/>
            <a:ext cx="564888"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15"/>
          <p:cNvSpPr/>
          <p:nvPr/>
        </p:nvSpPr>
        <p:spPr>
          <a:xfrm>
            <a:off x="618381" y="1070360"/>
            <a:ext cx="1911107" cy="77980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1936359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endParaRPr lang="en-US" dirty="0"/>
          </a:p>
        </p:txBody>
      </p:sp>
      <p:sp>
        <p:nvSpPr>
          <p:cNvPr id="3" name="Content Placeholder 2"/>
          <p:cNvSpPr>
            <a:spLocks noGrp="1"/>
          </p:cNvSpPr>
          <p:nvPr>
            <p:ph type="body" sz="quarter" idx="10"/>
          </p:nvPr>
        </p:nvSpPr>
        <p:spPr>
          <a:xfrm>
            <a:off x="274638" y="1216152"/>
            <a:ext cx="11887199" cy="3993401"/>
          </a:xfrm>
          <a:prstGeom prst="rect">
            <a:avLst/>
          </a:prstGeom>
        </p:spPr>
        <p:txBody>
          <a:bodyPr/>
          <a:lstStyle/>
          <a:p>
            <a:r>
              <a:rPr lang="en-US" dirty="0"/>
              <a:t>for each </a:t>
            </a:r>
            <a:r>
              <a:rPr lang="en-US" dirty="0" err="1"/>
              <a:t>themable</a:t>
            </a:r>
            <a:r>
              <a:rPr lang="en-US" dirty="0"/>
              <a:t> CSS file {</a:t>
            </a:r>
          </a:p>
          <a:p>
            <a:r>
              <a:rPr lang="en-US" dirty="0"/>
              <a:t>	for each </a:t>
            </a:r>
            <a:r>
              <a:rPr lang="en-US" dirty="0" err="1">
                <a:latin typeface="Consolas" panose="020B0609020204030204" pitchFamily="49" charset="0"/>
                <a:cs typeface="Consolas" panose="020B0609020204030204" pitchFamily="49" charset="0"/>
              </a:rPr>
              <a:t>url</a:t>
            </a:r>
            <a:r>
              <a:rPr lang="en-US" dirty="0">
                <a:latin typeface="Consolas" panose="020B0609020204030204" pitchFamily="49" charset="0"/>
                <a:cs typeface="Consolas" panose="020B0609020204030204" pitchFamily="49" charset="0"/>
              </a:rPr>
              <a:t>(…)</a:t>
            </a:r>
            <a:r>
              <a:rPr lang="en-US" dirty="0"/>
              <a:t> value in the file {</a:t>
            </a:r>
          </a:p>
          <a:p>
            <a:r>
              <a:rPr lang="en-US" dirty="0"/>
              <a:t>		if it is preceded with an annotation {</a:t>
            </a:r>
          </a:p>
          <a:p>
            <a:r>
              <a:rPr lang="en-US" dirty="0"/>
              <a:t>			recolor it</a:t>
            </a:r>
          </a:p>
          <a:p>
            <a:r>
              <a:rPr lang="en-US" dirty="0"/>
              <a:t>		</a:t>
            </a:r>
            <a:r>
              <a:rPr lang="en-US" dirty="0" smtClean="0"/>
              <a:t>}</a:t>
            </a:r>
            <a:endParaRPr lang="en-US" dirty="0"/>
          </a:p>
          <a:p>
            <a:r>
              <a:rPr lang="en-US" dirty="0"/>
              <a:t>	}</a:t>
            </a:r>
          </a:p>
          <a:p>
            <a:r>
              <a:rPr lang="en-US" dirty="0"/>
              <a:t>}</a:t>
            </a:r>
          </a:p>
        </p:txBody>
      </p:sp>
    </p:spTree>
    <p:extLst>
      <p:ext uri="{BB962C8B-B14F-4D97-AF65-F5344CB8AC3E}">
        <p14:creationId xmlns:p14="http://schemas.microsoft.com/office/powerpoint/2010/main" val="201223082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Content Placeholder 5"/>
          <p:cNvSpPr>
            <a:spLocks noGrp="1"/>
          </p:cNvSpPr>
          <p:nvPr>
            <p:ph idx="4294967295"/>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anchor="ctr">
            <a:normAutofit/>
          </a:bodyPr>
          <a:lstStyle/>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BodyText</a:t>
            </a:r>
            <a:r>
              <a:rPr lang="en-US" sz="1900" dirty="0" smtClean="0">
                <a:latin typeface="Consolas" panose="020B0609020204030204" pitchFamily="49" charset="0"/>
                <a:cs typeface="Consolas" panose="020B0609020204030204" pitchFamily="49" charset="0"/>
              </a:rPr>
              <a:t>")]*/</a:t>
            </a:r>
            <a:r>
              <a:rPr lang="en-US" sz="1900" dirty="0">
                <a:latin typeface="Consolas" panose="020B0609020204030204" pitchFamily="49" charset="0"/>
                <a:cs typeface="Consolas" panose="020B0609020204030204" pitchFamily="49" charset="0"/>
              </a:rPr>
              <a:t> </a:t>
            </a:r>
            <a:r>
              <a:rPr lang="en-US" sz="1900" dirty="0" err="1" smtClean="0">
                <a:latin typeface="Consolas" panose="020B0609020204030204" pitchFamily="49" charset="0"/>
                <a:cs typeface="Consolas" panose="020B0609020204030204" pitchFamily="49" charset="0"/>
              </a:rPr>
              <a:t>background-image:url</a:t>
            </a:r>
            <a:r>
              <a:rPr lang="en-US" sz="1900" dirty="0">
                <a:latin typeface="Consolas" panose="020B0609020204030204" pitchFamily="49" charset="0"/>
                <a:cs typeface="Consolas" panose="020B0609020204030204" pitchFamily="49" charset="0"/>
              </a:rPr>
              <a:t>("myimage.png");</a:t>
            </a:r>
          </a:p>
        </p:txBody>
      </p:sp>
      <p:sp>
        <p:nvSpPr>
          <p:cNvPr id="7" name="Content Placeholder 5"/>
          <p:cNvSpPr txBox="1">
            <a:spLocks/>
          </p:cNvSpPr>
          <p:nvPr/>
        </p:nvSpPr>
        <p:spPr>
          <a:xfrm>
            <a:off x="855768" y="4573027"/>
            <a:ext cx="10724938" cy="1308919"/>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6298" indent="-466298">
              <a:buFont typeface="Arial" panose="020B0604020202020204" pitchFamily="34" charset="0"/>
              <a:buNone/>
            </a:pPr>
            <a:r>
              <a:rPr lang="en-US" sz="1900" dirty="0">
                <a:solidFill>
                  <a:srgbClr val="505050"/>
                </a:solidFill>
                <a:latin typeface="Consolas" panose="020B0609020204030204" pitchFamily="49" charset="0"/>
                <a:cs typeface="Consolas" panose="020B0609020204030204" pitchFamily="49" charset="0"/>
              </a:rPr>
              <a:t>background-image: </a:t>
            </a:r>
            <a:br>
              <a:rPr lang="en-US" sz="1900" dirty="0">
                <a:solidFill>
                  <a:srgbClr val="505050"/>
                </a:solidFill>
                <a:latin typeface="Consolas" panose="020B0609020204030204" pitchFamily="49" charset="0"/>
                <a:cs typeface="Consolas" panose="020B0609020204030204" pitchFamily="49" charset="0"/>
              </a:rPr>
            </a:br>
            <a:r>
              <a:rPr lang="en-US" sz="1900" dirty="0" err="1">
                <a:solidFill>
                  <a:srgbClr val="505050"/>
                </a:solidFill>
                <a:latin typeface="Consolas" panose="020B0609020204030204" pitchFamily="49" charset="0"/>
                <a:cs typeface="Consolas" panose="020B0609020204030204" pitchFamily="49" charset="0"/>
              </a:rPr>
              <a:t>url</a:t>
            </a:r>
            <a:r>
              <a:rPr lang="en-US" sz="1900" dirty="0">
                <a:solidFill>
                  <a:srgbClr val="505050"/>
                </a:solidFill>
                <a:latin typeface="Consolas" panose="020B0609020204030204" pitchFamily="49" charset="0"/>
                <a:cs typeface="Consolas" panose="020B0609020204030204" pitchFamily="49" charset="0"/>
              </a:rPr>
              <a:t>("/_catalogs/theme/Themed/&lt;HASH1&gt;/</a:t>
            </a:r>
            <a:r>
              <a:rPr lang="en-US" sz="1900" dirty="0" err="1">
                <a:solidFill>
                  <a:srgbClr val="505050"/>
                </a:solidFill>
                <a:latin typeface="Consolas" panose="020B0609020204030204" pitchFamily="49" charset="0"/>
                <a:cs typeface="Consolas" panose="020B0609020204030204" pitchFamily="49" charset="0"/>
              </a:rPr>
              <a:t>myimage</a:t>
            </a:r>
            <a:r>
              <a:rPr lang="en-US" sz="1900" dirty="0">
                <a:solidFill>
                  <a:srgbClr val="505050"/>
                </a:solidFill>
                <a:latin typeface="Consolas" panose="020B0609020204030204" pitchFamily="49" charset="0"/>
                <a:cs typeface="Consolas" panose="020B0609020204030204" pitchFamily="49" charset="0"/>
              </a:rPr>
              <a:t>-&lt;hash2&gt;.</a:t>
            </a:r>
            <a:r>
              <a:rPr lang="en-US" sz="1900" dirty="0" err="1">
                <a:solidFill>
                  <a:srgbClr val="505050"/>
                </a:solidFill>
                <a:latin typeface="Consolas" panose="020B0609020204030204" pitchFamily="49" charset="0"/>
                <a:cs typeface="Consolas" panose="020B0609020204030204" pitchFamily="49" charset="0"/>
              </a:rPr>
              <a:t>themedpng</a:t>
            </a:r>
            <a:r>
              <a:rPr lang="en-US" sz="1900" dirty="0">
                <a:solidFill>
                  <a:srgbClr val="505050"/>
                </a:solidFill>
                <a:latin typeface="Consolas" panose="020B0609020204030204" pitchFamily="49" charset="0"/>
                <a:cs typeface="Consolas" panose="020B0609020204030204" pitchFamily="49" charset="0"/>
              </a:rPr>
              <a:t>");</a:t>
            </a:r>
          </a:p>
        </p:txBody>
      </p:sp>
      <p:sp>
        <p:nvSpPr>
          <p:cNvPr id="8" name="Down Arrow 7"/>
          <p:cNvSpPr/>
          <p:nvPr/>
        </p:nvSpPr>
        <p:spPr>
          <a:xfrm>
            <a:off x="5608773" y="3497262"/>
            <a:ext cx="1218929" cy="867157"/>
          </a:xfrm>
          <a:prstGeom prst="downArrow">
            <a:avLst/>
          </a:prstGeom>
          <a:solidFill>
            <a:schemeClr val="tx2"/>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 name="Down Arrow 8"/>
          <p:cNvSpPr/>
          <p:nvPr/>
        </p:nvSpPr>
        <p:spPr>
          <a:xfrm flipV="1">
            <a:off x="5151437" y="5554662"/>
            <a:ext cx="1218929" cy="867157"/>
          </a:xfrm>
          <a:prstGeom prst="downArrow">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solidFill>
                <a:srgbClr val="FFFFFF"/>
              </a:solidFill>
            </a:endParaRPr>
          </a:p>
        </p:txBody>
      </p:sp>
      <p:sp>
        <p:nvSpPr>
          <p:cNvPr id="10" name="Down Arrow 9"/>
          <p:cNvSpPr/>
          <p:nvPr/>
        </p:nvSpPr>
        <p:spPr>
          <a:xfrm flipV="1">
            <a:off x="7285308" y="5554661"/>
            <a:ext cx="1218929" cy="867157"/>
          </a:xfrm>
          <a:prstGeom prst="downArrow">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1382246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strVal val="#ppt_x"/>
                                          </p:val>
                                        </p:tav>
                                        <p:tav tm="100000">
                                          <p:val>
                                            <p:strVal val="#ppt_x"/>
                                          </p:val>
                                        </p:tav>
                                      </p:tavLst>
                                    </p:anim>
                                    <p:anim calcmode="lin" valueType="num">
                                      <p:cBhvr>
                                        <p:cTn id="16"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Recoloring methods</a:t>
            </a:r>
            <a:endParaRPr lang="en-US" dirty="0"/>
          </a:p>
        </p:txBody>
      </p:sp>
    </p:spTree>
    <p:extLst>
      <p:ext uri="{BB962C8B-B14F-4D97-AF65-F5344CB8AC3E}">
        <p14:creationId xmlns:p14="http://schemas.microsoft.com/office/powerpoint/2010/main" val="160024251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3060901"/>
            <a:ext cx="8553551" cy="1371600"/>
          </a:xfrm>
        </p:spPr>
        <p:txBody>
          <a:bodyPr/>
          <a:lstStyle/>
          <a:p>
            <a:r>
              <a:rPr lang="en-US" sz="4000" dirty="0"/>
              <a:t>Customizing your SharePoint sites using the SharePoint Theming Engine</a:t>
            </a:r>
          </a:p>
        </p:txBody>
      </p:sp>
      <p:sp>
        <p:nvSpPr>
          <p:cNvPr id="5" name="Text Placeholder 4"/>
          <p:cNvSpPr>
            <a:spLocks noGrp="1"/>
          </p:cNvSpPr>
          <p:nvPr>
            <p:ph type="body" sz="quarter" idx="14"/>
          </p:nvPr>
        </p:nvSpPr>
        <p:spPr/>
        <p:txBody>
          <a:bodyPr/>
          <a:lstStyle/>
          <a:p>
            <a:r>
              <a:rPr lang="en-US" dirty="0"/>
              <a:t>Jonathan </a:t>
            </a:r>
            <a:r>
              <a:rPr lang="en-US" dirty="0" err="1"/>
              <a:t>Keslin</a:t>
            </a:r>
            <a:r>
              <a:rPr lang="en-US" dirty="0"/>
              <a:t>, Senior Developer, Microsoft</a:t>
            </a:r>
          </a:p>
          <a:p>
            <a:r>
              <a:rPr lang="en-US" dirty="0"/>
              <a:t>Lionel Robinson, Program Manager, Microsoft</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SPC326</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 recoloring methods</a:t>
            </a:r>
            <a:endParaRPr lang="en-US" dirty="0"/>
          </a:p>
        </p:txBody>
      </p:sp>
      <p:sp>
        <p:nvSpPr>
          <p:cNvPr id="3" name="Content Placeholder 2"/>
          <p:cNvSpPr>
            <a:spLocks noGrp="1"/>
          </p:cNvSpPr>
          <p:nvPr>
            <p:ph type="body" sz="quarter" idx="11"/>
          </p:nvPr>
        </p:nvSpPr>
        <p:spPr>
          <a:xfrm>
            <a:off x="274639" y="1439862"/>
            <a:ext cx="11889564" cy="738664"/>
          </a:xfrm>
          <a:prstGeom prst="rect">
            <a:avLst/>
          </a:prstGeom>
        </p:spPr>
        <p:txBody>
          <a:bodyPr/>
          <a:lstStyle/>
          <a:p>
            <a:r>
              <a:rPr lang="en-US" dirty="0" smtClean="0">
                <a:solidFill>
                  <a:schemeClr val="tx1"/>
                </a:solidFill>
              </a:rPr>
              <a:t>Three methods to recolor with:</a:t>
            </a:r>
          </a:p>
        </p:txBody>
      </p:sp>
      <p:graphicFrame>
        <p:nvGraphicFramePr>
          <p:cNvPr id="4" name="Diagram 3"/>
          <p:cNvGraphicFramePr/>
          <p:nvPr>
            <p:extLst/>
          </p:nvPr>
        </p:nvGraphicFramePr>
        <p:xfrm>
          <a:off x="2072746" y="2582861"/>
          <a:ext cx="8290983" cy="3678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11762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Tinting</a:t>
            </a:r>
            <a:endParaRPr lang="en-US" dirty="0"/>
          </a:p>
        </p:txBody>
      </p:sp>
      <p:sp>
        <p:nvSpPr>
          <p:cNvPr id="11" name="Content Placeholder 10"/>
          <p:cNvSpPr>
            <a:spLocks noGrp="1"/>
          </p:cNvSpPr>
          <p:nvPr>
            <p:ph idx="4294967295"/>
          </p:nvPr>
        </p:nvSpPr>
        <p:spPr>
          <a:xfrm>
            <a:off x="274639" y="1746274"/>
            <a:ext cx="10724938" cy="1292662"/>
          </a:xfrm>
          <a:prstGeom prst="rect">
            <a:avLst/>
          </a:prstGeom>
        </p:spPr>
        <p:txBody>
          <a:bodyPr/>
          <a:lstStyle/>
          <a:p>
            <a:pPr marL="0" indent="0">
              <a:buNone/>
            </a:pPr>
            <a:r>
              <a:rPr lang="en-US" dirty="0" smtClean="0"/>
              <a:t>Maintain the </a:t>
            </a:r>
            <a:r>
              <a:rPr lang="en-US" dirty="0" smtClean="0">
                <a:solidFill>
                  <a:schemeClr val="tx2"/>
                </a:solidFill>
                <a:latin typeface="+mn-lt"/>
              </a:rPr>
              <a:t>luminance</a:t>
            </a:r>
            <a:r>
              <a:rPr lang="en-US" dirty="0" smtClean="0"/>
              <a:t> and </a:t>
            </a:r>
            <a:r>
              <a:rPr lang="en-US" dirty="0" smtClean="0">
                <a:solidFill>
                  <a:schemeClr val="tx2"/>
                </a:solidFill>
                <a:latin typeface="+mn-lt"/>
              </a:rPr>
              <a:t>alpha</a:t>
            </a:r>
            <a:r>
              <a:rPr lang="en-US" dirty="0" smtClean="0"/>
              <a:t> channels of each pixel, but replace the </a:t>
            </a:r>
            <a:r>
              <a:rPr lang="en-US" dirty="0" smtClean="0">
                <a:solidFill>
                  <a:schemeClr val="tx2"/>
                </a:solidFill>
                <a:latin typeface="+mn-lt"/>
              </a:rPr>
              <a:t>hue</a:t>
            </a:r>
            <a:r>
              <a:rPr lang="en-US" dirty="0" smtClean="0"/>
              <a:t> and </a:t>
            </a:r>
            <a:r>
              <a:rPr lang="en-US" dirty="0" smtClean="0">
                <a:solidFill>
                  <a:schemeClr val="tx2"/>
                </a:solidFill>
                <a:latin typeface="+mn-lt"/>
              </a:rPr>
              <a:t>saturation</a:t>
            </a:r>
            <a:r>
              <a:rPr lang="en-US" dirty="0" smtClean="0"/>
              <a:t>.</a:t>
            </a:r>
            <a:endParaRPr lang="en-US" dirty="0"/>
          </a:p>
        </p:txBody>
      </p:sp>
      <p:sp>
        <p:nvSpPr>
          <p:cNvPr id="14" name="Down Arrow 13"/>
          <p:cNvSpPr/>
          <p:nvPr/>
        </p:nvSpPr>
        <p:spPr>
          <a:xfrm rot="16200000">
            <a:off x="5016079" y="3418310"/>
            <a:ext cx="1218929" cy="282235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768" y="3568204"/>
            <a:ext cx="2797810" cy="279781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7508" y="3567813"/>
            <a:ext cx="2798201" cy="2798201"/>
          </a:xfrm>
          <a:prstGeom prst="rect">
            <a:avLst/>
          </a:prstGeom>
        </p:spPr>
      </p:pic>
    </p:spTree>
    <p:extLst>
      <p:ext uri="{BB962C8B-B14F-4D97-AF65-F5344CB8AC3E}">
        <p14:creationId xmlns:p14="http://schemas.microsoft.com/office/powerpoint/2010/main" val="88953243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Blending</a:t>
            </a:r>
            <a:endParaRPr lang="en-US" dirty="0"/>
          </a:p>
        </p:txBody>
      </p:sp>
      <p:sp>
        <p:nvSpPr>
          <p:cNvPr id="11" name="Content Placeholder 10"/>
          <p:cNvSpPr>
            <a:spLocks noGrp="1"/>
          </p:cNvSpPr>
          <p:nvPr>
            <p:ph idx="4294967295"/>
          </p:nvPr>
        </p:nvSpPr>
        <p:spPr>
          <a:xfrm>
            <a:off x="274639" y="1467197"/>
            <a:ext cx="10724938" cy="1846659"/>
          </a:xfrm>
          <a:prstGeom prst="rect">
            <a:avLst/>
          </a:prstGeom>
        </p:spPr>
        <p:txBody>
          <a:bodyPr/>
          <a:lstStyle/>
          <a:p>
            <a:pPr marL="0" indent="0">
              <a:buNone/>
            </a:pPr>
            <a:r>
              <a:rPr lang="en-US" dirty="0" smtClean="0"/>
              <a:t>For each pixel, average the </a:t>
            </a:r>
            <a:r>
              <a:rPr lang="en-US" dirty="0" smtClean="0">
                <a:solidFill>
                  <a:schemeClr val="tx2"/>
                </a:solidFill>
                <a:latin typeface="+mn-lt"/>
              </a:rPr>
              <a:t>red</a:t>
            </a:r>
            <a:r>
              <a:rPr lang="en-US" dirty="0" smtClean="0"/>
              <a:t>, </a:t>
            </a:r>
            <a:r>
              <a:rPr lang="en-US" dirty="0" smtClean="0">
                <a:solidFill>
                  <a:schemeClr val="tx2"/>
                </a:solidFill>
                <a:latin typeface="+mn-lt"/>
              </a:rPr>
              <a:t>blue</a:t>
            </a:r>
            <a:r>
              <a:rPr lang="en-US" dirty="0" smtClean="0"/>
              <a:t>, and </a:t>
            </a:r>
            <a:r>
              <a:rPr lang="en-US" dirty="0" smtClean="0">
                <a:solidFill>
                  <a:schemeClr val="tx2"/>
                </a:solidFill>
                <a:latin typeface="+mn-lt"/>
              </a:rPr>
              <a:t>green</a:t>
            </a:r>
            <a:r>
              <a:rPr lang="en-US" dirty="0" smtClean="0"/>
              <a:t> channels between the old and new colors, while maintaining the </a:t>
            </a:r>
            <a:r>
              <a:rPr lang="en-US" dirty="0" smtClean="0">
                <a:solidFill>
                  <a:schemeClr val="tx2"/>
                </a:solidFill>
                <a:latin typeface="+mn-lt"/>
              </a:rPr>
              <a:t>alpha</a:t>
            </a:r>
            <a:r>
              <a:rPr lang="en-US" dirty="0" smtClean="0"/>
              <a:t> channel.</a:t>
            </a:r>
            <a:endParaRPr lang="en-US" dirty="0"/>
          </a:p>
        </p:txBody>
      </p:sp>
      <p:sp>
        <p:nvSpPr>
          <p:cNvPr id="14" name="Down Arrow 13"/>
          <p:cNvSpPr/>
          <p:nvPr/>
        </p:nvSpPr>
        <p:spPr>
          <a:xfrm rot="16200000">
            <a:off x="5016079" y="3418310"/>
            <a:ext cx="1218929" cy="282235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768" y="3568204"/>
            <a:ext cx="2797810" cy="279781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7508" y="3568204"/>
            <a:ext cx="2798201" cy="2798201"/>
          </a:xfrm>
          <a:prstGeom prst="rect">
            <a:avLst/>
          </a:prstGeom>
        </p:spPr>
      </p:pic>
    </p:spTree>
    <p:extLst>
      <p:ext uri="{BB962C8B-B14F-4D97-AF65-F5344CB8AC3E}">
        <p14:creationId xmlns:p14="http://schemas.microsoft.com/office/powerpoint/2010/main" val="428399041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a:t>
            </a:r>
            <a:endParaRPr lang="en-US" dirty="0"/>
          </a:p>
        </p:txBody>
      </p:sp>
      <p:sp>
        <p:nvSpPr>
          <p:cNvPr id="11" name="Content Placeholder 10"/>
          <p:cNvSpPr>
            <a:spLocks noGrp="1"/>
          </p:cNvSpPr>
          <p:nvPr>
            <p:ph idx="4294967295"/>
          </p:nvPr>
        </p:nvSpPr>
        <p:spPr>
          <a:xfrm>
            <a:off x="274639" y="1749805"/>
            <a:ext cx="10724938" cy="1281442"/>
          </a:xfrm>
          <a:prstGeom prst="rect">
            <a:avLst/>
          </a:prstGeom>
        </p:spPr>
        <p:txBody>
          <a:bodyPr/>
          <a:lstStyle/>
          <a:p>
            <a:pPr marL="0" indent="0">
              <a:buNone/>
            </a:pPr>
            <a:r>
              <a:rPr lang="en-US" dirty="0" smtClean="0"/>
              <a:t>Set each pixel to the new color, but maintain the original </a:t>
            </a:r>
            <a:r>
              <a:rPr lang="en-US" dirty="0" smtClean="0">
                <a:solidFill>
                  <a:schemeClr val="tx2"/>
                </a:solidFill>
                <a:latin typeface="+mn-lt"/>
              </a:rPr>
              <a:t>alpha</a:t>
            </a:r>
            <a:r>
              <a:rPr lang="en-US" dirty="0" smtClean="0">
                <a:solidFill>
                  <a:schemeClr val="tx2"/>
                </a:solidFill>
              </a:rPr>
              <a:t> </a:t>
            </a:r>
            <a:r>
              <a:rPr lang="en-US" dirty="0" smtClean="0"/>
              <a:t>channel.</a:t>
            </a:r>
            <a:endParaRPr lang="en-US" dirty="0"/>
          </a:p>
        </p:txBody>
      </p:sp>
      <p:sp>
        <p:nvSpPr>
          <p:cNvPr id="14" name="Down Arrow 13"/>
          <p:cNvSpPr/>
          <p:nvPr/>
        </p:nvSpPr>
        <p:spPr>
          <a:xfrm rot="16200000">
            <a:off x="5016079" y="3418310"/>
            <a:ext cx="1218929" cy="282235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768" y="3568204"/>
            <a:ext cx="2797810" cy="279781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7508" y="3568204"/>
            <a:ext cx="2798201" cy="2798201"/>
          </a:xfrm>
          <a:prstGeom prst="rect">
            <a:avLst/>
          </a:prstGeom>
        </p:spPr>
      </p:pic>
    </p:spTree>
    <p:extLst>
      <p:ext uri="{BB962C8B-B14F-4D97-AF65-F5344CB8AC3E}">
        <p14:creationId xmlns:p14="http://schemas.microsoft.com/office/powerpoint/2010/main" val="229592822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Recoloring regions</a:t>
            </a:r>
            <a:endParaRPr lang="en-US" dirty="0"/>
          </a:p>
        </p:txBody>
      </p:sp>
    </p:spTree>
    <p:extLst>
      <p:ext uri="{BB962C8B-B14F-4D97-AF65-F5344CB8AC3E}">
        <p14:creationId xmlns:p14="http://schemas.microsoft.com/office/powerpoint/2010/main" val="426581000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Recoloring regions</a:t>
            </a:r>
            <a:endParaRPr lang="en-US" dirty="0"/>
          </a:p>
        </p:txBody>
      </p:sp>
      <p:grpSp>
        <p:nvGrpSpPr>
          <p:cNvPr id="18" name="Group 17"/>
          <p:cNvGrpSpPr/>
          <p:nvPr/>
        </p:nvGrpSpPr>
        <p:grpSpPr>
          <a:xfrm>
            <a:off x="1188212" y="1900550"/>
            <a:ext cx="2551176" cy="3193424"/>
            <a:chOff x="1347268" y="2221674"/>
            <a:chExt cx="2551176" cy="3193424"/>
          </a:xfrm>
        </p:grpSpPr>
        <p:grpSp>
          <p:nvGrpSpPr>
            <p:cNvPr id="8" name="Group 7"/>
            <p:cNvGrpSpPr/>
            <p:nvPr/>
          </p:nvGrpSpPr>
          <p:grpSpPr>
            <a:xfrm>
              <a:off x="1347268" y="2221674"/>
              <a:ext cx="2551176" cy="2551176"/>
              <a:chOff x="1175182" y="1807007"/>
              <a:chExt cx="1219200" cy="1219200"/>
            </a:xfrm>
          </p:grpSpPr>
          <p:sp>
            <p:nvSpPr>
              <p:cNvPr id="6" name="Rectangle 5"/>
              <p:cNvSpPr/>
              <p:nvPr/>
            </p:nvSpPr>
            <p:spPr bwMode="auto">
              <a:xfrm>
                <a:off x="1175182" y="1807007"/>
                <a:ext cx="1219200" cy="1219200"/>
              </a:xfrm>
              <a:prstGeom prst="rect">
                <a:avLst/>
              </a:prstGeom>
              <a:solidFill>
                <a:schemeClr val="tx1">
                  <a:lumMod val="20000"/>
                  <a:lumOff val="80000"/>
                </a:schemeClr>
              </a:solid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618527" y="2250352"/>
                <a:ext cx="332509" cy="332509"/>
              </a:xfrm>
              <a:prstGeom prst="rect">
                <a:avLst/>
              </a:prstGeom>
              <a:solidFill>
                <a:schemeClr val="accent4">
                  <a:lumMod val="20000"/>
                  <a:lumOff val="80000"/>
                </a:schemeClr>
              </a:solidFill>
              <a:ln>
                <a:solidFill>
                  <a:schemeClr val="accent4">
                    <a:lumMod val="75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5" name="TextBox 14"/>
            <p:cNvSpPr txBox="1"/>
            <p:nvPr/>
          </p:nvSpPr>
          <p:spPr>
            <a:xfrm>
              <a:off x="1367031" y="4842634"/>
              <a:ext cx="2511650" cy="572464"/>
            </a:xfrm>
            <a:prstGeom prst="rect">
              <a:avLst/>
            </a:prstGeom>
            <a:noFill/>
          </p:spPr>
          <p:txBody>
            <a:bodyPr wrap="none" lIns="182880" tIns="146304" rIns="182880" bIns="146304" rtlCol="0">
              <a:spAutoFit/>
            </a:bodyPr>
            <a:lstStyle/>
            <a:p>
              <a:pPr algn="ctr">
                <a:lnSpc>
                  <a:spcPct val="90000"/>
                </a:lnSpc>
                <a:spcAft>
                  <a:spcPts val="600"/>
                </a:spcAft>
              </a:pPr>
              <a:r>
                <a:rPr lang="en-US" sz="2000" dirty="0" smtClean="0">
                  <a:gradFill>
                    <a:gsLst>
                      <a:gs pos="2917">
                        <a:srgbClr val="505050"/>
                      </a:gs>
                      <a:gs pos="30000">
                        <a:srgbClr val="505050"/>
                      </a:gs>
                    </a:gsLst>
                    <a:lin ang="5400000" scaled="0"/>
                  </a:gradFill>
                </a:rPr>
                <a:t>Rectangular region</a:t>
              </a:r>
            </a:p>
          </p:txBody>
        </p:sp>
      </p:grpSp>
      <p:grpSp>
        <p:nvGrpSpPr>
          <p:cNvPr id="19" name="Group 18"/>
          <p:cNvGrpSpPr/>
          <p:nvPr/>
        </p:nvGrpSpPr>
        <p:grpSpPr>
          <a:xfrm>
            <a:off x="4927600" y="1901312"/>
            <a:ext cx="2551176" cy="3191900"/>
            <a:chOff x="4927600" y="2221674"/>
            <a:chExt cx="2551176" cy="3191900"/>
          </a:xfrm>
        </p:grpSpPr>
        <p:grpSp>
          <p:nvGrpSpPr>
            <p:cNvPr id="13" name="Group 12"/>
            <p:cNvGrpSpPr/>
            <p:nvPr/>
          </p:nvGrpSpPr>
          <p:grpSpPr>
            <a:xfrm>
              <a:off x="4927600" y="2221674"/>
              <a:ext cx="2551176" cy="2551176"/>
              <a:chOff x="4541837" y="2049462"/>
              <a:chExt cx="1219200" cy="1219200"/>
            </a:xfrm>
          </p:grpSpPr>
          <p:sp>
            <p:nvSpPr>
              <p:cNvPr id="10" name="Rectangle 9"/>
              <p:cNvSpPr/>
              <p:nvPr/>
            </p:nvSpPr>
            <p:spPr bwMode="auto">
              <a:xfrm>
                <a:off x="4541837" y="2049462"/>
                <a:ext cx="1219200" cy="1219200"/>
              </a:xfrm>
              <a:prstGeom prst="rect">
                <a:avLst/>
              </a:prstGeom>
              <a:solidFill>
                <a:schemeClr val="tx1">
                  <a:lumMod val="20000"/>
                  <a:lumOff val="80000"/>
                </a:schemeClr>
              </a:solidFill>
              <a:ln>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solidFill>
                    <a:srgbClr val="FFFFFF"/>
                  </a:solidFill>
                </a:endParaRPr>
              </a:p>
            </p:txBody>
          </p:sp>
          <p:sp>
            <p:nvSpPr>
              <p:cNvPr id="11" name="Rectangle 10"/>
              <p:cNvSpPr/>
              <p:nvPr/>
            </p:nvSpPr>
            <p:spPr bwMode="auto">
              <a:xfrm>
                <a:off x="4742728" y="2250353"/>
                <a:ext cx="332509" cy="332509"/>
              </a:xfrm>
              <a:prstGeom prst="rect">
                <a:avLst/>
              </a:prstGeom>
              <a:solidFill>
                <a:schemeClr val="accent4">
                  <a:lumMod val="20000"/>
                  <a:lumOff val="80000"/>
                </a:schemeClr>
              </a:solidFill>
              <a:ln>
                <a:solidFill>
                  <a:schemeClr val="accent4">
                    <a:lumMod val="75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solidFill>
                    <a:srgbClr val="505050"/>
                  </a:solidFill>
                </a:endParaRPr>
              </a:p>
            </p:txBody>
          </p:sp>
          <p:sp>
            <p:nvSpPr>
              <p:cNvPr id="12" name="Rectangle 11"/>
              <p:cNvSpPr/>
              <p:nvPr/>
            </p:nvSpPr>
            <p:spPr bwMode="auto">
              <a:xfrm>
                <a:off x="5227637" y="2768612"/>
                <a:ext cx="332509" cy="332509"/>
              </a:xfrm>
              <a:prstGeom prst="rect">
                <a:avLst/>
              </a:prstGeom>
              <a:solidFill>
                <a:schemeClr val="tx2">
                  <a:lumMod val="20000"/>
                  <a:lumOff val="80000"/>
                </a:schemeClr>
              </a:solidFill>
              <a:ln>
                <a:solidFill>
                  <a:schemeClr val="tx2">
                    <a:lumMod val="75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solidFill>
                    <a:srgbClr val="505050"/>
                  </a:solidFill>
                </a:endParaRPr>
              </a:p>
            </p:txBody>
          </p:sp>
        </p:grpSp>
        <p:sp>
          <p:nvSpPr>
            <p:cNvPr id="16" name="TextBox 15"/>
            <p:cNvSpPr txBox="1"/>
            <p:nvPr/>
          </p:nvSpPr>
          <p:spPr>
            <a:xfrm>
              <a:off x="5095289" y="4841110"/>
              <a:ext cx="2215799" cy="572464"/>
            </a:xfrm>
            <a:prstGeom prst="rect">
              <a:avLst/>
            </a:prstGeom>
            <a:noFill/>
          </p:spPr>
          <p:txBody>
            <a:bodyPr wrap="none" lIns="182880" tIns="146304" rIns="182880" bIns="146304" rtlCol="0">
              <a:spAutoFit/>
            </a:bodyPr>
            <a:lstStyle/>
            <a:p>
              <a:pPr algn="ctr">
                <a:lnSpc>
                  <a:spcPct val="90000"/>
                </a:lnSpc>
                <a:spcAft>
                  <a:spcPts val="600"/>
                </a:spcAft>
              </a:pPr>
              <a:r>
                <a:rPr lang="en-US" sz="2000" dirty="0" smtClean="0">
                  <a:gradFill>
                    <a:gsLst>
                      <a:gs pos="2917">
                        <a:srgbClr val="505050"/>
                      </a:gs>
                      <a:gs pos="30000">
                        <a:srgbClr val="505050"/>
                      </a:gs>
                    </a:gsLst>
                    <a:lin ang="5400000" scaled="0"/>
                  </a:gradFill>
                </a:rPr>
                <a:t>Multiple regions</a:t>
              </a:r>
            </a:p>
          </p:txBody>
        </p:sp>
      </p:grpSp>
      <p:grpSp>
        <p:nvGrpSpPr>
          <p:cNvPr id="21" name="Group 20"/>
          <p:cNvGrpSpPr/>
          <p:nvPr/>
        </p:nvGrpSpPr>
        <p:grpSpPr>
          <a:xfrm>
            <a:off x="8666988" y="1900169"/>
            <a:ext cx="2581275" cy="3194186"/>
            <a:chOff x="8666988" y="1809040"/>
            <a:chExt cx="2581275" cy="3194186"/>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6988" y="1809040"/>
              <a:ext cx="2581275" cy="2552700"/>
            </a:xfrm>
            <a:prstGeom prst="rect">
              <a:avLst/>
            </a:prstGeom>
            <a:noFill/>
            <a:ln>
              <a:solidFill>
                <a:schemeClr val="tx1">
                  <a:lumMod val="75000"/>
                </a:schemeClr>
              </a:solidFill>
            </a:ln>
          </p:spPr>
        </p:pic>
        <p:sp>
          <p:nvSpPr>
            <p:cNvPr id="17" name="TextBox 16"/>
            <p:cNvSpPr txBox="1"/>
            <p:nvPr/>
          </p:nvSpPr>
          <p:spPr>
            <a:xfrm>
              <a:off x="8957159" y="4430762"/>
              <a:ext cx="2000933" cy="572464"/>
            </a:xfrm>
            <a:prstGeom prst="rect">
              <a:avLst/>
            </a:prstGeom>
            <a:noFill/>
          </p:spPr>
          <p:txBody>
            <a:bodyPr wrap="none" lIns="182880" tIns="146304" rIns="182880" bIns="146304" rtlCol="0">
              <a:spAutoFit/>
            </a:bodyPr>
            <a:lstStyle/>
            <a:p>
              <a:pPr algn="ctr">
                <a:lnSpc>
                  <a:spcPct val="90000"/>
                </a:lnSpc>
                <a:spcAft>
                  <a:spcPts val="600"/>
                </a:spcAft>
              </a:pPr>
              <a:r>
                <a:rPr lang="en-US" sz="2000" dirty="0" smtClean="0">
                  <a:gradFill>
                    <a:gsLst>
                      <a:gs pos="2917">
                        <a:srgbClr val="505050"/>
                      </a:gs>
                      <a:gs pos="30000">
                        <a:srgbClr val="505050"/>
                      </a:gs>
                    </a:gsLst>
                    <a:lin ang="5400000" scaled="0"/>
                  </a:gradFill>
                </a:rPr>
                <a:t>Image clusters</a:t>
              </a:r>
            </a:p>
          </p:txBody>
        </p:sp>
      </p:grpSp>
    </p:spTree>
    <p:extLst>
      <p:ext uri="{BB962C8B-B14F-4D97-AF65-F5344CB8AC3E}">
        <p14:creationId xmlns:p14="http://schemas.microsoft.com/office/powerpoint/2010/main" val="1147968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Content Placeholder 5"/>
          <p:cNvSpPr>
            <a:spLocks noGrp="1"/>
          </p:cNvSpPr>
          <p:nvPr>
            <p:ph idx="4294967295"/>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anchor="ctr">
            <a:normAutofit/>
          </a:bodyPr>
          <a:lstStyle/>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ErrorText</a:t>
            </a:r>
            <a:r>
              <a:rPr lang="en-US" sz="1900" dirty="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method:"Filling</a:t>
            </a:r>
            <a:r>
              <a:rPr lang="en-US" sz="1900" dirty="0">
                <a:latin typeface="Consolas" panose="020B0609020204030204" pitchFamily="49" charset="0"/>
                <a:cs typeface="Consolas" panose="020B0609020204030204" pitchFamily="49" charset="0"/>
              </a:rPr>
              <a:t>", </a:t>
            </a:r>
            <a:r>
              <a:rPr lang="en-US" sz="1900" b="1" dirty="0" err="1">
                <a:solidFill>
                  <a:srgbClr val="C00000"/>
                </a:solidFill>
                <a:latin typeface="Consolas" panose="020B0609020204030204" pitchFamily="49" charset="0"/>
                <a:cs typeface="Consolas" panose="020B0609020204030204" pitchFamily="49" charset="0"/>
              </a:rPr>
              <a:t>includeRectangle</a:t>
            </a:r>
            <a:r>
              <a:rPr lang="en-US" sz="1900" b="1" dirty="0">
                <a:solidFill>
                  <a:srgbClr val="C00000"/>
                </a:solidFill>
                <a:latin typeface="Consolas" panose="020B0609020204030204" pitchFamily="49" charset="0"/>
                <a:cs typeface="Consolas" panose="020B0609020204030204" pitchFamily="49" charset="0"/>
              </a:rPr>
              <a:t>:{x:1,y:30,width:97,height:97}</a:t>
            </a:r>
            <a:r>
              <a:rPr lang="en-US" sz="1900" dirty="0">
                <a:latin typeface="Consolas" panose="020B0609020204030204" pitchFamily="49" charset="0"/>
                <a:cs typeface="Consolas" panose="020B0609020204030204" pitchFamily="49" charset="0"/>
              </a:rPr>
              <a:t>)]*/</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("spcommon.png");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403" y="3603734"/>
            <a:ext cx="2632661" cy="2603518"/>
          </a:xfrm>
          <a:prstGeom prst="rect">
            <a:avLst/>
          </a:prstGeom>
        </p:spPr>
      </p:pic>
      <p:sp>
        <p:nvSpPr>
          <p:cNvPr id="3" name="Rectangle 2"/>
          <p:cNvSpPr/>
          <p:nvPr/>
        </p:nvSpPr>
        <p:spPr>
          <a:xfrm>
            <a:off x="1726198" y="3888956"/>
            <a:ext cx="942318" cy="942318"/>
          </a:xfrm>
          <a:prstGeom prst="rect">
            <a:avLst/>
          </a:prstGeom>
          <a:solidFill>
            <a:srgbClr val="FF0000">
              <a:alpha val="18039"/>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8960" y="3603734"/>
            <a:ext cx="2633029" cy="2603881"/>
          </a:xfrm>
          <a:prstGeom prst="rect">
            <a:avLst/>
          </a:prstGeom>
        </p:spPr>
      </p:pic>
      <p:sp>
        <p:nvSpPr>
          <p:cNvPr id="10" name="Down Arrow 9"/>
          <p:cNvSpPr/>
          <p:nvPr/>
        </p:nvSpPr>
        <p:spPr>
          <a:xfrm rot="16200000">
            <a:off x="5137548" y="3864025"/>
            <a:ext cx="1218929" cy="1934496"/>
          </a:xfrm>
          <a:prstGeom prst="downArrow">
            <a:avLst/>
          </a:prstGeom>
          <a:solidFill>
            <a:schemeClr val="tx2"/>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2971212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6" presetClass="emph" presetSubtype="0" accel="4000" decel="20000" autoRev="1" fill="hold" grpId="0" nodeType="withEffect">
                                  <p:stCondLst>
                                    <p:cond delay="0"/>
                                  </p:stCondLst>
                                  <p:childTnLst>
                                    <p:animScale>
                                      <p:cBhvr>
                                        <p:cTn id="8" dur="500" fill="hold"/>
                                        <p:tgtEl>
                                          <p:spTgt spid="3"/>
                                        </p:tgtEl>
                                      </p:cBhvr>
                                      <p:by x="300000" y="300000"/>
                                    </p:animScale>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250"/>
                                        <p:tgtEl>
                                          <p:spTgt spid="10"/>
                                        </p:tgtEl>
                                      </p:cBhvr>
                                    </p:animEffect>
                                  </p:childTnLst>
                                </p:cTn>
                              </p:par>
                            </p:childTnLst>
                          </p:cTn>
                        </p:par>
                        <p:par>
                          <p:cTn id="14" fill="hold">
                            <p:stCondLst>
                              <p:cond delay="25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Detaching</a:t>
            </a:r>
            <a:endParaRPr lang="en-US" dirty="0"/>
          </a:p>
        </p:txBody>
      </p:sp>
    </p:spTree>
    <p:extLst>
      <p:ext uri="{BB962C8B-B14F-4D97-AF65-F5344CB8AC3E}">
        <p14:creationId xmlns:p14="http://schemas.microsoft.com/office/powerpoint/2010/main" val="369951155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Detaching</a:t>
            </a:r>
            <a:endParaRPr lang="en-US" dirty="0"/>
          </a:p>
        </p:txBody>
      </p:sp>
      <p:sp>
        <p:nvSpPr>
          <p:cNvPr id="3" name="Content Placeholder 2"/>
          <p:cNvSpPr>
            <a:spLocks noGrp="1"/>
          </p:cNvSpPr>
          <p:nvPr>
            <p:ph type="body" sz="quarter" idx="11"/>
          </p:nvPr>
        </p:nvSpPr>
        <p:spPr>
          <a:xfrm>
            <a:off x="274639" y="1592262"/>
            <a:ext cx="11889564" cy="2059025"/>
          </a:xfrm>
          <a:prstGeom prst="rect">
            <a:avLst/>
          </a:prstGeom>
        </p:spPr>
        <p:txBody>
          <a:bodyPr/>
          <a:lstStyle/>
          <a:p>
            <a:r>
              <a:rPr lang="en-US" dirty="0" smtClean="0"/>
              <a:t>Recolor an image or region in more than one way</a:t>
            </a:r>
          </a:p>
          <a:p>
            <a:r>
              <a:rPr lang="en-US" dirty="0" smtClean="0"/>
              <a:t>Output a separate copy of the image rather than layering recoloring rules</a:t>
            </a:r>
            <a:endParaRPr lang="en-US" dirty="0"/>
          </a:p>
        </p:txBody>
      </p:sp>
    </p:spTree>
    <p:extLst>
      <p:ext uri="{BB962C8B-B14F-4D97-AF65-F5344CB8AC3E}">
        <p14:creationId xmlns:p14="http://schemas.microsoft.com/office/powerpoint/2010/main" val="19855042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Content Placeholder 5"/>
          <p:cNvSpPr>
            <a:spLocks noGrp="1"/>
          </p:cNvSpPr>
          <p:nvPr>
            <p:ph idx="4294967295"/>
          </p:nvPr>
        </p:nvSpPr>
        <p:spPr>
          <a:xfrm>
            <a:off x="855768" y="1724345"/>
            <a:ext cx="10724938" cy="1564308"/>
          </a:xfrm>
          <a:prstGeom prst="rect">
            <a:avLst/>
          </a:prstGeom>
        </p:spPr>
        <p:style>
          <a:lnRef idx="1">
            <a:schemeClr val="accent3"/>
          </a:lnRef>
          <a:fillRef idx="2">
            <a:schemeClr val="accent3"/>
          </a:fillRef>
          <a:effectRef idx="1">
            <a:schemeClr val="accent3"/>
          </a:effectRef>
          <a:fontRef idx="minor">
            <a:schemeClr val="dk1"/>
          </a:fontRef>
        </p:style>
        <p:txBody>
          <a:bodyPr anchor="ctr">
            <a:normAutofit/>
          </a:bodyPr>
          <a:lstStyle/>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b="1" dirty="0">
                <a:solidFill>
                  <a:srgbClr val="C00000"/>
                </a:solidFill>
                <a:latin typeface="Consolas" panose="020B0609020204030204" pitchFamily="49" charset="0"/>
                <a:cs typeface="Consolas" panose="020B0609020204030204" pitchFamily="49" charset="0"/>
              </a:rPr>
              <a:t>Hyperlink</a:t>
            </a:r>
            <a:r>
              <a:rPr lang="en-US" sz="1900" dirty="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method:"Tinting</a:t>
            </a:r>
            <a:r>
              <a:rPr lang="en-US" sz="1900" dirty="0">
                <a:latin typeface="Consolas" panose="020B0609020204030204" pitchFamily="49" charset="0"/>
                <a:cs typeface="Consolas" panose="020B0609020204030204" pitchFamily="49" charset="0"/>
              </a:rPr>
              <a:t>")]*/</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("myimage.png");</a:t>
            </a:r>
          </a:p>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b="1" dirty="0" err="1">
                <a:solidFill>
                  <a:srgbClr val="C00000"/>
                </a:solidFill>
                <a:latin typeface="Consolas" panose="020B0609020204030204" pitchFamily="49" charset="0"/>
                <a:cs typeface="Consolas" panose="020B0609020204030204" pitchFamily="49" charset="0"/>
              </a:rPr>
              <a:t>ErrorText</a:t>
            </a:r>
            <a:r>
              <a:rPr lang="en-US" sz="1900" dirty="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method:"Tinting</a:t>
            </a:r>
            <a:r>
              <a:rPr lang="en-US" sz="1900" dirty="0">
                <a:latin typeface="Consolas" panose="020B0609020204030204" pitchFamily="49" charset="0"/>
                <a:cs typeface="Consolas" panose="020B0609020204030204" pitchFamily="49" charset="0"/>
              </a:rPr>
              <a:t>")]*/</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("myimage.png");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7508" y="4967109"/>
            <a:ext cx="1398905" cy="139890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768" y="3568204"/>
            <a:ext cx="2797810" cy="2797810"/>
          </a:xfrm>
          <a:prstGeom prst="rect">
            <a:avLst/>
          </a:prstGeom>
        </p:spPr>
      </p:pic>
      <p:sp>
        <p:nvSpPr>
          <p:cNvPr id="11" name="Down Arrow 10"/>
          <p:cNvSpPr/>
          <p:nvPr/>
        </p:nvSpPr>
        <p:spPr>
          <a:xfrm rot="16200000">
            <a:off x="5016079" y="3418310"/>
            <a:ext cx="1218929" cy="2822350"/>
          </a:xfrm>
          <a:prstGeom prst="downArrow">
            <a:avLst/>
          </a:prstGeom>
          <a:solidFill>
            <a:schemeClr val="tx2"/>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7508" y="3568204"/>
            <a:ext cx="1398905" cy="1398905"/>
          </a:xfrm>
          <a:prstGeom prst="rect">
            <a:avLst/>
          </a:prstGeom>
        </p:spPr>
      </p:pic>
      <p:sp>
        <p:nvSpPr>
          <p:cNvPr id="4" name="Rectangular Callout 3"/>
          <p:cNvSpPr/>
          <p:nvPr/>
        </p:nvSpPr>
        <p:spPr>
          <a:xfrm>
            <a:off x="9557203" y="4357644"/>
            <a:ext cx="2266226" cy="1218930"/>
          </a:xfrm>
          <a:prstGeom prst="wedgeRectCallout">
            <a:avLst>
              <a:gd name="adj1" fmla="val -70627"/>
              <a:gd name="adj2" fmla="val 12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Last annotation wins, both lines point to the same image</a:t>
            </a:r>
          </a:p>
        </p:txBody>
      </p:sp>
    </p:spTree>
    <p:extLst>
      <p:ext uri="{BB962C8B-B14F-4D97-AF65-F5344CB8AC3E}">
        <p14:creationId xmlns:p14="http://schemas.microsoft.com/office/powerpoint/2010/main" val="1108675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start...</a:t>
            </a:r>
            <a:endParaRPr lang="en-US" dirty="0"/>
          </a:p>
        </p:txBody>
      </p:sp>
      <p:sp>
        <p:nvSpPr>
          <p:cNvPr id="3" name="Text Placeholder 2"/>
          <p:cNvSpPr>
            <a:spLocks noGrp="1"/>
          </p:cNvSpPr>
          <p:nvPr>
            <p:ph type="body" sz="quarter" idx="11"/>
          </p:nvPr>
        </p:nvSpPr>
        <p:spPr>
          <a:xfrm>
            <a:off x="274639" y="1212849"/>
            <a:ext cx="11889564" cy="4462760"/>
          </a:xfrm>
          <a:prstGeom prst="rect">
            <a:avLst/>
          </a:prstGeom>
        </p:spPr>
        <p:txBody>
          <a:bodyPr/>
          <a:lstStyle/>
          <a:p>
            <a:pPr lvl="0"/>
            <a:r>
              <a:rPr lang="en-US" dirty="0" smtClean="0">
                <a:solidFill>
                  <a:schemeClr val="tx2"/>
                </a:solidFill>
              </a:rPr>
              <a:t>Session</a:t>
            </a:r>
            <a:r>
              <a:rPr lang="en-US" dirty="0" smtClean="0">
                <a:gradFill>
                  <a:gsLst>
                    <a:gs pos="1250">
                      <a:srgbClr val="012654"/>
                    </a:gs>
                    <a:gs pos="99000">
                      <a:srgbClr val="012654"/>
                    </a:gs>
                  </a:gsLst>
                  <a:lin ang="5400000" scaled="0"/>
                </a:gradFill>
              </a:rPr>
              <a:t> </a:t>
            </a:r>
            <a:endParaRPr lang="en-US" dirty="0">
              <a:gradFill>
                <a:gsLst>
                  <a:gs pos="1250">
                    <a:srgbClr val="012654"/>
                  </a:gs>
                  <a:gs pos="99000">
                    <a:srgbClr val="012654"/>
                  </a:gs>
                </a:gsLst>
                <a:lin ang="5400000" scaled="0"/>
              </a:gradFill>
            </a:endParaRPr>
          </a:p>
          <a:p>
            <a:endParaRPr lang="en-US" dirty="0" smtClean="0">
              <a:solidFill>
                <a:schemeClr val="tx2"/>
              </a:solidFill>
            </a:endParaRPr>
          </a:p>
          <a:p>
            <a:endParaRPr lang="en-US" dirty="0" smtClean="0">
              <a:solidFill>
                <a:schemeClr val="tx2"/>
              </a:solidFill>
            </a:endParaRPr>
          </a:p>
          <a:p>
            <a:r>
              <a:rPr lang="en-US" dirty="0" smtClean="0">
                <a:solidFill>
                  <a:schemeClr val="tx2"/>
                </a:solidFill>
              </a:rPr>
              <a:t>Feedback</a:t>
            </a:r>
            <a:r>
              <a:rPr lang="en-US" dirty="0" smtClean="0">
                <a:gradFill>
                  <a:gsLst>
                    <a:gs pos="1250">
                      <a:srgbClr val="012654"/>
                    </a:gs>
                    <a:gs pos="99000">
                      <a:srgbClr val="012654"/>
                    </a:gs>
                  </a:gsLst>
                  <a:lin ang="5400000" scaled="0"/>
                </a:gradFill>
              </a:rPr>
              <a:t> </a:t>
            </a:r>
            <a:r>
              <a:rPr lang="en-US" dirty="0">
                <a:solidFill>
                  <a:schemeClr val="tx2"/>
                </a:solidFill>
              </a:rPr>
              <a:t>channels</a:t>
            </a:r>
          </a:p>
          <a:p>
            <a:pPr lvl="1"/>
            <a:r>
              <a:rPr lang="en-US" dirty="0" smtClean="0">
                <a:solidFill>
                  <a:schemeClr val="tx1"/>
                </a:solidFill>
              </a:rPr>
              <a:t>Yammer on the second screen experience</a:t>
            </a:r>
          </a:p>
          <a:p>
            <a:pPr lvl="1"/>
            <a:r>
              <a:rPr lang="en-US" dirty="0" smtClean="0">
                <a:solidFill>
                  <a:schemeClr val="tx1"/>
                </a:solidFill>
              </a:rPr>
              <a:t>Twitter: #spc326, #spc14, @</a:t>
            </a:r>
            <a:r>
              <a:rPr lang="en-US" dirty="0" err="1" smtClean="0">
                <a:solidFill>
                  <a:schemeClr val="tx1"/>
                </a:solidFill>
              </a:rPr>
              <a:t>MSFT_JKeslin</a:t>
            </a:r>
            <a:r>
              <a:rPr lang="en-US" dirty="0" smtClean="0">
                <a:solidFill>
                  <a:schemeClr val="tx1"/>
                </a:solidFill>
              </a:rPr>
              <a:t>, @</a:t>
            </a:r>
            <a:r>
              <a:rPr lang="en-US" dirty="0" err="1" smtClean="0">
                <a:solidFill>
                  <a:schemeClr val="tx1"/>
                </a:solidFill>
              </a:rPr>
              <a:t>LionelRo_MSFT</a:t>
            </a:r>
            <a:endParaRPr lang="en-US" dirty="0">
              <a:solidFill>
                <a:schemeClr val="tx1"/>
              </a:solidFill>
            </a:endParaRPr>
          </a:p>
          <a:p>
            <a:pPr lvl="1"/>
            <a:r>
              <a:rPr lang="en-US" dirty="0" smtClean="0">
                <a:solidFill>
                  <a:schemeClr val="tx1"/>
                </a:solidFill>
              </a:rPr>
              <a:t>Session evaluations on </a:t>
            </a:r>
            <a:r>
              <a:rPr lang="en-US" dirty="0" err="1" smtClean="0">
                <a:solidFill>
                  <a:schemeClr val="tx1"/>
                </a:solidFill>
              </a:rPr>
              <a:t>MySPC</a:t>
            </a:r>
            <a:endParaRPr lang="en-US" dirty="0" smtClean="0">
              <a:solidFill>
                <a:schemeClr val="tx1"/>
              </a:solidFill>
            </a:endParaRPr>
          </a:p>
          <a:p>
            <a:pPr lvl="1"/>
            <a:r>
              <a:rPr lang="en-US" dirty="0" smtClean="0">
                <a:solidFill>
                  <a:schemeClr val="tx1"/>
                </a:solidFill>
              </a:rPr>
              <a:t>Find us after the talk</a:t>
            </a:r>
          </a:p>
          <a:p>
            <a:pPr lvl="1"/>
            <a:r>
              <a:rPr lang="en-US" dirty="0" smtClean="0">
                <a:solidFill>
                  <a:schemeClr val="tx1"/>
                </a:solidFill>
              </a:rPr>
              <a:t>Applause is appreciated </a:t>
            </a:r>
            <a:r>
              <a:rPr lang="en-US" dirty="0" smtClean="0">
                <a:solidFill>
                  <a:schemeClr val="tx1"/>
                </a:solidFill>
                <a:sym typeface="Wingdings" panose="05000000000000000000" pitchFamily="2" charset="2"/>
              </a:rPr>
              <a:t></a:t>
            </a:r>
            <a:endParaRPr lang="en-US" dirty="0">
              <a:solidFill>
                <a:schemeClr val="tx1"/>
              </a:solidFill>
            </a:endParaRPr>
          </a:p>
        </p:txBody>
      </p:sp>
      <p:graphicFrame>
        <p:nvGraphicFramePr>
          <p:cNvPr id="14" name="Chart 3"/>
          <p:cNvGraphicFramePr/>
          <p:nvPr>
            <p:extLst/>
          </p:nvPr>
        </p:nvGraphicFramePr>
        <p:xfrm>
          <a:off x="2072746" y="1744662"/>
          <a:ext cx="8290983" cy="14682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81918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Content Placeholder 5"/>
          <p:cNvSpPr>
            <a:spLocks noGrp="1"/>
          </p:cNvSpPr>
          <p:nvPr>
            <p:ph idx="4294967295"/>
          </p:nvPr>
        </p:nvSpPr>
        <p:spPr>
          <a:xfrm>
            <a:off x="855768" y="1724345"/>
            <a:ext cx="10724938" cy="1564308"/>
          </a:xfrm>
          <a:prstGeom prst="rect">
            <a:avLst/>
          </a:prstGeom>
        </p:spPr>
        <p:style>
          <a:lnRef idx="1">
            <a:schemeClr val="accent3"/>
          </a:lnRef>
          <a:fillRef idx="2">
            <a:schemeClr val="accent3"/>
          </a:fillRef>
          <a:effectRef idx="1">
            <a:schemeClr val="accent3"/>
          </a:effectRef>
          <a:fontRef idx="minor">
            <a:schemeClr val="dk1"/>
          </a:fontRef>
        </p:style>
        <p:txBody>
          <a:bodyPr anchor="ctr">
            <a:noAutofit/>
          </a:bodyPr>
          <a:lstStyle/>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b="1" dirty="0">
                <a:solidFill>
                  <a:srgbClr val="C00000"/>
                </a:solidFill>
                <a:latin typeface="Consolas" panose="020B0609020204030204" pitchFamily="49" charset="0"/>
                <a:cs typeface="Consolas" panose="020B0609020204030204" pitchFamily="49" charset="0"/>
              </a:rPr>
              <a:t>Hyperlink</a:t>
            </a:r>
            <a:r>
              <a:rPr lang="en-US" sz="1900" dirty="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method:"Tinting</a:t>
            </a:r>
            <a:r>
              <a:rPr lang="en-US" sz="1900" dirty="0" smtClean="0">
                <a:latin typeface="Consolas" panose="020B0609020204030204" pitchFamily="49" charset="0"/>
                <a:cs typeface="Consolas" panose="020B0609020204030204" pitchFamily="49" charset="0"/>
              </a:rPr>
              <a:t>")]*/</a:t>
            </a:r>
            <a:r>
              <a:rPr lang="en-US" sz="1900" dirty="0">
                <a:latin typeface="Consolas" panose="020B0609020204030204" pitchFamily="49" charset="0"/>
                <a:cs typeface="Consolas" panose="020B0609020204030204" pitchFamily="49" charset="0"/>
              </a:rPr>
              <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("myimage.png");</a:t>
            </a:r>
          </a:p>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b="1" dirty="0" err="1">
                <a:solidFill>
                  <a:srgbClr val="C00000"/>
                </a:solidFill>
                <a:latin typeface="Consolas" panose="020B0609020204030204" pitchFamily="49" charset="0"/>
                <a:cs typeface="Consolas" panose="020B0609020204030204" pitchFamily="49" charset="0"/>
              </a:rPr>
              <a:t>ErrorText</a:t>
            </a:r>
            <a:r>
              <a:rPr lang="en-US" sz="1900" dirty="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method:"Tinting</a:t>
            </a:r>
            <a:r>
              <a:rPr lang="en-US" sz="1900" dirty="0">
                <a:latin typeface="Consolas" panose="020B0609020204030204" pitchFamily="49" charset="0"/>
                <a:cs typeface="Consolas" panose="020B0609020204030204" pitchFamily="49" charset="0"/>
              </a:rPr>
              <a:t>", </a:t>
            </a:r>
            <a:r>
              <a:rPr lang="en-US" sz="1900" b="1" dirty="0" err="1">
                <a:solidFill>
                  <a:srgbClr val="C00000"/>
                </a:solidFill>
                <a:latin typeface="Consolas" panose="020B0609020204030204" pitchFamily="49" charset="0"/>
                <a:cs typeface="Consolas" panose="020B0609020204030204" pitchFamily="49" charset="0"/>
              </a:rPr>
              <a:t>detach:"true</a:t>
            </a:r>
            <a:r>
              <a:rPr lang="en-US" sz="1900" b="1" dirty="0">
                <a:solidFill>
                  <a:srgbClr val="C00000"/>
                </a:solidFill>
                <a:latin typeface="Consolas" panose="020B0609020204030204" pitchFamily="49" charset="0"/>
                <a:cs typeface="Consolas" panose="020B0609020204030204" pitchFamily="49" charset="0"/>
              </a:rPr>
              <a:t>"</a:t>
            </a:r>
            <a:r>
              <a:rPr lang="en-US" sz="1900" dirty="0">
                <a:latin typeface="Consolas" panose="020B0609020204030204" pitchFamily="49" charset="0"/>
                <a:cs typeface="Consolas" panose="020B0609020204030204" pitchFamily="49" charset="0"/>
              </a:rPr>
              <a:t>)]*/</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("myimage.png");</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7508" y="4967109"/>
            <a:ext cx="1398905" cy="139890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768" y="3568204"/>
            <a:ext cx="2797810" cy="2797810"/>
          </a:xfrm>
          <a:prstGeom prst="rect">
            <a:avLst/>
          </a:prstGeom>
        </p:spPr>
      </p:pic>
      <p:sp>
        <p:nvSpPr>
          <p:cNvPr id="12" name="Down Arrow 11"/>
          <p:cNvSpPr/>
          <p:nvPr/>
        </p:nvSpPr>
        <p:spPr>
          <a:xfrm rot="16200000">
            <a:off x="5016079" y="3418310"/>
            <a:ext cx="1218929" cy="2822350"/>
          </a:xfrm>
          <a:prstGeom prst="downArrow">
            <a:avLst/>
          </a:prstGeom>
          <a:solidFill>
            <a:schemeClr val="tx2"/>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97508" y="3568204"/>
            <a:ext cx="1398905" cy="1398905"/>
          </a:xfrm>
          <a:prstGeom prst="rect">
            <a:avLst/>
          </a:prstGeom>
        </p:spPr>
      </p:pic>
      <p:sp>
        <p:nvSpPr>
          <p:cNvPr id="8" name="Rectangular Callout 7"/>
          <p:cNvSpPr/>
          <p:nvPr/>
        </p:nvSpPr>
        <p:spPr>
          <a:xfrm>
            <a:off x="9557203" y="4357644"/>
            <a:ext cx="2266226" cy="1218930"/>
          </a:xfrm>
          <a:prstGeom prst="wedgeRectCallout">
            <a:avLst>
              <a:gd name="adj1" fmla="val -70627"/>
              <a:gd name="adj2" fmla="val 12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smtClean="0">
                <a:solidFill>
                  <a:srgbClr val="FFFFFF"/>
                </a:solidFill>
              </a:rPr>
              <a:t>Different images with different </a:t>
            </a:r>
            <a:r>
              <a:rPr lang="en-US" sz="1836" dirty="0" err="1" smtClean="0">
                <a:solidFill>
                  <a:srgbClr val="FFFFFF"/>
                </a:solidFill>
              </a:rPr>
              <a:t>recolorings</a:t>
            </a:r>
            <a:endParaRPr lang="en-US" sz="1836" dirty="0">
              <a:solidFill>
                <a:srgbClr val="FFFFFF"/>
              </a:solidFill>
            </a:endParaRPr>
          </a:p>
        </p:txBody>
      </p:sp>
    </p:spTree>
    <p:extLst>
      <p:ext uri="{BB962C8B-B14F-4D97-AF65-F5344CB8AC3E}">
        <p14:creationId xmlns:p14="http://schemas.microsoft.com/office/powerpoint/2010/main" val="27286025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Content Placeholder 5"/>
          <p:cNvSpPr>
            <a:spLocks noGrp="1"/>
          </p:cNvSpPr>
          <p:nvPr>
            <p:ph idx="4294967295"/>
          </p:nvPr>
        </p:nvSpPr>
        <p:spPr>
          <a:xfrm>
            <a:off x="855768" y="1498071"/>
            <a:ext cx="10724938" cy="1790583"/>
          </a:xfrm>
          <a:prstGeom prst="rect">
            <a:avLst/>
          </a:prstGeom>
        </p:spPr>
        <p:style>
          <a:lnRef idx="1">
            <a:schemeClr val="accent3"/>
          </a:lnRef>
          <a:fillRef idx="2">
            <a:schemeClr val="accent3"/>
          </a:fillRef>
          <a:effectRef idx="1">
            <a:schemeClr val="accent3"/>
          </a:effectRef>
          <a:fontRef idx="minor">
            <a:schemeClr val="dk1"/>
          </a:fontRef>
        </p:style>
        <p:txBody>
          <a:bodyPr anchor="ctr">
            <a:normAutofit lnSpcReduction="10000"/>
          </a:bodyPr>
          <a:lstStyle/>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ErrorText</a:t>
            </a:r>
            <a:r>
              <a:rPr lang="en-US" sz="1900" dirty="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method:"Filling</a:t>
            </a:r>
            <a:r>
              <a:rPr lang="en-US" sz="1900" dirty="0">
                <a:latin typeface="Consolas" panose="020B0609020204030204" pitchFamily="49" charset="0"/>
                <a:cs typeface="Consolas" panose="020B0609020204030204" pitchFamily="49" charset="0"/>
              </a:rPr>
              <a:t>", </a:t>
            </a:r>
            <a:r>
              <a:rPr lang="en-US" sz="1900" dirty="0" err="1">
                <a:solidFill>
                  <a:schemeClr val="tx1"/>
                </a:solidFill>
                <a:latin typeface="Consolas" panose="020B0609020204030204" pitchFamily="49" charset="0"/>
                <a:cs typeface="Consolas" panose="020B0609020204030204" pitchFamily="49" charset="0"/>
              </a:rPr>
              <a:t>includeRectangle</a:t>
            </a:r>
            <a:r>
              <a:rPr lang="en-US" sz="1900" dirty="0">
                <a:solidFill>
                  <a:schemeClr val="tx1"/>
                </a:solidFill>
                <a:latin typeface="Consolas" panose="020B0609020204030204" pitchFamily="49" charset="0"/>
                <a:cs typeface="Consolas" panose="020B0609020204030204" pitchFamily="49" charset="0"/>
              </a:rPr>
              <a:t>:{x:1,y:30,width:97,height:97</a:t>
            </a:r>
            <a:r>
              <a:rPr lang="en-US" sz="1900" dirty="0" smtClean="0">
                <a:solidFill>
                  <a:schemeClr val="tx1"/>
                </a:solidFill>
                <a:latin typeface="Consolas" panose="020B0609020204030204" pitchFamily="49" charset="0"/>
                <a:cs typeface="Consolas" panose="020B0609020204030204" pitchFamily="49" charset="0"/>
              </a:rPr>
              <a:t>}</a:t>
            </a:r>
            <a:r>
              <a:rPr lang="en-US" sz="1900" dirty="0" smtClean="0">
                <a:latin typeface="Consolas" panose="020B0609020204030204" pitchFamily="49" charset="0"/>
                <a:cs typeface="Consolas" panose="020B0609020204030204" pitchFamily="49" charset="0"/>
              </a:rPr>
              <a:t>)]*/</a:t>
            </a:r>
            <a:r>
              <a:rPr lang="en-US" sz="1900" dirty="0">
                <a:latin typeface="Consolas" panose="020B0609020204030204" pitchFamily="49" charset="0"/>
                <a:cs typeface="Consolas" panose="020B0609020204030204" pitchFamily="49" charset="0"/>
              </a:rPr>
              <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("spcommon.png</a:t>
            </a:r>
            <a:r>
              <a:rPr lang="en-US" sz="1900" dirty="0" smtClean="0">
                <a:latin typeface="Consolas" panose="020B0609020204030204" pitchFamily="49" charset="0"/>
                <a:cs typeface="Consolas" panose="020B0609020204030204" pitchFamily="49" charset="0"/>
              </a:rPr>
              <a:t>");</a:t>
            </a:r>
          </a:p>
          <a:p>
            <a:pPr marL="466298" indent="-466298">
              <a:buNone/>
            </a:pP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RecolorImage</a:t>
            </a:r>
            <a:r>
              <a:rPr lang="en-US" sz="1900" dirty="0">
                <a:latin typeface="Consolas" panose="020B0609020204030204" pitchFamily="49" charset="0"/>
                <a:cs typeface="Consolas" panose="020B0609020204030204" pitchFamily="49" charset="0"/>
              </a:rPr>
              <a:t>(</a:t>
            </a:r>
            <a:r>
              <a:rPr lang="en-US" sz="1900" dirty="0" err="1">
                <a:latin typeface="Consolas" panose="020B0609020204030204" pitchFamily="49" charset="0"/>
                <a:cs typeface="Consolas" panose="020B0609020204030204" pitchFamily="49" charset="0"/>
              </a:rPr>
              <a:t>themeColor</a:t>
            </a:r>
            <a:r>
              <a:rPr lang="en-US" sz="1900" dirty="0" smtClean="0">
                <a:latin typeface="Consolas" panose="020B0609020204030204" pitchFamily="49" charset="0"/>
                <a:cs typeface="Consolas" panose="020B0609020204030204" pitchFamily="49" charset="0"/>
              </a:rPr>
              <a:t>:"</a:t>
            </a:r>
            <a:r>
              <a:rPr lang="en-US" sz="1900" dirty="0" err="1" smtClean="0">
                <a:latin typeface="Consolas" panose="020B0609020204030204" pitchFamily="49" charset="0"/>
                <a:cs typeface="Consolas" panose="020B0609020204030204" pitchFamily="49" charset="0"/>
              </a:rPr>
              <a:t>SearchURL</a:t>
            </a:r>
            <a:r>
              <a:rPr lang="en-US" sz="1900" dirty="0" smtClean="0">
                <a:latin typeface="Consolas" panose="020B0609020204030204" pitchFamily="49" charset="0"/>
                <a:cs typeface="Consolas" panose="020B0609020204030204" pitchFamily="49" charset="0"/>
              </a:rPr>
              <a:t>", </a:t>
            </a:r>
            <a:r>
              <a:rPr lang="en-US" sz="1900" dirty="0" err="1">
                <a:latin typeface="Consolas" panose="020B0609020204030204" pitchFamily="49" charset="0"/>
                <a:cs typeface="Consolas" panose="020B0609020204030204" pitchFamily="49" charset="0"/>
              </a:rPr>
              <a:t>method:"Filling</a:t>
            </a:r>
            <a:r>
              <a:rPr lang="en-US" sz="1900" dirty="0">
                <a:latin typeface="Consolas" panose="020B0609020204030204" pitchFamily="49" charset="0"/>
                <a:cs typeface="Consolas" panose="020B0609020204030204" pitchFamily="49" charset="0"/>
              </a:rPr>
              <a:t>", </a:t>
            </a:r>
            <a:r>
              <a:rPr lang="en-US" sz="1900" dirty="0" err="1">
                <a:solidFill>
                  <a:schemeClr val="tx1"/>
                </a:solidFill>
                <a:latin typeface="Consolas" panose="020B0609020204030204" pitchFamily="49" charset="0"/>
                <a:cs typeface="Consolas" panose="020B0609020204030204" pitchFamily="49" charset="0"/>
              </a:rPr>
              <a:t>includeRectangle</a:t>
            </a:r>
            <a:r>
              <a:rPr lang="en-US" sz="1900" dirty="0">
                <a:solidFill>
                  <a:schemeClr val="tx1"/>
                </a:solidFill>
                <a:latin typeface="Consolas" panose="020B0609020204030204" pitchFamily="49" charset="0"/>
                <a:cs typeface="Consolas" panose="020B0609020204030204" pitchFamily="49" charset="0"/>
              </a:rPr>
              <a:t>:{x:1,y:30,width:97,height:97</a:t>
            </a:r>
            <a:r>
              <a:rPr lang="en-US" sz="1900" dirty="0" smtClean="0">
                <a:solidFill>
                  <a:schemeClr val="tx1"/>
                </a:solidFill>
                <a:latin typeface="Consolas" panose="020B0609020204030204" pitchFamily="49" charset="0"/>
                <a:cs typeface="Consolas" panose="020B0609020204030204" pitchFamily="49" charset="0"/>
              </a:rPr>
              <a:t>}, </a:t>
            </a:r>
            <a:r>
              <a:rPr lang="en-US" sz="1900" b="1" dirty="0" err="1">
                <a:solidFill>
                  <a:srgbClr val="C00000"/>
                </a:solidFill>
                <a:latin typeface="Consolas" panose="020B0609020204030204" pitchFamily="49" charset="0"/>
                <a:cs typeface="Consolas" panose="020B0609020204030204" pitchFamily="49" charset="0"/>
              </a:rPr>
              <a:t>detach:"true</a:t>
            </a:r>
            <a:r>
              <a:rPr lang="en-US" sz="1900" b="1" dirty="0">
                <a:solidFill>
                  <a:srgbClr val="C00000"/>
                </a:solidFill>
                <a:latin typeface="Consolas" panose="020B0609020204030204" pitchFamily="49" charset="0"/>
                <a:cs typeface="Consolas" panose="020B0609020204030204" pitchFamily="49" charset="0"/>
              </a:rPr>
              <a:t>"</a:t>
            </a:r>
            <a:r>
              <a:rPr lang="en-US" sz="1900" dirty="0" smtClean="0">
                <a:latin typeface="Consolas" panose="020B0609020204030204" pitchFamily="49" charset="0"/>
                <a:cs typeface="Consolas" panose="020B0609020204030204" pitchFamily="49" charset="0"/>
              </a:rPr>
              <a:t>)]*/</a:t>
            </a:r>
            <a:r>
              <a:rPr lang="en-US" sz="1900" dirty="0">
                <a:latin typeface="Consolas" panose="020B0609020204030204" pitchFamily="49" charset="0"/>
                <a:cs typeface="Consolas" panose="020B0609020204030204" pitchFamily="49" charset="0"/>
              </a:rPr>
              <a:t/>
            </a:r>
            <a:br>
              <a:rPr lang="en-US" sz="1900" dirty="0">
                <a:latin typeface="Consolas" panose="020B0609020204030204" pitchFamily="49" charset="0"/>
                <a:cs typeface="Consolas" panose="020B0609020204030204" pitchFamily="49" charset="0"/>
              </a:rPr>
            </a:br>
            <a:r>
              <a:rPr lang="en-US" sz="1900" dirty="0">
                <a:latin typeface="Consolas" panose="020B0609020204030204" pitchFamily="49" charset="0"/>
                <a:cs typeface="Consolas" panose="020B0609020204030204" pitchFamily="49" charset="0"/>
              </a:rPr>
              <a:t>background-image: </a:t>
            </a:r>
            <a:r>
              <a:rPr lang="en-US" sz="1900" dirty="0" err="1">
                <a:latin typeface="Consolas" panose="020B0609020204030204" pitchFamily="49" charset="0"/>
                <a:cs typeface="Consolas" panose="020B0609020204030204" pitchFamily="49" charset="0"/>
              </a:rPr>
              <a:t>url</a:t>
            </a:r>
            <a:r>
              <a:rPr lang="en-US" sz="1900" dirty="0">
                <a:latin typeface="Consolas" panose="020B0609020204030204" pitchFamily="49" charset="0"/>
                <a:cs typeface="Consolas" panose="020B0609020204030204" pitchFamily="49" charset="0"/>
              </a:rPr>
              <a:t>("spcommon.png</a:t>
            </a:r>
            <a:r>
              <a:rPr lang="en-US" sz="1900" dirty="0" smtClean="0">
                <a:latin typeface="Consolas" panose="020B0609020204030204" pitchFamily="49" charset="0"/>
                <a:cs typeface="Consolas" panose="020B0609020204030204" pitchFamily="49" charset="0"/>
              </a:rPr>
              <a:t>");</a:t>
            </a:r>
            <a:endParaRPr lang="en-US" sz="1900" dirty="0">
              <a:latin typeface="Consolas" panose="020B0609020204030204" pitchFamily="49" charset="0"/>
              <a:cs typeface="Consolas" panose="020B0609020204030204" pitchFamily="49"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403" y="3603734"/>
            <a:ext cx="2632661" cy="2603518"/>
          </a:xfrm>
          <a:prstGeom prst="rect">
            <a:avLst/>
          </a:prstGeom>
        </p:spPr>
      </p:pic>
      <p:sp>
        <p:nvSpPr>
          <p:cNvPr id="3" name="Rectangle 2"/>
          <p:cNvSpPr/>
          <p:nvPr/>
        </p:nvSpPr>
        <p:spPr>
          <a:xfrm>
            <a:off x="1726198" y="3888956"/>
            <a:ext cx="942318" cy="942318"/>
          </a:xfrm>
          <a:prstGeom prst="rect">
            <a:avLst/>
          </a:prstGeom>
          <a:solidFill>
            <a:srgbClr val="FF0000">
              <a:alpha val="18039"/>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8960" y="3603734"/>
            <a:ext cx="2633029" cy="2603881"/>
          </a:xfrm>
          <a:prstGeom prst="rect">
            <a:avLst/>
          </a:prstGeom>
          <a:solidFill>
            <a:schemeClr val="bg1"/>
          </a:solidFill>
          <a:ln>
            <a:solidFill>
              <a:schemeClr val="tx1"/>
            </a:solidFill>
          </a:ln>
          <a:effectLst>
            <a:outerShdw blurRad="50800" dist="38100" dir="13500000" algn="br" rotWithShape="0">
              <a:prstClr val="black">
                <a:alpha val="40000"/>
              </a:prstClr>
            </a:outerShdw>
          </a:effectLst>
        </p:spPr>
      </p:pic>
      <p:sp>
        <p:nvSpPr>
          <p:cNvPr id="10" name="Down Arrow 9"/>
          <p:cNvSpPr/>
          <p:nvPr/>
        </p:nvSpPr>
        <p:spPr>
          <a:xfrm rot="16200000">
            <a:off x="5137548" y="3864025"/>
            <a:ext cx="1218929" cy="1934496"/>
          </a:xfrm>
          <a:prstGeom prst="downArrow">
            <a:avLst/>
          </a:prstGeom>
          <a:solidFill>
            <a:schemeClr val="tx2"/>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26" name="Picture 2" descr="http://avior-vm2/_catalogs/theme/Themed/6B61AC06/spcommon-58DF44F9.theme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7519" y="3993820"/>
            <a:ext cx="2581275" cy="2552700"/>
          </a:xfrm>
          <a:prstGeom prst="rect">
            <a:avLst/>
          </a:prstGeom>
          <a:solidFill>
            <a:schemeClr val="bg1"/>
          </a:solidFill>
          <a:ln>
            <a:solidFill>
              <a:schemeClr val="tx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4486079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Theming foreground images</a:t>
            </a:r>
            <a:endParaRPr lang="en-US" dirty="0"/>
          </a:p>
        </p:txBody>
      </p:sp>
    </p:spTree>
    <p:extLst>
      <p:ext uri="{BB962C8B-B14F-4D97-AF65-F5344CB8AC3E}">
        <p14:creationId xmlns:p14="http://schemas.microsoft.com/office/powerpoint/2010/main" val="591382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 vs. foreground</a:t>
            </a:r>
            <a:endParaRPr lang="en-US" dirty="0"/>
          </a:p>
        </p:txBody>
      </p:sp>
      <p:sp>
        <p:nvSpPr>
          <p:cNvPr id="5" name="Content Placeholder 4"/>
          <p:cNvSpPr>
            <a:spLocks noGrp="1"/>
          </p:cNvSpPr>
          <p:nvPr>
            <p:ph type="body" sz="quarter" idx="11"/>
          </p:nvPr>
        </p:nvSpPr>
        <p:spPr>
          <a:xfrm>
            <a:off x="274639" y="1592262"/>
            <a:ext cx="11889564" cy="2390576"/>
          </a:xfrm>
          <a:prstGeom prst="rect">
            <a:avLst/>
          </a:prstGeom>
        </p:spPr>
        <p:txBody>
          <a:bodyPr/>
          <a:lstStyle/>
          <a:p>
            <a:r>
              <a:rPr lang="en-US" dirty="0" smtClean="0"/>
              <a:t>Background images are defined in CSS files</a:t>
            </a:r>
          </a:p>
          <a:p>
            <a:pPr lvl="1"/>
            <a:r>
              <a:rPr lang="en-US" dirty="0" smtClean="0">
                <a:latin typeface="Consolas" panose="020B0609020204030204" pitchFamily="49" charset="0"/>
                <a:cs typeface="Consolas" panose="020B0609020204030204" pitchFamily="49" charset="0"/>
              </a:rPr>
              <a:t>background-image: </a:t>
            </a:r>
            <a:r>
              <a:rPr lang="en-US" dirty="0" err="1" smtClean="0">
                <a:latin typeface="Consolas" panose="020B0609020204030204" pitchFamily="49" charset="0"/>
                <a:cs typeface="Consolas" panose="020B0609020204030204" pitchFamily="49" charset="0"/>
              </a:rPr>
              <a:t>url</a:t>
            </a:r>
            <a:r>
              <a:rPr lang="en-US" dirty="0" smtClean="0">
                <a:latin typeface="Consolas" panose="020B0609020204030204" pitchFamily="49" charset="0"/>
                <a:cs typeface="Consolas" panose="020B0609020204030204" pitchFamily="49" charset="0"/>
              </a:rPr>
              <a:t>(…);</a:t>
            </a:r>
          </a:p>
          <a:p>
            <a:endParaRPr lang="en-US" dirty="0" smtClean="0"/>
          </a:p>
          <a:p>
            <a:r>
              <a:rPr lang="en-US" dirty="0" smtClean="0"/>
              <a:t>Foreground images are defined in HTML</a:t>
            </a:r>
          </a:p>
          <a:p>
            <a:pPr lvl="1"/>
            <a:r>
              <a:rPr lang="en-US" dirty="0" smtClean="0">
                <a:latin typeface="Consolas" panose="020B0609020204030204" pitchFamily="49" charset="0"/>
                <a:cs typeface="Consolas" panose="020B0609020204030204" pitchFamily="49" charset="0"/>
              </a:rPr>
              <a:t>&lt;</a:t>
            </a:r>
            <a:r>
              <a:rPr lang="en-US" dirty="0" err="1" smtClean="0">
                <a:latin typeface="Consolas" panose="020B0609020204030204" pitchFamily="49" charset="0"/>
                <a:cs typeface="Consolas" panose="020B0609020204030204" pitchFamily="49" charset="0"/>
              </a:rPr>
              <a:t>img</a:t>
            </a:r>
            <a:r>
              <a:rPr lang="en-US" dirty="0" smtClean="0">
                <a:latin typeface="Consolas" panose="020B0609020204030204" pitchFamily="49" charset="0"/>
                <a:cs typeface="Consolas" panose="020B0609020204030204" pitchFamily="49" charset="0"/>
              </a:rPr>
              <a:t> </a:t>
            </a:r>
            <a:r>
              <a:rPr lang="en-US" dirty="0" err="1" smtClean="0">
                <a:latin typeface="Consolas" panose="020B0609020204030204" pitchFamily="49" charset="0"/>
                <a:cs typeface="Consolas" panose="020B0609020204030204" pitchFamily="49" charset="0"/>
              </a:rPr>
              <a:t>src</a:t>
            </a:r>
            <a:r>
              <a:rPr lang="en-US" dirty="0" smtClean="0">
                <a:latin typeface="Consolas" panose="020B0609020204030204" pitchFamily="49" charset="0"/>
                <a:cs typeface="Consolas" panose="020B0609020204030204" pitchFamily="49" charset="0"/>
              </a:rPr>
              <a:t>="</a:t>
            </a:r>
            <a:r>
              <a:rPr lang="en-US" dirty="0">
                <a:latin typeface="Consolas" panose="020B0609020204030204" pitchFamily="49" charset="0"/>
                <a:cs typeface="Consolas" panose="020B0609020204030204" pitchFamily="49" charset="0"/>
              </a:rPr>
              <a:t>…</a:t>
            </a:r>
            <a:r>
              <a:rPr lang="en-US" dirty="0" smtClean="0">
                <a:latin typeface="Consolas" panose="020B0609020204030204" pitchFamily="49" charset="0"/>
                <a:cs typeface="Consolas" panose="020B0609020204030204" pitchFamily="49" charset="0"/>
              </a:rPr>
              <a:t>" /&gt;</a:t>
            </a:r>
          </a:p>
        </p:txBody>
      </p:sp>
    </p:spTree>
    <p:extLst>
      <p:ext uri="{BB962C8B-B14F-4D97-AF65-F5344CB8AC3E}">
        <p14:creationId xmlns:p14="http://schemas.microsoft.com/office/powerpoint/2010/main" val="1800545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foreground images?</a:t>
            </a:r>
            <a:endParaRPr lang="en-US" dirty="0"/>
          </a:p>
        </p:txBody>
      </p:sp>
      <p:graphicFrame>
        <p:nvGraphicFramePr>
          <p:cNvPr id="4" name="Diagram 3"/>
          <p:cNvGraphicFramePr/>
          <p:nvPr>
            <p:extLst/>
          </p:nvPr>
        </p:nvGraphicFramePr>
        <p:xfrm>
          <a:off x="1684338" y="1668462"/>
          <a:ext cx="9067799" cy="4875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95352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62D577FE-7373-4BDA-B55A-F381EE4AED98}"/>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A6D60383-3EE6-4256-9EB4-BF8E671B328D}"/>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graphicEl>
                                              <a:dgm id="{5D4BE8A1-7985-410F-BB37-4F0BB3607CEA}"/>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graphicEl>
                                              <a:dgm id="{43594B97-6496-4A9F-9826-BADB9DF6B9BE}"/>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1ABCBB57-5E76-47F9-9FB1-EA4F765401FA}"/>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graphicEl>
                                              <a:dgm id="{CD94D197-0433-41CC-B41C-A717AD162FBD}"/>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graphicEl>
                                              <a:dgm id="{AC8D2AE0-45FE-4C87-8E6F-3DBF10961536}"/>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graphicEl>
                                              <a:dgm id="{FA707ED4-1EE5-4F63-A820-ED51D98D2D7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theme foreground images</a:t>
            </a:r>
            <a:endParaRPr lang="en-US" dirty="0"/>
          </a:p>
        </p:txBody>
      </p:sp>
      <p:graphicFrame>
        <p:nvGraphicFramePr>
          <p:cNvPr id="6" name="Diagram 5"/>
          <p:cNvGraphicFramePr/>
          <p:nvPr>
            <p:extLst/>
          </p:nvPr>
        </p:nvGraphicFramePr>
        <p:xfrm>
          <a:off x="1189037" y="2278062"/>
          <a:ext cx="8534400" cy="3376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047416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0AC84FCC-5F6B-4DD6-8597-E358D239B9F3}"/>
                                            </p:graphicEl>
                                          </p:spTgt>
                                        </p:tgtEl>
                                        <p:attrNameLst>
                                          <p:attrName>style.visibility</p:attrName>
                                        </p:attrNameLst>
                                      </p:cBhvr>
                                      <p:to>
                                        <p:strVal val="visible"/>
                                      </p:to>
                                    </p:set>
                                    <p:animEffect transition="in" filter="fade">
                                      <p:cBhvr>
                                        <p:cTn id="7" dur="500"/>
                                        <p:tgtEl>
                                          <p:spTgt spid="6">
                                            <p:graphicEl>
                                              <a:dgm id="{0AC84FCC-5F6B-4DD6-8597-E358D239B9F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571D6B1D-7821-484E-B76C-6F56BB3A719E}"/>
                                            </p:graphicEl>
                                          </p:spTgt>
                                        </p:tgtEl>
                                        <p:attrNameLst>
                                          <p:attrName>style.visibility</p:attrName>
                                        </p:attrNameLst>
                                      </p:cBhvr>
                                      <p:to>
                                        <p:strVal val="visible"/>
                                      </p:to>
                                    </p:set>
                                    <p:animEffect transition="in" filter="fade">
                                      <p:cBhvr>
                                        <p:cTn id="12" dur="500"/>
                                        <p:tgtEl>
                                          <p:spTgt spid="6">
                                            <p:graphicEl>
                                              <a:dgm id="{571D6B1D-7821-484E-B76C-6F56BB3A719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1: CSS</a:t>
            </a:r>
            <a:endParaRPr lang="en-US" dirty="0"/>
          </a:p>
        </p:txBody>
      </p:sp>
      <p:sp>
        <p:nvSpPr>
          <p:cNvPr id="5" name="Content Placeholder 4"/>
          <p:cNvSpPr>
            <a:spLocks noGrp="1"/>
          </p:cNvSpPr>
          <p:nvPr>
            <p:ph type="body" sz="quarter" idx="11"/>
          </p:nvPr>
        </p:nvSpPr>
        <p:spPr>
          <a:xfrm>
            <a:off x="731837" y="3937775"/>
            <a:ext cx="10848869" cy="1858970"/>
          </a:xfrm>
          <a:prstGeom prst="rect">
            <a:avLst/>
          </a:prstGeom>
        </p:spPr>
        <p:txBody>
          <a:bodyPr/>
          <a:lstStyle/>
          <a:p>
            <a:r>
              <a:rPr lang="en-US" sz="2800" b="1" dirty="0" err="1" smtClean="0">
                <a:solidFill>
                  <a:schemeClr val="accent4"/>
                </a:solidFill>
              </a:rPr>
              <a:t>hashOverride</a:t>
            </a:r>
            <a:r>
              <a:rPr lang="en-US" sz="2800" dirty="0" smtClean="0">
                <a:solidFill>
                  <a:schemeClr val="accent4"/>
                </a:solidFill>
              </a:rPr>
              <a:t> </a:t>
            </a:r>
            <a:r>
              <a:rPr lang="en-US" sz="2800" dirty="0" smtClean="0"/>
              <a:t>makes the output filename predictable</a:t>
            </a:r>
          </a:p>
          <a:p>
            <a:pPr lvl="1"/>
            <a:r>
              <a:rPr lang="en-US" dirty="0">
                <a:latin typeface="Consolas" panose="020B0609020204030204" pitchFamily="49" charset="0"/>
                <a:cs typeface="Consolas" panose="020B0609020204030204" pitchFamily="49" charset="0"/>
              </a:rPr>
              <a:t>/_catalogs/theme/Themed/&lt;HASH1&gt;/</a:t>
            </a:r>
            <a:r>
              <a:rPr lang="en-US" dirty="0" err="1">
                <a:latin typeface="Consolas" panose="020B0609020204030204" pitchFamily="49" charset="0"/>
                <a:cs typeface="Consolas" panose="020B0609020204030204" pitchFamily="49" charset="0"/>
              </a:rPr>
              <a:t>myimage</a:t>
            </a:r>
            <a:r>
              <a:rPr lang="en-US" dirty="0">
                <a:latin typeface="Consolas" panose="020B0609020204030204" pitchFamily="49" charset="0"/>
                <a:cs typeface="Consolas" panose="020B0609020204030204" pitchFamily="49" charset="0"/>
              </a:rPr>
              <a:t>-</a:t>
            </a:r>
            <a:r>
              <a:rPr lang="en-US" b="1" dirty="0">
                <a:solidFill>
                  <a:schemeClr val="accent4"/>
                </a:solidFill>
                <a:latin typeface="Consolas" panose="020B0609020204030204" pitchFamily="49" charset="0"/>
                <a:cs typeface="Consolas" panose="020B0609020204030204" pitchFamily="49" charset="0"/>
              </a:rPr>
              <a:t>&lt;hash2&gt;</a:t>
            </a:r>
            <a:r>
              <a:rPr lang="en-US" dirty="0">
                <a:latin typeface="Consolas" panose="020B0609020204030204" pitchFamily="49" charset="0"/>
                <a:cs typeface="Consolas" panose="020B0609020204030204" pitchFamily="49" charset="0"/>
              </a:rPr>
              <a:t>.</a:t>
            </a:r>
            <a:r>
              <a:rPr lang="en-US" dirty="0" err="1" smtClean="0">
                <a:latin typeface="Consolas" panose="020B0609020204030204" pitchFamily="49" charset="0"/>
                <a:cs typeface="Consolas" panose="020B0609020204030204" pitchFamily="49" charset="0"/>
              </a:rPr>
              <a:t>themedpng</a:t>
            </a:r>
            <a:endParaRPr lang="en-US" dirty="0" smtClean="0">
              <a:latin typeface="Consolas" panose="020B0609020204030204" pitchFamily="49" charset="0"/>
              <a:cs typeface="Consolas" panose="020B0609020204030204" pitchFamily="49" charset="0"/>
            </a:endParaRPr>
          </a:p>
          <a:p>
            <a:r>
              <a:rPr lang="en-US" sz="2800" b="1" dirty="0" smtClean="0">
                <a:solidFill>
                  <a:schemeClr val="accent5"/>
                </a:solidFill>
              </a:rPr>
              <a:t>detach</a:t>
            </a:r>
            <a:r>
              <a:rPr lang="en-US" sz="2800" dirty="0" smtClean="0">
                <a:solidFill>
                  <a:schemeClr val="accent5"/>
                </a:solidFill>
              </a:rPr>
              <a:t> </a:t>
            </a:r>
            <a:r>
              <a:rPr lang="en-US" sz="2800" dirty="0" smtClean="0"/>
              <a:t>keeps the foreground use separate from any background uses</a:t>
            </a:r>
          </a:p>
          <a:p>
            <a:r>
              <a:rPr lang="en-US" sz="2800" dirty="0" smtClean="0"/>
              <a:t>Doesn’t need to be loaded – just present in a </a:t>
            </a:r>
            <a:r>
              <a:rPr lang="en-US" sz="2800" dirty="0" err="1" smtClean="0"/>
              <a:t>themable</a:t>
            </a:r>
            <a:r>
              <a:rPr lang="en-US" sz="2800" dirty="0" smtClean="0"/>
              <a:t> path</a:t>
            </a:r>
          </a:p>
        </p:txBody>
      </p:sp>
      <p:sp>
        <p:nvSpPr>
          <p:cNvPr id="6" name="Content Placeholder 5"/>
          <p:cNvSpPr txBox="1">
            <a:spLocks/>
          </p:cNvSpPr>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66298" indent="-466298">
              <a:buFont typeface="Arial" panose="020B0604020202020204" pitchFamily="34" charset="0"/>
              <a:buNone/>
            </a:pPr>
            <a:r>
              <a:rPr lang="en-US" sz="1900" dirty="0">
                <a:solidFill>
                  <a:srgbClr val="505050"/>
                </a:solidFill>
                <a:latin typeface="Consolas" panose="020B0609020204030204" pitchFamily="49" charset="0"/>
                <a:cs typeface="Consolas" panose="020B0609020204030204" pitchFamily="49" charset="0"/>
              </a:rPr>
              <a:t>/*[</a:t>
            </a:r>
            <a:r>
              <a:rPr lang="en-US" sz="1900" dirty="0" err="1">
                <a:solidFill>
                  <a:srgbClr val="505050"/>
                </a:solidFill>
                <a:latin typeface="Consolas" panose="020B0609020204030204" pitchFamily="49" charset="0"/>
                <a:cs typeface="Consolas" panose="020B0609020204030204" pitchFamily="49" charset="0"/>
              </a:rPr>
              <a:t>RecolorImage</a:t>
            </a:r>
            <a:r>
              <a:rPr lang="en-US" sz="1900" dirty="0">
                <a:solidFill>
                  <a:srgbClr val="505050"/>
                </a:solidFill>
                <a:latin typeface="Consolas" panose="020B0609020204030204" pitchFamily="49" charset="0"/>
                <a:cs typeface="Consolas" panose="020B0609020204030204" pitchFamily="49" charset="0"/>
              </a:rPr>
              <a:t>(</a:t>
            </a:r>
            <a:r>
              <a:rPr lang="en-US" sz="1900" dirty="0" err="1">
                <a:solidFill>
                  <a:srgbClr val="505050"/>
                </a:solidFill>
                <a:latin typeface="Consolas" panose="020B0609020204030204" pitchFamily="49" charset="0"/>
                <a:cs typeface="Consolas" panose="020B0609020204030204" pitchFamily="49" charset="0"/>
              </a:rPr>
              <a:t>themeColor</a:t>
            </a:r>
            <a:r>
              <a:rPr lang="en-US" sz="1900" dirty="0">
                <a:solidFill>
                  <a:srgbClr val="505050"/>
                </a:solidFill>
                <a:latin typeface="Consolas" panose="020B0609020204030204" pitchFamily="49" charset="0"/>
                <a:cs typeface="Consolas" panose="020B0609020204030204" pitchFamily="49" charset="0"/>
              </a:rPr>
              <a:t>:"Hyperlink", </a:t>
            </a:r>
            <a:r>
              <a:rPr lang="en-US" sz="1900" dirty="0" err="1">
                <a:solidFill>
                  <a:srgbClr val="505050"/>
                </a:solidFill>
                <a:latin typeface="Consolas" panose="020B0609020204030204" pitchFamily="49" charset="0"/>
                <a:cs typeface="Consolas" panose="020B0609020204030204" pitchFamily="49" charset="0"/>
              </a:rPr>
              <a:t>method:"Filling</a:t>
            </a:r>
            <a:r>
              <a:rPr lang="en-US" sz="1900" dirty="0">
                <a:solidFill>
                  <a:srgbClr val="505050"/>
                </a:solidFill>
                <a:latin typeface="Consolas" panose="020B0609020204030204" pitchFamily="49" charset="0"/>
                <a:cs typeface="Consolas" panose="020B0609020204030204" pitchFamily="49" charset="0"/>
              </a:rPr>
              <a:t>", </a:t>
            </a:r>
            <a:r>
              <a:rPr lang="en-US" sz="1900" b="1" dirty="0" err="1">
                <a:solidFill>
                  <a:srgbClr val="DC3C00"/>
                </a:solidFill>
                <a:latin typeface="Consolas" panose="020B0609020204030204" pitchFamily="49" charset="0"/>
                <a:cs typeface="Consolas" panose="020B0609020204030204" pitchFamily="49" charset="0"/>
              </a:rPr>
              <a:t>hashOverride</a:t>
            </a:r>
            <a:r>
              <a:rPr lang="en-US" sz="1900" b="1" dirty="0">
                <a:solidFill>
                  <a:srgbClr val="DC3C00"/>
                </a:solidFill>
                <a:latin typeface="Consolas" panose="020B0609020204030204" pitchFamily="49" charset="0"/>
                <a:cs typeface="Consolas" panose="020B0609020204030204" pitchFamily="49" charset="0"/>
              </a:rPr>
              <a:t>:"</a:t>
            </a:r>
            <a:r>
              <a:rPr lang="en-US" sz="1900" b="1" dirty="0" err="1">
                <a:solidFill>
                  <a:srgbClr val="DC3C00"/>
                </a:solidFill>
                <a:latin typeface="Consolas" panose="020B0609020204030204" pitchFamily="49" charset="0"/>
                <a:cs typeface="Consolas" panose="020B0609020204030204" pitchFamily="49" charset="0"/>
              </a:rPr>
              <a:t>myimage</a:t>
            </a:r>
            <a:r>
              <a:rPr lang="en-US" sz="1900" b="1" dirty="0">
                <a:solidFill>
                  <a:srgbClr val="DC3C00"/>
                </a:solidFill>
                <a:latin typeface="Consolas" panose="020B0609020204030204" pitchFamily="49" charset="0"/>
                <a:cs typeface="Consolas" panose="020B0609020204030204" pitchFamily="49" charset="0"/>
              </a:rPr>
              <a:t>"</a:t>
            </a:r>
            <a:r>
              <a:rPr lang="en-US" sz="1900" dirty="0">
                <a:solidFill>
                  <a:srgbClr val="505050"/>
                </a:solidFill>
                <a:latin typeface="Consolas" panose="020B0609020204030204" pitchFamily="49" charset="0"/>
                <a:cs typeface="Consolas" panose="020B0609020204030204" pitchFamily="49" charset="0"/>
              </a:rPr>
              <a:t>, </a:t>
            </a:r>
            <a:r>
              <a:rPr lang="en-US" sz="1900" b="1" dirty="0" err="1">
                <a:solidFill>
                  <a:srgbClr val="007233"/>
                </a:solidFill>
                <a:latin typeface="Consolas" panose="020B0609020204030204" pitchFamily="49" charset="0"/>
                <a:cs typeface="Consolas" panose="020B0609020204030204" pitchFamily="49" charset="0"/>
              </a:rPr>
              <a:t>detach:"true</a:t>
            </a:r>
            <a:r>
              <a:rPr lang="en-US" sz="1900" b="1" dirty="0">
                <a:solidFill>
                  <a:srgbClr val="007233"/>
                </a:solidFill>
                <a:latin typeface="Consolas" panose="020B0609020204030204" pitchFamily="49" charset="0"/>
                <a:cs typeface="Consolas" panose="020B0609020204030204" pitchFamily="49" charset="0"/>
              </a:rPr>
              <a:t>"</a:t>
            </a:r>
            <a:r>
              <a:rPr lang="en-US" sz="1900" dirty="0">
                <a:solidFill>
                  <a:srgbClr val="505050"/>
                </a:solidFill>
                <a:latin typeface="Consolas" panose="020B0609020204030204" pitchFamily="49" charset="0"/>
                <a:cs typeface="Consolas" panose="020B0609020204030204" pitchFamily="49" charset="0"/>
              </a:rPr>
              <a:t>)]*/</a:t>
            </a:r>
            <a:br>
              <a:rPr lang="en-US" sz="1900" dirty="0">
                <a:solidFill>
                  <a:srgbClr val="505050"/>
                </a:solidFill>
                <a:latin typeface="Consolas" panose="020B0609020204030204" pitchFamily="49" charset="0"/>
                <a:cs typeface="Consolas" panose="020B0609020204030204" pitchFamily="49" charset="0"/>
              </a:rPr>
            </a:br>
            <a:r>
              <a:rPr lang="en-US" sz="1900" dirty="0" err="1">
                <a:solidFill>
                  <a:srgbClr val="505050"/>
                </a:solidFill>
                <a:latin typeface="Consolas" panose="020B0609020204030204" pitchFamily="49" charset="0"/>
                <a:cs typeface="Consolas" panose="020B0609020204030204" pitchFamily="49" charset="0"/>
              </a:rPr>
              <a:t>src</a:t>
            </a:r>
            <a:r>
              <a:rPr lang="en-US" sz="1900" dirty="0">
                <a:solidFill>
                  <a:srgbClr val="505050"/>
                </a:solidFill>
                <a:latin typeface="Consolas" panose="020B0609020204030204" pitchFamily="49" charset="0"/>
                <a:cs typeface="Consolas" panose="020B0609020204030204" pitchFamily="49" charset="0"/>
              </a:rPr>
              <a:t>: </a:t>
            </a:r>
            <a:r>
              <a:rPr lang="en-US" sz="1900" dirty="0" err="1">
                <a:solidFill>
                  <a:srgbClr val="505050"/>
                </a:solidFill>
                <a:latin typeface="Consolas" panose="020B0609020204030204" pitchFamily="49" charset="0"/>
                <a:cs typeface="Consolas" panose="020B0609020204030204" pitchFamily="49" charset="0"/>
              </a:rPr>
              <a:t>url</a:t>
            </a:r>
            <a:r>
              <a:rPr lang="en-US" sz="1900" dirty="0">
                <a:solidFill>
                  <a:srgbClr val="505050"/>
                </a:solidFill>
                <a:latin typeface="Consolas" panose="020B0609020204030204" pitchFamily="49" charset="0"/>
                <a:cs typeface="Consolas" panose="020B0609020204030204" pitchFamily="49" charset="0"/>
              </a:rPr>
              <a:t>("myimage.png");</a:t>
            </a:r>
          </a:p>
        </p:txBody>
      </p:sp>
    </p:spTree>
    <p:extLst>
      <p:ext uri="{BB962C8B-B14F-4D97-AF65-F5344CB8AC3E}">
        <p14:creationId xmlns:p14="http://schemas.microsoft.com/office/powerpoint/2010/main" val="4104833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1: CSS</a:t>
            </a:r>
            <a:endParaRPr lang="en-US" dirty="0"/>
          </a:p>
        </p:txBody>
      </p:sp>
      <p:sp>
        <p:nvSpPr>
          <p:cNvPr id="4" name="Content Placeholder 4"/>
          <p:cNvSpPr txBox="1">
            <a:spLocks/>
          </p:cNvSpPr>
          <p:nvPr/>
        </p:nvSpPr>
        <p:spPr>
          <a:xfrm>
            <a:off x="731837" y="3937775"/>
            <a:ext cx="10724938" cy="978729"/>
          </a:xfrm>
          <a:prstGeom prst="rect">
            <a:avLst/>
          </a:prstGeom>
        </p:spPr>
        <p:txBody>
          <a:bodyPr vert="horz" wrap="square" lIns="146304" tIns="91440" rIns="146304" bIns="91440" rtlCol="0">
            <a:spAutoFit/>
          </a:bodyPr>
          <a:lstStyle>
            <a:lvl1pPr marR="0" indent="0" fontAlgn="auto">
              <a:lnSpc>
                <a:spcPct val="90000"/>
              </a:lnSpc>
              <a:spcBef>
                <a:spcPct val="20000"/>
              </a:spcBef>
              <a:spcAft>
                <a:spcPts val="0"/>
              </a:spcAft>
              <a:buClr>
                <a:schemeClr val="tx1"/>
              </a:buClr>
              <a:buSzPct val="90000"/>
              <a:buFont typeface="Wingdings" panose="05000000000000000000" pitchFamily="2" charset="2"/>
              <a:buNone/>
              <a:tabLst/>
              <a:defRPr sz="2800" b="1" spc="0" baseline="0">
                <a:solidFill>
                  <a:srgbClr val="C00000"/>
                </a:solidFill>
                <a:latin typeface="+mj-lt"/>
              </a:defRPr>
            </a:lvl1pPr>
            <a:lvl2pPr marL="28575" marR="0" lvl="1"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latin typeface="Consolas" panose="020B0609020204030204" pitchFamily="49" charset="0"/>
                <a:cs typeface="Consolas" panose="020B0609020204030204" pitchFamily="49" charset="0"/>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buClr>
                <a:srgbClr val="505050"/>
              </a:buClr>
            </a:pPr>
            <a:r>
              <a:rPr lang="en-US" b="0" dirty="0">
                <a:solidFill>
                  <a:srgbClr val="505050"/>
                </a:solidFill>
              </a:rPr>
              <a:t>Works for clusters too</a:t>
            </a:r>
          </a:p>
          <a:p>
            <a:pPr lvl="2">
              <a:buClr>
                <a:srgbClr val="505050"/>
              </a:buClr>
            </a:pPr>
            <a:r>
              <a:rPr lang="en-US" sz="2400" dirty="0">
                <a:gradFill>
                  <a:gsLst>
                    <a:gs pos="1250">
                      <a:srgbClr val="505050"/>
                    </a:gs>
                    <a:gs pos="100000">
                      <a:srgbClr val="505050"/>
                    </a:gs>
                  </a:gsLst>
                  <a:lin ang="5400000" scaled="0"/>
                </a:gradFill>
              </a:rPr>
              <a:t>Just skip the detach parameter</a:t>
            </a:r>
          </a:p>
        </p:txBody>
      </p:sp>
      <p:sp>
        <p:nvSpPr>
          <p:cNvPr id="5" name="Content Placeholder 5"/>
          <p:cNvSpPr txBox="1">
            <a:spLocks/>
          </p:cNvSpPr>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66298" indent="-466298">
              <a:buFont typeface="Arial" panose="020B0604020202020204" pitchFamily="34" charset="0"/>
              <a:buNone/>
            </a:pPr>
            <a:r>
              <a:rPr lang="en-US" sz="2040" dirty="0">
                <a:solidFill>
                  <a:srgbClr val="505050"/>
                </a:solidFill>
                <a:latin typeface="Consolas" panose="020B0609020204030204" pitchFamily="49" charset="0"/>
                <a:cs typeface="Consolas" panose="020B0609020204030204" pitchFamily="49" charset="0"/>
              </a:rPr>
              <a:t>/*[</a:t>
            </a:r>
            <a:r>
              <a:rPr lang="en-US" sz="2040" dirty="0" err="1">
                <a:solidFill>
                  <a:srgbClr val="505050"/>
                </a:solidFill>
                <a:latin typeface="Consolas" panose="020B0609020204030204" pitchFamily="49" charset="0"/>
                <a:cs typeface="Consolas" panose="020B0609020204030204" pitchFamily="49" charset="0"/>
              </a:rPr>
              <a:t>RecolorImage</a:t>
            </a:r>
            <a:r>
              <a:rPr lang="en-US" sz="2040" dirty="0">
                <a:solidFill>
                  <a:srgbClr val="505050"/>
                </a:solidFill>
                <a:latin typeface="Consolas" panose="020B0609020204030204" pitchFamily="49" charset="0"/>
                <a:cs typeface="Consolas" panose="020B0609020204030204" pitchFamily="49" charset="0"/>
              </a:rPr>
              <a:t>(</a:t>
            </a:r>
            <a:r>
              <a:rPr lang="en-US" sz="2040" dirty="0" err="1">
                <a:solidFill>
                  <a:srgbClr val="505050"/>
                </a:solidFill>
                <a:latin typeface="Consolas" panose="020B0609020204030204" pitchFamily="49" charset="0"/>
                <a:cs typeface="Consolas" panose="020B0609020204030204" pitchFamily="49" charset="0"/>
              </a:rPr>
              <a:t>themeColor</a:t>
            </a:r>
            <a:r>
              <a:rPr lang="en-US" sz="2040" dirty="0">
                <a:solidFill>
                  <a:srgbClr val="505050"/>
                </a:solidFill>
                <a:latin typeface="Consolas" panose="020B0609020204030204" pitchFamily="49" charset="0"/>
                <a:cs typeface="Consolas" panose="020B0609020204030204" pitchFamily="49" charset="0"/>
              </a:rPr>
              <a:t>:"Hyperlink", </a:t>
            </a:r>
            <a:r>
              <a:rPr lang="en-US" sz="2040" dirty="0" err="1">
                <a:solidFill>
                  <a:srgbClr val="505050"/>
                </a:solidFill>
                <a:latin typeface="Consolas" panose="020B0609020204030204" pitchFamily="49" charset="0"/>
                <a:cs typeface="Consolas" panose="020B0609020204030204" pitchFamily="49" charset="0"/>
              </a:rPr>
              <a:t>method:"Filling</a:t>
            </a:r>
            <a:r>
              <a:rPr lang="en-US" sz="2040" dirty="0">
                <a:solidFill>
                  <a:srgbClr val="505050"/>
                </a:solidFill>
                <a:latin typeface="Consolas" panose="020B0609020204030204" pitchFamily="49" charset="0"/>
                <a:cs typeface="Consolas" panose="020B0609020204030204" pitchFamily="49" charset="0"/>
              </a:rPr>
              <a:t>", </a:t>
            </a:r>
            <a:r>
              <a:rPr lang="en-US" sz="2040" b="1" dirty="0" err="1">
                <a:solidFill>
                  <a:srgbClr val="C00000"/>
                </a:solidFill>
                <a:latin typeface="Consolas" panose="020B0609020204030204" pitchFamily="49" charset="0"/>
                <a:cs typeface="Consolas" panose="020B0609020204030204" pitchFamily="49" charset="0"/>
              </a:rPr>
              <a:t>hashOverride</a:t>
            </a:r>
            <a:r>
              <a:rPr lang="en-US" sz="2040" b="1" dirty="0">
                <a:solidFill>
                  <a:srgbClr val="C00000"/>
                </a:solidFill>
                <a:latin typeface="Consolas" panose="020B0609020204030204" pitchFamily="49" charset="0"/>
                <a:cs typeface="Consolas" panose="020B0609020204030204" pitchFamily="49" charset="0"/>
              </a:rPr>
              <a:t>:"</a:t>
            </a:r>
            <a:r>
              <a:rPr lang="en-US" sz="2040" b="1" dirty="0" err="1">
                <a:solidFill>
                  <a:srgbClr val="C00000"/>
                </a:solidFill>
                <a:latin typeface="Consolas" panose="020B0609020204030204" pitchFamily="49" charset="0"/>
                <a:cs typeface="Consolas" panose="020B0609020204030204" pitchFamily="49" charset="0"/>
              </a:rPr>
              <a:t>myimage</a:t>
            </a:r>
            <a:r>
              <a:rPr lang="en-US" sz="2040" b="1" dirty="0">
                <a:solidFill>
                  <a:srgbClr val="C00000"/>
                </a:solidFill>
                <a:latin typeface="Consolas" panose="020B0609020204030204" pitchFamily="49" charset="0"/>
                <a:cs typeface="Consolas" panose="020B0609020204030204" pitchFamily="49" charset="0"/>
              </a:rPr>
              <a:t>"</a:t>
            </a:r>
            <a:r>
              <a:rPr lang="en-US" sz="2040" dirty="0">
                <a:solidFill>
                  <a:srgbClr val="505050"/>
                </a:solidFill>
                <a:latin typeface="Consolas" panose="020B0609020204030204" pitchFamily="49" charset="0"/>
                <a:cs typeface="Consolas" panose="020B0609020204030204" pitchFamily="49" charset="0"/>
              </a:rPr>
              <a:t>, </a:t>
            </a:r>
            <a:r>
              <a:rPr lang="en-US" sz="2040" b="1" dirty="0" err="1">
                <a:solidFill>
                  <a:srgbClr val="442359">
                    <a:lumMod val="75000"/>
                  </a:srgbClr>
                </a:solidFill>
                <a:latin typeface="Consolas" panose="020B0609020204030204" pitchFamily="49" charset="0"/>
                <a:cs typeface="Consolas" panose="020B0609020204030204" pitchFamily="49" charset="0"/>
              </a:rPr>
              <a:t>includeRectangle</a:t>
            </a:r>
            <a:r>
              <a:rPr lang="en-US" sz="2040" b="1" dirty="0">
                <a:solidFill>
                  <a:srgbClr val="442359">
                    <a:lumMod val="75000"/>
                  </a:srgbClr>
                </a:solidFill>
                <a:latin typeface="Consolas" panose="020B0609020204030204" pitchFamily="49" charset="0"/>
                <a:cs typeface="Consolas" panose="020B0609020204030204" pitchFamily="49" charset="0"/>
              </a:rPr>
              <a:t>:{x:100,y:50,width:32,height:32}</a:t>
            </a:r>
            <a:r>
              <a:rPr lang="en-US" sz="2040" dirty="0">
                <a:solidFill>
                  <a:srgbClr val="505050"/>
                </a:solidFill>
                <a:latin typeface="Consolas" panose="020B0609020204030204" pitchFamily="49" charset="0"/>
                <a:cs typeface="Consolas" panose="020B0609020204030204" pitchFamily="49" charset="0"/>
              </a:rPr>
              <a:t>)]*/</a:t>
            </a:r>
            <a:br>
              <a:rPr lang="en-US" sz="2040" dirty="0">
                <a:solidFill>
                  <a:srgbClr val="505050"/>
                </a:solidFill>
                <a:latin typeface="Consolas" panose="020B0609020204030204" pitchFamily="49" charset="0"/>
                <a:cs typeface="Consolas" panose="020B0609020204030204" pitchFamily="49" charset="0"/>
              </a:rPr>
            </a:br>
            <a:r>
              <a:rPr lang="en-US" sz="2040" dirty="0" err="1">
                <a:solidFill>
                  <a:srgbClr val="505050"/>
                </a:solidFill>
                <a:latin typeface="Consolas" panose="020B0609020204030204" pitchFamily="49" charset="0"/>
                <a:cs typeface="Consolas" panose="020B0609020204030204" pitchFamily="49" charset="0"/>
              </a:rPr>
              <a:t>src</a:t>
            </a:r>
            <a:r>
              <a:rPr lang="en-US" sz="2040" dirty="0">
                <a:solidFill>
                  <a:srgbClr val="505050"/>
                </a:solidFill>
                <a:latin typeface="Consolas" panose="020B0609020204030204" pitchFamily="49" charset="0"/>
                <a:cs typeface="Consolas" panose="020B0609020204030204" pitchFamily="49" charset="0"/>
              </a:rPr>
              <a:t>: </a:t>
            </a:r>
            <a:r>
              <a:rPr lang="en-US" sz="2040" dirty="0" err="1">
                <a:solidFill>
                  <a:srgbClr val="505050"/>
                </a:solidFill>
                <a:latin typeface="Consolas" panose="020B0609020204030204" pitchFamily="49" charset="0"/>
                <a:cs typeface="Consolas" panose="020B0609020204030204" pitchFamily="49" charset="0"/>
              </a:rPr>
              <a:t>url</a:t>
            </a:r>
            <a:r>
              <a:rPr lang="en-US" sz="2040" dirty="0">
                <a:solidFill>
                  <a:srgbClr val="505050"/>
                </a:solidFill>
                <a:latin typeface="Consolas" panose="020B0609020204030204" pitchFamily="49" charset="0"/>
                <a:cs typeface="Consolas" panose="020B0609020204030204" pitchFamily="49" charset="0"/>
              </a:rPr>
              <a:t>("myimage.png");</a:t>
            </a:r>
          </a:p>
        </p:txBody>
      </p:sp>
    </p:spTree>
    <p:extLst>
      <p:ext uri="{BB962C8B-B14F-4D97-AF65-F5344CB8AC3E}">
        <p14:creationId xmlns:p14="http://schemas.microsoft.com/office/powerpoint/2010/main" val="57631040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1837" y="3937126"/>
            <a:ext cx="11887200" cy="2400657"/>
          </a:xfrm>
        </p:spPr>
        <p:txBody>
          <a:bodyPr/>
          <a:lstStyle/>
          <a:p>
            <a:pPr marL="0" indent="0">
              <a:buNone/>
            </a:pPr>
            <a:r>
              <a:rPr lang="en-US" sz="2800" dirty="0" err="1">
                <a:solidFill>
                  <a:schemeClr val="tx1"/>
                </a:solidFill>
              </a:rPr>
              <a:t>ThemeKey</a:t>
            </a:r>
            <a:r>
              <a:rPr lang="en-US" sz="2800" dirty="0">
                <a:solidFill>
                  <a:schemeClr val="tx1"/>
                </a:solidFill>
              </a:rPr>
              <a:t> attribute maps to the </a:t>
            </a:r>
            <a:r>
              <a:rPr lang="en-US" sz="2800" dirty="0" err="1">
                <a:solidFill>
                  <a:schemeClr val="tx1"/>
                </a:solidFill>
              </a:rPr>
              <a:t>hashOverride</a:t>
            </a:r>
            <a:r>
              <a:rPr lang="en-US" sz="2800" dirty="0">
                <a:solidFill>
                  <a:schemeClr val="tx1"/>
                </a:solidFill>
              </a:rPr>
              <a:t> in </a:t>
            </a:r>
            <a:r>
              <a:rPr lang="en-US" sz="2800" dirty="0" smtClean="0">
                <a:solidFill>
                  <a:schemeClr val="tx1"/>
                </a:solidFill>
              </a:rPr>
              <a:t>CSS</a:t>
            </a:r>
          </a:p>
          <a:p>
            <a:pPr marL="0" indent="0">
              <a:buNone/>
            </a:pPr>
            <a:r>
              <a:rPr lang="en-US" sz="2800" dirty="0" smtClean="0">
                <a:solidFill>
                  <a:schemeClr val="tx1"/>
                </a:solidFill>
              </a:rPr>
              <a:t>If </a:t>
            </a:r>
            <a:r>
              <a:rPr lang="en-US" sz="2800" dirty="0">
                <a:solidFill>
                  <a:schemeClr val="tx1"/>
                </a:solidFill>
              </a:rPr>
              <a:t>the site is themed, show the themed image</a:t>
            </a:r>
          </a:p>
          <a:p>
            <a:pPr marL="0" indent="0">
              <a:buNone/>
            </a:pPr>
            <a:r>
              <a:rPr lang="en-US" sz="2800" dirty="0">
                <a:solidFill>
                  <a:schemeClr val="tx1"/>
                </a:solidFill>
              </a:rPr>
              <a:t>Else, fall back to the original </a:t>
            </a:r>
            <a:r>
              <a:rPr lang="en-US" sz="2800" dirty="0" smtClean="0">
                <a:solidFill>
                  <a:schemeClr val="tx1"/>
                </a:solidFill>
              </a:rPr>
              <a:t>image</a:t>
            </a:r>
          </a:p>
          <a:p>
            <a:pPr marL="0" indent="0">
              <a:buNone/>
            </a:pPr>
            <a:r>
              <a:rPr lang="en-US" sz="2800" dirty="0" smtClean="0">
                <a:solidFill>
                  <a:schemeClr val="tx1"/>
                </a:solidFill>
              </a:rPr>
              <a:t>Subclasses </a:t>
            </a:r>
            <a:r>
              <a:rPr lang="en-US" sz="2800" dirty="0">
                <a:solidFill>
                  <a:schemeClr val="tx1"/>
                </a:solidFill>
              </a:rPr>
              <a:t>ASP.NET Image control</a:t>
            </a:r>
          </a:p>
          <a:p>
            <a:pPr marL="342900" lvl="1" indent="0">
              <a:buNone/>
            </a:pPr>
            <a:r>
              <a:rPr lang="en-US" dirty="0"/>
              <a:t>Other attributes like </a:t>
            </a:r>
            <a:r>
              <a:rPr lang="en-US" dirty="0" err="1"/>
              <a:t>CssClass</a:t>
            </a:r>
            <a:r>
              <a:rPr lang="en-US" dirty="0"/>
              <a:t> and </a:t>
            </a:r>
            <a:r>
              <a:rPr lang="en-US" dirty="0" err="1" smtClean="0"/>
              <a:t>AlternateText</a:t>
            </a:r>
            <a:r>
              <a:rPr lang="en-US" dirty="0" smtClean="0"/>
              <a:t> work too</a:t>
            </a:r>
            <a:endParaRPr lang="en-US" dirty="0"/>
          </a:p>
        </p:txBody>
      </p:sp>
      <p:sp>
        <p:nvSpPr>
          <p:cNvPr id="2" name="Title 1"/>
          <p:cNvSpPr>
            <a:spLocks noGrp="1"/>
          </p:cNvSpPr>
          <p:nvPr>
            <p:ph type="title"/>
          </p:nvPr>
        </p:nvSpPr>
        <p:spPr/>
        <p:txBody>
          <a:bodyPr/>
          <a:lstStyle/>
          <a:p>
            <a:r>
              <a:rPr lang="en-US" dirty="0" smtClean="0"/>
              <a:t>Part 2: ASP.NET</a:t>
            </a:r>
            <a:endParaRPr lang="en-US" dirty="0"/>
          </a:p>
        </p:txBody>
      </p:sp>
      <p:sp>
        <p:nvSpPr>
          <p:cNvPr id="6" name="Content Placeholder 5"/>
          <p:cNvSpPr txBox="1">
            <a:spLocks/>
          </p:cNvSpPr>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66298" indent="-466298">
              <a:buFont typeface="Arial" panose="020B0604020202020204" pitchFamily="34" charset="0"/>
              <a:buNone/>
            </a:pPr>
            <a:r>
              <a:rPr lang="en-US" sz="2040" dirty="0">
                <a:solidFill>
                  <a:srgbClr val="505050"/>
                </a:solidFill>
                <a:latin typeface="Consolas" panose="020B0609020204030204" pitchFamily="49" charset="0"/>
                <a:cs typeface="Consolas" panose="020B0609020204030204" pitchFamily="49" charset="0"/>
              </a:rPr>
              <a:t>&lt;</a:t>
            </a:r>
            <a:r>
              <a:rPr lang="en-US" sz="2040" dirty="0" err="1">
                <a:solidFill>
                  <a:srgbClr val="505050"/>
                </a:solidFill>
                <a:latin typeface="Consolas" panose="020B0609020204030204" pitchFamily="49" charset="0"/>
                <a:cs typeface="Consolas" panose="020B0609020204030204" pitchFamily="49" charset="0"/>
              </a:rPr>
              <a:t>SharePoint:ThemedForegroundImage</a:t>
            </a:r>
            <a:r>
              <a:rPr lang="en-US" sz="2040" dirty="0">
                <a:solidFill>
                  <a:srgbClr val="505050"/>
                </a:solidFill>
                <a:latin typeface="Consolas" panose="020B0609020204030204" pitchFamily="49" charset="0"/>
                <a:cs typeface="Consolas" panose="020B0609020204030204" pitchFamily="49" charset="0"/>
              </a:rPr>
              <a:t> </a:t>
            </a:r>
            <a:r>
              <a:rPr lang="en-US" sz="2040" dirty="0" err="1">
                <a:solidFill>
                  <a:srgbClr val="505050"/>
                </a:solidFill>
                <a:latin typeface="Consolas" panose="020B0609020204030204" pitchFamily="49" charset="0"/>
                <a:cs typeface="Consolas" panose="020B0609020204030204" pitchFamily="49" charset="0"/>
              </a:rPr>
              <a:t>runat</a:t>
            </a:r>
            <a:r>
              <a:rPr lang="en-US" sz="2040" dirty="0">
                <a:solidFill>
                  <a:srgbClr val="505050"/>
                </a:solidFill>
                <a:latin typeface="Consolas" panose="020B0609020204030204" pitchFamily="49" charset="0"/>
                <a:cs typeface="Consolas" panose="020B0609020204030204" pitchFamily="49" charset="0"/>
              </a:rPr>
              <a:t>="server" </a:t>
            </a:r>
            <a:r>
              <a:rPr lang="en-US" sz="2040" dirty="0" err="1">
                <a:solidFill>
                  <a:srgbClr val="505050"/>
                </a:solidFill>
                <a:latin typeface="Consolas" panose="020B0609020204030204" pitchFamily="49" charset="0"/>
                <a:cs typeface="Consolas" panose="020B0609020204030204" pitchFamily="49" charset="0"/>
              </a:rPr>
              <a:t>ThemeKey</a:t>
            </a:r>
            <a:r>
              <a:rPr lang="en-US" sz="2040" dirty="0">
                <a:solidFill>
                  <a:srgbClr val="505050"/>
                </a:solidFill>
                <a:latin typeface="Consolas" panose="020B0609020204030204" pitchFamily="49" charset="0"/>
                <a:cs typeface="Consolas" panose="020B0609020204030204" pitchFamily="49" charset="0"/>
              </a:rPr>
              <a:t>="</a:t>
            </a:r>
            <a:r>
              <a:rPr lang="en-US" sz="2040" dirty="0" err="1">
                <a:solidFill>
                  <a:srgbClr val="505050"/>
                </a:solidFill>
                <a:latin typeface="Consolas" panose="020B0609020204030204" pitchFamily="49" charset="0"/>
                <a:cs typeface="Consolas" panose="020B0609020204030204" pitchFamily="49" charset="0"/>
              </a:rPr>
              <a:t>myimage</a:t>
            </a:r>
            <a:r>
              <a:rPr lang="en-US" sz="2040" dirty="0">
                <a:solidFill>
                  <a:srgbClr val="505050"/>
                </a:solidFill>
                <a:latin typeface="Consolas" panose="020B0609020204030204" pitchFamily="49" charset="0"/>
                <a:cs typeface="Consolas" panose="020B0609020204030204" pitchFamily="49" charset="0"/>
              </a:rPr>
              <a:t>" </a:t>
            </a:r>
            <a:r>
              <a:rPr lang="en-US" sz="2040" dirty="0" err="1">
                <a:solidFill>
                  <a:srgbClr val="505050"/>
                </a:solidFill>
                <a:latin typeface="Consolas" panose="020B0609020204030204" pitchFamily="49" charset="0"/>
                <a:cs typeface="Consolas" panose="020B0609020204030204" pitchFamily="49" charset="0"/>
              </a:rPr>
              <a:t>ImageUrl</a:t>
            </a:r>
            <a:r>
              <a:rPr lang="en-US" sz="2040" dirty="0">
                <a:solidFill>
                  <a:srgbClr val="505050"/>
                </a:solidFill>
                <a:latin typeface="Consolas" panose="020B0609020204030204" pitchFamily="49" charset="0"/>
                <a:cs typeface="Consolas" panose="020B0609020204030204" pitchFamily="49" charset="0"/>
              </a:rPr>
              <a:t>="myimage.png" /&gt;</a:t>
            </a:r>
          </a:p>
        </p:txBody>
      </p:sp>
    </p:spTree>
    <p:extLst>
      <p:ext uri="{BB962C8B-B14F-4D97-AF65-F5344CB8AC3E}">
        <p14:creationId xmlns:p14="http://schemas.microsoft.com/office/powerpoint/2010/main" val="15761584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 ASP.NET</a:t>
            </a:r>
            <a:endParaRPr lang="en-US" dirty="0"/>
          </a:p>
        </p:txBody>
      </p:sp>
      <p:sp>
        <p:nvSpPr>
          <p:cNvPr id="5" name="Content Placeholder 4"/>
          <p:cNvSpPr txBox="1">
            <a:spLocks/>
          </p:cNvSpPr>
          <p:nvPr/>
        </p:nvSpPr>
        <p:spPr>
          <a:xfrm>
            <a:off x="731837" y="3937775"/>
            <a:ext cx="10724938" cy="978729"/>
          </a:xfrm>
          <a:prstGeom prst="rect">
            <a:avLst/>
          </a:prstGeom>
        </p:spPr>
        <p:txBody>
          <a:bodyPr vert="horz" wrap="square" lIns="146304" tIns="91440" rIns="146304" bIns="91440" rtlCol="0">
            <a:spAutoFit/>
          </a:bodyPr>
          <a:lstStyle>
            <a:lvl1pPr marL="342900" marR="0" indent="-342900" fontAlgn="auto">
              <a:lnSpc>
                <a:spcPct val="90000"/>
              </a:lnSpc>
              <a:spcBef>
                <a:spcPct val="20000"/>
              </a:spcBef>
              <a:spcAft>
                <a:spcPts val="0"/>
              </a:spcAft>
              <a:buClr>
                <a:schemeClr val="tx1"/>
              </a:buClr>
              <a:buSzPct val="90000"/>
              <a:buFont typeface="Wingdings" panose="05000000000000000000" pitchFamily="2" charset="2"/>
              <a:buChar char="§"/>
              <a:tabLst/>
              <a:defRPr sz="2800" spc="0" baseline="0">
                <a:latin typeface="+mj-lt"/>
              </a:defRPr>
            </a:lvl1pPr>
            <a:lvl2pPr marL="584200" marR="0" lvl="1" indent="-2413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gradFill>
                  <a:gsLst>
                    <a:gs pos="1250">
                      <a:schemeClr val="tx1"/>
                    </a:gs>
                    <a:gs pos="100000">
                      <a:schemeClr val="tx1"/>
                    </a:gs>
                  </a:gsLst>
                  <a:lin ang="5400000" scaled="0"/>
                </a:gradFill>
              </a:defRPr>
            </a:lvl2pPr>
            <a:lvl3pPr marL="8001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gradFill>
                  <a:gsLst>
                    <a:gs pos="1250">
                      <a:schemeClr val="tx1"/>
                    </a:gs>
                    <a:gs pos="100000">
                      <a:schemeClr val="tx1"/>
                    </a:gs>
                  </a:gsLst>
                  <a:lin ang="5400000" scaled="0"/>
                </a:gradFill>
              </a:defRPr>
            </a:lvl3pPr>
            <a:lvl4pPr marL="10287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indent="0">
              <a:buClr>
                <a:srgbClr val="505050"/>
              </a:buClr>
              <a:buFont typeface="Wingdings" panose="05000000000000000000" pitchFamily="2" charset="2"/>
              <a:buNone/>
            </a:pPr>
            <a:r>
              <a:rPr lang="en-US" dirty="0">
                <a:solidFill>
                  <a:srgbClr val="505050"/>
                </a:solidFill>
              </a:rPr>
              <a:t>Many other image controls accept </a:t>
            </a:r>
            <a:r>
              <a:rPr lang="en-US" dirty="0" err="1">
                <a:solidFill>
                  <a:srgbClr val="505050"/>
                </a:solidFill>
              </a:rPr>
              <a:t>ThemeKey</a:t>
            </a:r>
            <a:r>
              <a:rPr lang="en-US" dirty="0">
                <a:solidFill>
                  <a:srgbClr val="505050"/>
                </a:solidFill>
              </a:rPr>
              <a:t> attribute</a:t>
            </a:r>
          </a:p>
          <a:p>
            <a:pPr marL="342900" lvl="1" indent="0">
              <a:buClr>
                <a:srgbClr val="505050"/>
              </a:buClr>
              <a:buFont typeface="Wingdings" panose="05000000000000000000" pitchFamily="2" charset="2"/>
              <a:buNone/>
            </a:pPr>
            <a:r>
              <a:rPr lang="en-US" dirty="0" err="1">
                <a:gradFill>
                  <a:gsLst>
                    <a:gs pos="1250">
                      <a:srgbClr val="505050"/>
                    </a:gs>
                    <a:gs pos="100000">
                      <a:srgbClr val="505050"/>
                    </a:gs>
                  </a:gsLst>
                  <a:lin ang="5400000" scaled="0"/>
                </a:gradFill>
              </a:rPr>
              <a:t>ClusteredImage</a:t>
            </a:r>
            <a:r>
              <a:rPr lang="en-US" dirty="0">
                <a:gradFill>
                  <a:gsLst>
                    <a:gs pos="1250">
                      <a:srgbClr val="505050"/>
                    </a:gs>
                    <a:gs pos="100000">
                      <a:srgbClr val="505050"/>
                    </a:gs>
                  </a:gsLst>
                  <a:lin ang="5400000" scaled="0"/>
                </a:gradFill>
              </a:rPr>
              <a:t>, </a:t>
            </a:r>
            <a:r>
              <a:rPr lang="en-US" dirty="0" err="1">
                <a:gradFill>
                  <a:gsLst>
                    <a:gs pos="1250">
                      <a:srgbClr val="505050"/>
                    </a:gs>
                    <a:gs pos="100000">
                      <a:srgbClr val="505050"/>
                    </a:gs>
                  </a:gsLst>
                  <a:lin ang="5400000" scaled="0"/>
                </a:gradFill>
              </a:rPr>
              <a:t>ClusteredHyperlink</a:t>
            </a:r>
            <a:r>
              <a:rPr lang="en-US" dirty="0">
                <a:gradFill>
                  <a:gsLst>
                    <a:gs pos="1250">
                      <a:srgbClr val="505050"/>
                    </a:gs>
                    <a:gs pos="100000">
                      <a:srgbClr val="505050"/>
                    </a:gs>
                  </a:gsLst>
                  <a:lin ang="5400000" scaled="0"/>
                </a:gradFill>
              </a:rPr>
              <a:t>, see MSDN documentation for more</a:t>
            </a:r>
          </a:p>
        </p:txBody>
      </p:sp>
      <p:sp>
        <p:nvSpPr>
          <p:cNvPr id="6" name="Content Placeholder 5"/>
          <p:cNvSpPr txBox="1">
            <a:spLocks/>
          </p:cNvSpPr>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66298" indent="-466298">
              <a:buFont typeface="Arial" panose="020B0604020202020204" pitchFamily="34" charset="0"/>
              <a:buNone/>
            </a:pPr>
            <a:r>
              <a:rPr lang="en-US" sz="2040" dirty="0">
                <a:solidFill>
                  <a:srgbClr val="505050"/>
                </a:solidFill>
                <a:latin typeface="Consolas" panose="020B0609020204030204" pitchFamily="49" charset="0"/>
                <a:cs typeface="Consolas" panose="020B0609020204030204" pitchFamily="49" charset="0"/>
              </a:rPr>
              <a:t>&lt;</a:t>
            </a:r>
            <a:r>
              <a:rPr lang="en-US" sz="2040" dirty="0" err="1">
                <a:solidFill>
                  <a:srgbClr val="505050"/>
                </a:solidFill>
                <a:latin typeface="Consolas" panose="020B0609020204030204" pitchFamily="49" charset="0"/>
                <a:cs typeface="Consolas" panose="020B0609020204030204" pitchFamily="49" charset="0"/>
              </a:rPr>
              <a:t>SharePoint:ClusteredImage</a:t>
            </a:r>
            <a:r>
              <a:rPr lang="en-US" sz="2040" dirty="0">
                <a:solidFill>
                  <a:srgbClr val="505050"/>
                </a:solidFill>
                <a:latin typeface="Consolas" panose="020B0609020204030204" pitchFamily="49" charset="0"/>
                <a:cs typeface="Consolas" panose="020B0609020204030204" pitchFamily="49" charset="0"/>
              </a:rPr>
              <a:t> </a:t>
            </a:r>
            <a:r>
              <a:rPr lang="en-US" sz="2040" dirty="0" err="1">
                <a:solidFill>
                  <a:srgbClr val="505050"/>
                </a:solidFill>
                <a:latin typeface="Consolas" panose="020B0609020204030204" pitchFamily="49" charset="0"/>
                <a:cs typeface="Consolas" panose="020B0609020204030204" pitchFamily="49" charset="0"/>
              </a:rPr>
              <a:t>runat</a:t>
            </a:r>
            <a:r>
              <a:rPr lang="en-US" sz="2040" dirty="0">
                <a:solidFill>
                  <a:srgbClr val="505050"/>
                </a:solidFill>
                <a:latin typeface="Consolas" panose="020B0609020204030204" pitchFamily="49" charset="0"/>
                <a:cs typeface="Consolas" panose="020B0609020204030204" pitchFamily="49" charset="0"/>
              </a:rPr>
              <a:t>="server" </a:t>
            </a:r>
            <a:r>
              <a:rPr lang="en-US" sz="2040" dirty="0" err="1">
                <a:solidFill>
                  <a:srgbClr val="505050"/>
                </a:solidFill>
                <a:latin typeface="Consolas" panose="020B0609020204030204" pitchFamily="49" charset="0"/>
                <a:cs typeface="Consolas" panose="020B0609020204030204" pitchFamily="49" charset="0"/>
              </a:rPr>
              <a:t>ThemeKey</a:t>
            </a:r>
            <a:r>
              <a:rPr lang="en-US" sz="2040" dirty="0">
                <a:solidFill>
                  <a:srgbClr val="505050"/>
                </a:solidFill>
                <a:latin typeface="Consolas" panose="020B0609020204030204" pitchFamily="49" charset="0"/>
                <a:cs typeface="Consolas" panose="020B0609020204030204" pitchFamily="49" charset="0"/>
              </a:rPr>
              <a:t>="</a:t>
            </a:r>
            <a:r>
              <a:rPr lang="en-US" sz="2040" dirty="0" err="1">
                <a:solidFill>
                  <a:srgbClr val="505050"/>
                </a:solidFill>
                <a:latin typeface="Consolas" panose="020B0609020204030204" pitchFamily="49" charset="0"/>
                <a:cs typeface="Consolas" panose="020B0609020204030204" pitchFamily="49" charset="0"/>
              </a:rPr>
              <a:t>myimage</a:t>
            </a:r>
            <a:r>
              <a:rPr lang="en-US" sz="2040" dirty="0">
                <a:solidFill>
                  <a:srgbClr val="505050"/>
                </a:solidFill>
                <a:latin typeface="Consolas" panose="020B0609020204030204" pitchFamily="49" charset="0"/>
                <a:cs typeface="Consolas" panose="020B0609020204030204" pitchFamily="49" charset="0"/>
              </a:rPr>
              <a:t>" </a:t>
            </a:r>
            <a:r>
              <a:rPr lang="en-US" sz="2040" dirty="0" err="1">
                <a:solidFill>
                  <a:srgbClr val="505050"/>
                </a:solidFill>
                <a:latin typeface="Consolas" panose="020B0609020204030204" pitchFamily="49" charset="0"/>
                <a:cs typeface="Consolas" panose="020B0609020204030204" pitchFamily="49" charset="0"/>
              </a:rPr>
              <a:t>ImageUrl</a:t>
            </a:r>
            <a:r>
              <a:rPr lang="en-US" sz="2040" dirty="0">
                <a:solidFill>
                  <a:srgbClr val="505050"/>
                </a:solidFill>
                <a:latin typeface="Consolas" panose="020B0609020204030204" pitchFamily="49" charset="0"/>
                <a:cs typeface="Consolas" panose="020B0609020204030204" pitchFamily="49" charset="0"/>
              </a:rPr>
              <a:t>="myimage.png" </a:t>
            </a:r>
            <a:r>
              <a:rPr lang="en-US" sz="2040" dirty="0" err="1">
                <a:solidFill>
                  <a:srgbClr val="505050"/>
                </a:solidFill>
                <a:latin typeface="Consolas" panose="020B0609020204030204" pitchFamily="49" charset="0"/>
                <a:cs typeface="Consolas" panose="020B0609020204030204" pitchFamily="49" charset="0"/>
              </a:rPr>
              <a:t>OffsetX</a:t>
            </a:r>
            <a:r>
              <a:rPr lang="en-US" sz="2040" dirty="0">
                <a:solidFill>
                  <a:srgbClr val="505050"/>
                </a:solidFill>
                <a:latin typeface="Consolas" panose="020B0609020204030204" pitchFamily="49" charset="0"/>
                <a:cs typeface="Consolas" panose="020B0609020204030204" pitchFamily="49" charset="0"/>
              </a:rPr>
              <a:t>="100" </a:t>
            </a:r>
            <a:r>
              <a:rPr lang="en-US" sz="2040" dirty="0" err="1">
                <a:solidFill>
                  <a:srgbClr val="505050"/>
                </a:solidFill>
                <a:latin typeface="Consolas" panose="020B0609020204030204" pitchFamily="49" charset="0"/>
                <a:cs typeface="Consolas" panose="020B0609020204030204" pitchFamily="49" charset="0"/>
              </a:rPr>
              <a:t>OffsetY</a:t>
            </a:r>
            <a:r>
              <a:rPr lang="en-US" sz="2040" dirty="0">
                <a:solidFill>
                  <a:srgbClr val="505050"/>
                </a:solidFill>
                <a:latin typeface="Consolas" panose="020B0609020204030204" pitchFamily="49" charset="0"/>
                <a:cs typeface="Consolas" panose="020B0609020204030204" pitchFamily="49" charset="0"/>
              </a:rPr>
              <a:t>="50" Width="32" Height="32" /&gt;</a:t>
            </a:r>
          </a:p>
        </p:txBody>
      </p:sp>
    </p:spTree>
    <p:extLst>
      <p:ext uri="{BB962C8B-B14F-4D97-AF65-F5344CB8AC3E}">
        <p14:creationId xmlns:p14="http://schemas.microsoft.com/office/powerpoint/2010/main" val="258225060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5610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318145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graphicEl>
                                              <a:dgm id="{3E215D17-7151-45B6-AE05-C5AA441395CD}"/>
                                            </p:graphicEl>
                                          </p:spTgt>
                                        </p:tgtEl>
                                        <p:attrNameLst>
                                          <p:attrName>style.visibility</p:attrName>
                                        </p:attrNameLst>
                                      </p:cBhvr>
                                      <p:to>
                                        <p:strVal val="visible"/>
                                      </p:to>
                                    </p:set>
                                    <p:animEffect transition="in" filter="fade">
                                      <p:cBhvr>
                                        <p:cTn id="7" dur="500"/>
                                        <p:tgtEl>
                                          <p:spTgt spid="4">
                                            <p:graphicEl>
                                              <a:dgm id="{3E215D17-7151-45B6-AE05-C5AA441395C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grpId="1" nodeType="clickEffect">
                                  <p:stCondLst>
                                    <p:cond delay="0"/>
                                  </p:stCondLst>
                                  <p:childTnLst>
                                    <p:set>
                                      <p:cBhvr rctx="PPT">
                                        <p:cTn id="11" dur="indefinite"/>
                                        <p:tgtEl>
                                          <p:spTgt spid="4">
                                            <p:graphicEl>
                                              <a:dgm id="{3E215D17-7151-45B6-AE05-C5AA441395CD}"/>
                                            </p:graphicEl>
                                          </p:spTgt>
                                        </p:tgtEl>
                                        <p:attrNameLst>
                                          <p:attrName>style.opacity</p:attrName>
                                        </p:attrNameLst>
                                      </p:cBhvr>
                                      <p:to>
                                        <p:strVal val="0.5"/>
                                      </p:to>
                                    </p:set>
                                    <p:animEffect filter="image" prLst="opacity: 0.5">
                                      <p:cBhvr rctx="IE">
                                        <p:cTn id="12" dur="indefinite"/>
                                        <p:tgtEl>
                                          <p:spTgt spid="4">
                                            <p:graphicEl>
                                              <a:dgm id="{3E215D17-7151-45B6-AE05-C5AA441395CD}"/>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F81D9FBE-C892-43DD-AC94-BF7911F4F04B}"/>
                                            </p:graphicEl>
                                          </p:spTgt>
                                        </p:tgtEl>
                                        <p:attrNameLst>
                                          <p:attrName>style.visibility</p:attrName>
                                        </p:attrNameLst>
                                      </p:cBhvr>
                                      <p:to>
                                        <p:strVal val="visible"/>
                                      </p:to>
                                    </p:set>
                                    <p:animEffect transition="in" filter="fade">
                                      <p:cBhvr>
                                        <p:cTn id="15" dur="500"/>
                                        <p:tgtEl>
                                          <p:spTgt spid="4">
                                            <p:graphicEl>
                                              <a:dgm id="{F81D9FBE-C892-43DD-AC94-BF7911F4F04B}"/>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grpId="1" nodeType="clickEffect">
                                  <p:stCondLst>
                                    <p:cond delay="0"/>
                                  </p:stCondLst>
                                  <p:childTnLst>
                                    <p:set>
                                      <p:cBhvr rctx="PPT">
                                        <p:cTn id="19" dur="indefinite"/>
                                        <p:tgtEl>
                                          <p:spTgt spid="4">
                                            <p:graphicEl>
                                              <a:dgm id="{F81D9FBE-C892-43DD-AC94-BF7911F4F04B}"/>
                                            </p:graphicEl>
                                          </p:spTgt>
                                        </p:tgtEl>
                                        <p:attrNameLst>
                                          <p:attrName>style.opacity</p:attrName>
                                        </p:attrNameLst>
                                      </p:cBhvr>
                                      <p:to>
                                        <p:strVal val="0.5"/>
                                      </p:to>
                                    </p:set>
                                    <p:animEffect filter="image" prLst="opacity: 0.5">
                                      <p:cBhvr rctx="IE">
                                        <p:cTn id="20" dur="indefinite"/>
                                        <p:tgtEl>
                                          <p:spTgt spid="4">
                                            <p:graphicEl>
                                              <a:dgm id="{F81D9FBE-C892-43DD-AC94-BF7911F4F04B}"/>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F56E9380-20B5-4FFA-910F-1F932ED7C44B}"/>
                                            </p:graphicEl>
                                          </p:spTgt>
                                        </p:tgtEl>
                                        <p:attrNameLst>
                                          <p:attrName>style.visibility</p:attrName>
                                        </p:attrNameLst>
                                      </p:cBhvr>
                                      <p:to>
                                        <p:strVal val="visible"/>
                                      </p:to>
                                    </p:set>
                                    <p:animEffect transition="in" filter="fade">
                                      <p:cBhvr>
                                        <p:cTn id="23" dur="500"/>
                                        <p:tgtEl>
                                          <p:spTgt spid="4">
                                            <p:graphicEl>
                                              <a:dgm id="{F56E9380-20B5-4FFA-910F-1F932ED7C44B}"/>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grpId="1" nodeType="clickEffect">
                                  <p:stCondLst>
                                    <p:cond delay="0"/>
                                  </p:stCondLst>
                                  <p:childTnLst>
                                    <p:set>
                                      <p:cBhvr rctx="PPT">
                                        <p:cTn id="27" dur="indefinite"/>
                                        <p:tgtEl>
                                          <p:spTgt spid="4">
                                            <p:graphicEl>
                                              <a:dgm id="{F56E9380-20B5-4FFA-910F-1F932ED7C44B}"/>
                                            </p:graphicEl>
                                          </p:spTgt>
                                        </p:tgtEl>
                                        <p:attrNameLst>
                                          <p:attrName>style.opacity</p:attrName>
                                        </p:attrNameLst>
                                      </p:cBhvr>
                                      <p:to>
                                        <p:strVal val="0.5"/>
                                      </p:to>
                                    </p:set>
                                    <p:animEffect filter="image" prLst="opacity: 0.5">
                                      <p:cBhvr rctx="IE">
                                        <p:cTn id="28" dur="indefinite"/>
                                        <p:tgtEl>
                                          <p:spTgt spid="4">
                                            <p:graphicEl>
                                              <a:dgm id="{F56E9380-20B5-4FFA-910F-1F932ED7C44B}"/>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DB53AE3C-B8B7-4AFA-B8BD-C40F133A8BCB}"/>
                                            </p:graphicEl>
                                          </p:spTgt>
                                        </p:tgtEl>
                                        <p:attrNameLst>
                                          <p:attrName>style.visibility</p:attrName>
                                        </p:attrNameLst>
                                      </p:cBhvr>
                                      <p:to>
                                        <p:strVal val="visible"/>
                                      </p:to>
                                    </p:set>
                                    <p:animEffect transition="in" filter="fade">
                                      <p:cBhvr>
                                        <p:cTn id="31" dur="500"/>
                                        <p:tgtEl>
                                          <p:spTgt spid="4">
                                            <p:graphicEl>
                                              <a:dgm id="{DB53AE3C-B8B7-4AFA-B8BD-C40F133A8BCB}"/>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mph" presetSubtype="0" grpId="1" nodeType="clickEffect">
                                  <p:stCondLst>
                                    <p:cond delay="0"/>
                                  </p:stCondLst>
                                  <p:childTnLst>
                                    <p:set>
                                      <p:cBhvr rctx="PPT">
                                        <p:cTn id="35" dur="indefinite"/>
                                        <p:tgtEl>
                                          <p:spTgt spid="4">
                                            <p:graphicEl>
                                              <a:dgm id="{DB53AE3C-B8B7-4AFA-B8BD-C40F133A8BCB}"/>
                                            </p:graphicEl>
                                          </p:spTgt>
                                        </p:tgtEl>
                                        <p:attrNameLst>
                                          <p:attrName>style.opacity</p:attrName>
                                        </p:attrNameLst>
                                      </p:cBhvr>
                                      <p:to>
                                        <p:strVal val="0.5"/>
                                      </p:to>
                                    </p:set>
                                    <p:animEffect filter="image" prLst="opacity: 0.5">
                                      <p:cBhvr rctx="IE">
                                        <p:cTn id="36" dur="indefinite"/>
                                        <p:tgtEl>
                                          <p:spTgt spid="4">
                                            <p:graphicEl>
                                              <a:dgm id="{DB53AE3C-B8B7-4AFA-B8BD-C40F133A8BCB}"/>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graphicEl>
                                              <a:dgm id="{4CAF8E52-1206-4BF5-A305-460FC284F767}"/>
                                            </p:graphicEl>
                                          </p:spTgt>
                                        </p:tgtEl>
                                        <p:attrNameLst>
                                          <p:attrName>style.visibility</p:attrName>
                                        </p:attrNameLst>
                                      </p:cBhvr>
                                      <p:to>
                                        <p:strVal val="visible"/>
                                      </p:to>
                                    </p:set>
                                    <p:animEffect transition="in" filter="fade">
                                      <p:cBhvr>
                                        <p:cTn id="39" dur="500"/>
                                        <p:tgtEl>
                                          <p:spTgt spid="4">
                                            <p:graphicEl>
                                              <a:dgm id="{4CAF8E52-1206-4BF5-A305-460FC284F767}"/>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mph" presetSubtype="0" grpId="1" nodeType="clickEffect">
                                  <p:stCondLst>
                                    <p:cond delay="0"/>
                                  </p:stCondLst>
                                  <p:childTnLst>
                                    <p:set>
                                      <p:cBhvr rctx="PPT">
                                        <p:cTn id="43" dur="indefinite"/>
                                        <p:tgtEl>
                                          <p:spTgt spid="4">
                                            <p:graphicEl>
                                              <a:dgm id="{4CAF8E52-1206-4BF5-A305-460FC284F767}"/>
                                            </p:graphicEl>
                                          </p:spTgt>
                                        </p:tgtEl>
                                        <p:attrNameLst>
                                          <p:attrName>style.opacity</p:attrName>
                                        </p:attrNameLst>
                                      </p:cBhvr>
                                      <p:to>
                                        <p:strVal val="0.5"/>
                                      </p:to>
                                    </p:set>
                                    <p:animEffect filter="image" prLst="opacity: 0.5">
                                      <p:cBhvr rctx="IE">
                                        <p:cTn id="44" dur="indefinite"/>
                                        <p:tgtEl>
                                          <p:spTgt spid="4">
                                            <p:graphicEl>
                                              <a:dgm id="{4CAF8E52-1206-4BF5-A305-460FC284F767}"/>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graphicEl>
                                              <a:dgm id="{8F387F12-29C3-4D28-B315-6CA4DA93DF93}"/>
                                            </p:graphicEl>
                                          </p:spTgt>
                                        </p:tgtEl>
                                        <p:attrNameLst>
                                          <p:attrName>style.visibility</p:attrName>
                                        </p:attrNameLst>
                                      </p:cBhvr>
                                      <p:to>
                                        <p:strVal val="visible"/>
                                      </p:to>
                                    </p:set>
                                    <p:animEffect transition="in" filter="fade">
                                      <p:cBhvr>
                                        <p:cTn id="47" dur="500"/>
                                        <p:tgtEl>
                                          <p:spTgt spid="4">
                                            <p:graphicEl>
                                              <a:dgm id="{8F387F12-29C3-4D28-B315-6CA4DA93DF93}"/>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mph" presetSubtype="0" grpId="1" nodeType="clickEffect">
                                  <p:stCondLst>
                                    <p:cond delay="0"/>
                                  </p:stCondLst>
                                  <p:childTnLst>
                                    <p:set>
                                      <p:cBhvr rctx="PPT">
                                        <p:cTn id="51" dur="indefinite"/>
                                        <p:tgtEl>
                                          <p:spTgt spid="4">
                                            <p:graphicEl>
                                              <a:dgm id="{8F387F12-29C3-4D28-B315-6CA4DA93DF93}"/>
                                            </p:graphicEl>
                                          </p:spTgt>
                                        </p:tgtEl>
                                        <p:attrNameLst>
                                          <p:attrName>style.opacity</p:attrName>
                                        </p:attrNameLst>
                                      </p:cBhvr>
                                      <p:to>
                                        <p:strVal val="0.5"/>
                                      </p:to>
                                    </p:set>
                                    <p:animEffect filter="image" prLst="opacity: 0.5">
                                      <p:cBhvr rctx="IE">
                                        <p:cTn id="52" dur="indefinite"/>
                                        <p:tgtEl>
                                          <p:spTgt spid="4">
                                            <p:graphicEl>
                                              <a:dgm id="{8F387F12-29C3-4D28-B315-6CA4DA93DF93}"/>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graphicEl>
                                              <a:dgm id="{E40C357E-7E3A-41DA-94C5-EB6468A63F19}"/>
                                            </p:graphicEl>
                                          </p:spTgt>
                                        </p:tgtEl>
                                        <p:attrNameLst>
                                          <p:attrName>style.visibility</p:attrName>
                                        </p:attrNameLst>
                                      </p:cBhvr>
                                      <p:to>
                                        <p:strVal val="visible"/>
                                      </p:to>
                                    </p:set>
                                    <p:animEffect transition="in" filter="fade">
                                      <p:cBhvr>
                                        <p:cTn id="55" dur="500"/>
                                        <p:tgtEl>
                                          <p:spTgt spid="4">
                                            <p:graphicEl>
                                              <a:dgm id="{E40C357E-7E3A-41DA-94C5-EB6468A63F19}"/>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mph" presetSubtype="0" grpId="1" nodeType="clickEffect">
                                  <p:stCondLst>
                                    <p:cond delay="0"/>
                                  </p:stCondLst>
                                  <p:childTnLst>
                                    <p:set>
                                      <p:cBhvr rctx="PPT">
                                        <p:cTn id="59" dur="indefinite"/>
                                        <p:tgtEl>
                                          <p:spTgt spid="4">
                                            <p:graphicEl>
                                              <a:dgm id="{E40C357E-7E3A-41DA-94C5-EB6468A63F19}"/>
                                            </p:graphicEl>
                                          </p:spTgt>
                                        </p:tgtEl>
                                        <p:attrNameLst>
                                          <p:attrName>style.opacity</p:attrName>
                                        </p:attrNameLst>
                                      </p:cBhvr>
                                      <p:to>
                                        <p:strVal val="0.5"/>
                                      </p:to>
                                    </p:set>
                                    <p:animEffect filter="image" prLst="opacity: 0.5">
                                      <p:cBhvr rctx="IE">
                                        <p:cTn id="60" dur="indefinite"/>
                                        <p:tgtEl>
                                          <p:spTgt spid="4">
                                            <p:graphicEl>
                                              <a:dgm id="{E40C357E-7E3A-41DA-94C5-EB6468A63F19}"/>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
                                            <p:graphicEl>
                                              <a:dgm id="{82E52A7D-7877-464F-8BA2-F8A9C142766E}"/>
                                            </p:graphicEl>
                                          </p:spTgt>
                                        </p:tgtEl>
                                        <p:attrNameLst>
                                          <p:attrName>style.visibility</p:attrName>
                                        </p:attrNameLst>
                                      </p:cBhvr>
                                      <p:to>
                                        <p:strVal val="visible"/>
                                      </p:to>
                                    </p:set>
                                    <p:animEffect transition="in" filter="fade">
                                      <p:cBhvr>
                                        <p:cTn id="63" dur="500"/>
                                        <p:tgtEl>
                                          <p:spTgt spid="4">
                                            <p:graphicEl>
                                              <a:dgm id="{82E52A7D-7877-464F-8BA2-F8A9C142766E}"/>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mph" presetSubtype="0" grpId="1" nodeType="clickEffect">
                                  <p:stCondLst>
                                    <p:cond delay="0"/>
                                  </p:stCondLst>
                                  <p:childTnLst>
                                    <p:set>
                                      <p:cBhvr rctx="PPT">
                                        <p:cTn id="67" dur="indefinite"/>
                                        <p:tgtEl>
                                          <p:spTgt spid="4">
                                            <p:graphicEl>
                                              <a:dgm id="{82E52A7D-7877-464F-8BA2-F8A9C142766E}"/>
                                            </p:graphicEl>
                                          </p:spTgt>
                                        </p:tgtEl>
                                        <p:attrNameLst>
                                          <p:attrName>style.opacity</p:attrName>
                                        </p:attrNameLst>
                                      </p:cBhvr>
                                      <p:to>
                                        <p:strVal val="0.5"/>
                                      </p:to>
                                    </p:set>
                                    <p:animEffect filter="image" prLst="opacity: 0.5">
                                      <p:cBhvr rctx="IE">
                                        <p:cTn id="68" dur="indefinite"/>
                                        <p:tgtEl>
                                          <p:spTgt spid="4">
                                            <p:graphicEl>
                                              <a:dgm id="{82E52A7D-7877-464F-8BA2-F8A9C142766E}"/>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
                                            <p:graphicEl>
                                              <a:dgm id="{3555901D-122E-4321-AE37-3A7ADFF266A2}"/>
                                            </p:graphicEl>
                                          </p:spTgt>
                                        </p:tgtEl>
                                        <p:attrNameLst>
                                          <p:attrName>style.visibility</p:attrName>
                                        </p:attrNameLst>
                                      </p:cBhvr>
                                      <p:to>
                                        <p:strVal val="visible"/>
                                      </p:to>
                                    </p:set>
                                    <p:animEffect transition="in" filter="fade">
                                      <p:cBhvr>
                                        <p:cTn id="71" dur="250"/>
                                        <p:tgtEl>
                                          <p:spTgt spid="4">
                                            <p:graphicEl>
                                              <a:dgm id="{3555901D-122E-4321-AE37-3A7ADFF266A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Graphic spid="4" grpId="1">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 C#</a:t>
            </a:r>
            <a:endParaRPr lang="en-US" dirty="0"/>
          </a:p>
        </p:txBody>
      </p:sp>
      <p:sp>
        <p:nvSpPr>
          <p:cNvPr id="5" name="Content Placeholder 4"/>
          <p:cNvSpPr txBox="1">
            <a:spLocks/>
          </p:cNvSpPr>
          <p:nvPr/>
        </p:nvSpPr>
        <p:spPr>
          <a:xfrm>
            <a:off x="731837" y="3937775"/>
            <a:ext cx="10724938" cy="1046440"/>
          </a:xfrm>
          <a:prstGeom prst="rect">
            <a:avLst/>
          </a:prstGeom>
        </p:spPr>
        <p:txBody>
          <a:bodyPr vert="horz" wrap="square" lIns="146304" tIns="91440" rIns="146304" bIns="91440" rtlCol="0">
            <a:spAutoFit/>
          </a:bodyPr>
          <a:lstStyle>
            <a:defPPr>
              <a:defRPr lang="en-US"/>
            </a:defPPr>
            <a:lvl1pPr marL="342900" marR="0" indent="-342900" fontAlgn="auto">
              <a:lnSpc>
                <a:spcPct val="90000"/>
              </a:lnSpc>
              <a:spcBef>
                <a:spcPct val="20000"/>
              </a:spcBef>
              <a:spcAft>
                <a:spcPts val="0"/>
              </a:spcAft>
              <a:buClr>
                <a:schemeClr val="tx1"/>
              </a:buClr>
              <a:buSzPct val="90000"/>
              <a:buFont typeface="Wingdings" panose="05000000000000000000" pitchFamily="2" charset="2"/>
              <a:buChar char="§"/>
              <a:tabLst/>
              <a:defRPr sz="2800" spc="0" baseline="0">
                <a:latin typeface="+mj-lt"/>
              </a:defRPr>
            </a:lvl1pPr>
            <a:lvl2pPr marL="584200" marR="0" lvl="1" indent="-2413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gradFill>
                  <a:gsLst>
                    <a:gs pos="1250">
                      <a:schemeClr val="tx1"/>
                    </a:gs>
                    <a:gs pos="100000">
                      <a:schemeClr val="tx1"/>
                    </a:gs>
                  </a:gsLst>
                  <a:lin ang="5400000" scaled="0"/>
                </a:gradFill>
              </a:defRPr>
            </a:lvl2pPr>
            <a:lvl3pPr marL="8001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gradFill>
                  <a:gsLst>
                    <a:gs pos="1250">
                      <a:schemeClr val="tx1"/>
                    </a:gs>
                    <a:gs pos="100000">
                      <a:schemeClr val="tx1"/>
                    </a:gs>
                  </a:gsLst>
                  <a:lin ang="5400000" scaled="0"/>
                </a:gradFill>
              </a:defRPr>
            </a:lvl3pPr>
            <a:lvl4pPr marL="10287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indent="0">
              <a:buClr>
                <a:srgbClr val="505050"/>
              </a:buClr>
              <a:buFont typeface="Wingdings" panose="05000000000000000000" pitchFamily="2" charset="2"/>
              <a:buNone/>
            </a:pPr>
            <a:r>
              <a:rPr lang="en-US" dirty="0">
                <a:solidFill>
                  <a:srgbClr val="505050"/>
                </a:solidFill>
              </a:rPr>
              <a:t>Get the expected URL for the themed image</a:t>
            </a:r>
          </a:p>
          <a:p>
            <a:pPr marL="0" indent="0">
              <a:buClr>
                <a:srgbClr val="505050"/>
              </a:buClr>
              <a:buFont typeface="Wingdings" panose="05000000000000000000" pitchFamily="2" charset="2"/>
              <a:buNone/>
            </a:pPr>
            <a:r>
              <a:rPr lang="en-US" dirty="0">
                <a:solidFill>
                  <a:srgbClr val="505050"/>
                </a:solidFill>
              </a:rPr>
              <a:t>Not ideal – prefer the ASP.NET approach</a:t>
            </a:r>
          </a:p>
        </p:txBody>
      </p:sp>
      <p:sp>
        <p:nvSpPr>
          <p:cNvPr id="6" name="Content Placeholder 5"/>
          <p:cNvSpPr txBox="1">
            <a:spLocks/>
          </p:cNvSpPr>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66298" indent="-466298">
              <a:buFont typeface="Arial" panose="020B0604020202020204" pitchFamily="34" charset="0"/>
              <a:buNone/>
            </a:pPr>
            <a:r>
              <a:rPr lang="en-US" sz="2040" dirty="0" err="1">
                <a:solidFill>
                  <a:srgbClr val="505050"/>
                </a:solidFill>
                <a:latin typeface="Consolas" panose="020B0609020204030204" pitchFamily="49" charset="0"/>
                <a:cs typeface="Consolas" panose="020B0609020204030204" pitchFamily="49" charset="0"/>
              </a:rPr>
              <a:t>SPUtility.GetThemedImageUrl</a:t>
            </a:r>
            <a:r>
              <a:rPr lang="en-US" sz="2040" dirty="0">
                <a:solidFill>
                  <a:srgbClr val="505050"/>
                </a:solidFill>
                <a:latin typeface="Consolas" panose="020B0609020204030204" pitchFamily="49" charset="0"/>
                <a:cs typeface="Consolas" panose="020B0609020204030204" pitchFamily="49" charset="0"/>
              </a:rPr>
              <a:t>("myimage.png" /* </a:t>
            </a:r>
            <a:r>
              <a:rPr lang="en-US" sz="2040" dirty="0" err="1">
                <a:solidFill>
                  <a:srgbClr val="505050"/>
                </a:solidFill>
                <a:latin typeface="Consolas" panose="020B0609020204030204" pitchFamily="49" charset="0"/>
                <a:cs typeface="Consolas" panose="020B0609020204030204" pitchFamily="49" charset="0"/>
              </a:rPr>
              <a:t>url</a:t>
            </a:r>
            <a:r>
              <a:rPr lang="en-US" sz="2040" dirty="0">
                <a:solidFill>
                  <a:srgbClr val="505050"/>
                </a:solidFill>
                <a:latin typeface="Consolas" panose="020B0609020204030204" pitchFamily="49" charset="0"/>
                <a:cs typeface="Consolas" panose="020B0609020204030204" pitchFamily="49" charset="0"/>
              </a:rPr>
              <a:t> */,</a:t>
            </a:r>
            <a:br>
              <a:rPr lang="en-US" sz="2040" dirty="0">
                <a:solidFill>
                  <a:srgbClr val="505050"/>
                </a:solidFill>
                <a:latin typeface="Consolas" panose="020B0609020204030204" pitchFamily="49" charset="0"/>
                <a:cs typeface="Consolas" panose="020B0609020204030204" pitchFamily="49" charset="0"/>
              </a:rPr>
            </a:br>
            <a:r>
              <a:rPr lang="en-US" sz="2040" dirty="0">
                <a:solidFill>
                  <a:srgbClr val="505050"/>
                </a:solidFill>
                <a:latin typeface="Consolas" panose="020B0609020204030204" pitchFamily="49" charset="0"/>
                <a:cs typeface="Consolas" panose="020B0609020204030204" pitchFamily="49" charset="0"/>
              </a:rPr>
              <a:t>"</a:t>
            </a:r>
            <a:r>
              <a:rPr lang="en-US" sz="2040" dirty="0" err="1">
                <a:solidFill>
                  <a:srgbClr val="505050"/>
                </a:solidFill>
                <a:latin typeface="Consolas" panose="020B0609020204030204" pitchFamily="49" charset="0"/>
                <a:cs typeface="Consolas" panose="020B0609020204030204" pitchFamily="49" charset="0"/>
              </a:rPr>
              <a:t>myimage</a:t>
            </a:r>
            <a:r>
              <a:rPr lang="en-US" sz="2040" dirty="0">
                <a:solidFill>
                  <a:srgbClr val="505050"/>
                </a:solidFill>
                <a:latin typeface="Consolas" panose="020B0609020204030204" pitchFamily="49" charset="0"/>
                <a:cs typeface="Consolas" panose="020B0609020204030204" pitchFamily="49" charset="0"/>
              </a:rPr>
              <a:t>" /* </a:t>
            </a:r>
            <a:r>
              <a:rPr lang="en-US" sz="2040" dirty="0" err="1">
                <a:solidFill>
                  <a:srgbClr val="505050"/>
                </a:solidFill>
                <a:latin typeface="Consolas" panose="020B0609020204030204" pitchFamily="49" charset="0"/>
                <a:cs typeface="Consolas" panose="020B0609020204030204" pitchFamily="49" charset="0"/>
              </a:rPr>
              <a:t>ThemeKey</a:t>
            </a:r>
            <a:r>
              <a:rPr lang="en-US" sz="2040" dirty="0">
                <a:solidFill>
                  <a:srgbClr val="505050"/>
                </a:solidFill>
                <a:latin typeface="Consolas" panose="020B0609020204030204" pitchFamily="49" charset="0"/>
                <a:cs typeface="Consolas" panose="020B0609020204030204" pitchFamily="49" charset="0"/>
              </a:rPr>
              <a:t> */);</a:t>
            </a:r>
          </a:p>
        </p:txBody>
      </p:sp>
    </p:spTree>
    <p:extLst>
      <p:ext uri="{BB962C8B-B14F-4D97-AF65-F5344CB8AC3E}">
        <p14:creationId xmlns:p14="http://schemas.microsoft.com/office/powerpoint/2010/main" val="2711394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 JS</a:t>
            </a:r>
            <a:endParaRPr lang="en-US" dirty="0"/>
          </a:p>
        </p:txBody>
      </p:sp>
      <p:sp>
        <p:nvSpPr>
          <p:cNvPr id="5" name="Content Placeholder 4"/>
          <p:cNvSpPr txBox="1">
            <a:spLocks/>
          </p:cNvSpPr>
          <p:nvPr/>
        </p:nvSpPr>
        <p:spPr>
          <a:xfrm>
            <a:off x="731837" y="3937775"/>
            <a:ext cx="10724938" cy="1858970"/>
          </a:xfrm>
          <a:prstGeom prst="rect">
            <a:avLst/>
          </a:prstGeom>
        </p:spPr>
        <p:txBody>
          <a:bodyPr vert="horz" wrap="square" lIns="146304" tIns="91440" rIns="146304" bIns="91440" rtlCol="0">
            <a:spAutoFit/>
          </a:bodyPr>
          <a:lstStyle>
            <a:defPPr>
              <a:defRPr lang="en-US"/>
            </a:defPPr>
            <a:lvl1pPr marL="342900" marR="0" indent="-342900" fontAlgn="auto">
              <a:lnSpc>
                <a:spcPct val="90000"/>
              </a:lnSpc>
              <a:spcBef>
                <a:spcPct val="20000"/>
              </a:spcBef>
              <a:spcAft>
                <a:spcPts val="0"/>
              </a:spcAft>
              <a:buClr>
                <a:schemeClr val="tx1"/>
              </a:buClr>
              <a:buSzPct val="90000"/>
              <a:buFont typeface="Wingdings" panose="05000000000000000000" pitchFamily="2" charset="2"/>
              <a:buChar char="§"/>
              <a:tabLst/>
              <a:defRPr sz="2800" spc="0" baseline="0">
                <a:latin typeface="+mj-lt"/>
              </a:defRPr>
            </a:lvl1pPr>
            <a:lvl2pPr marL="584200" marR="0" lvl="1" indent="-2413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gradFill>
                  <a:gsLst>
                    <a:gs pos="1250">
                      <a:schemeClr val="tx1"/>
                    </a:gs>
                    <a:gs pos="100000">
                      <a:schemeClr val="tx1"/>
                    </a:gs>
                  </a:gsLst>
                  <a:lin ang="5400000" scaled="0"/>
                </a:gradFill>
              </a:defRPr>
            </a:lvl2pPr>
            <a:lvl3pPr marL="8001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400" spc="0" baseline="0">
                <a:gradFill>
                  <a:gsLst>
                    <a:gs pos="1250">
                      <a:schemeClr val="tx1"/>
                    </a:gs>
                    <a:gs pos="100000">
                      <a:schemeClr val="tx1"/>
                    </a:gs>
                  </a:gsLst>
                  <a:lin ang="5400000" scaled="0"/>
                </a:gradFill>
              </a:defRPr>
            </a:lvl3pPr>
            <a:lvl4pPr marL="10287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
                <a:schemeClr val="tx1"/>
              </a:buClr>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indent="0">
              <a:buClr>
                <a:srgbClr val="505050"/>
              </a:buClr>
              <a:buFont typeface="Wingdings" panose="05000000000000000000" pitchFamily="2" charset="2"/>
              <a:buNone/>
            </a:pPr>
            <a:r>
              <a:rPr lang="en-US" dirty="0">
                <a:solidFill>
                  <a:srgbClr val="505050"/>
                </a:solidFill>
              </a:rPr>
              <a:t>Get the expected URL for the themed image</a:t>
            </a:r>
          </a:p>
          <a:p>
            <a:pPr marL="342900" lvl="1" indent="0">
              <a:buClr>
                <a:srgbClr val="505050"/>
              </a:buClr>
              <a:buFont typeface="Wingdings" panose="05000000000000000000" pitchFamily="2" charset="2"/>
              <a:buNone/>
            </a:pPr>
            <a:r>
              <a:rPr lang="en-US" dirty="0">
                <a:gradFill>
                  <a:gsLst>
                    <a:gs pos="1250">
                      <a:srgbClr val="505050"/>
                    </a:gs>
                    <a:gs pos="100000">
                      <a:srgbClr val="505050"/>
                    </a:gs>
                  </a:gsLst>
                  <a:lin ang="5400000" scaled="0"/>
                </a:gradFill>
              </a:rPr>
              <a:t>Only works within a CSR context</a:t>
            </a:r>
          </a:p>
          <a:p>
            <a:pPr marL="0" indent="0">
              <a:buClr>
                <a:srgbClr val="505050"/>
              </a:buClr>
              <a:buFont typeface="Wingdings" panose="05000000000000000000" pitchFamily="2" charset="2"/>
              <a:buNone/>
            </a:pPr>
            <a:r>
              <a:rPr lang="en-US" dirty="0">
                <a:solidFill>
                  <a:srgbClr val="505050"/>
                </a:solidFill>
              </a:rPr>
              <a:t>Must register for the image in server-code for a Web Part</a:t>
            </a:r>
          </a:p>
          <a:p>
            <a:pPr marL="342900" lvl="1" indent="0">
              <a:buClr>
                <a:srgbClr val="505050"/>
              </a:buClr>
              <a:buFont typeface="Wingdings" panose="05000000000000000000" pitchFamily="2" charset="2"/>
              <a:buNone/>
            </a:pPr>
            <a:r>
              <a:rPr lang="en-US" dirty="0">
                <a:gradFill>
                  <a:gsLst>
                    <a:gs pos="1250">
                      <a:srgbClr val="505050"/>
                    </a:gs>
                    <a:gs pos="100000">
                      <a:srgbClr val="505050"/>
                    </a:gs>
                  </a:gsLst>
                  <a:lin ang="5400000" scaled="0"/>
                </a:gradFill>
              </a:rPr>
              <a:t>Override </a:t>
            </a:r>
            <a:r>
              <a:rPr lang="en-US" dirty="0" err="1">
                <a:gradFill>
                  <a:gsLst>
                    <a:gs pos="1250">
                      <a:srgbClr val="505050"/>
                    </a:gs>
                    <a:gs pos="100000">
                      <a:srgbClr val="505050"/>
                    </a:gs>
                  </a:gsLst>
                  <a:lin ang="5400000" scaled="0"/>
                </a:gradFill>
                <a:latin typeface="Consolas" panose="020B0609020204030204" pitchFamily="49" charset="0"/>
                <a:cs typeface="Consolas" panose="020B0609020204030204" pitchFamily="49" charset="0"/>
              </a:rPr>
              <a:t>GetThemedImages</a:t>
            </a:r>
            <a:r>
              <a:rPr lang="en-US" dirty="0">
                <a:gradFill>
                  <a:gsLst>
                    <a:gs pos="1250">
                      <a:srgbClr val="505050"/>
                    </a:gs>
                    <a:gs pos="100000">
                      <a:srgbClr val="505050"/>
                    </a:gs>
                  </a:gsLst>
                  <a:lin ang="5400000" scaled="0"/>
                </a:gradFill>
                <a:latin typeface="Consolas" panose="020B0609020204030204" pitchFamily="49" charset="0"/>
                <a:cs typeface="Consolas" panose="020B0609020204030204" pitchFamily="49" charset="0"/>
              </a:rPr>
              <a:t>()</a:t>
            </a:r>
            <a:r>
              <a:rPr lang="en-US" dirty="0">
                <a:gradFill>
                  <a:gsLst>
                    <a:gs pos="1250">
                      <a:srgbClr val="505050"/>
                    </a:gs>
                    <a:gs pos="100000">
                      <a:srgbClr val="505050"/>
                    </a:gs>
                  </a:gsLst>
                  <a:lin ang="5400000" scaled="0"/>
                </a:gradFill>
              </a:rPr>
              <a:t> and/or </a:t>
            </a:r>
            <a:r>
              <a:rPr lang="en-US" dirty="0" err="1">
                <a:gradFill>
                  <a:gsLst>
                    <a:gs pos="1250">
                      <a:srgbClr val="505050"/>
                    </a:gs>
                    <a:gs pos="100000">
                      <a:srgbClr val="505050"/>
                    </a:gs>
                  </a:gsLst>
                  <a:lin ang="5400000" scaled="0"/>
                </a:gradFill>
                <a:latin typeface="Consolas" panose="020B0609020204030204" pitchFamily="49" charset="0"/>
                <a:cs typeface="Consolas" panose="020B0609020204030204" pitchFamily="49" charset="0"/>
              </a:rPr>
              <a:t>GetThemedLocalizedImages</a:t>
            </a:r>
            <a:r>
              <a:rPr lang="en-US" dirty="0">
                <a:gradFill>
                  <a:gsLst>
                    <a:gs pos="1250">
                      <a:srgbClr val="505050"/>
                    </a:gs>
                    <a:gs pos="100000">
                      <a:srgbClr val="505050"/>
                    </a:gs>
                  </a:gsLst>
                  <a:lin ang="5400000" scaled="0"/>
                </a:gradFill>
                <a:latin typeface="Consolas" panose="020B0609020204030204" pitchFamily="49" charset="0"/>
                <a:cs typeface="Consolas" panose="020B0609020204030204" pitchFamily="49" charset="0"/>
              </a:rPr>
              <a:t>()</a:t>
            </a:r>
          </a:p>
        </p:txBody>
      </p:sp>
      <p:sp>
        <p:nvSpPr>
          <p:cNvPr id="6" name="Content Placeholder 5"/>
          <p:cNvSpPr txBox="1">
            <a:spLocks/>
          </p:cNvSpPr>
          <p:nvPr/>
        </p:nvSpPr>
        <p:spPr>
          <a:xfrm>
            <a:off x="855768" y="1861970"/>
            <a:ext cx="10724938" cy="1426684"/>
          </a:xfrm>
          <a:prstGeom prst="rect">
            <a:avLst/>
          </a:prstGeom>
        </p:spPr>
        <p:style>
          <a:lnRef idx="1">
            <a:schemeClr val="accent3"/>
          </a:lnRef>
          <a:fillRef idx="2">
            <a:schemeClr val="accent3"/>
          </a:fillRef>
          <a:effectRef idx="1">
            <a:schemeClr val="accent3"/>
          </a:effectRef>
          <a:fontRef idx="minor">
            <a:schemeClr val="dk1"/>
          </a:fontRef>
        </p:style>
        <p:txBody>
          <a:bodyPr vert="horz" lIns="93260" tIns="46630" rIns="93260" bIns="4663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466298" indent="-466298">
              <a:buFont typeface="Arial" panose="020B0604020202020204" pitchFamily="34" charset="0"/>
              <a:buNone/>
            </a:pPr>
            <a:r>
              <a:rPr lang="en-US" sz="2040" dirty="0" err="1">
                <a:solidFill>
                  <a:srgbClr val="505050"/>
                </a:solidFill>
                <a:latin typeface="Consolas" panose="020B0609020204030204" pitchFamily="49" charset="0"/>
                <a:cs typeface="Consolas" panose="020B0609020204030204" pitchFamily="49" charset="0"/>
              </a:rPr>
              <a:t>GetThemedImageUrl</a:t>
            </a:r>
            <a:r>
              <a:rPr lang="en-US" sz="2040" dirty="0">
                <a:solidFill>
                  <a:srgbClr val="505050"/>
                </a:solidFill>
                <a:latin typeface="Consolas" panose="020B0609020204030204" pitchFamily="49" charset="0"/>
                <a:cs typeface="Consolas" panose="020B0609020204030204" pitchFamily="49" charset="0"/>
              </a:rPr>
              <a:t>("</a:t>
            </a:r>
            <a:r>
              <a:rPr lang="en-US" sz="2040" dirty="0" err="1">
                <a:solidFill>
                  <a:srgbClr val="505050"/>
                </a:solidFill>
                <a:latin typeface="Consolas" panose="020B0609020204030204" pitchFamily="49" charset="0"/>
                <a:cs typeface="Consolas" panose="020B0609020204030204" pitchFamily="49" charset="0"/>
              </a:rPr>
              <a:t>myimage</a:t>
            </a:r>
            <a:r>
              <a:rPr lang="en-US" sz="2040" dirty="0">
                <a:solidFill>
                  <a:srgbClr val="505050"/>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2171953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Theming your site logo</a:t>
            </a:r>
            <a:endParaRPr lang="en-US" dirty="0"/>
          </a:p>
        </p:txBody>
      </p:sp>
    </p:spTree>
    <p:extLst>
      <p:ext uri="{BB962C8B-B14F-4D97-AF65-F5344CB8AC3E}">
        <p14:creationId xmlns:p14="http://schemas.microsoft.com/office/powerpoint/2010/main" val="210812972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09660486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204672859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Theming your site logo</a:t>
            </a:r>
            <a:endParaRPr lang="en-US" dirty="0"/>
          </a:p>
        </p:txBody>
      </p:sp>
    </p:spTree>
    <p:extLst>
      <p:ext uri="{BB962C8B-B14F-4D97-AF65-F5344CB8AC3E}">
        <p14:creationId xmlns:p14="http://schemas.microsoft.com/office/powerpoint/2010/main" val="825369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5150226"/>
          </a:xfrm>
          <a:prstGeom prst="rect">
            <a:avLst/>
          </a:prstGeom>
        </p:spPr>
        <p:txBody>
          <a:bodyPr>
            <a:normAutofit fontScale="55000" lnSpcReduction="20000"/>
          </a:bodyPr>
          <a:lstStyle/>
          <a:p>
            <a:pPr marL="290513" lvl="1" indent="-290513"/>
            <a:r>
              <a:rPr lang="en-US" dirty="0"/>
              <a:t>Show partner portal site and say we want to apply a logo to </a:t>
            </a:r>
            <a:r>
              <a:rPr lang="en-US" dirty="0" smtClean="0"/>
              <a:t>it</a:t>
            </a:r>
          </a:p>
          <a:p>
            <a:r>
              <a:rPr lang="en-US" dirty="0" smtClean="0"/>
              <a:t>Show logo image</a:t>
            </a:r>
          </a:p>
          <a:p>
            <a:pPr lvl="1"/>
            <a:r>
              <a:rPr lang="en-US" dirty="0" smtClean="0"/>
              <a:t>Explain that we want to theme three regions</a:t>
            </a:r>
          </a:p>
          <a:p>
            <a:r>
              <a:rPr lang="en-US" dirty="0" smtClean="0"/>
              <a:t>Create CSS</a:t>
            </a:r>
          </a:p>
          <a:p>
            <a:pPr lvl="1"/>
            <a:r>
              <a:rPr lang="en-US" dirty="0" smtClean="0"/>
              <a:t>In SPD, go to Style Library</a:t>
            </a:r>
          </a:p>
          <a:p>
            <a:pPr lvl="1"/>
            <a:r>
              <a:rPr lang="en-US" dirty="0" smtClean="0"/>
              <a:t>Create </a:t>
            </a:r>
            <a:r>
              <a:rPr lang="en-US" dirty="0" err="1" smtClean="0"/>
              <a:t>Themable</a:t>
            </a:r>
            <a:r>
              <a:rPr lang="en-US" dirty="0" smtClean="0"/>
              <a:t> folder</a:t>
            </a:r>
          </a:p>
          <a:p>
            <a:pPr lvl="1"/>
            <a:r>
              <a:rPr lang="en-US" dirty="0" smtClean="0"/>
              <a:t>Create blank CSS file inside</a:t>
            </a:r>
          </a:p>
          <a:p>
            <a:pPr lvl="1"/>
            <a:r>
              <a:rPr lang="en-US" dirty="0" smtClean="0"/>
              <a:t>Add theme annotation rule with appropriate theme key</a:t>
            </a:r>
          </a:p>
          <a:p>
            <a:pPr lvl="1"/>
            <a:r>
              <a:rPr lang="en-US" dirty="0" smtClean="0"/>
              <a:t>Save </a:t>
            </a:r>
            <a:r>
              <a:rPr lang="en-US" b="1" dirty="0" smtClean="0"/>
              <a:t>AND CHECK IN/PUBLISH </a:t>
            </a:r>
            <a:r>
              <a:rPr lang="en-US" dirty="0" smtClean="0"/>
              <a:t>the file</a:t>
            </a:r>
          </a:p>
          <a:p>
            <a:r>
              <a:rPr lang="en-US" dirty="0" smtClean="0"/>
              <a:t>Edit master page</a:t>
            </a:r>
          </a:p>
          <a:p>
            <a:pPr lvl="1"/>
            <a:r>
              <a:rPr lang="en-US" dirty="0" smtClean="0"/>
              <a:t>Edit </a:t>
            </a:r>
            <a:r>
              <a:rPr lang="en-US" dirty="0" err="1" smtClean="0"/>
              <a:t>seattle.master</a:t>
            </a:r>
            <a:endParaRPr lang="en-US" dirty="0"/>
          </a:p>
          <a:p>
            <a:pPr lvl="1"/>
            <a:r>
              <a:rPr lang="en-US" dirty="0" smtClean="0"/>
              <a:t>Add </a:t>
            </a:r>
            <a:r>
              <a:rPr lang="en-US" dirty="0" err="1" smtClean="0"/>
              <a:t>ThemeKey</a:t>
            </a:r>
            <a:r>
              <a:rPr lang="en-US" dirty="0" smtClean="0"/>
              <a:t> attribute to </a:t>
            </a:r>
            <a:r>
              <a:rPr lang="en-US" dirty="0" err="1" smtClean="0"/>
              <a:t>SiteLogoImage</a:t>
            </a:r>
            <a:r>
              <a:rPr lang="en-US" dirty="0" smtClean="0"/>
              <a:t> control</a:t>
            </a:r>
          </a:p>
          <a:p>
            <a:pPr lvl="1"/>
            <a:r>
              <a:rPr lang="en-US" dirty="0" smtClean="0"/>
              <a:t>Save</a:t>
            </a:r>
          </a:p>
          <a:p>
            <a:r>
              <a:rPr lang="en-US" dirty="0" smtClean="0"/>
              <a:t>Add logo image via site settings in browser</a:t>
            </a:r>
          </a:p>
          <a:p>
            <a:pPr lvl="1"/>
            <a:r>
              <a:rPr lang="en-US" dirty="0" smtClean="0"/>
              <a:t>Site settings -&gt; Title, Description, and Icon</a:t>
            </a:r>
          </a:p>
          <a:p>
            <a:pPr lvl="1"/>
            <a:r>
              <a:rPr lang="en-US" dirty="0" smtClean="0"/>
              <a:t>Add icon</a:t>
            </a:r>
          </a:p>
          <a:p>
            <a:r>
              <a:rPr lang="en-US" dirty="0" smtClean="0"/>
              <a:t>Show site with new icon</a:t>
            </a:r>
          </a:p>
          <a:p>
            <a:r>
              <a:rPr lang="en-US" dirty="0" smtClean="0"/>
              <a:t>Theme site</a:t>
            </a:r>
          </a:p>
          <a:p>
            <a:r>
              <a:rPr lang="en-US" dirty="0" smtClean="0"/>
              <a:t>Show themed icon</a:t>
            </a:r>
            <a:endParaRPr lang="en-US" dirty="0"/>
          </a:p>
        </p:txBody>
      </p:sp>
      <p:sp>
        <p:nvSpPr>
          <p:cNvPr id="2" name="Text Placeholder 1"/>
          <p:cNvSpPr>
            <a:spLocks noGrp="1"/>
          </p:cNvSpPr>
          <p:nvPr>
            <p:ph type="body" sz="quarter" idx="11"/>
          </p:nvPr>
        </p:nvSpPr>
        <p:spPr/>
        <p:txBody>
          <a:bodyPr/>
          <a:lstStyle/>
          <a:p>
            <a:endParaRPr lang="en-US"/>
          </a:p>
        </p:txBody>
      </p:sp>
      <p:sp>
        <p:nvSpPr>
          <p:cNvPr id="4" name="Title 3"/>
          <p:cNvSpPr>
            <a:spLocks noGrp="1"/>
          </p:cNvSpPr>
          <p:nvPr>
            <p:ph type="title"/>
          </p:nvPr>
        </p:nvSpPr>
        <p:spPr/>
        <p:txBody>
          <a:bodyPr/>
          <a:lstStyle/>
          <a:p>
            <a:r>
              <a:rPr lang="en-US" dirty="0" smtClean="0"/>
              <a:t>Demo script – site logo theming</a:t>
            </a:r>
            <a:endParaRPr lang="en-US" dirty="0"/>
          </a:p>
        </p:txBody>
      </p:sp>
    </p:spTree>
    <p:extLst>
      <p:ext uri="{BB962C8B-B14F-4D97-AF65-F5344CB8AC3E}">
        <p14:creationId xmlns:p14="http://schemas.microsoft.com/office/powerpoint/2010/main" val="179130327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Using font schemes and WebFonts</a:t>
            </a:r>
            <a:endParaRPr lang="en-US" dirty="0"/>
          </a:p>
        </p:txBody>
      </p:sp>
    </p:spTree>
    <p:extLst>
      <p:ext uri="{BB962C8B-B14F-4D97-AF65-F5344CB8AC3E}">
        <p14:creationId xmlns:p14="http://schemas.microsoft.com/office/powerpoint/2010/main" val="1171283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p:cNvPicPr>
            <a:picLocks noChangeAspect="1"/>
          </p:cNvPicPr>
          <p:nvPr/>
        </p:nvPicPr>
        <p:blipFill rotWithShape="1">
          <a:blip r:embed="rId3"/>
          <a:srcRect b="95556"/>
          <a:stretch/>
        </p:blipFill>
        <p:spPr>
          <a:xfrm>
            <a:off x="122554" y="68262"/>
            <a:ext cx="12192000" cy="304800"/>
          </a:xfrm>
          <a:prstGeom prst="rect">
            <a:avLst/>
          </a:prstGeom>
        </p:spPr>
      </p:pic>
      <p:pic>
        <p:nvPicPr>
          <p:cNvPr id="6" name="Picture 7"/>
          <p:cNvPicPr>
            <a:picLocks noChangeAspect="1"/>
          </p:cNvPicPr>
          <p:nvPr/>
        </p:nvPicPr>
        <p:blipFill>
          <a:blip r:embed="rId4"/>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30856228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72737677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Theming overview</a:t>
            </a:r>
            <a:endParaRPr lang="en-US" dirty="0"/>
          </a:p>
        </p:txBody>
      </p:sp>
    </p:spTree>
    <p:extLst>
      <p:ext uri="{BB962C8B-B14F-4D97-AF65-F5344CB8AC3E}">
        <p14:creationId xmlns:p14="http://schemas.microsoft.com/office/powerpoint/2010/main" val="226436482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324321637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pic>
        <p:nvPicPr>
          <p:cNvPr id="3" name="Picture 3"/>
          <p:cNvPicPr>
            <a:picLocks noChangeAspect="1"/>
          </p:cNvPicPr>
          <p:nvPr/>
        </p:nvPicPr>
        <p:blipFill rotWithShape="1">
          <a:blip r:embed="rId4"/>
          <a:srcRect b="95556"/>
          <a:stretch/>
        </p:blipFill>
        <p:spPr>
          <a:xfrm>
            <a:off x="122554" y="68262"/>
            <a:ext cx="12192000" cy="304800"/>
          </a:xfrm>
          <a:prstGeom prst="rect">
            <a:avLst/>
          </a:prstGeom>
        </p:spPr>
      </p:pic>
    </p:spTree>
    <p:extLst>
      <p:ext uri="{BB962C8B-B14F-4D97-AF65-F5344CB8AC3E}">
        <p14:creationId xmlns:p14="http://schemas.microsoft.com/office/powerpoint/2010/main" val="2424412776"/>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22237" y="68262"/>
            <a:ext cx="12192000" cy="6858000"/>
          </a:xfrm>
          <a:prstGeom prst="rect">
            <a:avLst/>
          </a:prstGeom>
        </p:spPr>
      </p:pic>
      <p:pic>
        <p:nvPicPr>
          <p:cNvPr id="4" name="Picture 1"/>
          <p:cNvPicPr>
            <a:picLocks noChangeAspect="1"/>
          </p:cNvPicPr>
          <p:nvPr/>
        </p:nvPicPr>
        <p:blipFill rotWithShape="1">
          <a:blip r:embed="rId4"/>
          <a:srcRect b="95556"/>
          <a:stretch/>
        </p:blipFill>
        <p:spPr>
          <a:xfrm>
            <a:off x="122554" y="68262"/>
            <a:ext cx="12192000" cy="304800"/>
          </a:xfrm>
          <a:prstGeom prst="rect">
            <a:avLst/>
          </a:prstGeom>
        </p:spPr>
      </p:pic>
    </p:spTree>
    <p:extLst>
      <p:ext uri="{BB962C8B-B14F-4D97-AF65-F5344CB8AC3E}">
        <p14:creationId xmlns:p14="http://schemas.microsoft.com/office/powerpoint/2010/main" val="359959418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2237" y="68262"/>
            <a:ext cx="12192000" cy="6858000"/>
          </a:xfrm>
          <a:prstGeom prst="rect">
            <a:avLst/>
          </a:prstGeom>
        </p:spPr>
      </p:pic>
      <p:pic>
        <p:nvPicPr>
          <p:cNvPr id="3" name="Picture 1"/>
          <p:cNvPicPr>
            <a:picLocks noChangeAspect="1"/>
          </p:cNvPicPr>
          <p:nvPr/>
        </p:nvPicPr>
        <p:blipFill rotWithShape="1">
          <a:blip r:embed="rId4"/>
          <a:srcRect b="95556"/>
          <a:stretch/>
        </p:blipFill>
        <p:spPr>
          <a:xfrm>
            <a:off x="122554" y="68262"/>
            <a:ext cx="12192000" cy="304800"/>
          </a:xfrm>
          <a:prstGeom prst="rect">
            <a:avLst/>
          </a:prstGeom>
        </p:spPr>
      </p:pic>
    </p:spTree>
    <p:extLst>
      <p:ext uri="{BB962C8B-B14F-4D97-AF65-F5344CB8AC3E}">
        <p14:creationId xmlns:p14="http://schemas.microsoft.com/office/powerpoint/2010/main" val="2322885325"/>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68262"/>
            <a:ext cx="12192000" cy="6858000"/>
          </a:xfrm>
          <a:prstGeom prst="rect">
            <a:avLst/>
          </a:prstGeom>
        </p:spPr>
      </p:pic>
      <p:pic>
        <p:nvPicPr>
          <p:cNvPr id="3" name="Picture 3"/>
          <p:cNvPicPr>
            <a:picLocks noChangeAspect="1"/>
          </p:cNvPicPr>
          <p:nvPr/>
        </p:nvPicPr>
        <p:blipFill rotWithShape="1">
          <a:blip r:embed="rId4"/>
          <a:srcRect b="95556"/>
          <a:stretch/>
        </p:blipFill>
        <p:spPr>
          <a:xfrm>
            <a:off x="122554" y="68262"/>
            <a:ext cx="12192000" cy="304800"/>
          </a:xfrm>
          <a:prstGeom prst="rect">
            <a:avLst/>
          </a:prstGeom>
        </p:spPr>
      </p:pic>
    </p:spTree>
    <p:extLst>
      <p:ext uri="{BB962C8B-B14F-4D97-AF65-F5344CB8AC3E}">
        <p14:creationId xmlns:p14="http://schemas.microsoft.com/office/powerpoint/2010/main" val="274993504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Web safe vs. Web fonts</a:t>
            </a:r>
            <a:endParaRPr lang="en-US" dirty="0"/>
          </a:p>
        </p:txBody>
      </p:sp>
      <p:sp>
        <p:nvSpPr>
          <p:cNvPr id="2" name="TextBox 1"/>
          <p:cNvSpPr txBox="1"/>
          <p:nvPr/>
        </p:nvSpPr>
        <p:spPr>
          <a:xfrm>
            <a:off x="3212584" y="3618661"/>
            <a:ext cx="143930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Georgia</a:t>
            </a:r>
          </a:p>
        </p:txBody>
      </p:sp>
      <p:sp>
        <p:nvSpPr>
          <p:cNvPr id="6" name="TextBox 5"/>
          <p:cNvSpPr txBox="1"/>
          <p:nvPr/>
        </p:nvSpPr>
        <p:spPr>
          <a:xfrm>
            <a:off x="4566107" y="3532386"/>
            <a:ext cx="278813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Palatino Linotype" panose="02040502050505030304" pitchFamily="18" charset="0"/>
              </a:rPr>
              <a:t>Palatino Linotype</a:t>
            </a:r>
          </a:p>
        </p:txBody>
      </p:sp>
      <p:sp>
        <p:nvSpPr>
          <p:cNvPr id="7" name="TextBox 6"/>
          <p:cNvSpPr txBox="1"/>
          <p:nvPr/>
        </p:nvSpPr>
        <p:spPr>
          <a:xfrm>
            <a:off x="2436315" y="4125208"/>
            <a:ext cx="2991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Palatino Linotype" panose="02040502050505030304" pitchFamily="18" charset="0"/>
              </a:rPr>
              <a:t>Times New Roman</a:t>
            </a:r>
          </a:p>
        </p:txBody>
      </p:sp>
      <p:sp>
        <p:nvSpPr>
          <p:cNvPr id="8" name="TextBox 7"/>
          <p:cNvSpPr txBox="1"/>
          <p:nvPr/>
        </p:nvSpPr>
        <p:spPr>
          <a:xfrm>
            <a:off x="4272667" y="3086690"/>
            <a:ext cx="98648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Arial" panose="020B0604020202020204" pitchFamily="34" charset="0"/>
                <a:cs typeface="Arial" panose="020B0604020202020204" pitchFamily="34" charset="0"/>
              </a:rPr>
              <a:t>Arial</a:t>
            </a:r>
          </a:p>
        </p:txBody>
      </p:sp>
      <p:sp>
        <p:nvSpPr>
          <p:cNvPr id="9" name="TextBox 8"/>
          <p:cNvSpPr txBox="1"/>
          <p:nvPr/>
        </p:nvSpPr>
        <p:spPr>
          <a:xfrm>
            <a:off x="4252801" y="5080938"/>
            <a:ext cx="260712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Comic Sans MS" panose="030F0702030302020204" pitchFamily="66" charset="0"/>
                <a:cs typeface="Arial" panose="020B0604020202020204" pitchFamily="34" charset="0"/>
              </a:rPr>
              <a:t>Comic Sans MS</a:t>
            </a:r>
          </a:p>
        </p:txBody>
      </p:sp>
      <p:sp>
        <p:nvSpPr>
          <p:cNvPr id="10" name="TextBox 9"/>
          <p:cNvSpPr txBox="1"/>
          <p:nvPr/>
        </p:nvSpPr>
        <p:spPr>
          <a:xfrm>
            <a:off x="3799644" y="4574391"/>
            <a:ext cx="129266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Impact" panose="020B0806030902050204" pitchFamily="34" charset="0"/>
                <a:cs typeface="Arial" panose="020B0604020202020204" pitchFamily="34" charset="0"/>
              </a:rPr>
              <a:t>Impact</a:t>
            </a:r>
          </a:p>
        </p:txBody>
      </p:sp>
      <p:sp>
        <p:nvSpPr>
          <p:cNvPr id="11" name="TextBox 10"/>
          <p:cNvSpPr txBox="1"/>
          <p:nvPr/>
        </p:nvSpPr>
        <p:spPr>
          <a:xfrm>
            <a:off x="5272842" y="4049008"/>
            <a:ext cx="143488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ahoma" panose="020B0604030504040204" pitchFamily="34" charset="0"/>
                <a:ea typeface="Tahoma" panose="020B0604030504040204" pitchFamily="34" charset="0"/>
                <a:cs typeface="Tahoma" panose="020B0604030504040204" pitchFamily="34" charset="0"/>
              </a:rPr>
              <a:t>Tahoma</a:t>
            </a:r>
          </a:p>
        </p:txBody>
      </p:sp>
      <p:sp>
        <p:nvSpPr>
          <p:cNvPr id="12" name="TextBox 11"/>
          <p:cNvSpPr txBox="1"/>
          <p:nvPr/>
        </p:nvSpPr>
        <p:spPr>
          <a:xfrm>
            <a:off x="6571976" y="4142729"/>
            <a:ext cx="221105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rebuchet MS" panose="020B0603020202020204" pitchFamily="34" charset="0"/>
                <a:ea typeface="Tahoma" panose="020B0604030504040204" pitchFamily="34" charset="0"/>
                <a:cs typeface="Tahoma" panose="020B0604030504040204" pitchFamily="34" charset="0"/>
              </a:rPr>
              <a:t>Trebuchet MS</a:t>
            </a:r>
          </a:p>
        </p:txBody>
      </p:sp>
      <p:sp>
        <p:nvSpPr>
          <p:cNvPr id="13" name="TextBox 12"/>
          <p:cNvSpPr txBox="1"/>
          <p:nvPr/>
        </p:nvSpPr>
        <p:spPr>
          <a:xfrm>
            <a:off x="6433509" y="3132179"/>
            <a:ext cx="16351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Verdana" panose="020B0604030504040204" pitchFamily="34" charset="0"/>
                <a:ea typeface="Verdana" panose="020B0604030504040204" pitchFamily="34" charset="0"/>
                <a:cs typeface="Verdana" panose="020B0604030504040204" pitchFamily="34" charset="0"/>
              </a:rPr>
              <a:t>Verdana</a:t>
            </a:r>
          </a:p>
        </p:txBody>
      </p:sp>
      <p:sp>
        <p:nvSpPr>
          <p:cNvPr id="14" name="TextBox 13"/>
          <p:cNvSpPr txBox="1"/>
          <p:nvPr/>
        </p:nvSpPr>
        <p:spPr>
          <a:xfrm>
            <a:off x="8187392" y="4600215"/>
            <a:ext cx="239713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Courier New" panose="02070309020205020404" pitchFamily="49" charset="0"/>
                <a:ea typeface="Tahoma" panose="020B0604030504040204" pitchFamily="34" charset="0"/>
                <a:cs typeface="Courier New" panose="02070309020205020404" pitchFamily="49" charset="0"/>
              </a:rPr>
              <a:t>Courier New</a:t>
            </a:r>
          </a:p>
        </p:txBody>
      </p:sp>
      <p:sp>
        <p:nvSpPr>
          <p:cNvPr id="15" name="TextBox 14"/>
          <p:cNvSpPr txBox="1"/>
          <p:nvPr/>
        </p:nvSpPr>
        <p:spPr>
          <a:xfrm>
            <a:off x="4972544" y="4633851"/>
            <a:ext cx="3418243" cy="637097"/>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Lucida Sans Unicode" panose="020B0602030504020204" pitchFamily="34" charset="0"/>
                <a:ea typeface="Tahoma" panose="020B0604030504040204" pitchFamily="34" charset="0"/>
                <a:cs typeface="Lucida Sans Unicode" panose="020B0602030504020204" pitchFamily="34" charset="0"/>
              </a:rPr>
              <a:t>Lucida Sans Unicode</a:t>
            </a:r>
          </a:p>
        </p:txBody>
      </p:sp>
      <p:sp>
        <p:nvSpPr>
          <p:cNvPr id="16" name="TextBox 15"/>
          <p:cNvSpPr txBox="1"/>
          <p:nvPr/>
        </p:nvSpPr>
        <p:spPr>
          <a:xfrm>
            <a:off x="7218161" y="3675940"/>
            <a:ext cx="297260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Lucida Console" panose="020B0609040504020204" pitchFamily="49" charset="0"/>
                <a:ea typeface="Tahoma" panose="020B0604030504040204" pitchFamily="34" charset="0"/>
                <a:cs typeface="Lucida Sans Unicode" panose="020B0602030504020204" pitchFamily="34" charset="0"/>
              </a:rPr>
              <a:t>Lucida Console</a:t>
            </a:r>
          </a:p>
        </p:txBody>
      </p:sp>
      <p:sp>
        <p:nvSpPr>
          <p:cNvPr id="31" name="TextBox 30"/>
          <p:cNvSpPr txBox="1"/>
          <p:nvPr/>
        </p:nvSpPr>
        <p:spPr>
          <a:xfrm>
            <a:off x="939108" y="3634631"/>
            <a:ext cx="183287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Bodoni MT" panose="02070603080606020203" pitchFamily="18" charset="0"/>
                <a:cs typeface="Arial" panose="020B0604020202020204" pitchFamily="34" charset="0"/>
              </a:rPr>
              <a:t>Bodoni MT</a:t>
            </a:r>
          </a:p>
        </p:txBody>
      </p:sp>
      <p:sp>
        <p:nvSpPr>
          <p:cNvPr id="32" name="TextBox 31"/>
          <p:cNvSpPr txBox="1"/>
          <p:nvPr/>
        </p:nvSpPr>
        <p:spPr>
          <a:xfrm>
            <a:off x="1449547" y="3128084"/>
            <a:ext cx="266323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Century Gothic" panose="020B0502020202020204" pitchFamily="34" charset="0"/>
                <a:cs typeface="Arial" panose="020B0604020202020204" pitchFamily="34" charset="0"/>
              </a:rPr>
              <a:t>Century Gothic</a:t>
            </a:r>
          </a:p>
        </p:txBody>
      </p:sp>
      <p:sp>
        <p:nvSpPr>
          <p:cNvPr id="33" name="TextBox 32"/>
          <p:cNvSpPr txBox="1"/>
          <p:nvPr/>
        </p:nvSpPr>
        <p:spPr>
          <a:xfrm>
            <a:off x="1040705" y="2485388"/>
            <a:ext cx="366190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Harlow Solid Italic" panose="04030604020F02020D02" pitchFamily="82" charset="0"/>
                <a:cs typeface="Arial" panose="020B0604020202020204" pitchFamily="34" charset="0"/>
              </a:rPr>
              <a:t>Harlow Solid Italic</a:t>
            </a:r>
          </a:p>
        </p:txBody>
      </p:sp>
      <p:sp>
        <p:nvSpPr>
          <p:cNvPr id="34" name="TextBox 33"/>
          <p:cNvSpPr txBox="1"/>
          <p:nvPr/>
        </p:nvSpPr>
        <p:spPr>
          <a:xfrm>
            <a:off x="717198" y="4168789"/>
            <a:ext cx="165365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Rockwell" panose="02060603020205020403" pitchFamily="18" charset="0"/>
                <a:cs typeface="Arial" panose="020B0604020202020204" pitchFamily="34" charset="0"/>
              </a:rPr>
              <a:t>Rockwell</a:t>
            </a:r>
          </a:p>
        </p:txBody>
      </p:sp>
      <p:sp>
        <p:nvSpPr>
          <p:cNvPr id="35" name="TextBox 34"/>
          <p:cNvSpPr txBox="1"/>
          <p:nvPr/>
        </p:nvSpPr>
        <p:spPr>
          <a:xfrm>
            <a:off x="1317111" y="4718030"/>
            <a:ext cx="21846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w Cen MT" panose="020B0602020104020603" pitchFamily="34" charset="0"/>
                <a:ea typeface="Microsoft YaHei UI" panose="020B0503020204020204" pitchFamily="34" charset="-122"/>
                <a:cs typeface="Arial" panose="020B0604020202020204" pitchFamily="34" charset="0"/>
              </a:rPr>
              <a:t>Tw Century MT</a:t>
            </a:r>
          </a:p>
        </p:txBody>
      </p:sp>
      <p:sp>
        <p:nvSpPr>
          <p:cNvPr id="36" name="TextBox 35"/>
          <p:cNvSpPr txBox="1"/>
          <p:nvPr/>
        </p:nvSpPr>
        <p:spPr>
          <a:xfrm>
            <a:off x="298835" y="5202255"/>
            <a:ext cx="257282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Broadway" panose="04040905080B02020502" pitchFamily="82" charset="0"/>
                <a:ea typeface="Microsoft YaHei UI" panose="020B0503020204020204" pitchFamily="34" charset="-122"/>
                <a:cs typeface="Arial" panose="020B0604020202020204" pitchFamily="34" charset="0"/>
              </a:rPr>
              <a:t>Broadway</a:t>
            </a:r>
          </a:p>
        </p:txBody>
      </p:sp>
      <p:sp>
        <p:nvSpPr>
          <p:cNvPr id="37" name="TextBox 36"/>
          <p:cNvSpPr txBox="1"/>
          <p:nvPr/>
        </p:nvSpPr>
        <p:spPr>
          <a:xfrm>
            <a:off x="2230545" y="5684302"/>
            <a:ext cx="338746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w Cen MT Condensed Extra Bold" panose="020B0803020202020204" pitchFamily="34" charset="0"/>
                <a:ea typeface="Microsoft YaHei UI" panose="020B0503020204020204" pitchFamily="34" charset="-122"/>
                <a:cs typeface="Arial" panose="020B0604020202020204" pitchFamily="34" charset="0"/>
              </a:rPr>
              <a:t>Tw Century MT Condensed</a:t>
            </a:r>
          </a:p>
        </p:txBody>
      </p:sp>
      <p:sp>
        <p:nvSpPr>
          <p:cNvPr id="38" name="TextBox 37"/>
          <p:cNvSpPr txBox="1"/>
          <p:nvPr/>
        </p:nvSpPr>
        <p:spPr>
          <a:xfrm>
            <a:off x="6029908" y="5798936"/>
            <a:ext cx="21390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Eras Medium ITC" panose="020B0602030504020804" pitchFamily="34" charset="0"/>
                <a:ea typeface="Microsoft YaHei UI" panose="020B0503020204020204" pitchFamily="34" charset="-122"/>
                <a:cs typeface="Arial" panose="020B0604020202020204" pitchFamily="34" charset="0"/>
              </a:rPr>
              <a:t>Eras Medium</a:t>
            </a:r>
          </a:p>
        </p:txBody>
      </p:sp>
      <p:sp>
        <p:nvSpPr>
          <p:cNvPr id="39" name="TextBox 38"/>
          <p:cNvSpPr txBox="1"/>
          <p:nvPr/>
        </p:nvSpPr>
        <p:spPr>
          <a:xfrm>
            <a:off x="8790403" y="2314896"/>
            <a:ext cx="30534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Franklin Gothic Medium Cond" panose="020B0606030402020204" pitchFamily="34" charset="0"/>
                <a:ea typeface="Microsoft YaHei UI" panose="020B0503020204020204" pitchFamily="34" charset="-122"/>
                <a:cs typeface="Arial" panose="020B0604020202020204" pitchFamily="34" charset="0"/>
              </a:rPr>
              <a:t>Franklin Gothic Medium</a:t>
            </a:r>
          </a:p>
        </p:txBody>
      </p:sp>
      <p:sp>
        <p:nvSpPr>
          <p:cNvPr id="40" name="TextBox 39"/>
          <p:cNvSpPr txBox="1"/>
          <p:nvPr/>
        </p:nvSpPr>
        <p:spPr>
          <a:xfrm>
            <a:off x="8383880" y="2794450"/>
            <a:ext cx="3459922" cy="904863"/>
          </a:xfrm>
          <a:prstGeom prst="rect">
            <a:avLst/>
          </a:prstGeom>
          <a:noFill/>
        </p:spPr>
        <p:txBody>
          <a:bodyPr wrap="none" lIns="182880" tIns="146304" rIns="182880" bIns="146304" rtlCol="0">
            <a:spAutoFit/>
          </a:bodyPr>
          <a:lstStyle/>
          <a:p>
            <a:pPr>
              <a:lnSpc>
                <a:spcPct val="90000"/>
              </a:lnSpc>
              <a:spcAft>
                <a:spcPts val="600"/>
              </a:spcAft>
            </a:pPr>
            <a:r>
              <a:rPr lang="en-US" sz="4400" dirty="0" smtClean="0">
                <a:gradFill>
                  <a:gsLst>
                    <a:gs pos="2917">
                      <a:srgbClr val="505050"/>
                    </a:gs>
                    <a:gs pos="30000">
                      <a:srgbClr val="505050"/>
                    </a:gs>
                  </a:gsLst>
                  <a:lin ang="5400000" scaled="0"/>
                </a:gradFill>
                <a:latin typeface="Edwardian Script ITC" panose="030303020407070D0804" pitchFamily="66" charset="0"/>
                <a:ea typeface="Microsoft YaHei UI" panose="020B0503020204020204" pitchFamily="34" charset="-122"/>
                <a:cs typeface="Arial" panose="020B0604020202020204" pitchFamily="34" charset="0"/>
              </a:rPr>
              <a:t>Edwardian Script</a:t>
            </a:r>
            <a:endParaRPr lang="en-US" sz="2400" dirty="0" smtClean="0">
              <a:gradFill>
                <a:gsLst>
                  <a:gs pos="2917">
                    <a:srgbClr val="505050"/>
                  </a:gs>
                  <a:gs pos="30000">
                    <a:srgbClr val="505050"/>
                  </a:gs>
                </a:gsLst>
                <a:lin ang="5400000" scaled="0"/>
              </a:gradFill>
              <a:latin typeface="Edwardian Script ITC" panose="030303020407070D0804" pitchFamily="66" charset="0"/>
              <a:ea typeface="Microsoft YaHei UI" panose="020B0503020204020204" pitchFamily="34" charset="-122"/>
              <a:cs typeface="Arial" panose="020B0604020202020204" pitchFamily="34" charset="0"/>
            </a:endParaRPr>
          </a:p>
        </p:txBody>
      </p:sp>
      <p:sp>
        <p:nvSpPr>
          <p:cNvPr id="41" name="TextBox 40"/>
          <p:cNvSpPr txBox="1"/>
          <p:nvPr/>
        </p:nvSpPr>
        <p:spPr>
          <a:xfrm>
            <a:off x="5978212" y="1973262"/>
            <a:ext cx="2977418" cy="683264"/>
          </a:xfrm>
          <a:prstGeom prst="rect">
            <a:avLst/>
          </a:prstGeom>
          <a:noFill/>
        </p:spPr>
        <p:txBody>
          <a:bodyPr wrap="none" lIns="182880" tIns="146304" rIns="182880" bIns="146304" rtlCol="0">
            <a:spAutoFit/>
          </a:bodyPr>
          <a:lstStyle/>
          <a:p>
            <a:pPr>
              <a:lnSpc>
                <a:spcPct val="90000"/>
              </a:lnSpc>
              <a:spcAft>
                <a:spcPts val="600"/>
              </a:spcAft>
            </a:pPr>
            <a:r>
              <a:rPr lang="en-US" sz="2800" dirty="0" smtClean="0">
                <a:gradFill>
                  <a:gsLst>
                    <a:gs pos="2917">
                      <a:srgbClr val="505050"/>
                    </a:gs>
                    <a:gs pos="30000">
                      <a:srgbClr val="505050"/>
                    </a:gs>
                  </a:gsLst>
                  <a:lin ang="5400000" scaled="0"/>
                </a:gradFill>
                <a:latin typeface="Old English Text MT" panose="03040902040508030806" pitchFamily="66" charset="0"/>
                <a:ea typeface="Microsoft YaHei UI" panose="020B0503020204020204" pitchFamily="34" charset="-122"/>
                <a:cs typeface="Arial" panose="020B0604020202020204" pitchFamily="34" charset="0"/>
              </a:rPr>
              <a:t>Old English Text</a:t>
            </a:r>
          </a:p>
        </p:txBody>
      </p:sp>
      <p:sp>
        <p:nvSpPr>
          <p:cNvPr id="42" name="TextBox 41"/>
          <p:cNvSpPr txBox="1"/>
          <p:nvPr/>
        </p:nvSpPr>
        <p:spPr>
          <a:xfrm>
            <a:off x="7218161" y="5244194"/>
            <a:ext cx="2095767"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Garamond" panose="02020404030301010803" pitchFamily="18" charset="0"/>
                <a:ea typeface="Microsoft YaHei UI" panose="020B0503020204020204" pitchFamily="34" charset="-122"/>
                <a:cs typeface="Arial" panose="020B0604020202020204" pitchFamily="34" charset="0"/>
              </a:rPr>
              <a:t>Garamond</a:t>
            </a:r>
          </a:p>
        </p:txBody>
      </p:sp>
      <p:sp>
        <p:nvSpPr>
          <p:cNvPr id="43" name="TextBox 42"/>
          <p:cNvSpPr txBox="1"/>
          <p:nvPr/>
        </p:nvSpPr>
        <p:spPr>
          <a:xfrm>
            <a:off x="9318776" y="5204170"/>
            <a:ext cx="1392048" cy="960263"/>
          </a:xfrm>
          <a:prstGeom prst="rect">
            <a:avLst/>
          </a:prstGeom>
          <a:noFill/>
        </p:spPr>
        <p:txBody>
          <a:bodyPr wrap="none" lIns="182880" tIns="146304" rIns="182880" bIns="146304" rtlCol="0">
            <a:spAutoFit/>
          </a:bodyPr>
          <a:lstStyle/>
          <a:p>
            <a:pPr>
              <a:lnSpc>
                <a:spcPct val="90000"/>
              </a:lnSpc>
              <a:spcAft>
                <a:spcPts val="600"/>
              </a:spcAft>
            </a:pPr>
            <a:r>
              <a:rPr lang="en-US" sz="4800" dirty="0" smtClean="0">
                <a:gradFill>
                  <a:gsLst>
                    <a:gs pos="2917">
                      <a:srgbClr val="505050"/>
                    </a:gs>
                    <a:gs pos="30000">
                      <a:srgbClr val="505050"/>
                    </a:gs>
                  </a:gsLst>
                  <a:lin ang="5400000" scaled="0"/>
                </a:gradFill>
                <a:latin typeface="Playbill" panose="040506030A0602020202" pitchFamily="82" charset="0"/>
                <a:ea typeface="Microsoft YaHei UI" panose="020B0503020204020204" pitchFamily="34" charset="-122"/>
                <a:cs typeface="Arial" panose="020B0604020202020204" pitchFamily="34" charset="0"/>
              </a:rPr>
              <a:t>Playbill</a:t>
            </a:r>
          </a:p>
        </p:txBody>
      </p:sp>
      <p:sp>
        <p:nvSpPr>
          <p:cNvPr id="44" name="TextBox 43"/>
          <p:cNvSpPr txBox="1"/>
          <p:nvPr/>
        </p:nvSpPr>
        <p:spPr>
          <a:xfrm>
            <a:off x="4654399" y="2580143"/>
            <a:ext cx="297260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OCR A Extended" panose="02010509020102010303" pitchFamily="50" charset="0"/>
                <a:ea typeface="Microsoft YaHei UI" panose="020B0503020204020204" pitchFamily="34" charset="-122"/>
                <a:cs typeface="Arial" panose="020B0604020202020204" pitchFamily="34" charset="0"/>
              </a:rPr>
              <a:t>OCR A Extended</a:t>
            </a:r>
          </a:p>
        </p:txBody>
      </p:sp>
    </p:spTree>
    <p:extLst>
      <p:ext uri="{BB962C8B-B14F-4D97-AF65-F5344CB8AC3E}">
        <p14:creationId xmlns:p14="http://schemas.microsoft.com/office/powerpoint/2010/main" val="10483757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anim calcmode="lin" valueType="num">
                                      <p:cBhvr>
                                        <p:cTn id="24" dur="500" fill="hold"/>
                                        <p:tgtEl>
                                          <p:spTgt spid="2"/>
                                        </p:tgtEl>
                                        <p:attrNameLst>
                                          <p:attrName>ppt_x</p:attrName>
                                        </p:attrNameLst>
                                      </p:cBhvr>
                                      <p:tavLst>
                                        <p:tav tm="0">
                                          <p:val>
                                            <p:fltVal val="0.5"/>
                                          </p:val>
                                        </p:tav>
                                        <p:tav tm="100000">
                                          <p:val>
                                            <p:strVal val="#ppt_x"/>
                                          </p:val>
                                        </p:tav>
                                      </p:tavLst>
                                    </p:anim>
                                    <p:anim calcmode="lin" valueType="num">
                                      <p:cBhvr>
                                        <p:cTn id="25" dur="500" fill="hold"/>
                                        <p:tgtEl>
                                          <p:spTgt spid="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anim calcmode="lin" valueType="num">
                                      <p:cBhvr>
                                        <p:cTn id="31" dur="500" fill="hold"/>
                                        <p:tgtEl>
                                          <p:spTgt spid="6"/>
                                        </p:tgtEl>
                                        <p:attrNameLst>
                                          <p:attrName>ppt_x</p:attrName>
                                        </p:attrNameLst>
                                      </p:cBhvr>
                                      <p:tavLst>
                                        <p:tav tm="0">
                                          <p:val>
                                            <p:fltVal val="0.5"/>
                                          </p:val>
                                        </p:tav>
                                        <p:tav tm="100000">
                                          <p:val>
                                            <p:strVal val="#ppt_x"/>
                                          </p:val>
                                        </p:tav>
                                      </p:tavLst>
                                    </p:anim>
                                    <p:anim calcmode="lin" valueType="num">
                                      <p:cBhvr>
                                        <p:cTn id="32" dur="500" fill="hold"/>
                                        <p:tgtEl>
                                          <p:spTgt spid="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fltVal val="0.5"/>
                                          </p:val>
                                        </p:tav>
                                        <p:tav tm="100000">
                                          <p:val>
                                            <p:strVal val="#ppt_x"/>
                                          </p:val>
                                        </p:tav>
                                      </p:tavLst>
                                    </p:anim>
                                    <p:anim calcmode="lin" valueType="num">
                                      <p:cBhvr>
                                        <p:cTn id="46" dur="500" fill="hold"/>
                                        <p:tgtEl>
                                          <p:spTgt spid="16"/>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fltVal val="0.5"/>
                                          </p:val>
                                        </p:tav>
                                        <p:tav tm="100000">
                                          <p:val>
                                            <p:strVal val="#ppt_x"/>
                                          </p:val>
                                        </p:tav>
                                      </p:tavLst>
                                    </p:anim>
                                    <p:anim calcmode="lin" valueType="num">
                                      <p:cBhvr>
                                        <p:cTn id="60" dur="500" fill="hold"/>
                                        <p:tgtEl>
                                          <p:spTgt spid="15"/>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Effect transition="in" filter="fade">
                                      <p:cBhvr>
                                        <p:cTn id="65" dur="500"/>
                                        <p:tgtEl>
                                          <p:spTgt spid="9"/>
                                        </p:tgtEl>
                                      </p:cBhvr>
                                    </p:animEffect>
                                    <p:anim calcmode="lin" valueType="num">
                                      <p:cBhvr>
                                        <p:cTn id="66" dur="500" fill="hold"/>
                                        <p:tgtEl>
                                          <p:spTgt spid="9"/>
                                        </p:tgtEl>
                                        <p:attrNameLst>
                                          <p:attrName>ppt_x</p:attrName>
                                        </p:attrNameLst>
                                      </p:cBhvr>
                                      <p:tavLst>
                                        <p:tav tm="0">
                                          <p:val>
                                            <p:fltVal val="0.5"/>
                                          </p:val>
                                        </p:tav>
                                        <p:tav tm="100000">
                                          <p:val>
                                            <p:strVal val="#ppt_x"/>
                                          </p:val>
                                        </p:tav>
                                      </p:tavLst>
                                    </p:anim>
                                    <p:anim calcmode="lin" valueType="num">
                                      <p:cBhvr>
                                        <p:cTn id="67" dur="500" fill="hold"/>
                                        <p:tgtEl>
                                          <p:spTgt spid="9"/>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fill="hold"/>
                                        <p:tgtEl>
                                          <p:spTgt spid="10"/>
                                        </p:tgtEl>
                                        <p:attrNameLst>
                                          <p:attrName>ppt_w</p:attrName>
                                        </p:attrNameLst>
                                      </p:cBhvr>
                                      <p:tavLst>
                                        <p:tav tm="0">
                                          <p:val>
                                            <p:fltVal val="0"/>
                                          </p:val>
                                        </p:tav>
                                        <p:tav tm="100000">
                                          <p:val>
                                            <p:strVal val="#ppt_w"/>
                                          </p:val>
                                        </p:tav>
                                      </p:tavLst>
                                    </p:anim>
                                    <p:anim calcmode="lin" valueType="num">
                                      <p:cBhvr>
                                        <p:cTn id="71" dur="500" fill="hold"/>
                                        <p:tgtEl>
                                          <p:spTgt spid="10"/>
                                        </p:tgtEl>
                                        <p:attrNameLst>
                                          <p:attrName>ppt_h</p:attrName>
                                        </p:attrNameLst>
                                      </p:cBhvr>
                                      <p:tavLst>
                                        <p:tav tm="0">
                                          <p:val>
                                            <p:fltVal val="0"/>
                                          </p:val>
                                        </p:tav>
                                        <p:tav tm="100000">
                                          <p:val>
                                            <p:strVal val="#ppt_h"/>
                                          </p:val>
                                        </p:tav>
                                      </p:tavLst>
                                    </p:anim>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fltVal val="0.5"/>
                                          </p:val>
                                        </p:tav>
                                        <p:tav tm="100000">
                                          <p:val>
                                            <p:strVal val="#ppt_x"/>
                                          </p:val>
                                        </p:tav>
                                      </p:tavLst>
                                    </p:anim>
                                    <p:anim calcmode="lin" valueType="num">
                                      <p:cBhvr>
                                        <p:cTn id="74" dur="500" fill="hold"/>
                                        <p:tgtEl>
                                          <p:spTgt spid="10"/>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p:cTn id="77" dur="500" fill="hold"/>
                                        <p:tgtEl>
                                          <p:spTgt spid="7"/>
                                        </p:tgtEl>
                                        <p:attrNameLst>
                                          <p:attrName>ppt_w</p:attrName>
                                        </p:attrNameLst>
                                      </p:cBhvr>
                                      <p:tavLst>
                                        <p:tav tm="0">
                                          <p:val>
                                            <p:fltVal val="0"/>
                                          </p:val>
                                        </p:tav>
                                        <p:tav tm="100000">
                                          <p:val>
                                            <p:strVal val="#ppt_w"/>
                                          </p:val>
                                        </p:tav>
                                      </p:tavLst>
                                    </p:anim>
                                    <p:anim calcmode="lin" valueType="num">
                                      <p:cBhvr>
                                        <p:cTn id="78" dur="500" fill="hold"/>
                                        <p:tgtEl>
                                          <p:spTgt spid="7"/>
                                        </p:tgtEl>
                                        <p:attrNameLst>
                                          <p:attrName>ppt_h</p:attrName>
                                        </p:attrNameLst>
                                      </p:cBhvr>
                                      <p:tavLst>
                                        <p:tav tm="0">
                                          <p:val>
                                            <p:fltVal val="0"/>
                                          </p:val>
                                        </p:tav>
                                        <p:tav tm="100000">
                                          <p:val>
                                            <p:strVal val="#ppt_h"/>
                                          </p:val>
                                        </p:tav>
                                      </p:tavLst>
                                    </p:anim>
                                    <p:animEffect transition="in" filter="fade">
                                      <p:cBhvr>
                                        <p:cTn id="79" dur="500"/>
                                        <p:tgtEl>
                                          <p:spTgt spid="7"/>
                                        </p:tgtEl>
                                      </p:cBhvr>
                                    </p:animEffect>
                                    <p:anim calcmode="lin" valueType="num">
                                      <p:cBhvr>
                                        <p:cTn id="80" dur="500" fill="hold"/>
                                        <p:tgtEl>
                                          <p:spTgt spid="7"/>
                                        </p:tgtEl>
                                        <p:attrNameLst>
                                          <p:attrName>ppt_x</p:attrName>
                                        </p:attrNameLst>
                                      </p:cBhvr>
                                      <p:tavLst>
                                        <p:tav tm="0">
                                          <p:val>
                                            <p:fltVal val="0.5"/>
                                          </p:val>
                                        </p:tav>
                                        <p:tav tm="100000">
                                          <p:val>
                                            <p:strVal val="#ppt_x"/>
                                          </p:val>
                                        </p:tav>
                                      </p:tavLst>
                                    </p:anim>
                                    <p:anim calcmode="lin" valueType="num">
                                      <p:cBhvr>
                                        <p:cTn id="81" dur="500" fill="hold"/>
                                        <p:tgtEl>
                                          <p:spTgt spid="7"/>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500" fill="hold"/>
                                        <p:tgtEl>
                                          <p:spTgt spid="11"/>
                                        </p:tgtEl>
                                        <p:attrNameLst>
                                          <p:attrName>ppt_w</p:attrName>
                                        </p:attrNameLst>
                                      </p:cBhvr>
                                      <p:tavLst>
                                        <p:tav tm="0">
                                          <p:val>
                                            <p:fltVal val="0"/>
                                          </p:val>
                                        </p:tav>
                                        <p:tav tm="100000">
                                          <p:val>
                                            <p:strVal val="#ppt_w"/>
                                          </p:val>
                                        </p:tav>
                                      </p:tavLst>
                                    </p:anim>
                                    <p:anim calcmode="lin" valueType="num">
                                      <p:cBhvr>
                                        <p:cTn id="85" dur="500" fill="hold"/>
                                        <p:tgtEl>
                                          <p:spTgt spid="11"/>
                                        </p:tgtEl>
                                        <p:attrNameLst>
                                          <p:attrName>ppt_h</p:attrName>
                                        </p:attrNameLst>
                                      </p:cBhvr>
                                      <p:tavLst>
                                        <p:tav tm="0">
                                          <p:val>
                                            <p:fltVal val="0"/>
                                          </p:val>
                                        </p:tav>
                                        <p:tav tm="100000">
                                          <p:val>
                                            <p:strVal val="#ppt_h"/>
                                          </p:val>
                                        </p:tav>
                                      </p:tavLst>
                                    </p:anim>
                                    <p:animEffect transition="in" filter="fade">
                                      <p:cBhvr>
                                        <p:cTn id="86" dur="500"/>
                                        <p:tgtEl>
                                          <p:spTgt spid="11"/>
                                        </p:tgtEl>
                                      </p:cBhvr>
                                    </p:animEffect>
                                    <p:anim calcmode="lin" valueType="num">
                                      <p:cBhvr>
                                        <p:cTn id="87" dur="500" fill="hold"/>
                                        <p:tgtEl>
                                          <p:spTgt spid="11"/>
                                        </p:tgtEl>
                                        <p:attrNameLst>
                                          <p:attrName>ppt_x</p:attrName>
                                        </p:attrNameLst>
                                      </p:cBhvr>
                                      <p:tavLst>
                                        <p:tav tm="0">
                                          <p:val>
                                            <p:fltVal val="0.5"/>
                                          </p:val>
                                        </p:tav>
                                        <p:tav tm="100000">
                                          <p:val>
                                            <p:strVal val="#ppt_x"/>
                                          </p:val>
                                        </p:tav>
                                      </p:tavLst>
                                    </p:anim>
                                    <p:anim calcmode="lin" valueType="num">
                                      <p:cBhvr>
                                        <p:cTn id="88"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3" presetClass="entr" presetSubtype="528" fill="hold" grpId="0" nodeType="click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p:cTn id="93" dur="500" fill="hold"/>
                                        <p:tgtEl>
                                          <p:spTgt spid="33"/>
                                        </p:tgtEl>
                                        <p:attrNameLst>
                                          <p:attrName>ppt_w</p:attrName>
                                        </p:attrNameLst>
                                      </p:cBhvr>
                                      <p:tavLst>
                                        <p:tav tm="0">
                                          <p:val>
                                            <p:fltVal val="0"/>
                                          </p:val>
                                        </p:tav>
                                        <p:tav tm="100000">
                                          <p:val>
                                            <p:strVal val="#ppt_w"/>
                                          </p:val>
                                        </p:tav>
                                      </p:tavLst>
                                    </p:anim>
                                    <p:anim calcmode="lin" valueType="num">
                                      <p:cBhvr>
                                        <p:cTn id="94" dur="500" fill="hold"/>
                                        <p:tgtEl>
                                          <p:spTgt spid="33"/>
                                        </p:tgtEl>
                                        <p:attrNameLst>
                                          <p:attrName>ppt_h</p:attrName>
                                        </p:attrNameLst>
                                      </p:cBhvr>
                                      <p:tavLst>
                                        <p:tav tm="0">
                                          <p:val>
                                            <p:fltVal val="0"/>
                                          </p:val>
                                        </p:tav>
                                        <p:tav tm="100000">
                                          <p:val>
                                            <p:strVal val="#ppt_h"/>
                                          </p:val>
                                        </p:tav>
                                      </p:tavLst>
                                    </p:anim>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fltVal val="0.5"/>
                                          </p:val>
                                        </p:tav>
                                        <p:tav tm="100000">
                                          <p:val>
                                            <p:strVal val="#ppt_x"/>
                                          </p:val>
                                        </p:tav>
                                      </p:tavLst>
                                    </p:anim>
                                    <p:anim calcmode="lin" valueType="num">
                                      <p:cBhvr>
                                        <p:cTn id="97" dur="500" fill="hold"/>
                                        <p:tgtEl>
                                          <p:spTgt spid="33"/>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 calcmode="lin" valueType="num">
                                      <p:cBhvr>
                                        <p:cTn id="100" dur="500" fill="hold"/>
                                        <p:tgtEl>
                                          <p:spTgt spid="44"/>
                                        </p:tgtEl>
                                        <p:attrNameLst>
                                          <p:attrName>ppt_w</p:attrName>
                                        </p:attrNameLst>
                                      </p:cBhvr>
                                      <p:tavLst>
                                        <p:tav tm="0">
                                          <p:val>
                                            <p:fltVal val="0"/>
                                          </p:val>
                                        </p:tav>
                                        <p:tav tm="100000">
                                          <p:val>
                                            <p:strVal val="#ppt_w"/>
                                          </p:val>
                                        </p:tav>
                                      </p:tavLst>
                                    </p:anim>
                                    <p:anim calcmode="lin" valueType="num">
                                      <p:cBhvr>
                                        <p:cTn id="101" dur="500" fill="hold"/>
                                        <p:tgtEl>
                                          <p:spTgt spid="44"/>
                                        </p:tgtEl>
                                        <p:attrNameLst>
                                          <p:attrName>ppt_h</p:attrName>
                                        </p:attrNameLst>
                                      </p:cBhvr>
                                      <p:tavLst>
                                        <p:tav tm="0">
                                          <p:val>
                                            <p:fltVal val="0"/>
                                          </p:val>
                                        </p:tav>
                                        <p:tav tm="100000">
                                          <p:val>
                                            <p:strVal val="#ppt_h"/>
                                          </p:val>
                                        </p:tav>
                                      </p:tavLst>
                                    </p:anim>
                                    <p:animEffect transition="in" filter="fade">
                                      <p:cBhvr>
                                        <p:cTn id="102" dur="500"/>
                                        <p:tgtEl>
                                          <p:spTgt spid="44"/>
                                        </p:tgtEl>
                                      </p:cBhvr>
                                    </p:animEffect>
                                    <p:anim calcmode="lin" valueType="num">
                                      <p:cBhvr>
                                        <p:cTn id="103" dur="500" fill="hold"/>
                                        <p:tgtEl>
                                          <p:spTgt spid="44"/>
                                        </p:tgtEl>
                                        <p:attrNameLst>
                                          <p:attrName>ppt_x</p:attrName>
                                        </p:attrNameLst>
                                      </p:cBhvr>
                                      <p:tavLst>
                                        <p:tav tm="0">
                                          <p:val>
                                            <p:fltVal val="0.5"/>
                                          </p:val>
                                        </p:tav>
                                        <p:tav tm="100000">
                                          <p:val>
                                            <p:strVal val="#ppt_x"/>
                                          </p:val>
                                        </p:tav>
                                      </p:tavLst>
                                    </p:anim>
                                    <p:anim calcmode="lin" valueType="num">
                                      <p:cBhvr>
                                        <p:cTn id="104" dur="500" fill="hold"/>
                                        <p:tgtEl>
                                          <p:spTgt spid="44"/>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p:cTn id="107" dur="500" fill="hold"/>
                                        <p:tgtEl>
                                          <p:spTgt spid="40"/>
                                        </p:tgtEl>
                                        <p:attrNameLst>
                                          <p:attrName>ppt_w</p:attrName>
                                        </p:attrNameLst>
                                      </p:cBhvr>
                                      <p:tavLst>
                                        <p:tav tm="0">
                                          <p:val>
                                            <p:fltVal val="0"/>
                                          </p:val>
                                        </p:tav>
                                        <p:tav tm="100000">
                                          <p:val>
                                            <p:strVal val="#ppt_w"/>
                                          </p:val>
                                        </p:tav>
                                      </p:tavLst>
                                    </p:anim>
                                    <p:anim calcmode="lin" valueType="num">
                                      <p:cBhvr>
                                        <p:cTn id="108" dur="500" fill="hold"/>
                                        <p:tgtEl>
                                          <p:spTgt spid="40"/>
                                        </p:tgtEl>
                                        <p:attrNameLst>
                                          <p:attrName>ppt_h</p:attrName>
                                        </p:attrNameLst>
                                      </p:cBhvr>
                                      <p:tavLst>
                                        <p:tav tm="0">
                                          <p:val>
                                            <p:fltVal val="0"/>
                                          </p:val>
                                        </p:tav>
                                        <p:tav tm="100000">
                                          <p:val>
                                            <p:strVal val="#ppt_h"/>
                                          </p:val>
                                        </p:tav>
                                      </p:tavLst>
                                    </p:anim>
                                    <p:animEffect transition="in" filter="fade">
                                      <p:cBhvr>
                                        <p:cTn id="109" dur="500"/>
                                        <p:tgtEl>
                                          <p:spTgt spid="40"/>
                                        </p:tgtEl>
                                      </p:cBhvr>
                                    </p:animEffect>
                                    <p:anim calcmode="lin" valueType="num">
                                      <p:cBhvr>
                                        <p:cTn id="110" dur="500" fill="hold"/>
                                        <p:tgtEl>
                                          <p:spTgt spid="40"/>
                                        </p:tgtEl>
                                        <p:attrNameLst>
                                          <p:attrName>ppt_x</p:attrName>
                                        </p:attrNameLst>
                                      </p:cBhvr>
                                      <p:tavLst>
                                        <p:tav tm="0">
                                          <p:val>
                                            <p:fltVal val="0.5"/>
                                          </p:val>
                                        </p:tav>
                                        <p:tav tm="100000">
                                          <p:val>
                                            <p:strVal val="#ppt_x"/>
                                          </p:val>
                                        </p:tav>
                                      </p:tavLst>
                                    </p:anim>
                                    <p:anim calcmode="lin" valueType="num">
                                      <p:cBhvr>
                                        <p:cTn id="111" dur="500" fill="hold"/>
                                        <p:tgtEl>
                                          <p:spTgt spid="40"/>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 calcmode="lin" valueType="num">
                                      <p:cBhvr>
                                        <p:cTn id="114" dur="500" fill="hold"/>
                                        <p:tgtEl>
                                          <p:spTgt spid="41"/>
                                        </p:tgtEl>
                                        <p:attrNameLst>
                                          <p:attrName>ppt_w</p:attrName>
                                        </p:attrNameLst>
                                      </p:cBhvr>
                                      <p:tavLst>
                                        <p:tav tm="0">
                                          <p:val>
                                            <p:fltVal val="0"/>
                                          </p:val>
                                        </p:tav>
                                        <p:tav tm="100000">
                                          <p:val>
                                            <p:strVal val="#ppt_w"/>
                                          </p:val>
                                        </p:tav>
                                      </p:tavLst>
                                    </p:anim>
                                    <p:anim calcmode="lin" valueType="num">
                                      <p:cBhvr>
                                        <p:cTn id="115" dur="500" fill="hold"/>
                                        <p:tgtEl>
                                          <p:spTgt spid="41"/>
                                        </p:tgtEl>
                                        <p:attrNameLst>
                                          <p:attrName>ppt_h</p:attrName>
                                        </p:attrNameLst>
                                      </p:cBhvr>
                                      <p:tavLst>
                                        <p:tav tm="0">
                                          <p:val>
                                            <p:fltVal val="0"/>
                                          </p:val>
                                        </p:tav>
                                        <p:tav tm="100000">
                                          <p:val>
                                            <p:strVal val="#ppt_h"/>
                                          </p:val>
                                        </p:tav>
                                      </p:tavLst>
                                    </p:anim>
                                    <p:animEffect transition="in" filter="fade">
                                      <p:cBhvr>
                                        <p:cTn id="116" dur="500"/>
                                        <p:tgtEl>
                                          <p:spTgt spid="41"/>
                                        </p:tgtEl>
                                      </p:cBhvr>
                                    </p:animEffect>
                                    <p:anim calcmode="lin" valueType="num">
                                      <p:cBhvr>
                                        <p:cTn id="117" dur="500" fill="hold"/>
                                        <p:tgtEl>
                                          <p:spTgt spid="41"/>
                                        </p:tgtEl>
                                        <p:attrNameLst>
                                          <p:attrName>ppt_x</p:attrName>
                                        </p:attrNameLst>
                                      </p:cBhvr>
                                      <p:tavLst>
                                        <p:tav tm="0">
                                          <p:val>
                                            <p:fltVal val="0.5"/>
                                          </p:val>
                                        </p:tav>
                                        <p:tav tm="100000">
                                          <p:val>
                                            <p:strVal val="#ppt_x"/>
                                          </p:val>
                                        </p:tav>
                                      </p:tavLst>
                                    </p:anim>
                                    <p:anim calcmode="lin" valueType="num">
                                      <p:cBhvr>
                                        <p:cTn id="118" dur="500" fill="hold"/>
                                        <p:tgtEl>
                                          <p:spTgt spid="41"/>
                                        </p:tgtEl>
                                        <p:attrNameLst>
                                          <p:attrName>ppt_y</p:attrName>
                                        </p:attrNameLst>
                                      </p:cBhvr>
                                      <p:tavLst>
                                        <p:tav tm="0">
                                          <p:val>
                                            <p:fltVal val="0.5"/>
                                          </p:val>
                                        </p:tav>
                                        <p:tav tm="100000">
                                          <p:val>
                                            <p:strVal val="#ppt_y"/>
                                          </p:val>
                                        </p:tav>
                                      </p:tavLst>
                                    </p:anim>
                                  </p:childTnLst>
                                </p:cTn>
                              </p:par>
                              <p:par>
                                <p:cTn id="119" presetID="53" presetClass="entr" presetSubtype="528"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anim calcmode="lin" valueType="num">
                                      <p:cBhvr>
                                        <p:cTn id="124" dur="500" fill="hold"/>
                                        <p:tgtEl>
                                          <p:spTgt spid="39"/>
                                        </p:tgtEl>
                                        <p:attrNameLst>
                                          <p:attrName>ppt_x</p:attrName>
                                        </p:attrNameLst>
                                      </p:cBhvr>
                                      <p:tavLst>
                                        <p:tav tm="0">
                                          <p:val>
                                            <p:fltVal val="0.5"/>
                                          </p:val>
                                        </p:tav>
                                        <p:tav tm="100000">
                                          <p:val>
                                            <p:strVal val="#ppt_x"/>
                                          </p:val>
                                        </p:tav>
                                      </p:tavLst>
                                    </p:anim>
                                    <p:anim calcmode="lin" valueType="num">
                                      <p:cBhvr>
                                        <p:cTn id="125" dur="500" fill="hold"/>
                                        <p:tgtEl>
                                          <p:spTgt spid="39"/>
                                        </p:tgtEl>
                                        <p:attrNameLst>
                                          <p:attrName>ppt_y</p:attrName>
                                        </p:attrNameLst>
                                      </p:cBhvr>
                                      <p:tavLst>
                                        <p:tav tm="0">
                                          <p:val>
                                            <p:fltVal val="0.5"/>
                                          </p:val>
                                        </p:tav>
                                        <p:tav tm="100000">
                                          <p:val>
                                            <p:strVal val="#ppt_y"/>
                                          </p:val>
                                        </p:tav>
                                      </p:tavLst>
                                    </p:anim>
                                  </p:childTnLst>
                                </p:cTn>
                              </p:par>
                              <p:par>
                                <p:cTn id="126" presetID="53" presetClass="entr" presetSubtype="528" fill="hold" grpId="0" nodeType="withEffect">
                                  <p:stCondLst>
                                    <p:cond delay="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anim calcmode="lin" valueType="num">
                                      <p:cBhvr>
                                        <p:cTn id="131" dur="500" fill="hold"/>
                                        <p:tgtEl>
                                          <p:spTgt spid="32"/>
                                        </p:tgtEl>
                                        <p:attrNameLst>
                                          <p:attrName>ppt_x</p:attrName>
                                        </p:attrNameLst>
                                      </p:cBhvr>
                                      <p:tavLst>
                                        <p:tav tm="0">
                                          <p:val>
                                            <p:fltVal val="0.5"/>
                                          </p:val>
                                        </p:tav>
                                        <p:tav tm="100000">
                                          <p:val>
                                            <p:strVal val="#ppt_x"/>
                                          </p:val>
                                        </p:tav>
                                      </p:tavLst>
                                    </p:anim>
                                    <p:anim calcmode="lin" valueType="num">
                                      <p:cBhvr>
                                        <p:cTn id="132" dur="500" fill="hold"/>
                                        <p:tgtEl>
                                          <p:spTgt spid="32"/>
                                        </p:tgtEl>
                                        <p:attrNameLst>
                                          <p:attrName>ppt_y</p:attrName>
                                        </p:attrNameLst>
                                      </p:cBhvr>
                                      <p:tavLst>
                                        <p:tav tm="0">
                                          <p:val>
                                            <p:fltVal val="0.5"/>
                                          </p:val>
                                        </p:tav>
                                        <p:tav tm="100000">
                                          <p:val>
                                            <p:strVal val="#ppt_y"/>
                                          </p:val>
                                        </p:tav>
                                      </p:tavLst>
                                    </p:anim>
                                  </p:childTnLst>
                                </p:cTn>
                              </p:par>
                              <p:par>
                                <p:cTn id="133" presetID="53" presetClass="entr" presetSubtype="528" fill="hold" grpId="0" nodeType="withEffect">
                                  <p:stCondLst>
                                    <p:cond delay="0"/>
                                  </p:stCondLst>
                                  <p:childTnLst>
                                    <p:set>
                                      <p:cBhvr>
                                        <p:cTn id="134" dur="1" fill="hold">
                                          <p:stCondLst>
                                            <p:cond delay="0"/>
                                          </p:stCondLst>
                                        </p:cTn>
                                        <p:tgtEl>
                                          <p:spTgt spid="31"/>
                                        </p:tgtEl>
                                        <p:attrNameLst>
                                          <p:attrName>style.visibility</p:attrName>
                                        </p:attrNameLst>
                                      </p:cBhvr>
                                      <p:to>
                                        <p:strVal val="visible"/>
                                      </p:to>
                                    </p:set>
                                    <p:anim calcmode="lin" valueType="num">
                                      <p:cBhvr>
                                        <p:cTn id="135" dur="500" fill="hold"/>
                                        <p:tgtEl>
                                          <p:spTgt spid="31"/>
                                        </p:tgtEl>
                                        <p:attrNameLst>
                                          <p:attrName>ppt_w</p:attrName>
                                        </p:attrNameLst>
                                      </p:cBhvr>
                                      <p:tavLst>
                                        <p:tav tm="0">
                                          <p:val>
                                            <p:fltVal val="0"/>
                                          </p:val>
                                        </p:tav>
                                        <p:tav tm="100000">
                                          <p:val>
                                            <p:strVal val="#ppt_w"/>
                                          </p:val>
                                        </p:tav>
                                      </p:tavLst>
                                    </p:anim>
                                    <p:anim calcmode="lin" valueType="num">
                                      <p:cBhvr>
                                        <p:cTn id="136" dur="500" fill="hold"/>
                                        <p:tgtEl>
                                          <p:spTgt spid="31"/>
                                        </p:tgtEl>
                                        <p:attrNameLst>
                                          <p:attrName>ppt_h</p:attrName>
                                        </p:attrNameLst>
                                      </p:cBhvr>
                                      <p:tavLst>
                                        <p:tav tm="0">
                                          <p:val>
                                            <p:fltVal val="0"/>
                                          </p:val>
                                        </p:tav>
                                        <p:tav tm="100000">
                                          <p:val>
                                            <p:strVal val="#ppt_h"/>
                                          </p:val>
                                        </p:tav>
                                      </p:tavLst>
                                    </p:anim>
                                    <p:animEffect transition="in" filter="fade">
                                      <p:cBhvr>
                                        <p:cTn id="137" dur="500"/>
                                        <p:tgtEl>
                                          <p:spTgt spid="31"/>
                                        </p:tgtEl>
                                      </p:cBhvr>
                                    </p:animEffect>
                                    <p:anim calcmode="lin" valueType="num">
                                      <p:cBhvr>
                                        <p:cTn id="138" dur="500" fill="hold"/>
                                        <p:tgtEl>
                                          <p:spTgt spid="31"/>
                                        </p:tgtEl>
                                        <p:attrNameLst>
                                          <p:attrName>ppt_x</p:attrName>
                                        </p:attrNameLst>
                                      </p:cBhvr>
                                      <p:tavLst>
                                        <p:tav tm="0">
                                          <p:val>
                                            <p:fltVal val="0.5"/>
                                          </p:val>
                                        </p:tav>
                                        <p:tav tm="100000">
                                          <p:val>
                                            <p:strVal val="#ppt_x"/>
                                          </p:val>
                                        </p:tav>
                                      </p:tavLst>
                                    </p:anim>
                                    <p:anim calcmode="lin" valueType="num">
                                      <p:cBhvr>
                                        <p:cTn id="139" dur="500" fill="hold"/>
                                        <p:tgtEl>
                                          <p:spTgt spid="31"/>
                                        </p:tgtEl>
                                        <p:attrNameLst>
                                          <p:attrName>ppt_y</p:attrName>
                                        </p:attrNameLst>
                                      </p:cBhvr>
                                      <p:tavLst>
                                        <p:tav tm="0">
                                          <p:val>
                                            <p:fltVal val="0.5"/>
                                          </p:val>
                                        </p:tav>
                                        <p:tav tm="100000">
                                          <p:val>
                                            <p:strVal val="#ppt_y"/>
                                          </p:val>
                                        </p:tav>
                                      </p:tavLst>
                                    </p:anim>
                                  </p:childTnLst>
                                </p:cTn>
                              </p:par>
                              <p:par>
                                <p:cTn id="140" presetID="53" presetClass="entr" presetSubtype="528" fill="hold" grpId="0" nodeType="withEffect">
                                  <p:stCondLst>
                                    <p:cond delay="0"/>
                                  </p:stCondLst>
                                  <p:childTnLst>
                                    <p:set>
                                      <p:cBhvr>
                                        <p:cTn id="141" dur="1" fill="hold">
                                          <p:stCondLst>
                                            <p:cond delay="0"/>
                                          </p:stCondLst>
                                        </p:cTn>
                                        <p:tgtEl>
                                          <p:spTgt spid="34"/>
                                        </p:tgtEl>
                                        <p:attrNameLst>
                                          <p:attrName>style.visibility</p:attrName>
                                        </p:attrNameLst>
                                      </p:cBhvr>
                                      <p:to>
                                        <p:strVal val="visible"/>
                                      </p:to>
                                    </p:set>
                                    <p:anim calcmode="lin" valueType="num">
                                      <p:cBhvr>
                                        <p:cTn id="142" dur="500" fill="hold"/>
                                        <p:tgtEl>
                                          <p:spTgt spid="34"/>
                                        </p:tgtEl>
                                        <p:attrNameLst>
                                          <p:attrName>ppt_w</p:attrName>
                                        </p:attrNameLst>
                                      </p:cBhvr>
                                      <p:tavLst>
                                        <p:tav tm="0">
                                          <p:val>
                                            <p:fltVal val="0"/>
                                          </p:val>
                                        </p:tav>
                                        <p:tav tm="100000">
                                          <p:val>
                                            <p:strVal val="#ppt_w"/>
                                          </p:val>
                                        </p:tav>
                                      </p:tavLst>
                                    </p:anim>
                                    <p:anim calcmode="lin" valueType="num">
                                      <p:cBhvr>
                                        <p:cTn id="143" dur="500" fill="hold"/>
                                        <p:tgtEl>
                                          <p:spTgt spid="34"/>
                                        </p:tgtEl>
                                        <p:attrNameLst>
                                          <p:attrName>ppt_h</p:attrName>
                                        </p:attrNameLst>
                                      </p:cBhvr>
                                      <p:tavLst>
                                        <p:tav tm="0">
                                          <p:val>
                                            <p:fltVal val="0"/>
                                          </p:val>
                                        </p:tav>
                                        <p:tav tm="100000">
                                          <p:val>
                                            <p:strVal val="#ppt_h"/>
                                          </p:val>
                                        </p:tav>
                                      </p:tavLst>
                                    </p:anim>
                                    <p:animEffect transition="in" filter="fade">
                                      <p:cBhvr>
                                        <p:cTn id="144" dur="500"/>
                                        <p:tgtEl>
                                          <p:spTgt spid="34"/>
                                        </p:tgtEl>
                                      </p:cBhvr>
                                    </p:animEffect>
                                    <p:anim calcmode="lin" valueType="num">
                                      <p:cBhvr>
                                        <p:cTn id="145" dur="500" fill="hold"/>
                                        <p:tgtEl>
                                          <p:spTgt spid="34"/>
                                        </p:tgtEl>
                                        <p:attrNameLst>
                                          <p:attrName>ppt_x</p:attrName>
                                        </p:attrNameLst>
                                      </p:cBhvr>
                                      <p:tavLst>
                                        <p:tav tm="0">
                                          <p:val>
                                            <p:fltVal val="0.5"/>
                                          </p:val>
                                        </p:tav>
                                        <p:tav tm="100000">
                                          <p:val>
                                            <p:strVal val="#ppt_x"/>
                                          </p:val>
                                        </p:tav>
                                      </p:tavLst>
                                    </p:anim>
                                    <p:anim calcmode="lin" valueType="num">
                                      <p:cBhvr>
                                        <p:cTn id="146" dur="500" fill="hold"/>
                                        <p:tgtEl>
                                          <p:spTgt spid="34"/>
                                        </p:tgtEl>
                                        <p:attrNameLst>
                                          <p:attrName>ppt_y</p:attrName>
                                        </p:attrNameLst>
                                      </p:cBhvr>
                                      <p:tavLst>
                                        <p:tav tm="0">
                                          <p:val>
                                            <p:fltVal val="0.5"/>
                                          </p:val>
                                        </p:tav>
                                        <p:tav tm="100000">
                                          <p:val>
                                            <p:strVal val="#ppt_y"/>
                                          </p:val>
                                        </p:tav>
                                      </p:tavLst>
                                    </p:anim>
                                  </p:childTnLst>
                                </p:cTn>
                              </p:par>
                              <p:par>
                                <p:cTn id="147" presetID="53" presetClass="entr" presetSubtype="528"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 calcmode="lin" valueType="num">
                                      <p:cBhvr>
                                        <p:cTn id="149" dur="500" fill="hold"/>
                                        <p:tgtEl>
                                          <p:spTgt spid="35"/>
                                        </p:tgtEl>
                                        <p:attrNameLst>
                                          <p:attrName>ppt_w</p:attrName>
                                        </p:attrNameLst>
                                      </p:cBhvr>
                                      <p:tavLst>
                                        <p:tav tm="0">
                                          <p:val>
                                            <p:fltVal val="0"/>
                                          </p:val>
                                        </p:tav>
                                        <p:tav tm="100000">
                                          <p:val>
                                            <p:strVal val="#ppt_w"/>
                                          </p:val>
                                        </p:tav>
                                      </p:tavLst>
                                    </p:anim>
                                    <p:anim calcmode="lin" valueType="num">
                                      <p:cBhvr>
                                        <p:cTn id="150" dur="500" fill="hold"/>
                                        <p:tgtEl>
                                          <p:spTgt spid="35"/>
                                        </p:tgtEl>
                                        <p:attrNameLst>
                                          <p:attrName>ppt_h</p:attrName>
                                        </p:attrNameLst>
                                      </p:cBhvr>
                                      <p:tavLst>
                                        <p:tav tm="0">
                                          <p:val>
                                            <p:fltVal val="0"/>
                                          </p:val>
                                        </p:tav>
                                        <p:tav tm="100000">
                                          <p:val>
                                            <p:strVal val="#ppt_h"/>
                                          </p:val>
                                        </p:tav>
                                      </p:tavLst>
                                    </p:anim>
                                    <p:animEffect transition="in" filter="fade">
                                      <p:cBhvr>
                                        <p:cTn id="151" dur="500"/>
                                        <p:tgtEl>
                                          <p:spTgt spid="35"/>
                                        </p:tgtEl>
                                      </p:cBhvr>
                                    </p:animEffect>
                                    <p:anim calcmode="lin" valueType="num">
                                      <p:cBhvr>
                                        <p:cTn id="152" dur="500" fill="hold"/>
                                        <p:tgtEl>
                                          <p:spTgt spid="35"/>
                                        </p:tgtEl>
                                        <p:attrNameLst>
                                          <p:attrName>ppt_x</p:attrName>
                                        </p:attrNameLst>
                                      </p:cBhvr>
                                      <p:tavLst>
                                        <p:tav tm="0">
                                          <p:val>
                                            <p:fltVal val="0.5"/>
                                          </p:val>
                                        </p:tav>
                                        <p:tav tm="100000">
                                          <p:val>
                                            <p:strVal val="#ppt_x"/>
                                          </p:val>
                                        </p:tav>
                                      </p:tavLst>
                                    </p:anim>
                                    <p:anim calcmode="lin" valueType="num">
                                      <p:cBhvr>
                                        <p:cTn id="153" dur="500" fill="hold"/>
                                        <p:tgtEl>
                                          <p:spTgt spid="35"/>
                                        </p:tgtEl>
                                        <p:attrNameLst>
                                          <p:attrName>ppt_y</p:attrName>
                                        </p:attrNameLst>
                                      </p:cBhvr>
                                      <p:tavLst>
                                        <p:tav tm="0">
                                          <p:val>
                                            <p:fltVal val="0.5"/>
                                          </p:val>
                                        </p:tav>
                                        <p:tav tm="100000">
                                          <p:val>
                                            <p:strVal val="#ppt_y"/>
                                          </p:val>
                                        </p:tav>
                                      </p:tavLst>
                                    </p:anim>
                                  </p:childTnLst>
                                </p:cTn>
                              </p:par>
                              <p:par>
                                <p:cTn id="154" presetID="53" presetClass="entr" presetSubtype="528" fill="hold" grpId="0" nodeType="withEffect">
                                  <p:stCondLst>
                                    <p:cond delay="0"/>
                                  </p:stCondLst>
                                  <p:childTnLst>
                                    <p:set>
                                      <p:cBhvr>
                                        <p:cTn id="155" dur="1" fill="hold">
                                          <p:stCondLst>
                                            <p:cond delay="0"/>
                                          </p:stCondLst>
                                        </p:cTn>
                                        <p:tgtEl>
                                          <p:spTgt spid="36"/>
                                        </p:tgtEl>
                                        <p:attrNameLst>
                                          <p:attrName>style.visibility</p:attrName>
                                        </p:attrNameLst>
                                      </p:cBhvr>
                                      <p:to>
                                        <p:strVal val="visible"/>
                                      </p:to>
                                    </p:set>
                                    <p:anim calcmode="lin" valueType="num">
                                      <p:cBhvr>
                                        <p:cTn id="156" dur="500" fill="hold"/>
                                        <p:tgtEl>
                                          <p:spTgt spid="36"/>
                                        </p:tgtEl>
                                        <p:attrNameLst>
                                          <p:attrName>ppt_w</p:attrName>
                                        </p:attrNameLst>
                                      </p:cBhvr>
                                      <p:tavLst>
                                        <p:tav tm="0">
                                          <p:val>
                                            <p:fltVal val="0"/>
                                          </p:val>
                                        </p:tav>
                                        <p:tav tm="100000">
                                          <p:val>
                                            <p:strVal val="#ppt_w"/>
                                          </p:val>
                                        </p:tav>
                                      </p:tavLst>
                                    </p:anim>
                                    <p:anim calcmode="lin" valueType="num">
                                      <p:cBhvr>
                                        <p:cTn id="157" dur="500" fill="hold"/>
                                        <p:tgtEl>
                                          <p:spTgt spid="36"/>
                                        </p:tgtEl>
                                        <p:attrNameLst>
                                          <p:attrName>ppt_h</p:attrName>
                                        </p:attrNameLst>
                                      </p:cBhvr>
                                      <p:tavLst>
                                        <p:tav tm="0">
                                          <p:val>
                                            <p:fltVal val="0"/>
                                          </p:val>
                                        </p:tav>
                                        <p:tav tm="100000">
                                          <p:val>
                                            <p:strVal val="#ppt_h"/>
                                          </p:val>
                                        </p:tav>
                                      </p:tavLst>
                                    </p:anim>
                                    <p:animEffect transition="in" filter="fade">
                                      <p:cBhvr>
                                        <p:cTn id="158" dur="500"/>
                                        <p:tgtEl>
                                          <p:spTgt spid="36"/>
                                        </p:tgtEl>
                                      </p:cBhvr>
                                    </p:animEffect>
                                    <p:anim calcmode="lin" valueType="num">
                                      <p:cBhvr>
                                        <p:cTn id="159" dur="500" fill="hold"/>
                                        <p:tgtEl>
                                          <p:spTgt spid="36"/>
                                        </p:tgtEl>
                                        <p:attrNameLst>
                                          <p:attrName>ppt_x</p:attrName>
                                        </p:attrNameLst>
                                      </p:cBhvr>
                                      <p:tavLst>
                                        <p:tav tm="0">
                                          <p:val>
                                            <p:fltVal val="0.5"/>
                                          </p:val>
                                        </p:tav>
                                        <p:tav tm="100000">
                                          <p:val>
                                            <p:strVal val="#ppt_x"/>
                                          </p:val>
                                        </p:tav>
                                      </p:tavLst>
                                    </p:anim>
                                    <p:anim calcmode="lin" valueType="num">
                                      <p:cBhvr>
                                        <p:cTn id="160" dur="500" fill="hold"/>
                                        <p:tgtEl>
                                          <p:spTgt spid="36"/>
                                        </p:tgtEl>
                                        <p:attrNameLst>
                                          <p:attrName>ppt_y</p:attrName>
                                        </p:attrNameLst>
                                      </p:cBhvr>
                                      <p:tavLst>
                                        <p:tav tm="0">
                                          <p:val>
                                            <p:fltVal val="0.5"/>
                                          </p:val>
                                        </p:tav>
                                        <p:tav tm="100000">
                                          <p:val>
                                            <p:strVal val="#ppt_y"/>
                                          </p:val>
                                        </p:tav>
                                      </p:tavLst>
                                    </p:anim>
                                  </p:childTnLst>
                                </p:cTn>
                              </p:par>
                              <p:par>
                                <p:cTn id="161" presetID="53" presetClass="entr" presetSubtype="528" fill="hold" grpId="0" nodeType="withEffect">
                                  <p:stCondLst>
                                    <p:cond delay="0"/>
                                  </p:stCondLst>
                                  <p:childTnLst>
                                    <p:set>
                                      <p:cBhvr>
                                        <p:cTn id="162" dur="1" fill="hold">
                                          <p:stCondLst>
                                            <p:cond delay="0"/>
                                          </p:stCondLst>
                                        </p:cTn>
                                        <p:tgtEl>
                                          <p:spTgt spid="37"/>
                                        </p:tgtEl>
                                        <p:attrNameLst>
                                          <p:attrName>style.visibility</p:attrName>
                                        </p:attrNameLst>
                                      </p:cBhvr>
                                      <p:to>
                                        <p:strVal val="visible"/>
                                      </p:to>
                                    </p:set>
                                    <p:anim calcmode="lin" valueType="num">
                                      <p:cBhvr>
                                        <p:cTn id="163" dur="500" fill="hold"/>
                                        <p:tgtEl>
                                          <p:spTgt spid="37"/>
                                        </p:tgtEl>
                                        <p:attrNameLst>
                                          <p:attrName>ppt_w</p:attrName>
                                        </p:attrNameLst>
                                      </p:cBhvr>
                                      <p:tavLst>
                                        <p:tav tm="0">
                                          <p:val>
                                            <p:fltVal val="0"/>
                                          </p:val>
                                        </p:tav>
                                        <p:tav tm="100000">
                                          <p:val>
                                            <p:strVal val="#ppt_w"/>
                                          </p:val>
                                        </p:tav>
                                      </p:tavLst>
                                    </p:anim>
                                    <p:anim calcmode="lin" valueType="num">
                                      <p:cBhvr>
                                        <p:cTn id="164" dur="500" fill="hold"/>
                                        <p:tgtEl>
                                          <p:spTgt spid="37"/>
                                        </p:tgtEl>
                                        <p:attrNameLst>
                                          <p:attrName>ppt_h</p:attrName>
                                        </p:attrNameLst>
                                      </p:cBhvr>
                                      <p:tavLst>
                                        <p:tav tm="0">
                                          <p:val>
                                            <p:fltVal val="0"/>
                                          </p:val>
                                        </p:tav>
                                        <p:tav tm="100000">
                                          <p:val>
                                            <p:strVal val="#ppt_h"/>
                                          </p:val>
                                        </p:tav>
                                      </p:tavLst>
                                    </p:anim>
                                    <p:animEffect transition="in" filter="fade">
                                      <p:cBhvr>
                                        <p:cTn id="165" dur="500"/>
                                        <p:tgtEl>
                                          <p:spTgt spid="37"/>
                                        </p:tgtEl>
                                      </p:cBhvr>
                                    </p:animEffect>
                                    <p:anim calcmode="lin" valueType="num">
                                      <p:cBhvr>
                                        <p:cTn id="166" dur="500" fill="hold"/>
                                        <p:tgtEl>
                                          <p:spTgt spid="37"/>
                                        </p:tgtEl>
                                        <p:attrNameLst>
                                          <p:attrName>ppt_x</p:attrName>
                                        </p:attrNameLst>
                                      </p:cBhvr>
                                      <p:tavLst>
                                        <p:tav tm="0">
                                          <p:val>
                                            <p:fltVal val="0.5"/>
                                          </p:val>
                                        </p:tav>
                                        <p:tav tm="100000">
                                          <p:val>
                                            <p:strVal val="#ppt_x"/>
                                          </p:val>
                                        </p:tav>
                                      </p:tavLst>
                                    </p:anim>
                                    <p:anim calcmode="lin" valueType="num">
                                      <p:cBhvr>
                                        <p:cTn id="167" dur="500" fill="hold"/>
                                        <p:tgtEl>
                                          <p:spTgt spid="37"/>
                                        </p:tgtEl>
                                        <p:attrNameLst>
                                          <p:attrName>ppt_y</p:attrName>
                                        </p:attrNameLst>
                                      </p:cBhvr>
                                      <p:tavLst>
                                        <p:tav tm="0">
                                          <p:val>
                                            <p:fltVal val="0.5"/>
                                          </p:val>
                                        </p:tav>
                                        <p:tav tm="100000">
                                          <p:val>
                                            <p:strVal val="#ppt_y"/>
                                          </p:val>
                                        </p:tav>
                                      </p:tavLst>
                                    </p:anim>
                                  </p:childTnLst>
                                </p:cTn>
                              </p:par>
                              <p:par>
                                <p:cTn id="168" presetID="53" presetClass="entr" presetSubtype="528" fill="hold" grpId="0" nodeType="withEffect">
                                  <p:stCondLst>
                                    <p:cond delay="0"/>
                                  </p:stCondLst>
                                  <p:childTnLst>
                                    <p:set>
                                      <p:cBhvr>
                                        <p:cTn id="169" dur="1" fill="hold">
                                          <p:stCondLst>
                                            <p:cond delay="0"/>
                                          </p:stCondLst>
                                        </p:cTn>
                                        <p:tgtEl>
                                          <p:spTgt spid="38"/>
                                        </p:tgtEl>
                                        <p:attrNameLst>
                                          <p:attrName>style.visibility</p:attrName>
                                        </p:attrNameLst>
                                      </p:cBhvr>
                                      <p:to>
                                        <p:strVal val="visible"/>
                                      </p:to>
                                    </p:set>
                                    <p:anim calcmode="lin" valueType="num">
                                      <p:cBhvr>
                                        <p:cTn id="170" dur="500" fill="hold"/>
                                        <p:tgtEl>
                                          <p:spTgt spid="38"/>
                                        </p:tgtEl>
                                        <p:attrNameLst>
                                          <p:attrName>ppt_w</p:attrName>
                                        </p:attrNameLst>
                                      </p:cBhvr>
                                      <p:tavLst>
                                        <p:tav tm="0">
                                          <p:val>
                                            <p:fltVal val="0"/>
                                          </p:val>
                                        </p:tav>
                                        <p:tav tm="100000">
                                          <p:val>
                                            <p:strVal val="#ppt_w"/>
                                          </p:val>
                                        </p:tav>
                                      </p:tavLst>
                                    </p:anim>
                                    <p:anim calcmode="lin" valueType="num">
                                      <p:cBhvr>
                                        <p:cTn id="171" dur="500" fill="hold"/>
                                        <p:tgtEl>
                                          <p:spTgt spid="38"/>
                                        </p:tgtEl>
                                        <p:attrNameLst>
                                          <p:attrName>ppt_h</p:attrName>
                                        </p:attrNameLst>
                                      </p:cBhvr>
                                      <p:tavLst>
                                        <p:tav tm="0">
                                          <p:val>
                                            <p:fltVal val="0"/>
                                          </p:val>
                                        </p:tav>
                                        <p:tav tm="100000">
                                          <p:val>
                                            <p:strVal val="#ppt_h"/>
                                          </p:val>
                                        </p:tav>
                                      </p:tavLst>
                                    </p:anim>
                                    <p:animEffect transition="in" filter="fade">
                                      <p:cBhvr>
                                        <p:cTn id="172" dur="500"/>
                                        <p:tgtEl>
                                          <p:spTgt spid="38"/>
                                        </p:tgtEl>
                                      </p:cBhvr>
                                    </p:animEffect>
                                    <p:anim calcmode="lin" valueType="num">
                                      <p:cBhvr>
                                        <p:cTn id="173" dur="500" fill="hold"/>
                                        <p:tgtEl>
                                          <p:spTgt spid="38"/>
                                        </p:tgtEl>
                                        <p:attrNameLst>
                                          <p:attrName>ppt_x</p:attrName>
                                        </p:attrNameLst>
                                      </p:cBhvr>
                                      <p:tavLst>
                                        <p:tav tm="0">
                                          <p:val>
                                            <p:fltVal val="0.5"/>
                                          </p:val>
                                        </p:tav>
                                        <p:tav tm="100000">
                                          <p:val>
                                            <p:strVal val="#ppt_x"/>
                                          </p:val>
                                        </p:tav>
                                      </p:tavLst>
                                    </p:anim>
                                    <p:anim calcmode="lin" valueType="num">
                                      <p:cBhvr>
                                        <p:cTn id="174" dur="500" fill="hold"/>
                                        <p:tgtEl>
                                          <p:spTgt spid="38"/>
                                        </p:tgtEl>
                                        <p:attrNameLst>
                                          <p:attrName>ppt_y</p:attrName>
                                        </p:attrNameLst>
                                      </p:cBhvr>
                                      <p:tavLst>
                                        <p:tav tm="0">
                                          <p:val>
                                            <p:fltVal val="0.5"/>
                                          </p:val>
                                        </p:tav>
                                        <p:tav tm="100000">
                                          <p:val>
                                            <p:strVal val="#ppt_y"/>
                                          </p:val>
                                        </p:tav>
                                      </p:tavLst>
                                    </p:anim>
                                  </p:childTnLst>
                                </p:cTn>
                              </p:par>
                              <p:par>
                                <p:cTn id="175" presetID="53" presetClass="entr" presetSubtype="528" fill="hold" grpId="0" nodeType="withEffect">
                                  <p:stCondLst>
                                    <p:cond delay="0"/>
                                  </p:stCondLst>
                                  <p:childTnLst>
                                    <p:set>
                                      <p:cBhvr>
                                        <p:cTn id="176" dur="1" fill="hold">
                                          <p:stCondLst>
                                            <p:cond delay="0"/>
                                          </p:stCondLst>
                                        </p:cTn>
                                        <p:tgtEl>
                                          <p:spTgt spid="42"/>
                                        </p:tgtEl>
                                        <p:attrNameLst>
                                          <p:attrName>style.visibility</p:attrName>
                                        </p:attrNameLst>
                                      </p:cBhvr>
                                      <p:to>
                                        <p:strVal val="visible"/>
                                      </p:to>
                                    </p:set>
                                    <p:anim calcmode="lin" valueType="num">
                                      <p:cBhvr>
                                        <p:cTn id="177" dur="500" fill="hold"/>
                                        <p:tgtEl>
                                          <p:spTgt spid="42"/>
                                        </p:tgtEl>
                                        <p:attrNameLst>
                                          <p:attrName>ppt_w</p:attrName>
                                        </p:attrNameLst>
                                      </p:cBhvr>
                                      <p:tavLst>
                                        <p:tav tm="0">
                                          <p:val>
                                            <p:fltVal val="0"/>
                                          </p:val>
                                        </p:tav>
                                        <p:tav tm="100000">
                                          <p:val>
                                            <p:strVal val="#ppt_w"/>
                                          </p:val>
                                        </p:tav>
                                      </p:tavLst>
                                    </p:anim>
                                    <p:anim calcmode="lin" valueType="num">
                                      <p:cBhvr>
                                        <p:cTn id="178" dur="500" fill="hold"/>
                                        <p:tgtEl>
                                          <p:spTgt spid="42"/>
                                        </p:tgtEl>
                                        <p:attrNameLst>
                                          <p:attrName>ppt_h</p:attrName>
                                        </p:attrNameLst>
                                      </p:cBhvr>
                                      <p:tavLst>
                                        <p:tav tm="0">
                                          <p:val>
                                            <p:fltVal val="0"/>
                                          </p:val>
                                        </p:tav>
                                        <p:tav tm="100000">
                                          <p:val>
                                            <p:strVal val="#ppt_h"/>
                                          </p:val>
                                        </p:tav>
                                      </p:tavLst>
                                    </p:anim>
                                    <p:animEffect transition="in" filter="fade">
                                      <p:cBhvr>
                                        <p:cTn id="179" dur="500"/>
                                        <p:tgtEl>
                                          <p:spTgt spid="42"/>
                                        </p:tgtEl>
                                      </p:cBhvr>
                                    </p:animEffect>
                                    <p:anim calcmode="lin" valueType="num">
                                      <p:cBhvr>
                                        <p:cTn id="180" dur="500" fill="hold"/>
                                        <p:tgtEl>
                                          <p:spTgt spid="42"/>
                                        </p:tgtEl>
                                        <p:attrNameLst>
                                          <p:attrName>ppt_x</p:attrName>
                                        </p:attrNameLst>
                                      </p:cBhvr>
                                      <p:tavLst>
                                        <p:tav tm="0">
                                          <p:val>
                                            <p:fltVal val="0.5"/>
                                          </p:val>
                                        </p:tav>
                                        <p:tav tm="100000">
                                          <p:val>
                                            <p:strVal val="#ppt_x"/>
                                          </p:val>
                                        </p:tav>
                                      </p:tavLst>
                                    </p:anim>
                                    <p:anim calcmode="lin" valueType="num">
                                      <p:cBhvr>
                                        <p:cTn id="181" dur="500" fill="hold"/>
                                        <p:tgtEl>
                                          <p:spTgt spid="42"/>
                                        </p:tgtEl>
                                        <p:attrNameLst>
                                          <p:attrName>ppt_y</p:attrName>
                                        </p:attrNameLst>
                                      </p:cBhvr>
                                      <p:tavLst>
                                        <p:tav tm="0">
                                          <p:val>
                                            <p:fltVal val="0.5"/>
                                          </p:val>
                                        </p:tav>
                                        <p:tav tm="100000">
                                          <p:val>
                                            <p:strVal val="#ppt_y"/>
                                          </p:val>
                                        </p:tav>
                                      </p:tavLst>
                                    </p:anim>
                                  </p:childTnLst>
                                </p:cTn>
                              </p:par>
                              <p:par>
                                <p:cTn id="182" presetID="53" presetClass="entr" presetSubtype="528"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 calcmode="lin" valueType="num">
                                      <p:cBhvr>
                                        <p:cTn id="184" dur="500" fill="hold"/>
                                        <p:tgtEl>
                                          <p:spTgt spid="43"/>
                                        </p:tgtEl>
                                        <p:attrNameLst>
                                          <p:attrName>ppt_w</p:attrName>
                                        </p:attrNameLst>
                                      </p:cBhvr>
                                      <p:tavLst>
                                        <p:tav tm="0">
                                          <p:val>
                                            <p:fltVal val="0"/>
                                          </p:val>
                                        </p:tav>
                                        <p:tav tm="100000">
                                          <p:val>
                                            <p:strVal val="#ppt_w"/>
                                          </p:val>
                                        </p:tav>
                                      </p:tavLst>
                                    </p:anim>
                                    <p:anim calcmode="lin" valueType="num">
                                      <p:cBhvr>
                                        <p:cTn id="185" dur="500" fill="hold"/>
                                        <p:tgtEl>
                                          <p:spTgt spid="43"/>
                                        </p:tgtEl>
                                        <p:attrNameLst>
                                          <p:attrName>ppt_h</p:attrName>
                                        </p:attrNameLst>
                                      </p:cBhvr>
                                      <p:tavLst>
                                        <p:tav tm="0">
                                          <p:val>
                                            <p:fltVal val="0"/>
                                          </p:val>
                                        </p:tav>
                                        <p:tav tm="100000">
                                          <p:val>
                                            <p:strVal val="#ppt_h"/>
                                          </p:val>
                                        </p:tav>
                                      </p:tavLst>
                                    </p:anim>
                                    <p:animEffect transition="in" filter="fade">
                                      <p:cBhvr>
                                        <p:cTn id="186" dur="500"/>
                                        <p:tgtEl>
                                          <p:spTgt spid="43"/>
                                        </p:tgtEl>
                                      </p:cBhvr>
                                    </p:animEffect>
                                    <p:anim calcmode="lin" valueType="num">
                                      <p:cBhvr>
                                        <p:cTn id="187" dur="500" fill="hold"/>
                                        <p:tgtEl>
                                          <p:spTgt spid="43"/>
                                        </p:tgtEl>
                                        <p:attrNameLst>
                                          <p:attrName>ppt_x</p:attrName>
                                        </p:attrNameLst>
                                      </p:cBhvr>
                                      <p:tavLst>
                                        <p:tav tm="0">
                                          <p:val>
                                            <p:fltVal val="0.5"/>
                                          </p:val>
                                        </p:tav>
                                        <p:tav tm="100000">
                                          <p:val>
                                            <p:strVal val="#ppt_x"/>
                                          </p:val>
                                        </p:tav>
                                      </p:tavLst>
                                    </p:anim>
                                    <p:anim calcmode="lin" valueType="num">
                                      <p:cBhvr>
                                        <p:cTn id="188"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P spid="12" grpId="0"/>
      <p:bldP spid="13" grpId="0"/>
      <p:bldP spid="14" grpId="0"/>
      <p:bldP spid="15" grpId="0"/>
      <p:bldP spid="16"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Sample </a:t>
            </a:r>
            <a:r>
              <a:rPr lang="en-US"/>
              <a:t>font scheme</a:t>
            </a:r>
            <a:r>
              <a:rPr lang="en-US" dirty="0"/>
              <a:t> </a:t>
            </a:r>
            <a:r>
              <a:rPr lang="en-US"/>
              <a:t>– </a:t>
            </a:r>
            <a:r>
              <a:rPr lang="en-US" dirty="0"/>
              <a:t>web-safe fonts</a:t>
            </a:r>
          </a:p>
        </p:txBody>
      </p:sp>
      <p:sp>
        <p:nvSpPr>
          <p:cNvPr id="5" name="Text Placeholder 4"/>
          <p:cNvSpPr>
            <a:spLocks noGrp="1"/>
          </p:cNvSpPr>
          <p:nvPr>
            <p:ph type="body" sz="quarter" idx="10"/>
          </p:nvPr>
        </p:nvSpPr>
        <p:spPr>
          <a:xfrm>
            <a:off x="274638" y="1216152"/>
            <a:ext cx="11887199" cy="5558445"/>
          </a:xfrm>
        </p:spPr>
        <p:txBody>
          <a:bodyPr/>
          <a:lstStyle/>
          <a:p>
            <a:pPr marL="288925" indent="-288925"/>
            <a:r>
              <a:rPr lang="en-US" sz="1800" dirty="0">
                <a:solidFill>
                  <a:srgbClr val="0000FF"/>
                </a:solidFill>
              </a:rPr>
              <a:t>&lt;?</a:t>
            </a:r>
            <a:r>
              <a:rPr lang="en-US" sz="1800" dirty="0">
                <a:solidFill>
                  <a:srgbClr val="A31515"/>
                </a:solidFill>
              </a:rPr>
              <a:t>xml</a:t>
            </a:r>
            <a:r>
              <a:rPr lang="en-US" sz="1800" dirty="0">
                <a:solidFill>
                  <a:srgbClr val="0000FF"/>
                </a:solidFill>
              </a:rPr>
              <a:t> </a:t>
            </a:r>
            <a:r>
              <a:rPr lang="en-US" sz="1800" dirty="0">
                <a:solidFill>
                  <a:srgbClr val="FF0000"/>
                </a:solidFill>
              </a:rPr>
              <a:t>version</a:t>
            </a:r>
            <a:r>
              <a:rPr lang="en-US" sz="1800" dirty="0">
                <a:solidFill>
                  <a:srgbClr val="0000FF"/>
                </a:solidFill>
              </a:rPr>
              <a:t>=</a:t>
            </a:r>
            <a:r>
              <a:rPr lang="en-US" sz="1800" dirty="0">
                <a:solidFill>
                  <a:prstClr val="black"/>
                </a:solidFill>
              </a:rPr>
              <a:t>"</a:t>
            </a:r>
            <a:r>
              <a:rPr lang="en-US" sz="1800" dirty="0">
                <a:solidFill>
                  <a:srgbClr val="0000FF"/>
                </a:solidFill>
              </a:rPr>
              <a:t>1.0</a:t>
            </a:r>
            <a:r>
              <a:rPr lang="en-US" sz="1800" dirty="0">
                <a:solidFill>
                  <a:prstClr val="black"/>
                </a:solidFill>
              </a:rPr>
              <a:t>"</a:t>
            </a:r>
            <a:r>
              <a:rPr lang="en-US" sz="1800" dirty="0">
                <a:solidFill>
                  <a:srgbClr val="0000FF"/>
                </a:solidFill>
              </a:rPr>
              <a:t> </a:t>
            </a:r>
            <a:r>
              <a:rPr lang="en-US" sz="1800" dirty="0">
                <a:solidFill>
                  <a:srgbClr val="FF0000"/>
                </a:solidFill>
              </a:rPr>
              <a:t>encoding</a:t>
            </a:r>
            <a:r>
              <a:rPr lang="en-US" sz="1800" dirty="0">
                <a:solidFill>
                  <a:srgbClr val="0000FF"/>
                </a:solidFill>
              </a:rPr>
              <a:t>=</a:t>
            </a:r>
            <a:r>
              <a:rPr lang="en-US" sz="1800" dirty="0">
                <a:solidFill>
                  <a:prstClr val="black"/>
                </a:solidFill>
              </a:rPr>
              <a:t>"</a:t>
            </a:r>
            <a:r>
              <a:rPr lang="en-US" sz="1800" dirty="0">
                <a:solidFill>
                  <a:srgbClr val="0000FF"/>
                </a:solidFill>
              </a:rPr>
              <a:t>utf-8</a:t>
            </a:r>
            <a:r>
              <a:rPr lang="en-US" sz="1800" dirty="0">
                <a:solidFill>
                  <a:prstClr val="black"/>
                </a:solidFill>
              </a:rPr>
              <a: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&lt;</a:t>
            </a:r>
            <a:r>
              <a:rPr lang="en-US" sz="1800" dirty="0" err="1">
                <a:solidFill>
                  <a:srgbClr val="A31515"/>
                </a:solidFill>
              </a:rPr>
              <a:t>s:fontScheme</a:t>
            </a:r>
            <a:r>
              <a:rPr lang="en-US" sz="1800" dirty="0">
                <a:solidFill>
                  <a:srgbClr val="0000FF"/>
                </a:solidFill>
              </a:rPr>
              <a:t> </a:t>
            </a:r>
            <a:r>
              <a:rPr lang="en-US" sz="1800" dirty="0">
                <a:solidFill>
                  <a:srgbClr val="FF0000"/>
                </a:solidFill>
              </a:rPr>
              <a:t>name</a:t>
            </a:r>
            <a:r>
              <a:rPr lang="en-US" sz="1800" dirty="0">
                <a:solidFill>
                  <a:srgbClr val="0000FF"/>
                </a:solidFill>
              </a:rPr>
              <a:t>=</a:t>
            </a:r>
            <a:r>
              <a:rPr lang="en-US" sz="1800" dirty="0">
                <a:solidFill>
                  <a:prstClr val="black"/>
                </a:solidFill>
              </a:rPr>
              <a:t>"</a:t>
            </a:r>
            <a:r>
              <a:rPr lang="en-US" sz="1800" dirty="0">
                <a:solidFill>
                  <a:srgbClr val="0000FF"/>
                </a:solidFill>
              </a:rPr>
              <a:t>Georgia</a:t>
            </a:r>
            <a:r>
              <a:rPr lang="en-US" sz="1800" dirty="0">
                <a:solidFill>
                  <a:prstClr val="black"/>
                </a:solidFill>
              </a:rPr>
              <a:t>"</a:t>
            </a:r>
            <a:r>
              <a:rPr lang="en-US" sz="1800" dirty="0">
                <a:solidFill>
                  <a:srgbClr val="0000FF"/>
                </a:solidFill>
              </a:rPr>
              <a:t> </a:t>
            </a:r>
            <a:r>
              <a:rPr lang="en-US" sz="1800" dirty="0">
                <a:solidFill>
                  <a:srgbClr val="FF0000"/>
                </a:solidFill>
              </a:rPr>
              <a:t>previewSlot1</a:t>
            </a:r>
            <a:r>
              <a:rPr lang="en-US" sz="1800" dirty="0">
                <a:solidFill>
                  <a:srgbClr val="0000FF"/>
                </a:solidFill>
              </a:rPr>
              <a:t>=</a:t>
            </a:r>
            <a:r>
              <a:rPr lang="en-US" sz="1800" dirty="0">
                <a:solidFill>
                  <a:prstClr val="black"/>
                </a:solidFill>
              </a:rPr>
              <a:t>"</a:t>
            </a:r>
            <a:r>
              <a:rPr lang="en-US" sz="1800" dirty="0">
                <a:solidFill>
                  <a:srgbClr val="0000FF"/>
                </a:solidFill>
              </a:rPr>
              <a:t>title</a:t>
            </a:r>
            <a:r>
              <a:rPr lang="en-US" sz="1800" dirty="0">
                <a:solidFill>
                  <a:prstClr val="black"/>
                </a:solidFill>
              </a:rPr>
              <a:t>"</a:t>
            </a:r>
            <a:r>
              <a:rPr lang="en-US" sz="1800" dirty="0">
                <a:solidFill>
                  <a:srgbClr val="0000FF"/>
                </a:solidFill>
              </a:rPr>
              <a:t> </a:t>
            </a:r>
            <a:r>
              <a:rPr lang="en-US" sz="1800" dirty="0">
                <a:solidFill>
                  <a:srgbClr val="FF0000"/>
                </a:solidFill>
              </a:rPr>
              <a:t>previewSlot2</a:t>
            </a:r>
            <a:r>
              <a:rPr lang="en-US" sz="1800" dirty="0">
                <a:solidFill>
                  <a:srgbClr val="0000FF"/>
                </a:solidFill>
              </a:rPr>
              <a:t>=</a:t>
            </a:r>
            <a:r>
              <a:rPr lang="en-US" sz="1800" dirty="0">
                <a:solidFill>
                  <a:prstClr val="black"/>
                </a:solidFill>
              </a:rPr>
              <a:t>"</a:t>
            </a:r>
            <a:r>
              <a:rPr lang="en-US" sz="1800" dirty="0">
                <a:solidFill>
                  <a:srgbClr val="0000FF"/>
                </a:solidFill>
              </a:rPr>
              <a:t>body</a:t>
            </a:r>
            <a:r>
              <a:rPr lang="en-US" sz="1800" dirty="0">
                <a:solidFill>
                  <a:prstClr val="black"/>
                </a:solidFill>
              </a:rPr>
              <a:t>"</a:t>
            </a:r>
            <a:r>
              <a:rPr lang="en-US" sz="1800" dirty="0">
                <a:solidFill>
                  <a:srgbClr val="0000FF"/>
                </a:solidFill>
              </a:rPr>
              <a:t> </a:t>
            </a:r>
            <a:r>
              <a:rPr lang="en-US" sz="1800" dirty="0" err="1">
                <a:solidFill>
                  <a:srgbClr val="FF0000"/>
                </a:solidFill>
              </a:rPr>
              <a:t>xmlns:s</a:t>
            </a:r>
            <a:r>
              <a:rPr lang="en-US" sz="1800" dirty="0">
                <a:solidFill>
                  <a:srgbClr val="0000FF"/>
                </a:solidFill>
              </a:rPr>
              <a:t>=</a:t>
            </a:r>
            <a:r>
              <a:rPr lang="en-US" sz="1800" dirty="0">
                <a:solidFill>
                  <a:prstClr val="black"/>
                </a:solidFill>
              </a:rPr>
              <a:t>"</a:t>
            </a:r>
            <a:r>
              <a:rPr lang="en-US" sz="1800" dirty="0">
                <a:solidFill>
                  <a:srgbClr val="0000FF"/>
                </a:solidFill>
              </a:rPr>
              <a:t>http://schemas.microsoft.com/</a:t>
            </a:r>
            <a:r>
              <a:rPr lang="en-US" sz="1800" dirty="0" err="1">
                <a:solidFill>
                  <a:srgbClr val="0000FF"/>
                </a:solidFill>
              </a:rPr>
              <a:t>sharepoint</a:t>
            </a:r>
            <a:r>
              <a:rPr lang="en-US" sz="1800" dirty="0">
                <a:solidFill>
                  <a:srgbClr val="0000FF"/>
                </a:solidFill>
              </a:rPr>
              <a:t>/</a:t>
            </a:r>
            <a:r>
              <a:rPr lang="en-US" sz="1800" dirty="0">
                <a:solidFill>
                  <a:prstClr val="black"/>
                </a:solidFill>
              </a:rPr>
              <a: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s:fontSlots</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s:fontSlot</a:t>
            </a:r>
            <a:r>
              <a:rPr lang="en-US" sz="1800" dirty="0">
                <a:solidFill>
                  <a:srgbClr val="0000FF"/>
                </a:solidFill>
              </a:rPr>
              <a:t> </a:t>
            </a:r>
            <a:r>
              <a:rPr lang="en-US" sz="1800" dirty="0">
                <a:solidFill>
                  <a:srgbClr val="FF0000"/>
                </a:solidFill>
              </a:rPr>
              <a:t>name</a:t>
            </a:r>
            <a:r>
              <a:rPr lang="en-US" sz="1800" dirty="0">
                <a:solidFill>
                  <a:srgbClr val="0000FF"/>
                </a:solidFill>
              </a:rPr>
              <a:t>=</a:t>
            </a:r>
            <a:r>
              <a:rPr lang="en-US" sz="1800" dirty="0">
                <a:solidFill>
                  <a:prstClr val="black"/>
                </a:solidFill>
              </a:rPr>
              <a:t>"</a:t>
            </a:r>
            <a:r>
              <a:rPr lang="en-US" sz="1800" dirty="0">
                <a:solidFill>
                  <a:srgbClr val="0000FF"/>
                </a:solidFill>
              </a:rPr>
              <a:t>title</a:t>
            </a:r>
            <a:r>
              <a:rPr lang="en-US" sz="1800" dirty="0">
                <a:solidFill>
                  <a:prstClr val="black"/>
                </a:solidFill>
              </a:rPr>
              <a: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s:latin</a:t>
            </a:r>
            <a:r>
              <a:rPr lang="en-US" sz="1800" dirty="0">
                <a:solidFill>
                  <a:srgbClr val="0000FF"/>
                </a:solidFill>
              </a:rPr>
              <a:t> </a:t>
            </a:r>
            <a:r>
              <a:rPr lang="en-US" sz="1800" dirty="0">
                <a:solidFill>
                  <a:srgbClr val="FF0000"/>
                </a:solidFill>
              </a:rPr>
              <a:t>typeface</a:t>
            </a:r>
            <a:r>
              <a:rPr lang="en-US" sz="1800" dirty="0">
                <a:solidFill>
                  <a:srgbClr val="0000FF"/>
                </a:solidFill>
              </a:rPr>
              <a:t>=</a:t>
            </a:r>
            <a:r>
              <a:rPr lang="en-US" sz="1800" dirty="0">
                <a:solidFill>
                  <a:prstClr val="black"/>
                </a:solidFill>
              </a:rPr>
              <a:t>"</a:t>
            </a:r>
            <a:r>
              <a:rPr lang="en-US" sz="1800" dirty="0">
                <a:solidFill>
                  <a:srgbClr val="0000FF"/>
                </a:solidFill>
              </a:rPr>
              <a:t>Georgia</a:t>
            </a:r>
            <a:r>
              <a:rPr lang="en-US" sz="1800" dirty="0">
                <a:solidFill>
                  <a:prstClr val="black"/>
                </a:solidFill>
              </a:rPr>
              <a: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a:t>
            </a:r>
            <a:r>
              <a:rPr lang="en-US" sz="1800" dirty="0">
                <a:solidFill>
                  <a:srgbClr val="0000FF"/>
                </a:solidFill>
              </a:rPr>
              <a:t> </a:t>
            </a:r>
            <a:r>
              <a:rPr lang="en-US" sz="1800" dirty="0">
                <a:solidFill>
                  <a:srgbClr val="FF0000"/>
                </a:solidFill>
              </a:rPr>
              <a:t>script</a:t>
            </a:r>
            <a:r>
              <a:rPr lang="en-US" sz="1800" dirty="0">
                <a:solidFill>
                  <a:srgbClr val="0000FF"/>
                </a:solidFill>
              </a:rPr>
              <a:t>=</a:t>
            </a:r>
            <a:r>
              <a:rPr lang="en-US" sz="1800" dirty="0">
                <a:solidFill>
                  <a:prstClr val="black"/>
                </a:solidFill>
              </a:rPr>
              <a:t>"</a:t>
            </a:r>
            <a:r>
              <a:rPr lang="en-US" sz="1800" dirty="0">
                <a:solidFill>
                  <a:srgbClr val="0000FF"/>
                </a:solidFill>
              </a:rPr>
              <a:t>Arab</a:t>
            </a:r>
            <a:r>
              <a:rPr lang="en-US" sz="1800" dirty="0">
                <a:solidFill>
                  <a:prstClr val="black"/>
                </a:solidFill>
              </a:rPr>
              <a:t>"</a:t>
            </a:r>
            <a:r>
              <a:rPr lang="en-US" sz="1800" dirty="0">
                <a:solidFill>
                  <a:srgbClr val="0000FF"/>
                </a:solidFill>
              </a:rPr>
              <a:t> </a:t>
            </a:r>
            <a:r>
              <a:rPr lang="en-US" sz="1800" dirty="0">
                <a:solidFill>
                  <a:srgbClr val="FF0000"/>
                </a:solidFill>
              </a:rPr>
              <a:t>typeface</a:t>
            </a:r>
            <a:r>
              <a:rPr lang="en-US" sz="1800" dirty="0">
                <a:solidFill>
                  <a:srgbClr val="0000FF"/>
                </a:solidFill>
              </a:rPr>
              <a:t>=</a:t>
            </a:r>
            <a:r>
              <a:rPr lang="en-US" sz="1800" dirty="0">
                <a:solidFill>
                  <a:prstClr val="black"/>
                </a:solidFill>
              </a:rPr>
              <a:t>"</a:t>
            </a:r>
            <a:r>
              <a:rPr lang="en-US" sz="1800" dirty="0">
                <a:solidFill>
                  <a:srgbClr val="0000FF"/>
                </a:solidFill>
              </a:rPr>
              <a:t>Tahoma</a:t>
            </a:r>
            <a:r>
              <a:rPr lang="en-US" sz="1800" dirty="0">
                <a:solidFill>
                  <a:prstClr val="black"/>
                </a:solidFill>
              </a:rPr>
              <a:t>"</a:t>
            </a:r>
            <a:r>
              <a:rPr lang="en-US" sz="1800" dirty="0">
                <a:solidFill>
                  <a:srgbClr val="0000FF"/>
                </a:solidFill>
              </a:rPr>
              <a:t> /&gt;</a:t>
            </a:r>
            <a:endParaRPr lang="en-US" sz="1800" dirty="0">
              <a:solidFill>
                <a:prstClr val="black"/>
              </a:solidFill>
            </a:endParaRPr>
          </a:p>
          <a:p>
            <a:pPr marL="288925" indent="-288925"/>
            <a:r>
              <a:rPr lang="fr-FR" sz="1800" dirty="0">
                <a:solidFill>
                  <a:srgbClr val="0000FF"/>
                </a:solidFill>
              </a:rPr>
              <a:t>            &lt;</a:t>
            </a:r>
            <a:r>
              <a:rPr lang="fr-FR" sz="1800" dirty="0" err="1">
                <a:solidFill>
                  <a:srgbClr val="A31515"/>
                </a:solidFill>
              </a:rPr>
              <a:t>s:font</a:t>
            </a:r>
            <a:r>
              <a:rPr lang="fr-FR" sz="1800" dirty="0">
                <a:solidFill>
                  <a:srgbClr val="0000FF"/>
                </a:solidFill>
              </a:rPr>
              <a:t> </a:t>
            </a:r>
            <a:r>
              <a:rPr lang="fr-FR" sz="1800" dirty="0">
                <a:solidFill>
                  <a:srgbClr val="FF0000"/>
                </a:solidFill>
              </a:rPr>
              <a:t>script</a:t>
            </a:r>
            <a:r>
              <a:rPr lang="fr-FR" sz="1800" dirty="0">
                <a:solidFill>
                  <a:srgbClr val="0000FF"/>
                </a:solidFill>
              </a:rPr>
              <a:t>=</a:t>
            </a:r>
            <a:r>
              <a:rPr lang="fr-FR" sz="1800" dirty="0">
                <a:solidFill>
                  <a:prstClr val="black"/>
                </a:solidFill>
              </a:rPr>
              <a:t>"</a:t>
            </a:r>
            <a:r>
              <a:rPr lang="fr-FR" sz="1800" dirty="0">
                <a:solidFill>
                  <a:srgbClr val="0000FF"/>
                </a:solidFill>
              </a:rPr>
              <a:t>Deva</a:t>
            </a:r>
            <a:r>
              <a:rPr lang="fr-FR" sz="1800" dirty="0">
                <a:solidFill>
                  <a:prstClr val="black"/>
                </a:solidFill>
              </a:rPr>
              <a:t>"</a:t>
            </a:r>
            <a:r>
              <a:rPr lang="fr-FR" sz="1800" dirty="0">
                <a:solidFill>
                  <a:srgbClr val="0000FF"/>
                </a:solidFill>
              </a:rPr>
              <a:t> </a:t>
            </a:r>
            <a:r>
              <a:rPr lang="fr-FR" sz="1800" dirty="0" err="1">
                <a:solidFill>
                  <a:srgbClr val="FF0000"/>
                </a:solidFill>
              </a:rPr>
              <a:t>typeface</a:t>
            </a:r>
            <a:r>
              <a:rPr lang="fr-FR" sz="1800" dirty="0">
                <a:solidFill>
                  <a:srgbClr val="0000FF"/>
                </a:solidFill>
              </a:rPr>
              <a:t>=</a:t>
            </a:r>
            <a:r>
              <a:rPr lang="fr-FR" sz="1800" dirty="0">
                <a:solidFill>
                  <a:prstClr val="black"/>
                </a:solidFill>
              </a:rPr>
              <a:t>"</a:t>
            </a:r>
            <a:r>
              <a:rPr lang="fr-FR" sz="1800" dirty="0" err="1">
                <a:solidFill>
                  <a:srgbClr val="0000FF"/>
                </a:solidFill>
              </a:rPr>
              <a:t>Mangal</a:t>
            </a:r>
            <a:r>
              <a:rPr lang="fr-FR" sz="1800" dirty="0">
                <a:solidFill>
                  <a:prstClr val="black"/>
                </a:solidFill>
              </a:rPr>
              <a:t>"</a:t>
            </a:r>
            <a:r>
              <a:rPr lang="fr-FR" sz="1800" dirty="0">
                <a:solidFill>
                  <a:srgbClr val="0000FF"/>
                </a:solidFill>
              </a:rPr>
              <a:t> /&gt;</a:t>
            </a:r>
            <a:endParaRPr lang="fr-FR" sz="1800" dirty="0">
              <a:solidFill>
                <a:prstClr val="black"/>
              </a:solidFill>
            </a:endParaRPr>
          </a:p>
          <a:p>
            <a:pPr marL="288925" indent="-288925"/>
            <a:r>
              <a:rPr lang="en-US" sz="1800">
                <a:solidFill>
                  <a:prstClr val="black"/>
                </a:solidFill>
              </a:rPr>
              <a:t>            ... </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s:fontSlot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s:fontSlot</a:t>
            </a:r>
            <a:r>
              <a:rPr lang="en-US" sz="1800" dirty="0">
                <a:solidFill>
                  <a:srgbClr val="0000FF"/>
                </a:solidFill>
              </a:rPr>
              <a:t> </a:t>
            </a:r>
            <a:r>
              <a:rPr lang="en-US" sz="1800" dirty="0">
                <a:solidFill>
                  <a:srgbClr val="FF0000"/>
                </a:solidFill>
              </a:rPr>
              <a:t>name</a:t>
            </a:r>
            <a:r>
              <a:rPr lang="en-US" sz="1800" dirty="0">
                <a:solidFill>
                  <a:srgbClr val="0000FF"/>
                </a:solidFill>
              </a:rPr>
              <a:t>=</a:t>
            </a:r>
            <a:r>
              <a:rPr lang="en-US" sz="1800" dirty="0">
                <a:solidFill>
                  <a:prstClr val="black"/>
                </a:solidFill>
              </a:rPr>
              <a:t>"</a:t>
            </a:r>
            <a:r>
              <a:rPr lang="en-US" sz="1800" dirty="0">
                <a:solidFill>
                  <a:srgbClr val="0000FF"/>
                </a:solidFill>
              </a:rPr>
              <a:t>navigation</a:t>
            </a:r>
            <a:r>
              <a:rPr lang="en-US" sz="1800" dirty="0">
                <a:solidFill>
                  <a:prstClr val="black"/>
                </a:solidFill>
              </a:rPr>
              <a: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s:latin</a:t>
            </a:r>
            <a:r>
              <a:rPr lang="en-US" sz="1800" dirty="0">
                <a:solidFill>
                  <a:srgbClr val="0000FF"/>
                </a:solidFill>
              </a:rPr>
              <a:t> </a:t>
            </a:r>
            <a:r>
              <a:rPr lang="en-US" sz="1800" dirty="0">
                <a:solidFill>
                  <a:srgbClr val="FF0000"/>
                </a:solidFill>
              </a:rPr>
              <a:t>typeface</a:t>
            </a:r>
            <a:r>
              <a:rPr lang="en-US" sz="1800" dirty="0">
                <a:solidFill>
                  <a:srgbClr val="0000FF"/>
                </a:solidFill>
              </a:rPr>
              <a:t>=</a:t>
            </a:r>
            <a:r>
              <a:rPr lang="en-US" sz="1800" dirty="0">
                <a:solidFill>
                  <a:prstClr val="black"/>
                </a:solidFill>
              </a:rPr>
              <a:t>"</a:t>
            </a:r>
            <a:r>
              <a:rPr lang="en-US" sz="1800" dirty="0">
                <a:solidFill>
                  <a:srgbClr val="0000FF"/>
                </a:solidFill>
              </a:rPr>
              <a:t>Georgia</a:t>
            </a:r>
            <a:r>
              <a:rPr lang="en-US" sz="1800" dirty="0">
                <a:solidFill>
                  <a:prstClr val="black"/>
                </a:solidFill>
              </a:rPr>
              <a: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a:t>
            </a:r>
            <a:r>
              <a:rPr lang="en-US" sz="1800" dirty="0">
                <a:solidFill>
                  <a:srgbClr val="0000FF"/>
                </a:solidFill>
              </a:rPr>
              <a:t> </a:t>
            </a:r>
            <a:r>
              <a:rPr lang="en-US" sz="1800" dirty="0">
                <a:solidFill>
                  <a:srgbClr val="FF0000"/>
                </a:solidFill>
              </a:rPr>
              <a:t>script</a:t>
            </a:r>
            <a:r>
              <a:rPr lang="en-US" sz="1800" dirty="0">
                <a:solidFill>
                  <a:srgbClr val="0000FF"/>
                </a:solidFill>
              </a:rPr>
              <a:t>=</a:t>
            </a:r>
            <a:r>
              <a:rPr lang="en-US" sz="1800" dirty="0">
                <a:solidFill>
                  <a:prstClr val="black"/>
                </a:solidFill>
              </a:rPr>
              <a:t>"</a:t>
            </a:r>
            <a:r>
              <a:rPr lang="en-US" sz="1800" dirty="0">
                <a:solidFill>
                  <a:srgbClr val="0000FF"/>
                </a:solidFill>
              </a:rPr>
              <a:t>Arab</a:t>
            </a:r>
            <a:r>
              <a:rPr lang="en-US" sz="1800" dirty="0">
                <a:solidFill>
                  <a:prstClr val="black"/>
                </a:solidFill>
              </a:rPr>
              <a:t>"</a:t>
            </a:r>
            <a:r>
              <a:rPr lang="en-US" sz="1800" dirty="0">
                <a:solidFill>
                  <a:srgbClr val="0000FF"/>
                </a:solidFill>
              </a:rPr>
              <a:t> </a:t>
            </a:r>
            <a:r>
              <a:rPr lang="en-US" sz="1800" dirty="0">
                <a:solidFill>
                  <a:srgbClr val="FF0000"/>
                </a:solidFill>
              </a:rPr>
              <a:t>typeface</a:t>
            </a:r>
            <a:r>
              <a:rPr lang="en-US" sz="1800" dirty="0">
                <a:solidFill>
                  <a:srgbClr val="0000FF"/>
                </a:solidFill>
              </a:rPr>
              <a:t>=</a:t>
            </a:r>
            <a:r>
              <a:rPr lang="en-US" sz="1800" dirty="0">
                <a:solidFill>
                  <a:prstClr val="black"/>
                </a:solidFill>
              </a:rPr>
              <a:t>"</a:t>
            </a:r>
            <a:r>
              <a:rPr lang="en-US" sz="1800" dirty="0">
                <a:solidFill>
                  <a:srgbClr val="0000FF"/>
                </a:solidFill>
              </a:rPr>
              <a:t>Tahoma</a:t>
            </a:r>
            <a:r>
              <a:rPr lang="en-US" sz="1800" dirty="0">
                <a:solidFill>
                  <a:prstClr val="black"/>
                </a:solidFill>
              </a:rPr>
              <a:t>"</a:t>
            </a:r>
            <a:r>
              <a:rPr lang="en-US" sz="1800" dirty="0">
                <a:solidFill>
                  <a:srgbClr val="0000FF"/>
                </a:solidFill>
              </a:rPr>
              <a:t> /&gt;</a:t>
            </a:r>
            <a:endParaRPr lang="en-US" sz="1800" dirty="0">
              <a:solidFill>
                <a:prstClr val="black"/>
              </a:solidFill>
            </a:endParaRPr>
          </a:p>
          <a:p>
            <a:pPr marL="288925" indent="-288925"/>
            <a:r>
              <a:rPr lang="fr-FR" sz="1800" dirty="0">
                <a:solidFill>
                  <a:srgbClr val="0000FF"/>
                </a:solidFill>
              </a:rPr>
              <a:t>            &lt;</a:t>
            </a:r>
            <a:r>
              <a:rPr lang="fr-FR" sz="1800" dirty="0" err="1">
                <a:solidFill>
                  <a:srgbClr val="A31515"/>
                </a:solidFill>
              </a:rPr>
              <a:t>s:font</a:t>
            </a:r>
            <a:r>
              <a:rPr lang="fr-FR" sz="1800" dirty="0">
                <a:solidFill>
                  <a:srgbClr val="0000FF"/>
                </a:solidFill>
              </a:rPr>
              <a:t> </a:t>
            </a:r>
            <a:r>
              <a:rPr lang="fr-FR" sz="1800" dirty="0">
                <a:solidFill>
                  <a:srgbClr val="FF0000"/>
                </a:solidFill>
              </a:rPr>
              <a:t>script</a:t>
            </a:r>
            <a:r>
              <a:rPr lang="fr-FR" sz="1800" dirty="0">
                <a:solidFill>
                  <a:srgbClr val="0000FF"/>
                </a:solidFill>
              </a:rPr>
              <a:t>=</a:t>
            </a:r>
            <a:r>
              <a:rPr lang="fr-FR" sz="1800" dirty="0">
                <a:solidFill>
                  <a:prstClr val="black"/>
                </a:solidFill>
              </a:rPr>
              <a:t>"</a:t>
            </a:r>
            <a:r>
              <a:rPr lang="fr-FR" sz="1800" dirty="0">
                <a:solidFill>
                  <a:srgbClr val="0000FF"/>
                </a:solidFill>
              </a:rPr>
              <a:t>Deva</a:t>
            </a:r>
            <a:r>
              <a:rPr lang="fr-FR" sz="1800" dirty="0">
                <a:solidFill>
                  <a:prstClr val="black"/>
                </a:solidFill>
              </a:rPr>
              <a:t>"</a:t>
            </a:r>
            <a:r>
              <a:rPr lang="fr-FR" sz="1800" dirty="0">
                <a:solidFill>
                  <a:srgbClr val="0000FF"/>
                </a:solidFill>
              </a:rPr>
              <a:t> </a:t>
            </a:r>
            <a:r>
              <a:rPr lang="fr-FR" sz="1800" dirty="0" err="1">
                <a:solidFill>
                  <a:srgbClr val="FF0000"/>
                </a:solidFill>
              </a:rPr>
              <a:t>typeface</a:t>
            </a:r>
            <a:r>
              <a:rPr lang="fr-FR" sz="1800" dirty="0">
                <a:solidFill>
                  <a:srgbClr val="0000FF"/>
                </a:solidFill>
              </a:rPr>
              <a:t>=</a:t>
            </a:r>
            <a:r>
              <a:rPr lang="fr-FR" sz="1800" dirty="0">
                <a:solidFill>
                  <a:prstClr val="black"/>
                </a:solidFill>
              </a:rPr>
              <a:t>"</a:t>
            </a:r>
            <a:r>
              <a:rPr lang="fr-FR" sz="1800" dirty="0" err="1">
                <a:solidFill>
                  <a:srgbClr val="0000FF"/>
                </a:solidFill>
              </a:rPr>
              <a:t>Mangal</a:t>
            </a:r>
            <a:r>
              <a:rPr lang="fr-FR" sz="1800" dirty="0">
                <a:solidFill>
                  <a:prstClr val="black"/>
                </a:solidFill>
              </a:rPr>
              <a:t>"</a:t>
            </a:r>
            <a:r>
              <a:rPr lang="fr-FR" sz="1800" dirty="0">
                <a:solidFill>
                  <a:srgbClr val="0000FF"/>
                </a:solidFill>
              </a:rPr>
              <a:t> /&gt;</a:t>
            </a:r>
            <a:endParaRPr lang="fr-FR" sz="1800" dirty="0">
              <a:solidFill>
                <a:prstClr val="black"/>
              </a:solidFill>
            </a:endParaRPr>
          </a:p>
          <a:p>
            <a:pPr marL="288925" indent="-288925"/>
            <a:r>
              <a:rPr lang="en-US" sz="1800" dirty="0">
                <a:solidFill>
                  <a:prstClr val="black"/>
                </a:solidFill>
              </a:rPr>
              <a:t>            ...</a:t>
            </a:r>
          </a:p>
          <a:p>
            <a:pPr marL="288925" indent="-288925"/>
            <a:r>
              <a:rPr lang="en-US" sz="1800" dirty="0">
                <a:solidFill>
                  <a:srgbClr val="0000FF"/>
                </a:solidFill>
              </a:rPr>
              <a:t>        &lt;/</a:t>
            </a:r>
            <a:r>
              <a:rPr lang="en-US" sz="1800" dirty="0" err="1">
                <a:solidFill>
                  <a:srgbClr val="A31515"/>
                </a:solidFill>
              </a:rPr>
              <a:t>s:fontSlot</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    &lt;/</a:t>
            </a:r>
            <a:r>
              <a:rPr lang="en-US" sz="1800" dirty="0" err="1">
                <a:solidFill>
                  <a:srgbClr val="A31515"/>
                </a:solidFill>
              </a:rPr>
              <a:t>s:fontSlots</a:t>
            </a:r>
            <a:r>
              <a:rPr lang="en-US" sz="1800" dirty="0">
                <a:solidFill>
                  <a:srgbClr val="0000FF"/>
                </a:solidFill>
              </a:rPr>
              <a:t>&gt;</a:t>
            </a:r>
            <a:endParaRPr lang="en-US" sz="1800" dirty="0">
              <a:solidFill>
                <a:prstClr val="black"/>
              </a:solidFill>
            </a:endParaRPr>
          </a:p>
          <a:p>
            <a:pPr marL="288925" indent="-288925"/>
            <a:r>
              <a:rPr lang="en-US" sz="1800" dirty="0">
                <a:solidFill>
                  <a:srgbClr val="0000FF"/>
                </a:solidFill>
              </a:rPr>
              <a:t>&lt;/</a:t>
            </a:r>
            <a:r>
              <a:rPr lang="en-US" sz="1800" dirty="0" err="1">
                <a:solidFill>
                  <a:srgbClr val="A31515"/>
                </a:solidFill>
              </a:rPr>
              <a:t>s:fontScheme</a:t>
            </a:r>
            <a:r>
              <a:rPr lang="en-US" sz="1800" dirty="0">
                <a:solidFill>
                  <a:srgbClr val="0000FF"/>
                </a:solidFill>
              </a:rPr>
              <a:t>&gt;</a:t>
            </a:r>
            <a:endParaRPr lang="en-US" sz="1800" dirty="0"/>
          </a:p>
        </p:txBody>
      </p:sp>
    </p:spTree>
    <p:extLst>
      <p:ext uri="{BB962C8B-B14F-4D97-AF65-F5344CB8AC3E}">
        <p14:creationId xmlns:p14="http://schemas.microsoft.com/office/powerpoint/2010/main" val="547781459"/>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font scheme – </a:t>
            </a:r>
            <a:r>
              <a:rPr lang="en-US" dirty="0"/>
              <a:t>w</a:t>
            </a:r>
            <a:r>
              <a:rPr lang="en-US" dirty="0" smtClean="0"/>
              <a:t>eb fonts</a:t>
            </a:r>
            <a:endParaRPr lang="en-US" dirty="0"/>
          </a:p>
        </p:txBody>
      </p:sp>
      <p:sp>
        <p:nvSpPr>
          <p:cNvPr id="3" name="Text Placeholder 2"/>
          <p:cNvSpPr>
            <a:spLocks noGrp="1"/>
          </p:cNvSpPr>
          <p:nvPr>
            <p:ph type="body" sz="quarter" idx="10"/>
          </p:nvPr>
        </p:nvSpPr>
        <p:spPr>
          <a:xfrm>
            <a:off x="274638" y="1216152"/>
            <a:ext cx="11887199" cy="5226046"/>
          </a:xfrm>
        </p:spPr>
        <p:txBody>
          <a:bodyPr/>
          <a:lstStyle/>
          <a:p>
            <a:pPr marL="288925" indent="-288925"/>
            <a:r>
              <a:rPr lang="en-US" sz="1800" dirty="0">
                <a:solidFill>
                  <a:srgbClr val="0000FF"/>
                </a:solidFill>
                <a:latin typeface="Consolas" panose="020B0609020204030204" pitchFamily="49" charset="0"/>
              </a:rPr>
              <a:t>&lt;?</a:t>
            </a:r>
            <a:r>
              <a:rPr lang="en-US" sz="1800" dirty="0">
                <a:solidFill>
                  <a:srgbClr val="A31515"/>
                </a:solidFill>
                <a:latin typeface="Consolas" panose="020B0609020204030204" pitchFamily="49" charset="0"/>
              </a:rPr>
              <a:t>xml</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version</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1.0</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encoding</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utf-8</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s:fontScheme</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Georgia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previewSlot1</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title</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previewSlot2</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body</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xmlns:s</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http://schemas.microsoft.com/</a:t>
            </a:r>
            <a:r>
              <a:rPr lang="en-US" sz="1800" dirty="0" err="1">
                <a:solidFill>
                  <a:srgbClr val="0000FF"/>
                </a:solidFill>
                <a:latin typeface="Consolas" panose="020B0609020204030204" pitchFamily="49" charset="0"/>
              </a:rPr>
              <a:t>sharepoint</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7461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s:fontSlots</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12033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title</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1828800"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s:latin</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Bodoni Book</a:t>
            </a:r>
            <a:r>
              <a:rPr lang="en-US" sz="1800" dirty="0">
                <a:solidFill>
                  <a:prstClr val="black"/>
                </a:solidFill>
                <a:latin typeface="Consolas" panose="020B0609020204030204" pitchFamily="49" charset="0"/>
              </a:rPr>
              <a:t>"</a:t>
            </a:r>
            <a:br>
              <a:rPr lang="en-US" sz="1800" dirty="0">
                <a:solidFill>
                  <a:prstClr val="black"/>
                </a:solidFill>
                <a:latin typeface="Consolas" panose="020B0609020204030204" pitchFamily="49" charset="0"/>
              </a:rPr>
            </a:br>
            <a:r>
              <a:rPr lang="en-US" sz="1800" dirty="0" err="1">
                <a:solidFill>
                  <a:srgbClr val="FF0000"/>
                </a:solidFill>
                <a:latin typeface="Consolas" panose="020B0609020204030204" pitchFamily="49" charset="0"/>
              </a:rPr>
              <a:t>eotsrc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a:t>
            </a:r>
            <a:r>
              <a:rPr lang="en-US" sz="1800" dirty="0" err="1">
                <a:solidFill>
                  <a:srgbClr val="0000FF"/>
                </a:solidFill>
                <a:latin typeface="Consolas" panose="020B0609020204030204" pitchFamily="49" charset="0"/>
              </a:rPr>
              <a:t>BodoniBook.eot</a:t>
            </a:r>
            <a:r>
              <a:rPr lang="en-US" sz="1800" dirty="0">
                <a:solidFill>
                  <a:prstClr val="black"/>
                </a:solidFill>
                <a:latin typeface="Consolas" panose="020B0609020204030204" pitchFamily="49" charset="0"/>
              </a:rPr>
              <a:t>"</a:t>
            </a:r>
            <a:br>
              <a:rPr lang="en-US" sz="1800" dirty="0">
                <a:solidFill>
                  <a:prstClr val="black"/>
                </a:solidFill>
                <a:latin typeface="Consolas" panose="020B0609020204030204" pitchFamily="49" charset="0"/>
              </a:rPr>
            </a:br>
            <a:r>
              <a:rPr lang="en-US" sz="1800" dirty="0" err="1">
                <a:solidFill>
                  <a:srgbClr val="FF0000"/>
                </a:solidFill>
                <a:latin typeface="Consolas" panose="020B0609020204030204" pitchFamily="49" charset="0"/>
              </a:rPr>
              <a:t>woffsrc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a:t>
            </a:r>
            <a:r>
              <a:rPr lang="en-US" sz="1800" dirty="0" err="1">
                <a:solidFill>
                  <a:srgbClr val="0000FF"/>
                </a:solidFill>
                <a:latin typeface="Consolas" panose="020B0609020204030204" pitchFamily="49" charset="0"/>
              </a:rPr>
              <a:t>BodoniBook.woff</a:t>
            </a:r>
            <a:r>
              <a:rPr lang="en-US" sz="1800" dirty="0">
                <a:solidFill>
                  <a:prstClr val="black"/>
                </a:solidFill>
                <a:latin typeface="Consolas" panose="020B0609020204030204" pitchFamily="49" charset="0"/>
              </a:rPr>
              <a:t>"</a:t>
            </a:r>
            <a:br>
              <a:rPr lang="en-US" sz="1800" dirty="0">
                <a:solidFill>
                  <a:prstClr val="black"/>
                </a:solidFill>
                <a:latin typeface="Consolas" panose="020B0609020204030204" pitchFamily="49" charset="0"/>
              </a:rPr>
            </a:br>
            <a:r>
              <a:rPr lang="en-US" sz="1800" dirty="0" err="1">
                <a:solidFill>
                  <a:srgbClr val="FF0000"/>
                </a:solidFill>
                <a:latin typeface="Consolas" panose="020B0609020204030204" pitchFamily="49" charset="0"/>
              </a:rPr>
              <a:t>ttfsrc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/_layouts/15/fonts/BodoniBook.ttf</a:t>
            </a:r>
            <a:r>
              <a:rPr lang="en-US" sz="1800" dirty="0">
                <a:solidFill>
                  <a:prstClr val="black"/>
                </a:solidFill>
                <a:latin typeface="Consolas" panose="020B0609020204030204" pitchFamily="49" charset="0"/>
              </a:rPr>
              <a:t>"</a:t>
            </a:r>
            <a:br>
              <a:rPr lang="en-US" sz="1800" dirty="0">
                <a:solidFill>
                  <a:prstClr val="black"/>
                </a:solidFill>
                <a:latin typeface="Consolas" panose="020B0609020204030204" pitchFamily="49" charset="0"/>
              </a:rPr>
            </a:br>
            <a:r>
              <a:rPr lang="en-US" sz="1800" dirty="0" err="1">
                <a:solidFill>
                  <a:srgbClr val="FF0000"/>
                </a:solidFill>
                <a:latin typeface="Consolas" panose="020B0609020204030204" pitchFamily="49" charset="0"/>
              </a:rPr>
              <a:t>svgsrc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a:t>
            </a:r>
            <a:r>
              <a:rPr lang="en-US" sz="1800" dirty="0" err="1">
                <a:solidFill>
                  <a:srgbClr val="0000FF"/>
                </a:solidFill>
                <a:latin typeface="Consolas" panose="020B0609020204030204" pitchFamily="49" charset="0"/>
              </a:rPr>
              <a:t>BodoniBook.svg</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largeimgsrc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/_layouts/15/fonts/BodoniBookLarge.png</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smallimgsrc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/_layouts/15/fonts/BodoniBookSmall.png</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/&gt;</a:t>
            </a:r>
            <a:endParaRPr lang="en-US" sz="1800" dirty="0">
              <a:solidFill>
                <a:prstClr val="black"/>
              </a:solidFill>
              <a:latin typeface="Consolas" panose="020B0609020204030204" pitchFamily="49" charset="0"/>
            </a:endParaRPr>
          </a:p>
          <a:p>
            <a:pPr marL="1828800"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script</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Arab</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Tahoma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/&gt;</a:t>
            </a:r>
            <a:endParaRPr lang="en-US" sz="1800" dirty="0">
              <a:solidFill>
                <a:prstClr val="black"/>
              </a:solidFill>
              <a:latin typeface="Consolas" panose="020B0609020204030204" pitchFamily="49" charset="0"/>
            </a:endParaRPr>
          </a:p>
          <a:p>
            <a:pPr marL="1828800" indent="-288925"/>
            <a:r>
              <a:rPr lang="fr-FR" sz="1800" dirty="0">
                <a:solidFill>
                  <a:srgbClr val="0000FF"/>
                </a:solidFill>
                <a:latin typeface="Consolas" panose="020B0609020204030204" pitchFamily="49" charset="0"/>
              </a:rPr>
              <a:t>&lt;</a:t>
            </a:r>
            <a:r>
              <a:rPr lang="fr-FR" sz="1800" dirty="0" err="1">
                <a:solidFill>
                  <a:srgbClr val="A31515"/>
                </a:solidFill>
                <a:latin typeface="Consolas" panose="020B0609020204030204" pitchFamily="49" charset="0"/>
              </a:rPr>
              <a:t>s:font</a:t>
            </a:r>
            <a:r>
              <a:rPr lang="fr-FR" sz="1800" dirty="0">
                <a:solidFill>
                  <a:srgbClr val="0000FF"/>
                </a:solidFill>
                <a:latin typeface="Consolas" panose="020B0609020204030204" pitchFamily="49" charset="0"/>
              </a:rPr>
              <a:t> </a:t>
            </a:r>
            <a:r>
              <a:rPr lang="fr-FR" sz="1800" dirty="0">
                <a:solidFill>
                  <a:srgbClr val="FF0000"/>
                </a:solidFill>
                <a:latin typeface="Consolas" panose="020B0609020204030204" pitchFamily="49" charset="0"/>
              </a:rPr>
              <a:t>script</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Deva</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a:t>
            </a:r>
            <a:r>
              <a:rPr lang="fr-FR" sz="1800" dirty="0" err="1">
                <a:solidFill>
                  <a:srgbClr val="FF0000"/>
                </a:solidFill>
                <a:latin typeface="Consolas" panose="020B0609020204030204" pitchFamily="49" charset="0"/>
              </a:rPr>
              <a:t>typeface</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err="1">
                <a:solidFill>
                  <a:srgbClr val="0000FF"/>
                </a:solidFill>
                <a:latin typeface="Consolas" panose="020B0609020204030204" pitchFamily="49" charset="0"/>
              </a:rPr>
              <a:t>Mangal</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/&gt;</a:t>
            </a:r>
            <a:endParaRPr lang="fr-FR" sz="1800" dirty="0">
              <a:solidFill>
                <a:prstClr val="black"/>
              </a:solidFill>
              <a:latin typeface="Consolas" panose="020B0609020204030204" pitchFamily="49" charset="0"/>
            </a:endParaRPr>
          </a:p>
          <a:p>
            <a:pPr marL="1828800" indent="-288925"/>
            <a:r>
              <a:rPr lang="en-US" sz="1800">
                <a:solidFill>
                  <a:prstClr val="black"/>
                </a:solidFill>
              </a:rPr>
              <a:t>... </a:t>
            </a:r>
            <a:endParaRPr lang="en-US" sz="1800" dirty="0">
              <a:solidFill>
                <a:prstClr val="black"/>
              </a:solidFill>
              <a:latin typeface="Consolas" panose="020B0609020204030204" pitchFamily="49" charset="0"/>
            </a:endParaRPr>
          </a:p>
          <a:p>
            <a:pPr marL="12033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7461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s:fontSlots</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s:fontScheme</a:t>
            </a:r>
            <a:r>
              <a:rPr lang="en-US" sz="1800" dirty="0">
                <a:solidFill>
                  <a:srgbClr val="0000FF"/>
                </a:solidFill>
                <a:latin typeface="Consolas" panose="020B0609020204030204" pitchFamily="49" charset="0"/>
              </a:rPr>
              <a:t>&gt;</a:t>
            </a:r>
            <a:endParaRPr lang="en-US" sz="2000" dirty="0">
              <a:solidFill>
                <a:srgbClr val="0000FF"/>
              </a:solidFill>
              <a:latin typeface="Consolas" panose="020B0609020204030204" pitchFamily="49" charset="0"/>
            </a:endParaRPr>
          </a:p>
        </p:txBody>
      </p:sp>
    </p:spTree>
    <p:extLst>
      <p:ext uri="{BB962C8B-B14F-4D97-AF65-F5344CB8AC3E}">
        <p14:creationId xmlns:p14="http://schemas.microsoft.com/office/powerpoint/2010/main" val="158034220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Making a custom font scheme using web fonts</a:t>
            </a:r>
            <a:endParaRPr lang="en-US" dirty="0"/>
          </a:p>
        </p:txBody>
      </p:sp>
    </p:spTree>
    <p:extLst>
      <p:ext uri="{BB962C8B-B14F-4D97-AF65-F5344CB8AC3E}">
        <p14:creationId xmlns:p14="http://schemas.microsoft.com/office/powerpoint/2010/main" val="26100097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269135"/>
          </a:xfrm>
        </p:spPr>
        <p:txBody>
          <a:bodyPr/>
          <a:lstStyle/>
          <a:p>
            <a:r>
              <a:rPr lang="en-US" sz="2000"/>
              <a:t>Show </a:t>
            </a:r>
            <a:r>
              <a:rPr lang="en-US" sz="2000" dirty="0"/>
              <a:t>the</a:t>
            </a:r>
            <a:r>
              <a:rPr lang="en-US" sz="2000"/>
              <a:t> pieces we </a:t>
            </a:r>
            <a:r>
              <a:rPr lang="en-US" sz="2000" smtClean="0"/>
              <a:t>need</a:t>
            </a:r>
            <a:endParaRPr lang="en-US" sz="1800" dirty="0"/>
          </a:p>
          <a:p>
            <a:pPr lvl="1"/>
            <a:r>
              <a:rPr lang="en-US" sz="1400" dirty="0"/>
              <a:t>4</a:t>
            </a:r>
            <a:r>
              <a:rPr lang="en-US" sz="1400"/>
              <a:t> font files per </a:t>
            </a:r>
            <a:r>
              <a:rPr lang="en-US" sz="1400" smtClean="0"/>
              <a:t>font</a:t>
            </a:r>
            <a:endParaRPr lang="en-US" sz="1600" dirty="0"/>
          </a:p>
          <a:p>
            <a:pPr lvl="1"/>
            <a:r>
              <a:rPr lang="en-US" sz="1400" dirty="0"/>
              <a:t>2</a:t>
            </a:r>
            <a:r>
              <a:rPr lang="en-US" sz="1400"/>
              <a:t> images per font, large and small. These are for </a:t>
            </a:r>
            <a:r>
              <a:rPr lang="en-US" sz="1400" smtClean="0"/>
              <a:t>the </a:t>
            </a:r>
            <a:r>
              <a:rPr lang="en-US" sz="1400"/>
              <a:t>font </a:t>
            </a:r>
            <a:r>
              <a:rPr lang="en-US" sz="1400" smtClean="0"/>
              <a:t>menu</a:t>
            </a:r>
            <a:endParaRPr lang="en-US" sz="1600" dirty="0"/>
          </a:p>
          <a:p>
            <a:r>
              <a:rPr lang="en-US" sz="2000" dirty="0"/>
              <a:t>In IE, go to Site Assets and </a:t>
            </a:r>
            <a:r>
              <a:rPr lang="en-US" sz="2000" dirty="0" err="1"/>
              <a:t>drag+drop</a:t>
            </a:r>
            <a:r>
              <a:rPr lang="en-US" sz="2000" dirty="0"/>
              <a:t> upload font files and large and small preview image</a:t>
            </a:r>
            <a:endParaRPr lang="en-US" sz="1800" dirty="0"/>
          </a:p>
          <a:p>
            <a:r>
              <a:rPr lang="en-US" sz="2000" dirty="0"/>
              <a:t>Create blank font scheme</a:t>
            </a:r>
            <a:endParaRPr lang="en-US" sz="1800" dirty="0"/>
          </a:p>
          <a:p>
            <a:pPr lvl="1"/>
            <a:r>
              <a:rPr lang="en-US" sz="1800" smtClean="0"/>
              <a:t>Create </a:t>
            </a:r>
            <a:r>
              <a:rPr lang="en-US" sz="1800" dirty="0"/>
              <a:t>new txt file, rename to </a:t>
            </a:r>
            <a:r>
              <a:rPr lang="en-US" sz="1800" dirty="0" err="1"/>
              <a:t>spc.spfont</a:t>
            </a:r>
            <a:endParaRPr lang="en-US" sz="1600" dirty="0"/>
          </a:p>
          <a:p>
            <a:r>
              <a:rPr lang="en-US" sz="2000" dirty="0"/>
              <a:t>Fill in font scheme with copy paste XML from existing scheme</a:t>
            </a:r>
            <a:endParaRPr lang="en-US" sz="1800" dirty="0"/>
          </a:p>
          <a:p>
            <a:pPr lvl="1"/>
            <a:r>
              <a:rPr lang="en-US" sz="1800"/>
              <a:t>Open </a:t>
            </a:r>
            <a:r>
              <a:rPr lang="en-US" sz="1800" smtClean="0"/>
              <a:t>fontscheme007.spfont, </a:t>
            </a:r>
            <a:r>
              <a:rPr lang="en-US" sz="1800" dirty="0"/>
              <a:t>copy whole file and paste into new font scheme</a:t>
            </a:r>
            <a:endParaRPr lang="en-US" sz="1600" dirty="0"/>
          </a:p>
          <a:p>
            <a:r>
              <a:rPr lang="en-US" sz="2000"/>
              <a:t>Replace </a:t>
            </a:r>
            <a:r>
              <a:rPr lang="en-US" sz="2000" dirty="0"/>
              <a:t>/_</a:t>
            </a:r>
            <a:r>
              <a:rPr lang="en-US" sz="2000"/>
              <a:t>layouts/15/fonts/ with /SiteAssets/</a:t>
            </a:r>
            <a:endParaRPr lang="en-US" sz="2000" dirty="0"/>
          </a:p>
          <a:p>
            <a:r>
              <a:rPr lang="en-US" sz="2000"/>
              <a:t>Replace TypewriterElite with WeberHandBold</a:t>
            </a:r>
            <a:endParaRPr lang="en-US" sz="2000" dirty="0"/>
          </a:p>
          <a:p>
            <a:r>
              <a:rPr lang="en-US" sz="2000"/>
              <a:t>Replace Typewriter Elite </a:t>
            </a:r>
            <a:r>
              <a:rPr lang="en-US" sz="2000" smtClean="0"/>
              <a:t>with </a:t>
            </a:r>
            <a:r>
              <a:rPr lang="en-US" sz="2000" err="1"/>
              <a:t>WeberHand</a:t>
            </a:r>
            <a:r>
              <a:rPr lang="en-US" sz="2000"/>
              <a:t> </a:t>
            </a:r>
            <a:r>
              <a:rPr lang="en-US" sz="2000" smtClean="0"/>
              <a:t>Bold</a:t>
            </a:r>
            <a:endParaRPr lang="en-US" sz="2000" dirty="0"/>
          </a:p>
          <a:p>
            <a:r>
              <a:rPr lang="en-US" sz="2000" dirty="0"/>
              <a:t>Replace</a:t>
            </a:r>
            <a:r>
              <a:rPr lang="en-US" sz="2000"/>
              <a:t> Calibri with </a:t>
            </a:r>
            <a:r>
              <a:rPr lang="en-US" sz="2000" smtClean="0"/>
              <a:t>WeberHand</a:t>
            </a:r>
            <a:endParaRPr lang="en-US" sz="2000" dirty="0"/>
          </a:p>
          <a:p>
            <a:r>
              <a:rPr lang="en-US" sz="2000" dirty="0"/>
              <a:t>Save</a:t>
            </a:r>
          </a:p>
          <a:p>
            <a:r>
              <a:rPr lang="en-US" sz="2000" dirty="0"/>
              <a:t>Drag</a:t>
            </a:r>
            <a:r>
              <a:rPr lang="en-US" sz="2000"/>
              <a:t> and drop into theme gallery\15</a:t>
            </a:r>
            <a:endParaRPr lang="en-US" sz="2000" dirty="0"/>
          </a:p>
          <a:p>
            <a:r>
              <a:rPr lang="en-US" sz="2000"/>
              <a:t>In </a:t>
            </a:r>
            <a:r>
              <a:rPr lang="en-US" sz="2000" dirty="0"/>
              <a:t>IE, go to Change the Look, choose one of the looks, then show our scheme in the dropdown</a:t>
            </a:r>
          </a:p>
          <a:p>
            <a:r>
              <a:rPr lang="en-US" sz="2000" dirty="0"/>
              <a:t>Apply font scheme, show final result</a:t>
            </a:r>
          </a:p>
        </p:txBody>
      </p:sp>
      <p:sp>
        <p:nvSpPr>
          <p:cNvPr id="3" name="Text Placeholder 2"/>
          <p:cNvSpPr>
            <a:spLocks noGrp="1"/>
          </p:cNvSpPr>
          <p:nvPr>
            <p:ph type="body" sz="quarter" idx="11"/>
          </p:nvPr>
        </p:nvSpPr>
        <p:spPr/>
        <p:txBody>
          <a:bodyPr/>
          <a:lstStyle/>
          <a:p>
            <a:r>
              <a:rPr lang="en-US" dirty="0" smtClean="0"/>
              <a:t>Next: composed looks</a:t>
            </a:r>
            <a:endParaRPr lang="en-US" dirty="0"/>
          </a:p>
        </p:txBody>
      </p:sp>
      <p:sp>
        <p:nvSpPr>
          <p:cNvPr id="4" name="Title 3"/>
          <p:cNvSpPr>
            <a:spLocks noGrp="1"/>
          </p:cNvSpPr>
          <p:nvPr>
            <p:ph type="title"/>
          </p:nvPr>
        </p:nvSpPr>
        <p:spPr/>
        <p:txBody>
          <a:bodyPr/>
          <a:lstStyle/>
          <a:p>
            <a:r>
              <a:rPr lang="en-US" dirty="0" smtClean="0"/>
              <a:t>Demo script – custom font scheme</a:t>
            </a:r>
            <a:endParaRPr lang="en-US" dirty="0"/>
          </a:p>
        </p:txBody>
      </p:sp>
    </p:spTree>
    <p:extLst>
      <p:ext uri="{BB962C8B-B14F-4D97-AF65-F5344CB8AC3E}">
        <p14:creationId xmlns:p14="http://schemas.microsoft.com/office/powerpoint/2010/main" val="139147239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Changing the look in SharePoint</a:t>
            </a:r>
            <a:endParaRPr lang="en-US" dirty="0"/>
          </a:p>
        </p:txBody>
      </p:sp>
    </p:spTree>
    <p:extLst>
      <p:ext uri="{BB962C8B-B14F-4D97-AF65-F5344CB8AC3E}">
        <p14:creationId xmlns:p14="http://schemas.microsoft.com/office/powerpoint/2010/main" val="12604325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Where do I store my web-fonts?</a:t>
            </a:r>
            <a:endParaRPr lang="en-US" dirty="0"/>
          </a:p>
        </p:txBody>
      </p:sp>
      <p:sp>
        <p:nvSpPr>
          <p:cNvPr id="6" name="Text Placeholder 5"/>
          <p:cNvSpPr>
            <a:spLocks noGrp="1"/>
          </p:cNvSpPr>
          <p:nvPr>
            <p:ph type="body" sz="quarter" idx="11"/>
          </p:nvPr>
        </p:nvSpPr>
        <p:spPr>
          <a:xfrm>
            <a:off x="274639" y="1212848"/>
            <a:ext cx="11889564" cy="5072158"/>
          </a:xfrm>
        </p:spPr>
        <p:txBody>
          <a:bodyPr/>
          <a:lstStyle/>
          <a:p>
            <a:r>
              <a:rPr lang="en-US" dirty="0" smtClean="0"/>
              <a:t>Font schemes just need the URL to the files</a:t>
            </a:r>
          </a:p>
          <a:p>
            <a:endParaRPr lang="en-US" dirty="0"/>
          </a:p>
          <a:p>
            <a:r>
              <a:rPr lang="en-US" dirty="0" smtClean="0"/>
              <a:t>Self Host</a:t>
            </a:r>
          </a:p>
          <a:p>
            <a:pPr lvl="1"/>
            <a:r>
              <a:rPr lang="en-US" dirty="0" smtClean="0"/>
              <a:t>You control the storage and availability</a:t>
            </a:r>
          </a:p>
          <a:p>
            <a:pPr lvl="1"/>
            <a:r>
              <a:rPr lang="en-US" dirty="0" smtClean="0"/>
              <a:t>Tends to be more expensive</a:t>
            </a:r>
          </a:p>
          <a:p>
            <a:pPr lvl="1"/>
            <a:endParaRPr lang="en-US" dirty="0" smtClean="0"/>
          </a:p>
          <a:p>
            <a:r>
              <a:rPr lang="en-US" dirty="0" smtClean="0"/>
              <a:t>Font service</a:t>
            </a:r>
          </a:p>
          <a:p>
            <a:pPr lvl="1"/>
            <a:r>
              <a:rPr lang="en-US" dirty="0" smtClean="0"/>
              <a:t>Greater variety</a:t>
            </a:r>
          </a:p>
          <a:p>
            <a:pPr lvl="1"/>
            <a:r>
              <a:rPr lang="en-US" dirty="0" smtClean="0"/>
              <a:t>Fonts get updated too</a:t>
            </a:r>
          </a:p>
          <a:p>
            <a:pPr lvl="1"/>
            <a:r>
              <a:rPr lang="en-US" dirty="0" smtClean="0"/>
              <a:t>Each service provider handles URLs to files differently</a:t>
            </a:r>
          </a:p>
          <a:p>
            <a:pPr lvl="1"/>
            <a:endParaRPr lang="en-US" sz="1600" dirty="0"/>
          </a:p>
        </p:txBody>
      </p:sp>
    </p:spTree>
    <p:extLst>
      <p:ext uri="{BB962C8B-B14F-4D97-AF65-F5344CB8AC3E}">
        <p14:creationId xmlns:p14="http://schemas.microsoft.com/office/powerpoint/2010/main" val="1720658986"/>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Composed looks</a:t>
            </a:r>
            <a:endParaRPr lang="en-US" dirty="0"/>
          </a:p>
        </p:txBody>
      </p:sp>
    </p:spTree>
    <p:extLst>
      <p:ext uri="{BB962C8B-B14F-4D97-AF65-F5344CB8AC3E}">
        <p14:creationId xmlns:p14="http://schemas.microsoft.com/office/powerpoint/2010/main" val="1739184803"/>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436475" cy="6995517"/>
          </a:xfrm>
          <a:prstGeom prst="rect">
            <a:avLst/>
          </a:prstGeom>
        </p:spPr>
      </p:pic>
    </p:spTree>
    <p:extLst>
      <p:ext uri="{BB962C8B-B14F-4D97-AF65-F5344CB8AC3E}">
        <p14:creationId xmlns:p14="http://schemas.microsoft.com/office/powerpoint/2010/main" val="341763265"/>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What’s in a look</a:t>
            </a:r>
            <a:endParaRPr lang="en-US" dirty="0"/>
          </a:p>
        </p:txBody>
      </p:sp>
      <p:graphicFrame>
        <p:nvGraphicFramePr>
          <p:cNvPr id="7" name="Table 3"/>
          <p:cNvGraphicFramePr>
            <a:graphicFrameLocks noGrp="1"/>
          </p:cNvGraphicFramePr>
          <p:nvPr>
            <p:extLst/>
          </p:nvPr>
        </p:nvGraphicFramePr>
        <p:xfrm>
          <a:off x="427038" y="1439862"/>
          <a:ext cx="11582399" cy="2590800"/>
        </p:xfrm>
        <a:graphic>
          <a:graphicData uri="http://schemas.openxmlformats.org/drawingml/2006/table">
            <a:tbl>
              <a:tblPr firstRow="1">
                <a:tableStyleId>{5C22544A-7EE6-4342-B048-85BDC9FD1C3A}</a:tableStyleId>
              </a:tblPr>
              <a:tblGrid>
                <a:gridCol w="3428999">
                  <a:extLst>
                    <a:ext uri="{9D8B030D-6E8A-4147-A177-3AD203B41FA5}">
                      <a16:colId xmlns:a16="http://schemas.microsoft.com/office/drawing/2014/main" xmlns="" val="3781891963"/>
                    </a:ext>
                  </a:extLst>
                </a:gridCol>
                <a:gridCol w="3942861">
                  <a:extLst>
                    <a:ext uri="{9D8B030D-6E8A-4147-A177-3AD203B41FA5}">
                      <a16:colId xmlns:a16="http://schemas.microsoft.com/office/drawing/2014/main" xmlns="" val="2051591384"/>
                    </a:ext>
                  </a:extLst>
                </a:gridCol>
                <a:gridCol w="4210539">
                  <a:extLst>
                    <a:ext uri="{9D8B030D-6E8A-4147-A177-3AD203B41FA5}">
                      <a16:colId xmlns:a16="http://schemas.microsoft.com/office/drawing/2014/main" xmlns="" val="351789827"/>
                    </a:ext>
                  </a:extLst>
                </a:gridCol>
              </a:tblGrid>
              <a:tr h="370840">
                <a:tc>
                  <a:txBody>
                    <a:bodyPr/>
                    <a:lstStyle/>
                    <a:p>
                      <a:r>
                        <a:rPr lang="en-US" sz="2800" dirty="0" smtClean="0"/>
                        <a:t>The pieces</a:t>
                      </a:r>
                      <a:endParaRPr lang="en-US" sz="2800" dirty="0">
                        <a:latin typeface="+mj-lt"/>
                      </a:endParaRPr>
                    </a:p>
                  </a:txBody>
                  <a:tcPr>
                    <a:solidFill>
                      <a:schemeClr val="tx2"/>
                    </a:solidFill>
                  </a:tcPr>
                </a:tc>
                <a:tc>
                  <a:txBody>
                    <a:bodyPr/>
                    <a:lstStyle/>
                    <a:p>
                      <a:r>
                        <a:rPr lang="en-US" sz="2800" dirty="0" smtClean="0"/>
                        <a:t>File type</a:t>
                      </a:r>
                      <a:endParaRPr lang="en-US" sz="2800" dirty="0">
                        <a:latin typeface="+mj-lt"/>
                      </a:endParaRPr>
                    </a:p>
                  </a:txBody>
                  <a:tcPr>
                    <a:solidFill>
                      <a:schemeClr val="tx2"/>
                    </a:solidFill>
                  </a:tcPr>
                </a:tc>
                <a:tc>
                  <a:txBody>
                    <a:bodyPr/>
                    <a:lstStyle/>
                    <a:p>
                      <a:r>
                        <a:rPr lang="en-US" sz="2800" dirty="0" smtClean="0"/>
                        <a:t>Where they go</a:t>
                      </a:r>
                      <a:endParaRPr lang="en-US" sz="2800" dirty="0">
                        <a:latin typeface="+mj-lt"/>
                      </a:endParaRPr>
                    </a:p>
                  </a:txBody>
                  <a:tcPr>
                    <a:solidFill>
                      <a:schemeClr val="tx2"/>
                    </a:solidFill>
                  </a:tcPr>
                </a:tc>
                <a:extLst>
                  <a:ext uri="{0D108BD9-81ED-4DB2-BD59-A6C34878D82A}">
                    <a16:rowId xmlns:a16="http://schemas.microsoft.com/office/drawing/2014/main" xmlns="" val="1686853552"/>
                  </a:ext>
                </a:extLst>
              </a:tr>
              <a:tr h="370840">
                <a:tc>
                  <a:txBody>
                    <a:bodyPr/>
                    <a:lstStyle/>
                    <a:p>
                      <a:r>
                        <a:rPr lang="en-US" sz="2800" dirty="0" smtClean="0"/>
                        <a:t>Color palette</a:t>
                      </a:r>
                      <a:endParaRPr lang="en-US" sz="2800" dirty="0">
                        <a:latin typeface="+mj-lt"/>
                      </a:endParaRPr>
                    </a:p>
                  </a:txBody>
                  <a:tcPr/>
                </a:tc>
                <a:tc>
                  <a:txBody>
                    <a:bodyPr/>
                    <a:lstStyle/>
                    <a:p>
                      <a:r>
                        <a:rPr lang="en-US" sz="2800" dirty="0" smtClean="0"/>
                        <a:t>*.</a:t>
                      </a:r>
                      <a:r>
                        <a:rPr lang="en-US" sz="2800" dirty="0" err="1" smtClean="0"/>
                        <a:t>spcolor</a:t>
                      </a:r>
                      <a:endParaRPr lang="en-US" sz="2800" dirty="0">
                        <a:latin typeface="+mj-lt"/>
                      </a:endParaRPr>
                    </a:p>
                  </a:txBody>
                  <a:tcPr/>
                </a:tc>
                <a:tc>
                  <a:txBody>
                    <a:bodyPr/>
                    <a:lstStyle/>
                    <a:p>
                      <a:r>
                        <a:rPr lang="en-US" sz="2800" dirty="0" smtClean="0"/>
                        <a:t>Theme</a:t>
                      </a:r>
                      <a:r>
                        <a:rPr lang="en-US" sz="2800" baseline="0" dirty="0" smtClean="0"/>
                        <a:t> gallery \ 15 folder</a:t>
                      </a:r>
                      <a:endParaRPr lang="en-US" sz="2800" dirty="0">
                        <a:latin typeface="+mj-lt"/>
                      </a:endParaRPr>
                    </a:p>
                  </a:txBody>
                  <a:tcPr/>
                </a:tc>
                <a:extLst>
                  <a:ext uri="{0D108BD9-81ED-4DB2-BD59-A6C34878D82A}">
                    <a16:rowId xmlns:a16="http://schemas.microsoft.com/office/drawing/2014/main" xmlns="" val="2632194882"/>
                  </a:ext>
                </a:extLst>
              </a:tr>
              <a:tr h="370840">
                <a:tc>
                  <a:txBody>
                    <a:bodyPr/>
                    <a:lstStyle/>
                    <a:p>
                      <a:r>
                        <a:rPr lang="en-US" sz="2800" dirty="0" smtClean="0"/>
                        <a:t>Font scheme</a:t>
                      </a:r>
                      <a:endParaRPr lang="en-US" sz="2800" dirty="0">
                        <a:latin typeface="+mj-lt"/>
                      </a:endParaRPr>
                    </a:p>
                  </a:txBody>
                  <a:tcPr/>
                </a:tc>
                <a:tc>
                  <a:txBody>
                    <a:bodyPr/>
                    <a:lstStyle/>
                    <a:p>
                      <a:r>
                        <a:rPr lang="en-US" sz="2800" dirty="0" smtClean="0"/>
                        <a:t>*.</a:t>
                      </a:r>
                      <a:r>
                        <a:rPr lang="en-US" sz="2800" dirty="0" err="1" smtClean="0"/>
                        <a:t>spfont</a:t>
                      </a:r>
                      <a:endParaRPr lang="en-US" sz="2800" dirty="0">
                        <a:latin typeface="+mj-lt"/>
                      </a:endParaRPr>
                    </a:p>
                  </a:txBody>
                  <a:tcPr/>
                </a:tc>
                <a:tc>
                  <a:txBody>
                    <a:bodyPr/>
                    <a:lstStyle/>
                    <a:p>
                      <a:r>
                        <a:rPr lang="en-US" sz="2800" dirty="0" smtClean="0"/>
                        <a:t>Theme gallery \ 15 folder</a:t>
                      </a:r>
                      <a:endParaRPr lang="en-US" sz="2800" dirty="0">
                        <a:latin typeface="+mj-lt"/>
                      </a:endParaRPr>
                    </a:p>
                  </a:txBody>
                  <a:tcPr/>
                </a:tc>
                <a:extLst>
                  <a:ext uri="{0D108BD9-81ED-4DB2-BD59-A6C34878D82A}">
                    <a16:rowId xmlns:a16="http://schemas.microsoft.com/office/drawing/2014/main" xmlns="" val="709606233"/>
                  </a:ext>
                </a:extLst>
              </a:tr>
              <a:tr h="370840">
                <a:tc>
                  <a:txBody>
                    <a:bodyPr/>
                    <a:lstStyle/>
                    <a:p>
                      <a:r>
                        <a:rPr lang="en-US" sz="2800" dirty="0" smtClean="0"/>
                        <a:t>Site layout</a:t>
                      </a:r>
                      <a:endParaRPr lang="en-US" sz="2800" dirty="0">
                        <a:latin typeface="+mj-lt"/>
                      </a:endParaRPr>
                    </a:p>
                  </a:txBody>
                  <a:tcPr/>
                </a:tc>
                <a:tc>
                  <a:txBody>
                    <a:bodyPr/>
                    <a:lstStyle/>
                    <a:p>
                      <a:r>
                        <a:rPr lang="en-US" sz="2800" dirty="0" smtClean="0"/>
                        <a:t>*.master + *.preview</a:t>
                      </a:r>
                      <a:endParaRPr lang="en-US" sz="2800" dirty="0">
                        <a:latin typeface="+mj-lt"/>
                      </a:endParaRPr>
                    </a:p>
                  </a:txBody>
                  <a:tcPr/>
                </a:tc>
                <a:tc>
                  <a:txBody>
                    <a:bodyPr/>
                    <a:lstStyle/>
                    <a:p>
                      <a:r>
                        <a:rPr lang="en-US" sz="2800" dirty="0" err="1" smtClean="0"/>
                        <a:t>Masterpage</a:t>
                      </a:r>
                      <a:r>
                        <a:rPr lang="en-US" sz="2800" dirty="0" smtClean="0"/>
                        <a:t> gallery</a:t>
                      </a:r>
                      <a:endParaRPr lang="en-US" sz="2800" dirty="0" smtClean="0">
                        <a:latin typeface="+mj-lt"/>
                      </a:endParaRPr>
                    </a:p>
                  </a:txBody>
                  <a:tcPr/>
                </a:tc>
                <a:extLst>
                  <a:ext uri="{0D108BD9-81ED-4DB2-BD59-A6C34878D82A}">
                    <a16:rowId xmlns:a16="http://schemas.microsoft.com/office/drawing/2014/main" xmlns="" val="1781668771"/>
                  </a:ext>
                </a:extLst>
              </a:tr>
              <a:tr h="370840">
                <a:tc>
                  <a:txBody>
                    <a:bodyPr/>
                    <a:lstStyle/>
                    <a:p>
                      <a:r>
                        <a:rPr lang="en-US" sz="2800" dirty="0" smtClean="0"/>
                        <a:t>Background image</a:t>
                      </a:r>
                      <a:endParaRPr lang="en-US" sz="2800" dirty="0">
                        <a:latin typeface="+mj-lt"/>
                      </a:endParaRPr>
                    </a:p>
                  </a:txBody>
                  <a:tcPr/>
                </a:tc>
                <a:tc>
                  <a:txBody>
                    <a:bodyPr/>
                    <a:lstStyle/>
                    <a:p>
                      <a:r>
                        <a:rPr lang="en-US" sz="2800" dirty="0" smtClean="0"/>
                        <a:t>*.jpg,</a:t>
                      </a:r>
                      <a:r>
                        <a:rPr lang="en-US" sz="2800" baseline="0" dirty="0" smtClean="0"/>
                        <a:t> *.bmp, *.</a:t>
                      </a:r>
                      <a:r>
                        <a:rPr lang="en-US" sz="2800" baseline="0" dirty="0" err="1" smtClean="0"/>
                        <a:t>png</a:t>
                      </a:r>
                      <a:r>
                        <a:rPr lang="en-US" sz="2800" baseline="0" dirty="0" smtClean="0"/>
                        <a:t>, *.gif</a:t>
                      </a:r>
                      <a:endParaRPr lang="en-US" sz="2800" dirty="0">
                        <a:latin typeface="+mj-lt"/>
                      </a:endParaRPr>
                    </a:p>
                  </a:txBody>
                  <a:tcPr/>
                </a:tc>
                <a:tc>
                  <a:txBody>
                    <a:bodyPr/>
                    <a:lstStyle/>
                    <a:p>
                      <a:r>
                        <a:rPr lang="en-US" sz="2800" dirty="0" smtClean="0"/>
                        <a:t>Site assets</a:t>
                      </a:r>
                      <a:endParaRPr lang="en-US" sz="2800" dirty="0">
                        <a:latin typeface="+mj-lt"/>
                      </a:endParaRPr>
                    </a:p>
                  </a:txBody>
                  <a:tcPr/>
                </a:tc>
                <a:extLst>
                  <a:ext uri="{0D108BD9-81ED-4DB2-BD59-A6C34878D82A}">
                    <a16:rowId xmlns:a16="http://schemas.microsoft.com/office/drawing/2014/main" xmlns="" val="4225548343"/>
                  </a:ext>
                </a:extLst>
              </a:tr>
            </a:tbl>
          </a:graphicData>
        </a:graphic>
      </p:graphicFrame>
    </p:spTree>
    <p:extLst>
      <p:ext uri="{BB962C8B-B14F-4D97-AF65-F5344CB8AC3E}">
        <p14:creationId xmlns:p14="http://schemas.microsoft.com/office/powerpoint/2010/main" val="2768306162"/>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2237" y="68262"/>
            <a:ext cx="12192000" cy="6858000"/>
          </a:xfrm>
          <a:prstGeom prst="rect">
            <a:avLst/>
          </a:prstGeom>
        </p:spPr>
      </p:pic>
      <p:sp>
        <p:nvSpPr>
          <p:cNvPr id="3" name="Right Arrow 2"/>
          <p:cNvSpPr/>
          <p:nvPr/>
        </p:nvSpPr>
        <p:spPr bwMode="auto">
          <a:xfrm flipH="1">
            <a:off x="3299777" y="3988752"/>
            <a:ext cx="1066800" cy="685800"/>
          </a:xfrm>
          <a:prstGeom prst="right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93850309"/>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2237" y="68262"/>
            <a:ext cx="12192000" cy="6858000"/>
          </a:xfrm>
          <a:prstGeom prst="rect">
            <a:avLst/>
          </a:prstGeom>
        </p:spPr>
      </p:pic>
    </p:spTree>
    <p:extLst>
      <p:ext uri="{BB962C8B-B14F-4D97-AF65-F5344CB8AC3E}">
        <p14:creationId xmlns:p14="http://schemas.microsoft.com/office/powerpoint/2010/main" val="1087387657"/>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a:t>Fun with composed looks</a:t>
            </a:r>
          </a:p>
        </p:txBody>
      </p:sp>
    </p:spTree>
    <p:extLst>
      <p:ext uri="{BB962C8B-B14F-4D97-AF65-F5344CB8AC3E}">
        <p14:creationId xmlns:p14="http://schemas.microsoft.com/office/powerpoint/2010/main" val="11680169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64436"/>
          </a:xfrm>
        </p:spPr>
        <p:txBody>
          <a:bodyPr/>
          <a:lstStyle/>
          <a:p>
            <a:r>
              <a:rPr lang="en-US" sz="2000" dirty="0" smtClean="0"/>
              <a:t>Show site that was processed through our tool</a:t>
            </a:r>
          </a:p>
          <a:p>
            <a:pPr lvl="1"/>
            <a:r>
              <a:rPr lang="en-US" sz="1800" dirty="0" smtClean="0"/>
              <a:t>The custom master page on it</a:t>
            </a:r>
          </a:p>
          <a:p>
            <a:pPr lvl="1"/>
            <a:r>
              <a:rPr lang="en-US" sz="1800" dirty="0" smtClean="0"/>
              <a:t>The design gallery</a:t>
            </a:r>
          </a:p>
          <a:p>
            <a:pPr lvl="1"/>
            <a:r>
              <a:rPr lang="en-US" sz="1800" dirty="0" smtClean="0"/>
              <a:t>Options within the dropdowns on the design builder</a:t>
            </a:r>
          </a:p>
          <a:p>
            <a:r>
              <a:rPr lang="en-US" sz="2000" dirty="0" smtClean="0"/>
              <a:t>Go to VS to show the code sample</a:t>
            </a:r>
          </a:p>
          <a:p>
            <a:pPr lvl="1"/>
            <a:r>
              <a:rPr lang="en-US" sz="1800" dirty="0" smtClean="0"/>
              <a:t>Adds custom </a:t>
            </a:r>
            <a:r>
              <a:rPr lang="en-US" sz="1800" dirty="0" err="1" smtClean="0"/>
              <a:t>spcolor</a:t>
            </a:r>
            <a:r>
              <a:rPr lang="en-US" sz="1800" dirty="0" smtClean="0"/>
              <a:t>, </a:t>
            </a:r>
            <a:r>
              <a:rPr lang="en-US" sz="1800" dirty="0" err="1" smtClean="0"/>
              <a:t>spfont</a:t>
            </a:r>
            <a:r>
              <a:rPr lang="en-US" sz="1800" dirty="0" smtClean="0"/>
              <a:t>, and master files to setup path</a:t>
            </a:r>
            <a:endParaRPr lang="en-US" sz="1400" dirty="0" smtClean="0"/>
          </a:p>
          <a:p>
            <a:pPr lvl="1"/>
            <a:r>
              <a:rPr lang="en-US" sz="1800" dirty="0" smtClean="0"/>
              <a:t>Elements manifest to add ghosted files for all of the above</a:t>
            </a:r>
          </a:p>
          <a:p>
            <a:pPr lvl="1"/>
            <a:r>
              <a:rPr lang="en-US" sz="1800" dirty="0" smtClean="0"/>
              <a:t>Event receiver to run code on site provisioning</a:t>
            </a:r>
          </a:p>
          <a:p>
            <a:pPr lvl="1"/>
            <a:r>
              <a:rPr lang="en-US" sz="1800" dirty="0" smtClean="0"/>
              <a:t>Receiver code that:</a:t>
            </a:r>
          </a:p>
          <a:p>
            <a:pPr lvl="2"/>
            <a:r>
              <a:rPr lang="en-US" sz="1600" dirty="0"/>
              <a:t>S</a:t>
            </a:r>
            <a:r>
              <a:rPr lang="en-US" sz="1600" dirty="0" smtClean="0"/>
              <a:t>ets custom master page</a:t>
            </a:r>
          </a:p>
          <a:p>
            <a:pPr lvl="2"/>
            <a:r>
              <a:rPr lang="en-US" sz="1600" dirty="0" smtClean="0"/>
              <a:t>Deletes OOB composed looks</a:t>
            </a:r>
          </a:p>
          <a:p>
            <a:pPr lvl="2"/>
            <a:r>
              <a:rPr lang="en-US" sz="1600" dirty="0" smtClean="0"/>
              <a:t>Deletes OOB master pages</a:t>
            </a:r>
          </a:p>
          <a:p>
            <a:pPr lvl="2"/>
            <a:r>
              <a:rPr lang="en-US" sz="1600" dirty="0" smtClean="0"/>
              <a:t>Empties theme gallery 15 folder and replaces it</a:t>
            </a:r>
          </a:p>
          <a:p>
            <a:pPr lvl="2"/>
            <a:r>
              <a:rPr lang="en-US" sz="1600" dirty="0" smtClean="0"/>
              <a:t>Provisions custom composed looks</a:t>
            </a:r>
          </a:p>
          <a:p>
            <a:r>
              <a:rPr lang="en-US" sz="2000" dirty="0" smtClean="0"/>
              <a:t>Back to IE, create a </a:t>
            </a:r>
            <a:r>
              <a:rPr lang="en-US" sz="2000" dirty="0" err="1" smtClean="0"/>
              <a:t>subsite</a:t>
            </a:r>
            <a:r>
              <a:rPr lang="en-US" sz="1600"/>
              <a:t> </a:t>
            </a:r>
            <a:r>
              <a:rPr lang="en-US" sz="2000" dirty="0" smtClean="0"/>
              <a:t>and show that all these things apply</a:t>
            </a:r>
          </a:p>
          <a:p>
            <a:r>
              <a:rPr lang="en-US" sz="2000" dirty="0" smtClean="0"/>
              <a:t>Note that code will be available online</a:t>
            </a:r>
          </a:p>
        </p:txBody>
      </p:sp>
      <p:sp>
        <p:nvSpPr>
          <p:cNvPr id="3" name="Text Placeholder 2"/>
          <p:cNvSpPr>
            <a:spLocks noGrp="1"/>
          </p:cNvSpPr>
          <p:nvPr>
            <p:ph type="body" sz="quarter" idx="11"/>
          </p:nvPr>
        </p:nvSpPr>
        <p:spPr/>
        <p:txBody>
          <a:bodyPr/>
          <a:lstStyle/>
          <a:p>
            <a:r>
              <a:rPr lang="en-US" dirty="0" smtClean="0"/>
              <a:t>Next: client-side theming</a:t>
            </a:r>
            <a:endParaRPr lang="en-US" dirty="0"/>
          </a:p>
        </p:txBody>
      </p:sp>
      <p:sp>
        <p:nvSpPr>
          <p:cNvPr id="4" name="Title 3"/>
          <p:cNvSpPr>
            <a:spLocks noGrp="1"/>
          </p:cNvSpPr>
          <p:nvPr>
            <p:ph type="title"/>
          </p:nvPr>
        </p:nvSpPr>
        <p:spPr/>
        <p:txBody>
          <a:bodyPr/>
          <a:lstStyle/>
          <a:p>
            <a:r>
              <a:rPr lang="en-US" dirty="0" smtClean="0"/>
              <a:t>Demo script – composed looks</a:t>
            </a:r>
            <a:endParaRPr lang="en-US" dirty="0"/>
          </a:p>
        </p:txBody>
      </p:sp>
    </p:spTree>
    <p:extLst>
      <p:ext uri="{BB962C8B-B14F-4D97-AF65-F5344CB8AC3E}">
        <p14:creationId xmlns:p14="http://schemas.microsoft.com/office/powerpoint/2010/main" val="2974929547"/>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next for SharePoint Theming</a:t>
            </a:r>
            <a:endParaRPr lang="en-US" dirty="0"/>
          </a:p>
        </p:txBody>
      </p:sp>
    </p:spTree>
    <p:extLst>
      <p:ext uri="{BB962C8B-B14F-4D97-AF65-F5344CB8AC3E}">
        <p14:creationId xmlns:p14="http://schemas.microsoft.com/office/powerpoint/2010/main" val="3011884767"/>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Theming today</a:t>
            </a:r>
            <a:endParaRPr lang="en-US" dirty="0"/>
          </a:p>
        </p:txBody>
      </p:sp>
      <p:graphicFrame>
        <p:nvGraphicFramePr>
          <p:cNvPr id="4" name="Diagram 3"/>
          <p:cNvGraphicFramePr/>
          <p:nvPr>
            <p:extLst/>
          </p:nvPr>
        </p:nvGraphicFramePr>
        <p:xfrm>
          <a:off x="1036637" y="733601"/>
          <a:ext cx="10363200"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9063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250" fill="hold"/>
                                        <p:tgtEl>
                                          <p:spTgt spid="4">
                                            <p:graphicEl>
                                              <a:dgm id="{A488B15C-0B2A-48D1-B94B-7667A15D2477}"/>
                                            </p:graphicEl>
                                          </p:spTgt>
                                        </p:tgtEl>
                                        <p:attrNameLst>
                                          <p:attrName>fillcolor</p:attrName>
                                        </p:attrNameLst>
                                      </p:cBhvr>
                                      <p:to>
                                        <a:srgbClr val="0072C6"/>
                                      </p:to>
                                    </p:animClr>
                                    <p:set>
                                      <p:cBhvr>
                                        <p:cTn id="7" dur="250" fill="hold"/>
                                        <p:tgtEl>
                                          <p:spTgt spid="4">
                                            <p:graphicEl>
                                              <a:dgm id="{A488B15C-0B2A-48D1-B94B-7667A15D2477}"/>
                                            </p:graphicEl>
                                          </p:spTgt>
                                        </p:tgtEl>
                                        <p:attrNameLst>
                                          <p:attrName>fill.type</p:attrName>
                                        </p:attrNameLst>
                                      </p:cBhvr>
                                      <p:to>
                                        <p:strVal val="solid"/>
                                      </p:to>
                                    </p:set>
                                    <p:set>
                                      <p:cBhvr>
                                        <p:cTn id="8" dur="250" fill="hold"/>
                                        <p:tgtEl>
                                          <p:spTgt spid="4">
                                            <p:graphicEl>
                                              <a:dgm id="{A488B15C-0B2A-48D1-B94B-7667A15D2477}"/>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6531019"/>
          </a:xfrm>
        </p:spPr>
        <p:txBody>
          <a:bodyPr/>
          <a:lstStyle/>
          <a:p>
            <a:r>
              <a:rPr lang="en-US" sz="2800" dirty="0"/>
              <a:t>Ask how many have gone through the UX to </a:t>
            </a:r>
            <a:r>
              <a:rPr lang="en-US" sz="2800"/>
              <a:t>gauge speed of demo</a:t>
            </a:r>
            <a:endParaRPr lang="en-US" sz="2400" dirty="0"/>
          </a:p>
          <a:p>
            <a:r>
              <a:rPr lang="en-US" sz="2800" dirty="0"/>
              <a:t>Go to SP site</a:t>
            </a:r>
            <a:endParaRPr lang="en-US" sz="2400" dirty="0"/>
          </a:p>
          <a:p>
            <a:r>
              <a:rPr lang="en-US" sz="2800" dirty="0"/>
              <a:t>Click change the </a:t>
            </a:r>
            <a:r>
              <a:rPr lang="en-US" sz="2800"/>
              <a:t>look </a:t>
            </a:r>
            <a:r>
              <a:rPr lang="en-US" sz="2800" dirty="0"/>
              <a:t>on</a:t>
            </a:r>
            <a:r>
              <a:rPr lang="en-US" sz="2800"/>
              <a:t> getting started carousel </a:t>
            </a:r>
            <a:endParaRPr lang="en-US" sz="2400" dirty="0"/>
          </a:p>
          <a:p>
            <a:pPr marL="747712" lvl="1" indent="-457200">
              <a:buFont typeface="+mj-lt"/>
              <a:buAutoNum type="arabicPeriod"/>
            </a:pPr>
            <a:r>
              <a:rPr lang="en-US" sz="2400"/>
              <a:t>Composed looks - choose City</a:t>
            </a:r>
            <a:endParaRPr lang="en-US" sz="2400" dirty="0"/>
          </a:p>
          <a:p>
            <a:pPr marL="747712" lvl="1" indent="-457200">
              <a:buFont typeface="+mj-lt"/>
              <a:buAutoNum type="arabicPeriod"/>
            </a:pPr>
            <a:r>
              <a:rPr lang="en-US" sz="2400"/>
              <a:t>Make </a:t>
            </a:r>
            <a:r>
              <a:rPr lang="en-US" sz="2400" dirty="0"/>
              <a:t>it </a:t>
            </a:r>
            <a:r>
              <a:rPr lang="en-US" sz="2400"/>
              <a:t>your own</a:t>
            </a:r>
            <a:r>
              <a:rPr lang="en-US" sz="2400" dirty="0"/>
              <a:t> </a:t>
            </a:r>
          </a:p>
          <a:p>
            <a:pPr marL="914400" lvl="2" indent="-342900">
              <a:buFont typeface="+mj-lt"/>
              <a:buAutoNum type="alphaUcPeriod"/>
            </a:pPr>
            <a:r>
              <a:rPr lang="en-US" sz="1800"/>
              <a:t>Change </a:t>
            </a:r>
            <a:r>
              <a:rPr lang="en-US" sz="1800" smtClean="0"/>
              <a:t>background</a:t>
            </a:r>
            <a:endParaRPr lang="en-US" sz="1800" dirty="0"/>
          </a:p>
          <a:p>
            <a:pPr marL="914400" lvl="2" indent="-342900">
              <a:buFont typeface="+mj-lt"/>
              <a:buAutoNum type="alphaUcPeriod"/>
            </a:pPr>
            <a:r>
              <a:rPr lang="en-US" sz="1800" dirty="0"/>
              <a:t>Pick</a:t>
            </a:r>
            <a:r>
              <a:rPr lang="en-US" sz="1800"/>
              <a:t> orange on black palette</a:t>
            </a:r>
            <a:endParaRPr lang="en-US" sz="1800" dirty="0"/>
          </a:p>
          <a:p>
            <a:pPr marL="914400" lvl="2" indent="-342900">
              <a:buFont typeface="+mj-lt"/>
              <a:buAutoNum type="alphaUcPeriod"/>
            </a:pPr>
            <a:r>
              <a:rPr lang="en-US" sz="1800" dirty="0"/>
              <a:t>Pick</a:t>
            </a:r>
            <a:r>
              <a:rPr lang="en-US" sz="1800"/>
              <a:t> Oslo layout</a:t>
            </a:r>
            <a:endParaRPr lang="en-US" sz="1800" dirty="0"/>
          </a:p>
          <a:p>
            <a:pPr marL="914400" lvl="2" indent="-342900">
              <a:buFont typeface="+mj-lt"/>
              <a:buAutoNum type="alphaUcPeriod"/>
            </a:pPr>
            <a:r>
              <a:rPr lang="en-US" sz="1800" dirty="0"/>
              <a:t>Pick</a:t>
            </a:r>
            <a:r>
              <a:rPr lang="en-US" sz="1800"/>
              <a:t> typewriter font</a:t>
            </a:r>
            <a:endParaRPr lang="en-US" sz="1800" dirty="0"/>
          </a:p>
          <a:p>
            <a:pPr marL="914400" lvl="2" indent="-342900">
              <a:buFont typeface="+mj-lt"/>
              <a:buAutoNum type="alphaUcPeriod"/>
            </a:pPr>
            <a:r>
              <a:rPr lang="en-US" sz="1800" dirty="0"/>
              <a:t>Click</a:t>
            </a:r>
            <a:r>
              <a:rPr lang="en-US" sz="1800"/>
              <a:t> try it out</a:t>
            </a:r>
            <a:endParaRPr lang="en-US" sz="1800" dirty="0"/>
          </a:p>
          <a:p>
            <a:pPr marL="747712" lvl="1" indent="-457200">
              <a:buFont typeface="+mj-lt"/>
              <a:buAutoNum type="arabicPeriod"/>
            </a:pPr>
            <a:r>
              <a:rPr lang="en-US" sz="2400"/>
              <a:t>Preview</a:t>
            </a:r>
            <a:endParaRPr lang="en-US" sz="2400" dirty="0"/>
          </a:p>
          <a:p>
            <a:pPr marL="747712" lvl="1" indent="-457200">
              <a:buFont typeface="+mj-lt"/>
              <a:buAutoNum type="arabicPeriod"/>
            </a:pPr>
            <a:r>
              <a:rPr lang="en-US" sz="2400"/>
              <a:t>Keep it</a:t>
            </a:r>
            <a:endParaRPr lang="en-US" sz="2400" dirty="0"/>
          </a:p>
          <a:p>
            <a:endParaRPr lang="en-US" sz="2400" dirty="0"/>
          </a:p>
          <a:p>
            <a:pPr marL="290512" lvl="1" indent="0">
              <a:buNone/>
            </a:pPr>
            <a:r>
              <a:rPr lang="en-US" sz="3600" dirty="0"/>
              <a:t>	</a:t>
            </a:r>
            <a:endParaRPr lang="en-US" dirty="0"/>
          </a:p>
          <a:p>
            <a:pPr marL="0" indent="0">
              <a:buNone/>
            </a:pPr>
            <a:endParaRPr lang="en-US" dirty="0"/>
          </a:p>
        </p:txBody>
      </p:sp>
      <p:sp>
        <p:nvSpPr>
          <p:cNvPr id="6" name="Text Placeholder 5"/>
          <p:cNvSpPr>
            <a:spLocks noGrp="1"/>
          </p:cNvSpPr>
          <p:nvPr>
            <p:ph type="body" sz="quarter" idx="11"/>
          </p:nvPr>
        </p:nvSpPr>
        <p:spPr/>
        <p:txBody>
          <a:bodyPr/>
          <a:lstStyle/>
          <a:p>
            <a:endParaRPr lang="en-US"/>
          </a:p>
        </p:txBody>
      </p:sp>
      <p:sp>
        <p:nvSpPr>
          <p:cNvPr id="4" name="Title 3"/>
          <p:cNvSpPr>
            <a:spLocks noGrp="1"/>
          </p:cNvSpPr>
          <p:nvPr>
            <p:ph type="title"/>
          </p:nvPr>
        </p:nvSpPr>
        <p:spPr/>
        <p:txBody>
          <a:bodyPr/>
          <a:lstStyle/>
          <a:p>
            <a:r>
              <a:rPr lang="en-US" dirty="0" smtClean="0"/>
              <a:t>Change the look</a:t>
            </a:r>
            <a:endParaRPr lang="en-US" dirty="0"/>
          </a:p>
        </p:txBody>
      </p:sp>
    </p:spTree>
    <p:extLst>
      <p:ext uri="{BB962C8B-B14F-4D97-AF65-F5344CB8AC3E}">
        <p14:creationId xmlns:p14="http://schemas.microsoft.com/office/powerpoint/2010/main" val="1067878434"/>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Client-side theming</a:t>
            </a:r>
            <a:endParaRPr lang="en-US" dirty="0"/>
          </a:p>
        </p:txBody>
      </p:sp>
      <p:graphicFrame>
        <p:nvGraphicFramePr>
          <p:cNvPr id="4" name="Diagram 3"/>
          <p:cNvGraphicFramePr/>
          <p:nvPr>
            <p:extLst/>
          </p:nvPr>
        </p:nvGraphicFramePr>
        <p:xfrm>
          <a:off x="1036637" y="733601"/>
          <a:ext cx="10363200"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079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250" fill="hold"/>
                                        <p:tgtEl>
                                          <p:spTgt spid="4">
                                            <p:graphicEl>
                                              <a:dgm id="{B6DA05CC-229F-43F8-85DB-E42367F558B7}"/>
                                            </p:graphicEl>
                                          </p:spTgt>
                                        </p:tgtEl>
                                        <p:attrNameLst>
                                          <p:attrName>fillcolor</p:attrName>
                                        </p:attrNameLst>
                                      </p:cBhvr>
                                      <p:to>
                                        <a:srgbClr val="0072C6"/>
                                      </p:to>
                                    </p:animClr>
                                    <p:set>
                                      <p:cBhvr>
                                        <p:cTn id="7" dur="250" fill="hold"/>
                                        <p:tgtEl>
                                          <p:spTgt spid="4">
                                            <p:graphicEl>
                                              <a:dgm id="{B6DA05CC-229F-43F8-85DB-E42367F558B7}"/>
                                            </p:graphicEl>
                                          </p:spTgt>
                                        </p:tgtEl>
                                        <p:attrNameLst>
                                          <p:attrName>fill.type</p:attrName>
                                        </p:attrNameLst>
                                      </p:cBhvr>
                                      <p:to>
                                        <p:strVal val="solid"/>
                                      </p:to>
                                    </p:set>
                                    <p:set>
                                      <p:cBhvr>
                                        <p:cTn id="8" dur="250" fill="hold"/>
                                        <p:tgtEl>
                                          <p:spTgt spid="4">
                                            <p:graphicEl>
                                              <a:dgm id="{B6DA05CC-229F-43F8-85DB-E42367F558B7}"/>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Client-side theming</a:t>
            </a:r>
            <a:endParaRPr lang="en-US" dirty="0"/>
          </a:p>
        </p:txBody>
      </p:sp>
    </p:spTree>
    <p:extLst>
      <p:ext uri="{BB962C8B-B14F-4D97-AF65-F5344CB8AC3E}">
        <p14:creationId xmlns:p14="http://schemas.microsoft.com/office/powerpoint/2010/main" val="1787408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292662"/>
          </a:xfrm>
        </p:spPr>
        <p:txBody>
          <a:bodyPr/>
          <a:lstStyle/>
          <a:p>
            <a:r>
              <a:rPr lang="en-US" dirty="0" smtClean="0"/>
              <a:t>In Chrome, go to client-side theming VM</a:t>
            </a:r>
          </a:p>
          <a:p>
            <a:r>
              <a:rPr lang="en-US" dirty="0" smtClean="0"/>
              <a:t>Run through custom buttons that change theme</a:t>
            </a:r>
          </a:p>
        </p:txBody>
      </p:sp>
      <p:sp>
        <p:nvSpPr>
          <p:cNvPr id="3" name="Text Placeholder 2"/>
          <p:cNvSpPr>
            <a:spLocks noGrp="1"/>
          </p:cNvSpPr>
          <p:nvPr>
            <p:ph type="body" sz="quarter" idx="11"/>
          </p:nvPr>
        </p:nvSpPr>
        <p:spPr/>
        <p:txBody>
          <a:bodyPr/>
          <a:lstStyle/>
          <a:p>
            <a:endParaRPr lang="en-US"/>
          </a:p>
        </p:txBody>
      </p:sp>
      <p:sp>
        <p:nvSpPr>
          <p:cNvPr id="4" name="Title 3"/>
          <p:cNvSpPr>
            <a:spLocks noGrp="1"/>
          </p:cNvSpPr>
          <p:nvPr>
            <p:ph type="title"/>
          </p:nvPr>
        </p:nvSpPr>
        <p:spPr/>
        <p:txBody>
          <a:bodyPr/>
          <a:lstStyle/>
          <a:p>
            <a:r>
              <a:rPr lang="en-US" dirty="0" smtClean="0"/>
              <a:t>Demo script – client-side theming</a:t>
            </a:r>
            <a:endParaRPr lang="en-US" dirty="0"/>
          </a:p>
        </p:txBody>
      </p:sp>
    </p:spTree>
    <p:extLst>
      <p:ext uri="{BB962C8B-B14F-4D97-AF65-F5344CB8AC3E}">
        <p14:creationId xmlns:p14="http://schemas.microsoft.com/office/powerpoint/2010/main" val="3605905417"/>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Client-side theming</a:t>
            </a:r>
            <a:endParaRPr lang="en-US" dirty="0"/>
          </a:p>
        </p:txBody>
      </p:sp>
      <p:sp>
        <p:nvSpPr>
          <p:cNvPr id="5" name="Text Placeholder 4"/>
          <p:cNvSpPr>
            <a:spLocks noGrp="1"/>
          </p:cNvSpPr>
          <p:nvPr>
            <p:ph type="body" sz="quarter" idx="11"/>
          </p:nvPr>
        </p:nvSpPr>
        <p:spPr>
          <a:xfrm>
            <a:off x="274639" y="1212849"/>
            <a:ext cx="11889564" cy="4462760"/>
          </a:xfrm>
        </p:spPr>
        <p:txBody>
          <a:bodyPr/>
          <a:lstStyle/>
          <a:p>
            <a:r>
              <a:rPr lang="en-US" dirty="0"/>
              <a:t>Lots of upside</a:t>
            </a:r>
          </a:p>
          <a:p>
            <a:pPr lvl="1"/>
            <a:r>
              <a:rPr lang="en-US" dirty="0"/>
              <a:t>Applying a theme is </a:t>
            </a:r>
            <a:r>
              <a:rPr lang="en-US" dirty="0" smtClean="0"/>
              <a:t>faster</a:t>
            </a:r>
          </a:p>
          <a:p>
            <a:pPr lvl="1"/>
            <a:r>
              <a:rPr lang="en-US" dirty="0" smtClean="0"/>
              <a:t>Theming is no longer a snapshot operation</a:t>
            </a:r>
            <a:endParaRPr lang="en-US" dirty="0"/>
          </a:p>
          <a:p>
            <a:pPr lvl="1"/>
            <a:r>
              <a:rPr lang="en-US" dirty="0"/>
              <a:t>Themed files no longer take up your storage quota</a:t>
            </a:r>
          </a:p>
          <a:p>
            <a:pPr lvl="1"/>
            <a:r>
              <a:rPr lang="en-US" dirty="0"/>
              <a:t>Public </a:t>
            </a:r>
            <a:r>
              <a:rPr lang="en-US" dirty="0" err="1" smtClean="0"/>
              <a:t>Javascript</a:t>
            </a:r>
            <a:r>
              <a:rPr lang="en-US" dirty="0" smtClean="0"/>
              <a:t> </a:t>
            </a:r>
            <a:r>
              <a:rPr lang="en-US" dirty="0"/>
              <a:t>API to theme annotated CSS on demand</a:t>
            </a:r>
          </a:p>
          <a:p>
            <a:pPr lvl="1"/>
            <a:endParaRPr lang="en-US" dirty="0" smtClean="0"/>
          </a:p>
          <a:p>
            <a:r>
              <a:rPr lang="en-US" dirty="0" smtClean="0"/>
              <a:t>Little to no affect to you</a:t>
            </a:r>
          </a:p>
          <a:p>
            <a:pPr lvl="1"/>
            <a:r>
              <a:rPr lang="en-US" dirty="0" smtClean="0"/>
              <a:t>Same CSS annotations</a:t>
            </a:r>
          </a:p>
          <a:p>
            <a:pPr lvl="1"/>
            <a:r>
              <a:rPr lang="en-US" dirty="0" smtClean="0"/>
              <a:t>Same theme specification files</a:t>
            </a:r>
          </a:p>
          <a:p>
            <a:pPr lvl="1"/>
            <a:r>
              <a:rPr lang="en-US" dirty="0" smtClean="0"/>
              <a:t>Same end-user experience</a:t>
            </a:r>
          </a:p>
          <a:p>
            <a:pPr lvl="1"/>
            <a:r>
              <a:rPr lang="en-US" dirty="0" smtClean="0"/>
              <a:t>Same browser support</a:t>
            </a:r>
          </a:p>
        </p:txBody>
      </p:sp>
    </p:spTree>
    <p:extLst>
      <p:ext uri="{BB962C8B-B14F-4D97-AF65-F5344CB8AC3E}">
        <p14:creationId xmlns:p14="http://schemas.microsoft.com/office/powerpoint/2010/main" val="3398076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fade">
                                      <p:cBhvr>
                                        <p:cTn id="7" dur="500"/>
                                        <p:tgtEl>
                                          <p:spTgt spid="5">
                                            <p:txEl>
                                              <p:pRg st="6" end="6"/>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7" end="7"/>
                                            </p:txEl>
                                          </p:spTgt>
                                        </p:tgtEl>
                                        <p:attrNameLst>
                                          <p:attrName>style.visibility</p:attrName>
                                        </p:attrNameLst>
                                      </p:cBhvr>
                                      <p:to>
                                        <p:strVal val="visible"/>
                                      </p:to>
                                    </p:set>
                                    <p:animEffect transition="in" filter="fade">
                                      <p:cBhvr>
                                        <p:cTn id="10" dur="500"/>
                                        <p:tgtEl>
                                          <p:spTgt spid="5">
                                            <p:txEl>
                                              <p:pRg st="7" end="7"/>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8" end="8"/>
                                            </p:txEl>
                                          </p:spTgt>
                                        </p:tgtEl>
                                        <p:attrNameLst>
                                          <p:attrName>style.visibility</p:attrName>
                                        </p:attrNameLst>
                                      </p:cBhvr>
                                      <p:to>
                                        <p:strVal val="visible"/>
                                      </p:to>
                                    </p:set>
                                    <p:animEffect transition="in" filter="fade">
                                      <p:cBhvr>
                                        <p:cTn id="13" dur="500"/>
                                        <p:tgtEl>
                                          <p:spTgt spid="5">
                                            <p:txEl>
                                              <p:pRg st="8" end="8"/>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9" end="9"/>
                                            </p:txEl>
                                          </p:spTgt>
                                        </p:tgtEl>
                                        <p:attrNameLst>
                                          <p:attrName>style.visibility</p:attrName>
                                        </p:attrNameLst>
                                      </p:cBhvr>
                                      <p:to>
                                        <p:strVal val="visible"/>
                                      </p:to>
                                    </p:set>
                                    <p:animEffect transition="in" filter="fade">
                                      <p:cBhvr>
                                        <p:cTn id="16" dur="500"/>
                                        <p:tgtEl>
                                          <p:spTgt spid="5">
                                            <p:txEl>
                                              <p:pRg st="9" end="9"/>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animEffect transition="in" filter="fade">
                                      <p:cBhvr>
                                        <p:cTn id="19"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Client-side theming</a:t>
            </a:r>
            <a:endParaRPr lang="en-US" dirty="0"/>
          </a:p>
        </p:txBody>
      </p:sp>
      <p:sp>
        <p:nvSpPr>
          <p:cNvPr id="3" name="Text Placeholder 2"/>
          <p:cNvSpPr>
            <a:spLocks noGrp="1"/>
          </p:cNvSpPr>
          <p:nvPr>
            <p:ph type="body" sz="quarter" idx="11"/>
          </p:nvPr>
        </p:nvSpPr>
        <p:spPr>
          <a:xfrm>
            <a:off x="274639" y="1212849"/>
            <a:ext cx="11889564" cy="3447098"/>
          </a:xfrm>
        </p:spPr>
        <p:txBody>
          <a:bodyPr/>
          <a:lstStyle/>
          <a:p>
            <a:r>
              <a:rPr lang="en-US" dirty="0" smtClean="0"/>
              <a:t>Coming soon</a:t>
            </a:r>
          </a:p>
          <a:p>
            <a:pPr lvl="1"/>
            <a:r>
              <a:rPr lang="en-US" dirty="0" smtClean="0"/>
              <a:t>In development now</a:t>
            </a:r>
          </a:p>
          <a:p>
            <a:pPr lvl="1"/>
            <a:r>
              <a:rPr lang="en-US" dirty="0" smtClean="0"/>
              <a:t>Coming to SharePoint Online soon</a:t>
            </a:r>
          </a:p>
          <a:p>
            <a:pPr lvl="1"/>
            <a:r>
              <a:rPr lang="en-US" dirty="0" smtClean="0"/>
              <a:t>Already themed sites will continue to work</a:t>
            </a:r>
          </a:p>
          <a:p>
            <a:pPr lvl="1"/>
            <a:endParaRPr lang="en-US" dirty="0"/>
          </a:p>
          <a:p>
            <a:r>
              <a:rPr lang="en-US" dirty="0" smtClean="0"/>
              <a:t>Getting ready for it</a:t>
            </a:r>
          </a:p>
          <a:p>
            <a:pPr lvl="1"/>
            <a:r>
              <a:rPr lang="en-US" dirty="0" smtClean="0"/>
              <a:t>Avoid using C# and JS foreground image APIs - ASP.NET control is better</a:t>
            </a:r>
          </a:p>
          <a:p>
            <a:pPr lvl="1"/>
            <a:r>
              <a:rPr lang="en-US" dirty="0" smtClean="0"/>
              <a:t>Deploy modern browsers</a:t>
            </a:r>
            <a:endParaRPr lang="en-US" dirty="0"/>
          </a:p>
        </p:txBody>
      </p:sp>
    </p:spTree>
    <p:extLst>
      <p:ext uri="{BB962C8B-B14F-4D97-AF65-F5344CB8AC3E}">
        <p14:creationId xmlns:p14="http://schemas.microsoft.com/office/powerpoint/2010/main" val="2407335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a:t>
            </a:r>
            <a:endParaRPr lang="en-US" dirty="0"/>
          </a:p>
        </p:txBody>
      </p:sp>
      <p:graphicFrame>
        <p:nvGraphicFramePr>
          <p:cNvPr id="5" name="Diagram 4"/>
          <p:cNvGraphicFramePr/>
          <p:nvPr>
            <p:extLst/>
          </p:nvPr>
        </p:nvGraphicFramePr>
        <p:xfrm>
          <a:off x="274637" y="1668462"/>
          <a:ext cx="118872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6312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F56E9380-20B5-4FFA-910F-1F932ED7C44B}"/>
                                            </p:graphicEl>
                                          </p:spTgt>
                                        </p:tgtEl>
                                        <p:attrNameLst>
                                          <p:attrName>style.visibility</p:attrName>
                                        </p:attrNameLst>
                                      </p:cBhvr>
                                      <p:to>
                                        <p:strVal val="visible"/>
                                      </p:to>
                                    </p:set>
                                    <p:animEffect transition="in" filter="fade">
                                      <p:cBhvr>
                                        <p:cTn id="7" dur="500"/>
                                        <p:tgtEl>
                                          <p:spTgt spid="5">
                                            <p:graphicEl>
                                              <a:dgm id="{F56E9380-20B5-4FFA-910F-1F932ED7C44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DB53AE3C-B8B7-4AFA-B8BD-C40F133A8BCB}"/>
                                            </p:graphicEl>
                                          </p:spTgt>
                                        </p:tgtEl>
                                        <p:attrNameLst>
                                          <p:attrName>style.visibility</p:attrName>
                                        </p:attrNameLst>
                                      </p:cBhvr>
                                      <p:to>
                                        <p:strVal val="visible"/>
                                      </p:to>
                                    </p:set>
                                    <p:animEffect transition="in" filter="fade">
                                      <p:cBhvr>
                                        <p:cTn id="12" dur="500"/>
                                        <p:tgtEl>
                                          <p:spTgt spid="5">
                                            <p:graphicEl>
                                              <a:dgm id="{DB53AE3C-B8B7-4AFA-B8BD-C40F133A8BC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graphicEl>
                                              <a:dgm id="{4CAF8E52-1206-4BF5-A305-460FC284F767}"/>
                                            </p:graphicEl>
                                          </p:spTgt>
                                        </p:tgtEl>
                                        <p:attrNameLst>
                                          <p:attrName>style.visibility</p:attrName>
                                        </p:attrNameLst>
                                      </p:cBhvr>
                                      <p:to>
                                        <p:strVal val="visible"/>
                                      </p:to>
                                    </p:set>
                                    <p:animEffect transition="in" filter="fade">
                                      <p:cBhvr>
                                        <p:cTn id="17" dur="500"/>
                                        <p:tgtEl>
                                          <p:spTgt spid="5">
                                            <p:graphicEl>
                                              <a:dgm id="{4CAF8E52-1206-4BF5-A305-460FC284F767}"/>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graphicEl>
                                              <a:dgm id="{8F387F12-29C3-4D28-B315-6CA4DA93DF93}"/>
                                            </p:graphicEl>
                                          </p:spTgt>
                                        </p:tgtEl>
                                        <p:attrNameLst>
                                          <p:attrName>style.visibility</p:attrName>
                                        </p:attrNameLst>
                                      </p:cBhvr>
                                      <p:to>
                                        <p:strVal val="visible"/>
                                      </p:to>
                                    </p:set>
                                    <p:animEffect transition="in" filter="fade">
                                      <p:cBhvr>
                                        <p:cTn id="22" dur="500"/>
                                        <p:tgtEl>
                                          <p:spTgt spid="5">
                                            <p:graphicEl>
                                              <a:dgm id="{8F387F12-29C3-4D28-B315-6CA4DA93DF9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graphicEl>
                                              <a:dgm id="{E40C357E-7E3A-41DA-94C5-EB6468A63F19}"/>
                                            </p:graphicEl>
                                          </p:spTgt>
                                        </p:tgtEl>
                                        <p:attrNameLst>
                                          <p:attrName>style.visibility</p:attrName>
                                        </p:attrNameLst>
                                      </p:cBhvr>
                                      <p:to>
                                        <p:strVal val="visible"/>
                                      </p:to>
                                    </p:set>
                                    <p:animEffect transition="in" filter="fade">
                                      <p:cBhvr>
                                        <p:cTn id="27" dur="500"/>
                                        <p:tgtEl>
                                          <p:spTgt spid="5">
                                            <p:graphicEl>
                                              <a:dgm id="{E40C357E-7E3A-41DA-94C5-EB6468A63F19}"/>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graphicEl>
                                              <a:dgm id="{82E52A7D-7877-464F-8BA2-F8A9C142766E}"/>
                                            </p:graphicEl>
                                          </p:spTgt>
                                        </p:tgtEl>
                                        <p:attrNameLst>
                                          <p:attrName>style.visibility</p:attrName>
                                        </p:attrNameLst>
                                      </p:cBhvr>
                                      <p:to>
                                        <p:strVal val="visible"/>
                                      </p:to>
                                    </p:set>
                                    <p:animEffect transition="in" filter="fade">
                                      <p:cBhvr>
                                        <p:cTn id="32" dur="500"/>
                                        <p:tgtEl>
                                          <p:spTgt spid="5">
                                            <p:graphicEl>
                                              <a:dgm id="{82E52A7D-7877-464F-8BA2-F8A9C14276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info</a:t>
            </a:r>
            <a:endParaRPr lang="en-US" dirty="0"/>
          </a:p>
        </p:txBody>
      </p:sp>
      <p:sp>
        <p:nvSpPr>
          <p:cNvPr id="3" name="Text Placeholder 2"/>
          <p:cNvSpPr>
            <a:spLocks noGrp="1"/>
          </p:cNvSpPr>
          <p:nvPr>
            <p:ph type="body" sz="quarter" idx="11"/>
          </p:nvPr>
        </p:nvSpPr>
        <p:spPr>
          <a:xfrm>
            <a:off x="274639" y="1212849"/>
            <a:ext cx="11889564" cy="4124206"/>
          </a:xfrm>
        </p:spPr>
        <p:txBody>
          <a:bodyPr/>
          <a:lstStyle/>
          <a:p>
            <a:r>
              <a:rPr lang="en-US" dirty="0">
                <a:hlinkClick r:id="rId3"/>
              </a:rPr>
              <a:t>Show Off Your Style with SharePoint Theming</a:t>
            </a:r>
            <a:endParaRPr lang="en-US" dirty="0"/>
          </a:p>
          <a:p>
            <a:pPr lvl="1"/>
            <a:r>
              <a:rPr lang="en-US" dirty="0"/>
              <a:t>A blog post by Lionel on the theming experience and underlying file formats</a:t>
            </a:r>
          </a:p>
          <a:p>
            <a:r>
              <a:rPr lang="en-US" dirty="0" err="1">
                <a:hlinkClick r:id="rId4"/>
              </a:rPr>
              <a:t>SPColor</a:t>
            </a:r>
            <a:r>
              <a:rPr lang="en-US" dirty="0"/>
              <a:t>, </a:t>
            </a:r>
            <a:r>
              <a:rPr lang="en-US" dirty="0" err="1">
                <a:hlinkClick r:id="rId5"/>
              </a:rPr>
              <a:t>SPFont</a:t>
            </a:r>
            <a:r>
              <a:rPr lang="en-US" dirty="0"/>
              <a:t>, and </a:t>
            </a:r>
            <a:r>
              <a:rPr lang="en-US" dirty="0" err="1">
                <a:hlinkClick r:id="rId6"/>
              </a:rPr>
              <a:t>SPTheme</a:t>
            </a:r>
            <a:r>
              <a:rPr lang="en-US" dirty="0"/>
              <a:t> on MSDN</a:t>
            </a:r>
          </a:p>
          <a:p>
            <a:pPr lvl="1"/>
            <a:r>
              <a:rPr lang="en-US" dirty="0"/>
              <a:t>Class documentation on the theming API</a:t>
            </a:r>
          </a:p>
          <a:p>
            <a:r>
              <a:rPr lang="en-US" dirty="0">
                <a:hlinkClick r:id="rId7"/>
              </a:rPr>
              <a:t>Theme </a:t>
            </a:r>
            <a:r>
              <a:rPr lang="en-US" dirty="0" smtClean="0">
                <a:hlinkClick r:id="rId7"/>
              </a:rPr>
              <a:t>Annotations </a:t>
            </a:r>
            <a:r>
              <a:rPr lang="en-US" dirty="0">
                <a:hlinkClick r:id="rId7"/>
              </a:rPr>
              <a:t>in SharePoint 2010</a:t>
            </a:r>
            <a:endParaRPr lang="en-US" dirty="0"/>
          </a:p>
          <a:p>
            <a:pPr lvl="1"/>
            <a:r>
              <a:rPr lang="en-US" dirty="0"/>
              <a:t>Documentation on the CSS annotations for theming. Mostly the same for SharePoint </a:t>
            </a:r>
            <a:r>
              <a:rPr lang="en-US" dirty="0" smtClean="0"/>
              <a:t>2013</a:t>
            </a:r>
          </a:p>
          <a:p>
            <a:r>
              <a:rPr lang="en-US" dirty="0" smtClean="0">
                <a:hlinkClick r:id="rId8"/>
              </a:rPr>
              <a:t>SharePoint Color Palette Tool</a:t>
            </a:r>
            <a:endParaRPr lang="en-US" dirty="0" smtClean="0"/>
          </a:p>
          <a:p>
            <a:pPr lvl="1"/>
            <a:r>
              <a:rPr lang="en-US" dirty="0" smtClean="0"/>
              <a:t>Visual tool to build and customize </a:t>
            </a:r>
            <a:r>
              <a:rPr lang="en-US" dirty="0" err="1" smtClean="0"/>
              <a:t>SPColor</a:t>
            </a:r>
            <a:r>
              <a:rPr lang="en-US" dirty="0" smtClean="0"/>
              <a:t> palettes</a:t>
            </a:r>
            <a:endParaRPr lang="en-US" dirty="0"/>
          </a:p>
        </p:txBody>
      </p:sp>
    </p:spTree>
    <p:extLst>
      <p:ext uri="{BB962C8B-B14F-4D97-AF65-F5344CB8AC3E}">
        <p14:creationId xmlns:p14="http://schemas.microsoft.com/office/powerpoint/2010/main" val="811255770"/>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3" name="Text Placeholder 2"/>
          <p:cNvSpPr>
            <a:spLocks noGrp="1"/>
          </p:cNvSpPr>
          <p:nvPr>
            <p:ph type="body" sz="quarter" idx="11"/>
          </p:nvPr>
        </p:nvSpPr>
        <p:spPr>
          <a:xfrm>
            <a:off x="274639" y="1212849"/>
            <a:ext cx="11889564" cy="3323987"/>
          </a:xfrm>
        </p:spPr>
        <p:txBody>
          <a:bodyPr/>
          <a:lstStyle/>
          <a:p>
            <a:r>
              <a:rPr lang="en-US" dirty="0"/>
              <a:t>Branding Internet facing web sites with SharePoint in the </a:t>
            </a:r>
            <a:r>
              <a:rPr lang="en-US" dirty="0" smtClean="0"/>
              <a:t>cloud</a:t>
            </a:r>
          </a:p>
          <a:p>
            <a:pPr lvl="1"/>
            <a:r>
              <a:rPr lang="en-US" dirty="0" smtClean="0"/>
              <a:t>John Ross &amp; Randy Drisgill</a:t>
            </a:r>
          </a:p>
          <a:p>
            <a:pPr lvl="1"/>
            <a:r>
              <a:rPr lang="en-US" dirty="0" smtClean="0"/>
              <a:t>Today, 3:15pm-4:30pm, </a:t>
            </a:r>
            <a:r>
              <a:rPr lang="en-US" dirty="0" err="1" smtClean="0"/>
              <a:t>Delphino</a:t>
            </a:r>
            <a:r>
              <a:rPr lang="en-US" dirty="0" smtClean="0"/>
              <a:t> 4001-4102, #SPC290 (</a:t>
            </a:r>
            <a:r>
              <a:rPr lang="en-US" dirty="0" smtClean="0">
                <a:hlinkClick r:id="rId3"/>
              </a:rPr>
              <a:t>more info</a:t>
            </a:r>
            <a:r>
              <a:rPr lang="en-US" dirty="0" smtClean="0"/>
              <a:t>)</a:t>
            </a:r>
          </a:p>
          <a:p>
            <a:r>
              <a:rPr lang="en-US" dirty="0" smtClean="0"/>
              <a:t>Site </a:t>
            </a:r>
            <a:r>
              <a:rPr lang="en-US" dirty="0"/>
              <a:t>provisioning techniques with SharePoint </a:t>
            </a:r>
            <a:r>
              <a:rPr lang="en-US" dirty="0" smtClean="0"/>
              <a:t>apps</a:t>
            </a:r>
          </a:p>
          <a:p>
            <a:pPr lvl="1"/>
            <a:r>
              <a:rPr lang="en-US" dirty="0" smtClean="0"/>
              <a:t>Bert Jansen &amp; </a:t>
            </a:r>
            <a:r>
              <a:rPr lang="en-US" dirty="0" err="1" smtClean="0"/>
              <a:t>Vesa</a:t>
            </a:r>
            <a:r>
              <a:rPr lang="en-US" dirty="0" smtClean="0"/>
              <a:t> </a:t>
            </a:r>
            <a:r>
              <a:rPr lang="en-US" dirty="0" err="1" smtClean="0"/>
              <a:t>Juvonen</a:t>
            </a:r>
            <a:endParaRPr lang="en-US" dirty="0" smtClean="0"/>
          </a:p>
          <a:p>
            <a:pPr lvl="1"/>
            <a:r>
              <a:rPr lang="en-US" dirty="0" smtClean="0"/>
              <a:t>Thursday, 9:00am-10:15am, Palazzo Ballroom K,L, #SPC403 (</a:t>
            </a:r>
            <a:r>
              <a:rPr lang="en-US" dirty="0" smtClean="0">
                <a:hlinkClick r:id="rId4"/>
              </a:rPr>
              <a:t>more info</a:t>
            </a:r>
            <a:r>
              <a:rPr lang="en-US" dirty="0" smtClean="0"/>
              <a:t>)</a:t>
            </a:r>
            <a:endParaRPr lang="en-US" dirty="0"/>
          </a:p>
        </p:txBody>
      </p:sp>
    </p:spTree>
    <p:extLst>
      <p:ext uri="{BB962C8B-B14F-4D97-AF65-F5344CB8AC3E}">
        <p14:creationId xmlns:p14="http://schemas.microsoft.com/office/powerpoint/2010/main" val="228361283"/>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531616946"/>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94693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36637" y="3923777"/>
            <a:ext cx="2049138" cy="958583"/>
          </a:xfrm>
          <a:prstGeom prst="rect">
            <a:avLst/>
          </a:prstGeom>
          <a:noFill/>
        </p:spPr>
        <p:txBody>
          <a:bodyPr wrap="none" rtlCol="0">
            <a:spAutoFit/>
          </a:bodyPr>
          <a:lstStyle/>
          <a:p>
            <a:pPr algn="ctr">
              <a:lnSpc>
                <a:spcPct val="150000"/>
              </a:lnSpc>
            </a:pPr>
            <a:r>
              <a:rPr lang="en-US" sz="1836" dirty="0">
                <a:solidFill>
                  <a:srgbClr val="505050"/>
                </a:solidFill>
                <a:cs typeface="Consolas" panose="020B0609020204030204" pitchFamily="49" charset="0"/>
              </a:rPr>
              <a:t>Core product CSS</a:t>
            </a:r>
          </a:p>
          <a:p>
            <a:pPr algn="ctr">
              <a:lnSpc>
                <a:spcPct val="150000"/>
              </a:lnSpc>
            </a:pPr>
            <a:r>
              <a:rPr lang="en-US" sz="1836" dirty="0">
                <a:solidFill>
                  <a:srgbClr val="505050"/>
                </a:solidFill>
                <a:cs typeface="Consolas" panose="020B0609020204030204" pitchFamily="49" charset="0"/>
              </a:rPr>
              <a:t>Style Library</a:t>
            </a:r>
          </a:p>
        </p:txBody>
      </p:sp>
      <p:sp>
        <p:nvSpPr>
          <p:cNvPr id="8" name="TextBox 7"/>
          <p:cNvSpPr txBox="1"/>
          <p:nvPr/>
        </p:nvSpPr>
        <p:spPr>
          <a:xfrm>
            <a:off x="5134165" y="3858181"/>
            <a:ext cx="2168420" cy="1390790"/>
          </a:xfrm>
          <a:prstGeom prst="rect">
            <a:avLst/>
          </a:prstGeom>
          <a:noFill/>
        </p:spPr>
        <p:txBody>
          <a:bodyPr wrap="none" rtlCol="0">
            <a:spAutoFit/>
          </a:bodyPr>
          <a:lstStyle/>
          <a:p>
            <a:pPr algn="ctr">
              <a:lnSpc>
                <a:spcPct val="150000"/>
              </a:lnSpc>
            </a:pPr>
            <a:r>
              <a:rPr lang="en-US" sz="1836" dirty="0">
                <a:solidFill>
                  <a:srgbClr val="505050"/>
                </a:solidFill>
              </a:rPr>
              <a:t>Color palette</a:t>
            </a:r>
          </a:p>
          <a:p>
            <a:pPr algn="ctr">
              <a:lnSpc>
                <a:spcPct val="150000"/>
              </a:lnSpc>
            </a:pPr>
            <a:r>
              <a:rPr lang="en-US" sz="1836" dirty="0">
                <a:solidFill>
                  <a:srgbClr val="505050"/>
                </a:solidFill>
              </a:rPr>
              <a:t>Font scheme</a:t>
            </a:r>
          </a:p>
          <a:p>
            <a:pPr algn="ctr">
              <a:lnSpc>
                <a:spcPct val="150000"/>
              </a:lnSpc>
            </a:pPr>
            <a:r>
              <a:rPr lang="en-US" sz="1836" dirty="0">
                <a:solidFill>
                  <a:srgbClr val="505050"/>
                </a:solidFill>
              </a:rPr>
              <a:t>Background image</a:t>
            </a:r>
          </a:p>
        </p:txBody>
      </p:sp>
      <p:sp>
        <p:nvSpPr>
          <p:cNvPr id="9" name="TextBox 8"/>
          <p:cNvSpPr txBox="1"/>
          <p:nvPr/>
        </p:nvSpPr>
        <p:spPr>
          <a:xfrm>
            <a:off x="9537597" y="3935272"/>
            <a:ext cx="1756225" cy="1390790"/>
          </a:xfrm>
          <a:prstGeom prst="rect">
            <a:avLst/>
          </a:prstGeom>
          <a:noFill/>
        </p:spPr>
        <p:txBody>
          <a:bodyPr wrap="none" rtlCol="0">
            <a:spAutoFit/>
          </a:bodyPr>
          <a:lstStyle/>
          <a:p>
            <a:pPr algn="ctr">
              <a:lnSpc>
                <a:spcPct val="150000"/>
              </a:lnSpc>
            </a:pPr>
            <a:r>
              <a:rPr lang="en-US" sz="1836" dirty="0">
                <a:solidFill>
                  <a:srgbClr val="505050"/>
                </a:solidFill>
              </a:rPr>
              <a:t>_themes folder</a:t>
            </a:r>
          </a:p>
          <a:p>
            <a:pPr algn="ctr">
              <a:lnSpc>
                <a:spcPct val="150000"/>
              </a:lnSpc>
            </a:pPr>
            <a:r>
              <a:rPr lang="en-US" sz="1836" dirty="0">
                <a:solidFill>
                  <a:srgbClr val="505050"/>
                </a:solidFill>
              </a:rPr>
              <a:t>OR</a:t>
            </a:r>
          </a:p>
          <a:p>
            <a:pPr algn="ctr">
              <a:lnSpc>
                <a:spcPct val="150000"/>
              </a:lnSpc>
            </a:pPr>
            <a:r>
              <a:rPr lang="en-US" sz="1836" dirty="0">
                <a:solidFill>
                  <a:srgbClr val="505050"/>
                </a:solidFill>
              </a:rPr>
              <a:t>Theme Gallery</a:t>
            </a:r>
          </a:p>
        </p:txBody>
      </p:sp>
      <p:graphicFrame>
        <p:nvGraphicFramePr>
          <p:cNvPr id="6" name="Content Placeholder 5"/>
          <p:cNvGraphicFramePr>
            <a:graphicFrameLocks noGrp="1"/>
          </p:cNvGraphicFramePr>
          <p:nvPr>
            <p:ph idx="4294967295"/>
            <p:extLst/>
          </p:nvPr>
        </p:nvGraphicFramePr>
        <p:xfrm>
          <a:off x="855768" y="1861968"/>
          <a:ext cx="10724938" cy="4437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US" dirty="0" smtClean="0"/>
              <a:t>Under the hood</a:t>
            </a:r>
            <a:endParaRPr lang="en-US" dirty="0"/>
          </a:p>
        </p:txBody>
      </p:sp>
    </p:spTree>
    <p:extLst>
      <p:ext uri="{BB962C8B-B14F-4D97-AF65-F5344CB8AC3E}">
        <p14:creationId xmlns:p14="http://schemas.microsoft.com/office/powerpoint/2010/main" val="3881851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3.33333E-6 L 0 -0.19514 " pathEditMode="relative" rAng="0" ptsTypes="AA">
                                      <p:cBhvr>
                                        <p:cTn id="6" dur="750" fill="hold"/>
                                        <p:tgtEl>
                                          <p:spTgt spid="6"/>
                                        </p:tgtEl>
                                        <p:attrNameLst>
                                          <p:attrName>ppt_x</p:attrName>
                                          <p:attrName>ppt_y</p:attrName>
                                        </p:attrNameLst>
                                      </p:cBhvr>
                                      <p:rCtr x="0" y="-9769"/>
                                    </p:animMotion>
                                  </p:childTnLst>
                                </p:cTn>
                              </p:par>
                              <p:par>
                                <p:cTn id="7" presetID="10" presetClass="entr" presetSubtype="0" fill="hold" grpId="0" nodeType="withEffect">
                                  <p:stCondLst>
                                    <p:cond delay="25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it works</a:t>
            </a:r>
            <a:endParaRPr lang="en-US" dirty="0"/>
          </a:p>
        </p:txBody>
      </p:sp>
      <p:sp>
        <p:nvSpPr>
          <p:cNvPr id="5" name="Content Placeholder 4"/>
          <p:cNvSpPr>
            <a:spLocks noGrp="1"/>
          </p:cNvSpPr>
          <p:nvPr>
            <p:ph type="body" sz="quarter" idx="11"/>
          </p:nvPr>
        </p:nvSpPr>
        <p:spPr>
          <a:xfrm>
            <a:off x="274639" y="1212849"/>
            <a:ext cx="11889564" cy="3447098"/>
          </a:xfrm>
          <a:prstGeom prst="rect">
            <a:avLst/>
          </a:prstGeom>
        </p:spPr>
        <p:txBody>
          <a:bodyPr/>
          <a:lstStyle/>
          <a:p>
            <a:r>
              <a:rPr lang="en-US" dirty="0"/>
              <a:t>Start with un-themed CSS</a:t>
            </a:r>
          </a:p>
          <a:p>
            <a:pPr lvl="1"/>
            <a:r>
              <a:rPr lang="en-US" dirty="0">
                <a:latin typeface="Consolas" panose="020B0609020204030204" pitchFamily="49" charset="0"/>
                <a:cs typeface="Consolas" panose="020B0609020204030204" pitchFamily="49" charset="0"/>
              </a:rPr>
              <a:t>_layouts/15</a:t>
            </a:r>
            <a:r>
              <a:rPr lang="en-US" dirty="0">
                <a:solidFill>
                  <a:schemeClr val="tx1">
                    <a:lumMod val="50000"/>
                    <a:lumOff val="50000"/>
                  </a:schemeClr>
                </a:solidFill>
                <a:latin typeface="Consolas" panose="020B0609020204030204" pitchFamily="49" charset="0"/>
                <a:cs typeface="Consolas" panose="020B0609020204030204" pitchFamily="49" charset="0"/>
              </a:rPr>
              <a:t>[/&lt;</a:t>
            </a:r>
            <a:r>
              <a:rPr lang="en-US" dirty="0" err="1">
                <a:solidFill>
                  <a:schemeClr val="tx1">
                    <a:lumMod val="50000"/>
                    <a:lumOff val="50000"/>
                  </a:schemeClr>
                </a:solidFill>
                <a:latin typeface="Consolas" panose="020B0609020204030204" pitchFamily="49" charset="0"/>
                <a:cs typeface="Consolas" panose="020B0609020204030204" pitchFamily="49" charset="0"/>
              </a:rPr>
              <a:t>lcid</a:t>
            </a:r>
            <a:r>
              <a:rPr lang="en-US" dirty="0">
                <a:solidFill>
                  <a:schemeClr val="tx1">
                    <a:lumMod val="50000"/>
                    <a:lumOff val="50000"/>
                  </a:schemeClr>
                </a:solidFill>
                <a:latin typeface="Consolas" panose="020B0609020204030204" pitchFamily="49" charset="0"/>
                <a:cs typeface="Consolas" panose="020B0609020204030204" pitchFamily="49" charset="0"/>
              </a:rPr>
              <a:t>&gt;]</a:t>
            </a:r>
            <a:r>
              <a:rPr lang="en-US" dirty="0">
                <a:latin typeface="Consolas" panose="020B0609020204030204" pitchFamily="49" charset="0"/>
                <a:cs typeface="Consolas" panose="020B0609020204030204" pitchFamily="49" charset="0"/>
              </a:rPr>
              <a:t>/styles/</a:t>
            </a:r>
            <a:r>
              <a:rPr lang="en-US" dirty="0" err="1">
                <a:latin typeface="Consolas" panose="020B0609020204030204" pitchFamily="49" charset="0"/>
                <a:cs typeface="Consolas" panose="020B0609020204030204" pitchFamily="49" charset="0"/>
              </a:rPr>
              <a:t>Themable</a:t>
            </a:r>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css</a:t>
            </a:r>
            <a:endParaRPr lang="en-US" dirty="0">
              <a:latin typeface="Consolas" panose="020B0609020204030204" pitchFamily="49" charset="0"/>
              <a:cs typeface="Consolas" panose="020B0609020204030204" pitchFamily="49" charset="0"/>
            </a:endParaRPr>
          </a:p>
          <a:p>
            <a:pPr lvl="1"/>
            <a:r>
              <a:rPr lang="en-US" dirty="0">
                <a:latin typeface="Consolas" panose="020B0609020204030204" pitchFamily="49" charset="0"/>
                <a:cs typeface="Consolas" panose="020B0609020204030204" pitchFamily="49" charset="0"/>
              </a:rPr>
              <a:t>Style Library</a:t>
            </a:r>
            <a:r>
              <a:rPr lang="en-US" dirty="0">
                <a:solidFill>
                  <a:schemeClr val="tx1">
                    <a:lumMod val="50000"/>
                    <a:lumOff val="50000"/>
                  </a:schemeClr>
                </a:solidFill>
                <a:latin typeface="Consolas" panose="020B0609020204030204" pitchFamily="49" charset="0"/>
                <a:cs typeface="Consolas" panose="020B0609020204030204" pitchFamily="49" charset="0"/>
              </a:rPr>
              <a:t>[/&lt;culture&gt;]</a:t>
            </a:r>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Themable</a:t>
            </a:r>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css</a:t>
            </a:r>
            <a:endParaRPr lang="en-US" dirty="0">
              <a:latin typeface="Consolas" panose="020B0609020204030204" pitchFamily="49" charset="0"/>
              <a:cs typeface="Consolas" panose="020B0609020204030204" pitchFamily="49" charset="0"/>
            </a:endParaRPr>
          </a:p>
          <a:p>
            <a:r>
              <a:rPr lang="en-US" dirty="0"/>
              <a:t>For each file, iterate through the “interesting” bits</a:t>
            </a:r>
          </a:p>
          <a:p>
            <a:pPr lvl="1"/>
            <a:r>
              <a:rPr lang="en-US" dirty="0"/>
              <a:t>Colors, font declarations</a:t>
            </a:r>
            <a:r>
              <a:rPr lang="en-US"/>
              <a:t>, URL </a:t>
            </a:r>
            <a:r>
              <a:rPr lang="en-US" smtClean="0"/>
              <a:t>references</a:t>
            </a:r>
            <a:endParaRPr lang="en-US" dirty="0"/>
          </a:p>
          <a:p>
            <a:r>
              <a:rPr lang="en-US" dirty="0"/>
              <a:t>Transform annotated lines</a:t>
            </a:r>
          </a:p>
          <a:p>
            <a:pPr lvl="1"/>
            <a:r>
              <a:rPr lang="en-US" dirty="0"/>
              <a:t>If there’s an annotation preceding the “interesting” part, transform it based on the theme specification</a:t>
            </a:r>
          </a:p>
        </p:txBody>
      </p:sp>
    </p:spTree>
    <p:extLst>
      <p:ext uri="{BB962C8B-B14F-4D97-AF65-F5344CB8AC3E}">
        <p14:creationId xmlns:p14="http://schemas.microsoft.com/office/powerpoint/2010/main" val="13792938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10.xml><?xml version="1.0" encoding="utf-8"?>
<Control xmlns="http://schemas.microsoft.com/VisualStudio/2011/storyboarding/control">
  <Id Name="System.Storyboarding.Common.MouseClick" Revision="1" Stencil="System.Storyboarding.Common" StencilVersion="0.1"/>
</Control>
</file>

<file path=customXml/item11.xml><?xml version="1.0" encoding="utf-8"?>
<Control xmlns="http://schemas.microsoft.com/VisualStudio/2011/storyboarding/control">
  <Id Name="System.Storyboarding.Common.MouseClick" Revision="1" Stencil="System.Storyboarding.Common" StencilVersion="0.1"/>
</Control>
</file>

<file path=customXml/item12.xml><?xml version="1.0" encoding="utf-8"?>
<Control xmlns="http://schemas.microsoft.com/VisualStudio/2011/storyboarding/control">
  <Id Name="System.Storyboarding.Common.MouseClick" Revision="1" Stencil="System.Storyboarding.Common" StencilVersion="0.1"/>
</Control>
</file>

<file path=customXml/item13.xml><?xml version="1.0" encoding="utf-8"?>
<Control xmlns="http://schemas.microsoft.com/VisualStudio/2011/storyboarding/control">
  <Id Name="System.Storyboarding.Common.MouseClick" Revision="1" Stencil="System.Storyboarding.Common" StencilVersion="0.1"/>
</Control>
</file>

<file path=customXml/item14.xml><?xml version="1.0" encoding="utf-8"?>
<Control xmlns="http://schemas.microsoft.com/VisualStudio/2011/storyboarding/control">
  <Id Name="System.Storyboarding.Common.MouseClick" Revision="1" Stencil="System.Storyboarding.Common" StencilVersion="0.1"/>
</Control>
</file>

<file path=customXml/item15.xml><?xml version="1.0" encoding="utf-8"?>
<Control xmlns="http://schemas.microsoft.com/VisualStudio/2011/storyboarding/control">
  <Id Name="System.Storyboarding.Common.MouseClick" Revision="1" Stencil="System.Storyboarding.Common" StencilVersion="0.1"/>
</Control>
</file>

<file path=customXml/item16.xml><?xml version="1.0" encoding="utf-8"?>
<Control xmlns="http://schemas.microsoft.com/VisualStudio/2011/storyboarding/control">
  <Id Name="System.Storyboarding.Common.MouseClick" Revision="1" Stencil="System.Storyboarding.Common" StencilVersion="0.1"/>
</Control>
</file>

<file path=customXml/item17.xml><?xml version="1.0" encoding="utf-8"?>
<Control xmlns="http://schemas.microsoft.com/VisualStudio/2011/storyboarding/control">
  <Id Name="System.Storyboarding.Common.MouseClick" Revision="1" Stencil="System.Storyboarding.Common" StencilVersion="0.1"/>
</Control>
</file>

<file path=customXml/item18.xml><?xml version="1.0" encoding="utf-8"?>
<Control xmlns="http://schemas.microsoft.com/VisualStudio/2011/storyboarding/control">
  <Id Name="System.Storyboarding.Common.MouseClick" Revision="1" Stencil="System.Storyboarding.Common" StencilVersion="0.1"/>
</Control>
</file>

<file path=customXml/item19.xml><?xml version="1.0" encoding="utf-8"?>
<Control xmlns="http://schemas.microsoft.com/VisualStudio/2011/storyboarding/control">
  <Id Name="System.Storyboarding.Common.MouseClick" Revision="1" Stencil="System.Storyboarding.Common" StencilVersion="0.1"/>
</Control>
</file>

<file path=customXml/item2.xml><?xml version="1.0" encoding="utf-8"?>
<Control xmlns="http://schemas.microsoft.com/VisualStudio/2011/storyboarding/control">
  <Id Name="System.Storyboarding.Common.MouseClick" Revision="1" Stencil="System.Storyboarding.Common" StencilVersion="0.1"/>
</Control>
</file>

<file path=customXml/item20.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1.xml><?xml version="1.0" encoding="utf-8"?>
<Control xmlns="http://schemas.microsoft.com/VisualStudio/2011/storyboarding/control">
  <Id Name="System.Storyboarding.Common.MouseClick" Revision="1" Stencil="System.Storyboarding.Common" StencilVersion="0.1"/>
</Control>
</file>

<file path=customXml/item22.xml><?xml version="1.0" encoding="utf-8"?>
<Control xmlns="http://schemas.microsoft.com/VisualStudio/2011/storyboarding/control">
  <Id Name="System.Storyboarding.Common.MouseClick" Revision="1" Stencil="System.Storyboarding.Common" StencilVersion="0.1"/>
</Control>
</file>

<file path=customXml/item23.xml><?xml version="1.0" encoding="utf-8"?>
<Control xmlns="http://schemas.microsoft.com/VisualStudio/2011/storyboarding/control">
  <Id Name="System.Storyboarding.Common.MouseClick" Revision="1" Stencil="System.Storyboarding.Common" StencilVersion="0.1"/>
</Control>
</file>

<file path=customXml/item24.xml><?xml version="1.0" encoding="utf-8"?>
<Control xmlns="http://schemas.microsoft.com/VisualStudio/2011/storyboarding/control">
  <Id Name="System.Storyboarding.Common.MouseClick" Revision="1" Stencil="System.Storyboarding.Common" StencilVersion="0.1"/>
</Control>
</file>

<file path=customXml/item25.xml><?xml version="1.0" encoding="utf-8"?>
<Control xmlns="http://schemas.microsoft.com/VisualStudio/2011/storyboarding/control">
  <Id Name="System.Storyboarding.Common.MouseClick" Revision="1" Stencil="System.Storyboarding.Common" StencilVersion="0.1"/>
</Control>
</file>

<file path=customXml/item26.xml><?xml version="1.0" encoding="utf-8"?>
<Control xmlns="http://schemas.microsoft.com/VisualStudio/2011/storyboarding/control">
  <Id Name="System.Storyboarding.Common.MouseClick" Revision="1" Stencil="System.Storyboarding.Common" StencilVersion="0.1"/>
</Control>
</file>

<file path=customXml/item3.xml><?xml version="1.0" encoding="utf-8"?>
<Control xmlns="http://schemas.microsoft.com/VisualStudio/2011/storyboarding/control">
  <Id Name="System.Storyboarding.Common.MouseClick" Revision="1" Stencil="System.Storyboarding.Common" StencilVersion="0.1"/>
</Control>
</file>

<file path=customXml/item4.xml><?xml version="1.0" encoding="utf-8"?>
<Control xmlns="http://schemas.microsoft.com/VisualStudio/2011/storyboarding/control">
  <Id Name="System.Storyboarding.Common.MouseClick" Revision="1" Stencil="System.Storyboarding.Common" StencilVersion="0.1"/>
</Control>
</file>

<file path=customXml/item5.xml><?xml version="1.0" encoding="utf-8"?>
<Control xmlns="http://schemas.microsoft.com/VisualStudio/2011/storyboarding/control">
  <Id Name="System.Storyboarding.Common.MouseClick" Revision="1" Stencil="System.Storyboarding.Common" StencilVersion="0.1"/>
</Control>
</file>

<file path=customXml/item6.xml><?xml version="1.0" encoding="utf-8"?>
<Control xmlns="http://schemas.microsoft.com/VisualStudio/2011/storyboarding/control">
  <Id Name="System.Storyboarding.Common.MouseClick" Revision="1" Stencil="System.Storyboarding.Common" StencilVersion="0.1"/>
</Control>
</file>

<file path=customXml/item7.xml><?xml version="1.0" encoding="utf-8"?>
<Control xmlns="http://schemas.microsoft.com/VisualStudio/2011/storyboarding/control">
  <Id Name="System.Storyboarding.Common.MouseClick" Revision="1" Stencil="System.Storyboarding.Common" StencilVersion="0.1"/>
</Control>
</file>

<file path=customXml/item8.xml><?xml version="1.0" encoding="utf-8"?>
<?mso-contentType ?>
<FormTemplates xmlns="http://schemas.microsoft.com/sharepoint/v3/contenttype/forms">
  <Display>DocumentLibraryForm</Display>
  <Edit>DocumentLibraryForm</Edit>
  <New>DocumentLibraryForm</New>
</FormTemplates>
</file>

<file path=customXml/item9.xml><?xml version="1.0" encoding="utf-8"?>
<Control xmlns="http://schemas.microsoft.com/VisualStudio/2011/storyboarding/control">
  <Id Name="System.Storyboarding.Common.MouseClick" Revision="1" Stencil="System.Storyboarding.Common" StencilVersion="0.1"/>
</Control>
</file>

<file path=customXml/itemProps1.xml><?xml version="1.0" encoding="utf-8"?>
<ds:datastoreItem xmlns:ds="http://schemas.openxmlformats.org/officeDocument/2006/customXml" ds:itemID="{F990F116-B58F-4255-B05B-DA3808E0E5C6}"/>
</file>

<file path=customXml/itemProps10.xml><?xml version="1.0" encoding="utf-8"?>
<ds:datastoreItem xmlns:ds="http://schemas.openxmlformats.org/officeDocument/2006/customXml" ds:itemID="{1D8F39C0-5D93-4AF7-A0FB-7289E2107136}"/>
</file>

<file path=customXml/itemProps11.xml><?xml version="1.0" encoding="utf-8"?>
<ds:datastoreItem xmlns:ds="http://schemas.openxmlformats.org/officeDocument/2006/customXml" ds:itemID="{7463474C-A7BA-4B70-807D-E7358691F30C}"/>
</file>

<file path=customXml/itemProps12.xml><?xml version="1.0" encoding="utf-8"?>
<ds:datastoreItem xmlns:ds="http://schemas.openxmlformats.org/officeDocument/2006/customXml" ds:itemID="{B2034B12-3678-4D42-980E-6BDCE9144A42}"/>
</file>

<file path=customXml/itemProps13.xml><?xml version="1.0" encoding="utf-8"?>
<ds:datastoreItem xmlns:ds="http://schemas.openxmlformats.org/officeDocument/2006/customXml" ds:itemID="{1D923337-7CBC-48BE-9407-52D720CB7DA6}"/>
</file>

<file path=customXml/itemProps14.xml><?xml version="1.0" encoding="utf-8"?>
<ds:datastoreItem xmlns:ds="http://schemas.openxmlformats.org/officeDocument/2006/customXml" ds:itemID="{D36E4781-E82E-40C0-8AC1-FFD7B6B91E27}"/>
</file>

<file path=customXml/itemProps15.xml><?xml version="1.0" encoding="utf-8"?>
<ds:datastoreItem xmlns:ds="http://schemas.openxmlformats.org/officeDocument/2006/customXml" ds:itemID="{0B1BF291-FF63-4600-91FD-09D3C4387544}"/>
</file>

<file path=customXml/itemProps16.xml><?xml version="1.0" encoding="utf-8"?>
<ds:datastoreItem xmlns:ds="http://schemas.openxmlformats.org/officeDocument/2006/customXml" ds:itemID="{20FE5C7D-F351-4638-A7C4-6D7DABDA4DC5}"/>
</file>

<file path=customXml/itemProps17.xml><?xml version="1.0" encoding="utf-8"?>
<ds:datastoreItem xmlns:ds="http://schemas.openxmlformats.org/officeDocument/2006/customXml" ds:itemID="{599EF962-48D8-44DA-94C3-1CC95862F4A7}"/>
</file>

<file path=customXml/itemProps18.xml><?xml version="1.0" encoding="utf-8"?>
<ds:datastoreItem xmlns:ds="http://schemas.openxmlformats.org/officeDocument/2006/customXml" ds:itemID="{93220A86-64C2-4803-88EC-FBB1152CBDEF}"/>
</file>

<file path=customXml/itemProps19.xml><?xml version="1.0" encoding="utf-8"?>
<ds:datastoreItem xmlns:ds="http://schemas.openxmlformats.org/officeDocument/2006/customXml" ds:itemID="{D2B516E4-F895-47C0-9685-C756C7E819A0}"/>
</file>

<file path=customXml/itemProps2.xml><?xml version="1.0" encoding="utf-8"?>
<ds:datastoreItem xmlns:ds="http://schemas.openxmlformats.org/officeDocument/2006/customXml" ds:itemID="{92A8F3B8-DE2D-4B5C-A356-B2BAE920265D}"/>
</file>

<file path=customXml/itemProps20.xml><?xml version="1.0" encoding="utf-8"?>
<ds:datastoreItem xmlns:ds="http://schemas.openxmlformats.org/officeDocument/2006/customXml" ds:itemID="{3FF50EB8-37A0-4BFA-A96C-5F9430271955}"/>
</file>

<file path=customXml/itemProps21.xml><?xml version="1.0" encoding="utf-8"?>
<ds:datastoreItem xmlns:ds="http://schemas.openxmlformats.org/officeDocument/2006/customXml" ds:itemID="{F5D8ABB0-E5A1-4BDE-96FF-9729DB133EE6}"/>
</file>

<file path=customXml/itemProps22.xml><?xml version="1.0" encoding="utf-8"?>
<ds:datastoreItem xmlns:ds="http://schemas.openxmlformats.org/officeDocument/2006/customXml" ds:itemID="{08906352-74A5-4276-9240-8AAA88D7F6D8}"/>
</file>

<file path=customXml/itemProps23.xml><?xml version="1.0" encoding="utf-8"?>
<ds:datastoreItem xmlns:ds="http://schemas.openxmlformats.org/officeDocument/2006/customXml" ds:itemID="{36EFCF3D-FA9E-416C-843A-AF9C5E6CE87D}"/>
</file>

<file path=customXml/itemProps24.xml><?xml version="1.0" encoding="utf-8"?>
<ds:datastoreItem xmlns:ds="http://schemas.openxmlformats.org/officeDocument/2006/customXml" ds:itemID="{927E70CF-FE9C-48F6-BF22-3C5640D20352}"/>
</file>

<file path=customXml/itemProps25.xml><?xml version="1.0" encoding="utf-8"?>
<ds:datastoreItem xmlns:ds="http://schemas.openxmlformats.org/officeDocument/2006/customXml" ds:itemID="{2FD71E0C-41F7-4A09-A76A-F35856D322D5}"/>
</file>

<file path=customXml/itemProps26.xml><?xml version="1.0" encoding="utf-8"?>
<ds:datastoreItem xmlns:ds="http://schemas.openxmlformats.org/officeDocument/2006/customXml" ds:itemID="{9379A2C1-FEB7-47A1-89AF-366911E897CA}"/>
</file>

<file path=customXml/itemProps3.xml><?xml version="1.0" encoding="utf-8"?>
<ds:datastoreItem xmlns:ds="http://schemas.openxmlformats.org/officeDocument/2006/customXml" ds:itemID="{261A6F93-1CC8-4981-9E05-633F7474A263}"/>
</file>

<file path=customXml/itemProps4.xml><?xml version="1.0" encoding="utf-8"?>
<ds:datastoreItem xmlns:ds="http://schemas.openxmlformats.org/officeDocument/2006/customXml" ds:itemID="{45BA71A1-22E7-4218-966C-3128DDAADCB3}"/>
</file>

<file path=customXml/itemProps5.xml><?xml version="1.0" encoding="utf-8"?>
<ds:datastoreItem xmlns:ds="http://schemas.openxmlformats.org/officeDocument/2006/customXml" ds:itemID="{5F080E46-E404-4DB9-910B-DDB1842FFA3E}"/>
</file>

<file path=customXml/itemProps6.xml><?xml version="1.0" encoding="utf-8"?>
<ds:datastoreItem xmlns:ds="http://schemas.openxmlformats.org/officeDocument/2006/customXml" ds:itemID="{718BC112-890C-4E9E-9A85-5DD18DFBE61B}"/>
</file>

<file path=customXml/itemProps7.xml><?xml version="1.0" encoding="utf-8"?>
<ds:datastoreItem xmlns:ds="http://schemas.openxmlformats.org/officeDocument/2006/customXml" ds:itemID="{4C7CF401-ADC9-4139-873F-1FC3EE2210ED}"/>
</file>

<file path=customXml/itemProps8.xml><?xml version="1.0" encoding="utf-8"?>
<ds:datastoreItem xmlns:ds="http://schemas.openxmlformats.org/officeDocument/2006/customXml" ds:itemID="{758FDAC0-319D-4A54-8D8E-1D42CB1F8004}"/>
</file>

<file path=customXml/itemProps9.xml><?xml version="1.0" encoding="utf-8"?>
<ds:datastoreItem xmlns:ds="http://schemas.openxmlformats.org/officeDocument/2006/customXml" ds:itemID="{AAD37394-3F6A-4C5C-8517-30D09B54F33A}"/>
</file>

<file path=docProps/app.xml><?xml version="1.0" encoding="utf-8"?>
<Properties xmlns="http://schemas.openxmlformats.org/officeDocument/2006/extended-properties" xmlns:vt="http://schemas.openxmlformats.org/officeDocument/2006/docPropsVTypes">
  <Template>SharePoint_Conference_2014_Dev_Template</Template>
  <TotalTime>87</TotalTime>
  <Words>10456</Words>
  <Application>Microsoft Office PowerPoint</Application>
  <PresentationFormat>Custom</PresentationFormat>
  <Paragraphs>606</Paragraphs>
  <Slides>79</Slides>
  <Notes>73</Notes>
  <HiddenSlides>0</HiddenSlides>
  <MMClips>0</MMClips>
  <ScaleCrop>false</ScaleCrop>
  <HeadingPairs>
    <vt:vector size="6" baseType="variant">
      <vt:variant>
        <vt:lpstr>Fonts Used</vt:lpstr>
      </vt:variant>
      <vt:variant>
        <vt:i4>30</vt:i4>
      </vt:variant>
      <vt:variant>
        <vt:lpstr>Theme</vt:lpstr>
      </vt:variant>
      <vt:variant>
        <vt:i4>3</vt:i4>
      </vt:variant>
      <vt:variant>
        <vt:lpstr>Slide Titles</vt:lpstr>
      </vt:variant>
      <vt:variant>
        <vt:i4>79</vt:i4>
      </vt:variant>
    </vt:vector>
  </HeadingPairs>
  <TitlesOfParts>
    <vt:vector size="112" baseType="lpstr">
      <vt:lpstr>Microsoft YaHei UI</vt:lpstr>
      <vt:lpstr>Arial</vt:lpstr>
      <vt:lpstr>Bodoni MT</vt:lpstr>
      <vt:lpstr>Broadway</vt:lpstr>
      <vt:lpstr>Calibri</vt:lpstr>
      <vt:lpstr>Century Gothic</vt:lpstr>
      <vt:lpstr>Comic Sans MS</vt:lpstr>
      <vt:lpstr>Consolas</vt:lpstr>
      <vt:lpstr>Courier New</vt:lpstr>
      <vt:lpstr>Edwardian Script ITC</vt:lpstr>
      <vt:lpstr>Eras Medium ITC</vt:lpstr>
      <vt:lpstr>Franklin Gothic Medium Cond</vt:lpstr>
      <vt:lpstr>Garamond</vt:lpstr>
      <vt:lpstr>Harlow Solid Italic</vt:lpstr>
      <vt:lpstr>Impact</vt:lpstr>
      <vt:lpstr>Lucida Console</vt:lpstr>
      <vt:lpstr>Lucida Sans Unicode</vt:lpstr>
      <vt:lpstr>OCR A Extended</vt:lpstr>
      <vt:lpstr>Old English Text MT</vt:lpstr>
      <vt:lpstr>Palatino Linotype</vt:lpstr>
      <vt:lpstr>Playbill</vt:lpstr>
      <vt:lpstr>Rockwell</vt:lpstr>
      <vt:lpstr>Segoe UI</vt:lpstr>
      <vt:lpstr>Segoe UI Light</vt:lpstr>
      <vt:lpstr>Tahoma</vt:lpstr>
      <vt:lpstr>Trebuchet MS</vt:lpstr>
      <vt:lpstr>Tw Cen MT</vt:lpstr>
      <vt:lpstr>Tw Cen MT Condensed Extra Bold</vt:lpstr>
      <vt:lpstr>Verdana</vt:lpstr>
      <vt:lpstr>Wingdings</vt:lpstr>
      <vt:lpstr>5-30499_SPC_2014_Dev_Template_16x9</vt:lpstr>
      <vt:lpstr>1_5-30499_SPC_2014_Dev_Template_16x9</vt:lpstr>
      <vt:lpstr>2_5-30499_SPC_2014_Dev_Template_16x9</vt:lpstr>
      <vt:lpstr>PowerPoint Presentation</vt:lpstr>
      <vt:lpstr>Customizing your SharePoint sites using the SharePoint Theming Engine</vt:lpstr>
      <vt:lpstr>Before we start...</vt:lpstr>
      <vt:lpstr>Agenda</vt:lpstr>
      <vt:lpstr>Theming overview</vt:lpstr>
      <vt:lpstr>Demo</vt:lpstr>
      <vt:lpstr>Change the look</vt:lpstr>
      <vt:lpstr>Under the hood</vt:lpstr>
      <vt:lpstr>How it works</vt:lpstr>
      <vt:lpstr>Example</vt:lpstr>
      <vt:lpstr>Why theming?</vt:lpstr>
      <vt:lpstr>Recoloring images</vt:lpstr>
      <vt:lpstr>PowerPoint Presentation</vt:lpstr>
      <vt:lpstr>PowerPoint Presentation</vt:lpstr>
      <vt:lpstr>PowerPoint Presentation</vt:lpstr>
      <vt:lpstr>PowerPoint Presentation</vt:lpstr>
      <vt:lpstr>How it works</vt:lpstr>
      <vt:lpstr>Example</vt:lpstr>
      <vt:lpstr>Recoloring methods</vt:lpstr>
      <vt:lpstr>Image recoloring methods</vt:lpstr>
      <vt:lpstr>Tinting</vt:lpstr>
      <vt:lpstr>Blending</vt:lpstr>
      <vt:lpstr>Filling</vt:lpstr>
      <vt:lpstr>Recoloring regions</vt:lpstr>
      <vt:lpstr>Recoloring regions</vt:lpstr>
      <vt:lpstr>Example</vt:lpstr>
      <vt:lpstr>Detaching</vt:lpstr>
      <vt:lpstr>Detaching</vt:lpstr>
      <vt:lpstr>Example</vt:lpstr>
      <vt:lpstr>Example</vt:lpstr>
      <vt:lpstr>Example</vt:lpstr>
      <vt:lpstr>Theming foreground images</vt:lpstr>
      <vt:lpstr>Background vs. foreground</vt:lpstr>
      <vt:lpstr>Why foreground images?</vt:lpstr>
      <vt:lpstr>How to theme foreground images</vt:lpstr>
      <vt:lpstr>Part 1: CSS</vt:lpstr>
      <vt:lpstr>Part 1: CSS</vt:lpstr>
      <vt:lpstr>Part 2: ASP.NET</vt:lpstr>
      <vt:lpstr>Part 2: ASP.NET</vt:lpstr>
      <vt:lpstr>Part 2: C#</vt:lpstr>
      <vt:lpstr>Part 2: JS</vt:lpstr>
      <vt:lpstr>Theming your site logo</vt:lpstr>
      <vt:lpstr>PowerPoint Presentation</vt:lpstr>
      <vt:lpstr>PowerPoint Presentation</vt:lpstr>
      <vt:lpstr>Demo</vt:lpstr>
      <vt:lpstr>Demo script – site logo theming</vt:lpstr>
      <vt:lpstr>Using font schemes and WebFonts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Web safe vs. Web fonts</vt:lpstr>
      <vt:lpstr>Sample font scheme – web-safe fonts</vt:lpstr>
      <vt:lpstr>Sample font scheme – web fonts</vt:lpstr>
      <vt:lpstr>Demo</vt:lpstr>
      <vt:lpstr>Demo script – custom font scheme</vt:lpstr>
      <vt:lpstr>Where do I store my web-fonts?</vt:lpstr>
      <vt:lpstr>Composed looks</vt:lpstr>
      <vt:lpstr>PowerPoint Presentation</vt:lpstr>
      <vt:lpstr>What’s in a look</vt:lpstr>
      <vt:lpstr>PowerPoint Presentation</vt:lpstr>
      <vt:lpstr>PowerPoint Presentation</vt:lpstr>
      <vt:lpstr>Demo</vt:lpstr>
      <vt:lpstr>Demo script – composed looks</vt:lpstr>
      <vt:lpstr>What’s next for SharePoint Theming</vt:lpstr>
      <vt:lpstr>Theming today</vt:lpstr>
      <vt:lpstr>Client-side theming</vt:lpstr>
      <vt:lpstr>Demo</vt:lpstr>
      <vt:lpstr>Demo script – client-side theming</vt:lpstr>
      <vt:lpstr>Client-side theming</vt:lpstr>
      <vt:lpstr>Client-side theming</vt:lpstr>
      <vt:lpstr>Recap</vt:lpstr>
      <vt:lpstr>More info</vt:lpstr>
      <vt:lpstr>Related sessions</vt:lpstr>
      <vt:lpstr>Q&amp;A</vt:lpstr>
      <vt:lpstr>MySPC</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Customizing your SharePoint sites using the SharePoint Theming Engine</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5</cp:revision>
  <dcterms:created xsi:type="dcterms:W3CDTF">2014-03-04T07:26:04Z</dcterms:created>
  <dcterms:modified xsi:type="dcterms:W3CDTF">2014-03-05T00:36:47Z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