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17" r:id="rId5"/>
  </p:sldMasterIdLst>
  <p:notesMasterIdLst>
    <p:notesMasterId r:id="rId43"/>
  </p:notesMasterIdLst>
  <p:handoutMasterIdLst>
    <p:handoutMasterId r:id="rId44"/>
  </p:handout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2" r:id="rId41"/>
    <p:sldId id="291" r:id="rId42"/>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8608"/>
    <a:srgbClr val="F9A03E"/>
    <a:srgbClr val="E39E48"/>
    <a:srgbClr val="6E8B2D"/>
    <a:srgbClr val="87AB37"/>
    <a:srgbClr val="9FC54D"/>
    <a:srgbClr val="505050"/>
    <a:srgbClr val="785393"/>
    <a:srgbClr val="80599D"/>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00" autoAdjust="0"/>
    <p:restoredTop sz="95232" autoAdjust="0"/>
  </p:normalViewPr>
  <p:slideViewPr>
    <p:cSldViewPr snapToObjects="1">
      <p:cViewPr varScale="1">
        <p:scale>
          <a:sx n="97" d="100"/>
          <a:sy n="97" d="100"/>
        </p:scale>
        <p:origin x="900" y="72"/>
      </p:cViewPr>
      <p:guideLst/>
    </p:cSldViewPr>
  </p:slideViewPr>
  <p:outlineViewPr>
    <p:cViewPr>
      <p:scale>
        <a:sx n="33" d="100"/>
        <a:sy n="33" d="100"/>
      </p:scale>
      <p:origin x="0" y="-21634"/>
    </p:cViewPr>
  </p:outlineViewPr>
  <p:notesTextViewPr>
    <p:cViewPr>
      <p:scale>
        <a:sx n="100" d="100"/>
        <a:sy n="100" d="100"/>
      </p:scale>
      <p:origin x="0" y="0"/>
    </p:cViewPr>
  </p:notesTextViewPr>
  <p:sorterViewPr>
    <p:cViewPr>
      <p:scale>
        <a:sx n="50" d="100"/>
        <a:sy n="50" d="100"/>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viewProps" Target="viewProp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notesMaster" Target="notesMasters/notesMaster1.xml"/><Relationship Id="rId48" Type="http://schemas.openxmlformats.org/officeDocument/2006/relationships/theme" Target="theme/theme1.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presProps" Target="presProps.xml"/><Relationship Id="rId20" Type="http://schemas.openxmlformats.org/officeDocument/2006/relationships/slide" Target="slides/slide15.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3/5/2014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3/5/2014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54988308-DA46-4504-956E-21F7DECBE5F6}"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946628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6" name="Date Placeholder 5"/>
          <p:cNvSpPr>
            <a:spLocks noGrp="1"/>
          </p:cNvSpPr>
          <p:nvPr>
            <p:ph type="dt" idx="12"/>
          </p:nvPr>
        </p:nvSpPr>
        <p:spPr/>
        <p:txBody>
          <a:bodyPr/>
          <a:lstStyle/>
          <a:p>
            <a:fld id="{211D4B0C-B40C-4B38-86E4-2AFA7E194751}"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10</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2977863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211D4B0C-B40C-4B38-86E4-2AFA7E194751}"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11</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8425376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AT" dirty="0"/>
          </a:p>
        </p:txBody>
      </p:sp>
      <p:sp>
        <p:nvSpPr>
          <p:cNvPr id="6" name="Date Placeholder 5"/>
          <p:cNvSpPr>
            <a:spLocks noGrp="1"/>
          </p:cNvSpPr>
          <p:nvPr>
            <p:ph type="dt" idx="12"/>
          </p:nvPr>
        </p:nvSpPr>
        <p:spPr/>
        <p:txBody>
          <a:bodyPr/>
          <a:lstStyle/>
          <a:p>
            <a:fld id="{0097E157-E0D5-46B4-9986-DBFE9E7E9A3F}"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12</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3882811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2" indent="0" algn="l" defTabSz="932742" rtl="0" eaLnBrk="1" fontAlgn="auto" latinLnBrk="0" hangingPunct="1">
              <a:lnSpc>
                <a:spcPct val="90000"/>
              </a:lnSpc>
              <a:spcBef>
                <a:spcPts val="0"/>
              </a:spcBef>
              <a:spcAft>
                <a:spcPts val="340"/>
              </a:spcAft>
              <a:buClrTx/>
              <a:buSzTx/>
              <a:buFontTx/>
              <a:buNone/>
              <a:tabLst/>
              <a:defRPr/>
            </a:pPr>
            <a:endParaRPr lang="de-AT" dirty="0"/>
          </a:p>
        </p:txBody>
      </p:sp>
      <p:sp>
        <p:nvSpPr>
          <p:cNvPr id="6" name="Date Placeholder 5"/>
          <p:cNvSpPr>
            <a:spLocks noGrp="1"/>
          </p:cNvSpPr>
          <p:nvPr>
            <p:ph type="dt" idx="12"/>
          </p:nvPr>
        </p:nvSpPr>
        <p:spPr/>
        <p:txBody>
          <a:bodyPr/>
          <a:lstStyle/>
          <a:p>
            <a:fld id="{59A47E80-8152-4C93-B5EB-FB5EA07D8999}"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13</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4734690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AT" dirty="0"/>
          </a:p>
        </p:txBody>
      </p:sp>
      <p:sp>
        <p:nvSpPr>
          <p:cNvPr id="6" name="Date Placeholder 5"/>
          <p:cNvSpPr>
            <a:spLocks noGrp="1"/>
          </p:cNvSpPr>
          <p:nvPr>
            <p:ph type="dt" idx="12"/>
          </p:nvPr>
        </p:nvSpPr>
        <p:spPr/>
        <p:txBody>
          <a:bodyPr/>
          <a:lstStyle/>
          <a:p>
            <a:fld id="{0097E157-E0D5-46B4-9986-DBFE9E7E9A3F}"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14</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6790346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2" indent="0" algn="l" defTabSz="932742" rtl="0" eaLnBrk="1" fontAlgn="auto" latinLnBrk="0" hangingPunct="1">
              <a:lnSpc>
                <a:spcPct val="90000"/>
              </a:lnSpc>
              <a:spcBef>
                <a:spcPts val="0"/>
              </a:spcBef>
              <a:spcAft>
                <a:spcPts val="340"/>
              </a:spcAft>
              <a:buClrTx/>
              <a:buSzTx/>
              <a:buFontTx/>
              <a:buNone/>
              <a:tabLst/>
              <a:defRPr/>
            </a:pPr>
            <a:endParaRPr lang="de-AT" dirty="0"/>
          </a:p>
        </p:txBody>
      </p:sp>
      <p:sp>
        <p:nvSpPr>
          <p:cNvPr id="6" name="Date Placeholder 5"/>
          <p:cNvSpPr>
            <a:spLocks noGrp="1"/>
          </p:cNvSpPr>
          <p:nvPr>
            <p:ph type="dt" idx="12"/>
          </p:nvPr>
        </p:nvSpPr>
        <p:spPr/>
        <p:txBody>
          <a:bodyPr/>
          <a:lstStyle/>
          <a:p>
            <a:fld id="{59A47E80-8152-4C93-B5EB-FB5EA07D8999}"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15</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2157030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AT" dirty="0"/>
          </a:p>
        </p:txBody>
      </p:sp>
      <p:sp>
        <p:nvSpPr>
          <p:cNvPr id="6" name="Date Placeholder 5"/>
          <p:cNvSpPr>
            <a:spLocks noGrp="1"/>
          </p:cNvSpPr>
          <p:nvPr>
            <p:ph type="dt" idx="12"/>
          </p:nvPr>
        </p:nvSpPr>
        <p:spPr/>
        <p:txBody>
          <a:bodyPr/>
          <a:lstStyle/>
          <a:p>
            <a:fld id="{0097E157-E0D5-46B4-9986-DBFE9E7E9A3F}"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16</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0959998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2" indent="0" algn="l" defTabSz="932742" rtl="0" eaLnBrk="1" fontAlgn="auto" latinLnBrk="0" hangingPunct="1">
              <a:lnSpc>
                <a:spcPct val="90000"/>
              </a:lnSpc>
              <a:spcBef>
                <a:spcPts val="0"/>
              </a:spcBef>
              <a:spcAft>
                <a:spcPts val="340"/>
              </a:spcAft>
              <a:buClrTx/>
              <a:buSzTx/>
              <a:buFontTx/>
              <a:buNone/>
              <a:tabLst/>
              <a:defRPr/>
            </a:pPr>
            <a:endParaRPr lang="de-AT" dirty="0"/>
          </a:p>
        </p:txBody>
      </p:sp>
      <p:sp>
        <p:nvSpPr>
          <p:cNvPr id="6" name="Date Placeholder 5"/>
          <p:cNvSpPr>
            <a:spLocks noGrp="1"/>
          </p:cNvSpPr>
          <p:nvPr>
            <p:ph type="dt" idx="12"/>
          </p:nvPr>
        </p:nvSpPr>
        <p:spPr/>
        <p:txBody>
          <a:bodyPr/>
          <a:lstStyle/>
          <a:p>
            <a:fld id="{59A47E80-8152-4C93-B5EB-FB5EA07D8999}"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17</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8347204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AT" dirty="0"/>
          </a:p>
        </p:txBody>
      </p:sp>
      <p:sp>
        <p:nvSpPr>
          <p:cNvPr id="6" name="Date Placeholder 5"/>
          <p:cNvSpPr>
            <a:spLocks noGrp="1"/>
          </p:cNvSpPr>
          <p:nvPr>
            <p:ph type="dt" idx="12"/>
          </p:nvPr>
        </p:nvSpPr>
        <p:spPr/>
        <p:txBody>
          <a:bodyPr/>
          <a:lstStyle/>
          <a:p>
            <a:fld id="{0097E157-E0D5-46B4-9986-DBFE9E7E9A3F}"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18</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41443434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59A47E80-8152-4C93-B5EB-FB5EA07D8999}"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19</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4881431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06A1D164-B33D-4403-8B09-EB3C0309BC7D}"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2079503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2" indent="0" algn="l" defTabSz="932742" rtl="0" eaLnBrk="1" fontAlgn="auto" latinLnBrk="0" hangingPunct="1">
              <a:lnSpc>
                <a:spcPct val="90000"/>
              </a:lnSpc>
              <a:spcBef>
                <a:spcPts val="0"/>
              </a:spcBef>
              <a:spcAft>
                <a:spcPts val="340"/>
              </a:spcAft>
              <a:buClrTx/>
              <a:buSzTx/>
              <a:buFontTx/>
              <a:buNone/>
              <a:tabLst/>
              <a:defRPr/>
            </a:pPr>
            <a:endParaRPr lang="de-AT" dirty="0"/>
          </a:p>
        </p:txBody>
      </p:sp>
      <p:sp>
        <p:nvSpPr>
          <p:cNvPr id="6" name="Date Placeholder 5"/>
          <p:cNvSpPr>
            <a:spLocks noGrp="1"/>
          </p:cNvSpPr>
          <p:nvPr>
            <p:ph type="dt" idx="12"/>
          </p:nvPr>
        </p:nvSpPr>
        <p:spPr/>
        <p:txBody>
          <a:bodyPr/>
          <a:lstStyle/>
          <a:p>
            <a:fld id="{59A47E80-8152-4C93-B5EB-FB5EA07D8999}"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20</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3130202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3/5/2014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21</a:t>
            </a:fld>
            <a:endParaRPr lang="en-US" dirty="0">
              <a:solidFill>
                <a:prstClr val="black"/>
              </a:solidFill>
            </a:endParaRPr>
          </a:p>
        </p:txBody>
      </p:sp>
    </p:spTree>
    <p:extLst>
      <p:ext uri="{BB962C8B-B14F-4D97-AF65-F5344CB8AC3E}">
        <p14:creationId xmlns:p14="http://schemas.microsoft.com/office/powerpoint/2010/main" val="157578926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CB9AB204-7D86-4363-947A-E892579E27F0}"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22</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52268039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AT" dirty="0"/>
          </a:p>
        </p:txBody>
      </p:sp>
      <p:sp>
        <p:nvSpPr>
          <p:cNvPr id="6" name="Date Placeholder 5"/>
          <p:cNvSpPr>
            <a:spLocks noGrp="1"/>
          </p:cNvSpPr>
          <p:nvPr>
            <p:ph type="dt" idx="12"/>
          </p:nvPr>
        </p:nvSpPr>
        <p:spPr/>
        <p:txBody>
          <a:bodyPr/>
          <a:lstStyle/>
          <a:p>
            <a:fld id="{0097E157-E0D5-46B4-9986-DBFE9E7E9A3F}"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23</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23073370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59A47E80-8152-4C93-B5EB-FB5EA07D8999}"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24</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97224249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AT" dirty="0"/>
          </a:p>
        </p:txBody>
      </p:sp>
      <p:sp>
        <p:nvSpPr>
          <p:cNvPr id="6" name="Date Placeholder 5"/>
          <p:cNvSpPr>
            <a:spLocks noGrp="1"/>
          </p:cNvSpPr>
          <p:nvPr>
            <p:ph type="dt" idx="12"/>
          </p:nvPr>
        </p:nvSpPr>
        <p:spPr/>
        <p:txBody>
          <a:bodyPr/>
          <a:lstStyle/>
          <a:p>
            <a:fld id="{0097E157-E0D5-46B4-9986-DBFE9E7E9A3F}"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25</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39754614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59A47E80-8152-4C93-B5EB-FB5EA07D8999}"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26</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284367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CB9AB204-7D86-4363-947A-E892579E27F0}"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27</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30487591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59A47E80-8152-4C93-B5EB-FB5EA07D8999}"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28</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17694366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59A47E80-8152-4C93-B5EB-FB5EA07D8999}"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29</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9087089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fld id="{A15900F4-243E-4200-BDA3-9AB1E3466CB4}" type="datetime1">
              <a:rPr lang="en-US" smtClean="0">
                <a:solidFill>
                  <a:prstClr val="black"/>
                </a:solidFill>
              </a:rPr>
              <a:pPr/>
              <a:t>3/5/2014</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3</a:t>
            </a:fld>
            <a:endParaRPr lang="en-US" dirty="0">
              <a:solidFill>
                <a:prstClr val="black"/>
              </a:solidFill>
            </a:endParaRPr>
          </a:p>
        </p:txBody>
      </p:sp>
      <p:sp>
        <p:nvSpPr>
          <p:cNvPr id="7" name="Footer Placeholder 6"/>
          <p:cNvSpPr>
            <a:spLocks noGrp="1"/>
          </p:cNvSpPr>
          <p:nvPr>
            <p:ph type="ftr" sz="quarter" idx="12"/>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23837269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A6104239-5842-467B-A09D-4193CE28CF54}"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30</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56832036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CB9AB204-7D86-4363-947A-E892579E27F0}"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31</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10144904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59A47E80-8152-4C93-B5EB-FB5EA07D8999}"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32</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19881076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59A47E80-8152-4C93-B5EB-FB5EA07D8999}"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33</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84194322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59A47E80-8152-4C93-B5EB-FB5EA07D8999}"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34</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79272196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CB9AB204-7D86-4363-947A-E892579E27F0}"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35</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62184794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36</a:t>
            </a:fld>
            <a:endParaRPr lang="en-US" dirty="0"/>
          </a:p>
        </p:txBody>
      </p:sp>
      <p:sp>
        <p:nvSpPr>
          <p:cNvPr id="10" name="Date Placeholder 9"/>
          <p:cNvSpPr>
            <a:spLocks noGrp="1"/>
          </p:cNvSpPr>
          <p:nvPr>
            <p:ph type="dt" idx="13"/>
          </p:nvPr>
        </p:nvSpPr>
        <p:spPr/>
        <p:txBody>
          <a:bodyPr/>
          <a:lstStyle/>
          <a:p>
            <a:fld id="{F6D0C1E9-C76A-461C-8E91-17FFC972AC04}" type="datetime1">
              <a:rPr lang="en-US" smtClean="0"/>
              <a:t>3/5/2014</a:t>
            </a:fld>
            <a:endParaRPr lang="en-US" dirty="0"/>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78752617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37</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21783848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211D4B0C-B40C-4B38-86E4-2AFA7E194751}"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4</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4121640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CB9AB204-7D86-4363-947A-E892579E27F0}"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5</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5352943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AT" dirty="0"/>
          </a:p>
        </p:txBody>
      </p:sp>
      <p:sp>
        <p:nvSpPr>
          <p:cNvPr id="6" name="Date Placeholder 5"/>
          <p:cNvSpPr>
            <a:spLocks noGrp="1"/>
          </p:cNvSpPr>
          <p:nvPr>
            <p:ph type="dt" idx="12"/>
          </p:nvPr>
        </p:nvSpPr>
        <p:spPr/>
        <p:txBody>
          <a:bodyPr/>
          <a:lstStyle/>
          <a:p>
            <a:fld id="{0097E157-E0D5-46B4-9986-DBFE9E7E9A3F}"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6</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4292846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211D4B0C-B40C-4B38-86E4-2AFA7E194751}"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7</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6161536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6" name="Date Placeholder 5"/>
          <p:cNvSpPr>
            <a:spLocks noGrp="1"/>
          </p:cNvSpPr>
          <p:nvPr>
            <p:ph type="dt" idx="12"/>
          </p:nvPr>
        </p:nvSpPr>
        <p:spPr/>
        <p:txBody>
          <a:bodyPr/>
          <a:lstStyle/>
          <a:p>
            <a:fld id="{211D4B0C-B40C-4B38-86E4-2AFA7E194751}"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8</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713290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AT" dirty="0"/>
          </a:p>
        </p:txBody>
      </p:sp>
      <p:sp>
        <p:nvSpPr>
          <p:cNvPr id="6" name="Date Placeholder 5"/>
          <p:cNvSpPr>
            <a:spLocks noGrp="1"/>
          </p:cNvSpPr>
          <p:nvPr>
            <p:ph type="dt" idx="12"/>
          </p:nvPr>
        </p:nvSpPr>
        <p:spPr/>
        <p:txBody>
          <a:bodyPr/>
          <a:lstStyle/>
          <a:p>
            <a:fld id="{59A47E80-8152-4C93-B5EB-FB5EA07D8999}"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9</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86233541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37124" y="3100829"/>
            <a:ext cx="3681991" cy="633985"/>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par>
                                <p:cTn id="20" presetID="63" presetClass="path" presetSubtype="0" decel="100000" fill="hold" nodeType="withEffect">
                                  <p:stCondLst>
                                    <p:cond delay="580"/>
                                  </p:stCondLst>
                                  <p:childTnLst>
                                    <p:animMotion origin="layout" path="M -0.02412 2.94598E-6 L -4.48813E-6 2.94598E-6 " pathEditMode="relative" rAng="0" ptsTypes="AA">
                                      <p:cBhvr>
                                        <p:cTn id="21" dur="500" fill="hold"/>
                                        <p:tgtEl>
                                          <p:spTgt spid="9"/>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
        <p:nvSpPr>
          <p:cNvPr id="15" name="Text Placeholder 4"/>
          <p:cNvSpPr>
            <a:spLocks noGrp="1"/>
          </p:cNvSpPr>
          <p:nvPr>
            <p:ph type="body" sz="quarter" idx="15" hasCustomPrompt="1"/>
          </p:nvPr>
        </p:nvSpPr>
        <p:spPr>
          <a:xfrm>
            <a:off x="8800211" y="1590086"/>
            <a:ext cx="1600200" cy="433965"/>
          </a:xfrm>
        </p:spPr>
        <p:txBody>
          <a:bodyPr/>
          <a:lstStyle>
            <a:lvl1pPr marL="0" indent="0" algn="r">
              <a:buNone/>
              <a:defRPr sz="1800" baseline="0"/>
            </a:lvl1pPr>
          </a:lstStyle>
          <a:p>
            <a:pPr lvl="0"/>
            <a:r>
              <a:rPr lang="en-US" dirty="0" smtClean="0"/>
              <a:t>Session Code</a:t>
            </a:r>
            <a:endParaRPr lang="en-US" dirty="0"/>
          </a:p>
        </p:txBody>
      </p:sp>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599"/>
            <a:ext cx="8071104"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37124" y="3100829"/>
            <a:ext cx="3681991" cy="633985"/>
          </a:xfrm>
          <a:prstGeom prst="rect">
            <a:avLst/>
          </a:prstGeom>
        </p:spPr>
      </p:pic>
    </p:spTree>
    <p:extLst>
      <p:ext uri="{BB962C8B-B14F-4D97-AF65-F5344CB8AC3E}">
        <p14:creationId xmlns:p14="http://schemas.microsoft.com/office/powerpoint/2010/main" val="178403031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par>
                                <p:cTn id="20" presetID="63" presetClass="path" presetSubtype="0" decel="100000" fill="hold" nodeType="withEffect">
                                  <p:stCondLst>
                                    <p:cond delay="580"/>
                                  </p:stCondLst>
                                  <p:childTnLst>
                                    <p:animMotion origin="layout" path="M -0.02412 2.94598E-6 L -4.48813E-6 2.94598E-6 " pathEditMode="relative" rAng="0" ptsTypes="AA">
                                      <p:cBhvr>
                                        <p:cTn id="21" dur="500" fill="hold"/>
                                        <p:tgtEl>
                                          <p:spTgt spid="9"/>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246198534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80873377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11330218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143686492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21785334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17092727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3957376214"/>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18710647"/>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922579"/>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911507467"/>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49031909"/>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23908731"/>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748797769"/>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700372190"/>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615335107"/>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819427203"/>
      </p:ext>
    </p:extLst>
  </p:cSld>
  <p:clrMapOvr>
    <a:masterClrMapping/>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4073244098"/>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4201646662"/>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44591835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779196437"/>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349306034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1816568477"/>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1562560"/>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9404709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616984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23872857"/>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9900912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848815230"/>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slideLayout" Target="../slideLayouts/slideLayout57.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slideLayout" Target="../slideLayouts/slideLayout56.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31" Type="http://schemas.openxmlformats.org/officeDocument/2006/relationships/image" Target="../media/image1.png"/><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1"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3975176453"/>
      </p:ext>
    </p:extLst>
  </p:cSld>
  <p:clrMap bg1="lt1" tx1="dk1" bg2="lt2" tx2="dk2" accent1="accent1" accent2="accent2" accent3="accent3" accent4="accent4" accent5="accent5" accent6="accent6" hlink="hlink" folHlink="folHlink"/>
  <p:sldLayoutIdLst>
    <p:sldLayoutId id="2147484218" r:id="rId1"/>
    <p:sldLayoutId id="2147484219" r:id="rId2"/>
    <p:sldLayoutId id="2147484220" r:id="rId3"/>
    <p:sldLayoutId id="2147484221" r:id="rId4"/>
    <p:sldLayoutId id="2147484222" r:id="rId5"/>
    <p:sldLayoutId id="2147484223" r:id="rId6"/>
    <p:sldLayoutId id="2147484224" r:id="rId7"/>
    <p:sldLayoutId id="2147484225" r:id="rId8"/>
    <p:sldLayoutId id="2147484226" r:id="rId9"/>
    <p:sldLayoutId id="2147484227" r:id="rId10"/>
    <p:sldLayoutId id="2147484228" r:id="rId11"/>
    <p:sldLayoutId id="2147484229" r:id="rId12"/>
    <p:sldLayoutId id="2147484230" r:id="rId13"/>
    <p:sldLayoutId id="2147484231" r:id="rId14"/>
    <p:sldLayoutId id="2147484232" r:id="rId15"/>
    <p:sldLayoutId id="2147484233" r:id="rId16"/>
    <p:sldLayoutId id="2147484234" r:id="rId17"/>
    <p:sldLayoutId id="2147484235" r:id="rId18"/>
    <p:sldLayoutId id="2147484236" r:id="rId19"/>
    <p:sldLayoutId id="2147484237" r:id="rId20"/>
    <p:sldLayoutId id="2147484238" r:id="rId21"/>
    <p:sldLayoutId id="2147484239" r:id="rId22"/>
    <p:sldLayoutId id="2147484240" r:id="rId23"/>
    <p:sldLayoutId id="2147484241" r:id="rId24"/>
    <p:sldLayoutId id="2147484242" r:id="rId25"/>
    <p:sldLayoutId id="2147484243" r:id="rId26"/>
    <p:sldLayoutId id="2147484244" r:id="rId27"/>
    <p:sldLayoutId id="2147484245" r:id="rId28"/>
    <p:sldLayoutId id="2147484246" r:id="rId29"/>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8.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1.xml"/><Relationship Id="rId1" Type="http://schemas.openxmlformats.org/officeDocument/2006/relationships/slideLayout" Target="../slideLayouts/slideLayout3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ecn.dev.virtualearth.net/mapcontrol/mapcontrol.ashx?v=7.0" TargetMode="External"/><Relationship Id="rId2" Type="http://schemas.openxmlformats.org/officeDocument/2006/relationships/notesSlide" Target="../notesSlides/notesSlide20.xml"/><Relationship Id="rId1" Type="http://schemas.openxmlformats.org/officeDocument/2006/relationships/slideLayout" Target="../slideLayouts/slideLayout4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0.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0.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45.xml"/><Relationship Id="rId5" Type="http://schemas.openxmlformats.org/officeDocument/2006/relationships/image" Target="../media/image9.jpg"/><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0.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0.xml"/></Relationships>
</file>

<file path=ppt/slides/_rels/slide33.xml.rels><?xml version="1.0" encoding="UTF-8" standalone="yes"?>
<Relationships xmlns="http://schemas.openxmlformats.org/package/2006/relationships"><Relationship Id="rId3" Type="http://schemas.openxmlformats.org/officeDocument/2006/relationships/hyperlink" Target="http://msdn.microsoft.com/en-us/library/windowsazure/ee336245.aspx" TargetMode="External"/><Relationship Id="rId2" Type="http://schemas.openxmlformats.org/officeDocument/2006/relationships/notesSlide" Target="../notesSlides/notesSlide33.xml"/><Relationship Id="rId1" Type="http://schemas.openxmlformats.org/officeDocument/2006/relationships/slideLayout" Target="../slideLayouts/slideLayout40.xml"/><Relationship Id="rId5" Type="http://schemas.openxmlformats.org/officeDocument/2006/relationships/hyperlink" Target="http://www.bingmapsportal.com/ISDK/AjaxV7#CreateMap1" TargetMode="External"/><Relationship Id="rId4" Type="http://schemas.openxmlformats.org/officeDocument/2006/relationships/hyperlink" Target="http://office.microsoft.com/en-us/office365-sharepoint-online-enterprise-help/sharepoint-online-software-boundaries-and-limits-HA102694293.aspx" TargetMode="External"/></Relationships>
</file>

<file path=ppt/slides/_rels/slide3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4.xml"/><Relationship Id="rId1" Type="http://schemas.openxmlformats.org/officeDocument/2006/relationships/slideLayout" Target="../slideLayouts/slideLayout40.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5.xml"/></Relationships>
</file>

<file path=ppt/slides/_rels/slide3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6.xml"/><Relationship Id="rId1" Type="http://schemas.openxmlformats.org/officeDocument/2006/relationships/slideLayout" Target="../slideLayouts/slideLayout37.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3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7.xml"/><Relationship Id="rId1" Type="http://schemas.openxmlformats.org/officeDocument/2006/relationships/slideLayout" Target="../slideLayouts/slideLayout5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1.xml"/></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7.xml"/><Relationship Id="rId1" Type="http://schemas.openxmlformats.org/officeDocument/2006/relationships/slideLayout" Target="../slideLayouts/slideLayout38.xml"/><Relationship Id="rId6" Type="http://schemas.openxmlformats.org/officeDocument/2006/relationships/image" Target="../media/image13.png"/><Relationship Id="rId5" Type="http://schemas.openxmlformats.org/officeDocument/2006/relationships/image" Target="../media/image12.JPG"/><Relationship Id="rId4" Type="http://schemas.openxmlformats.org/officeDocument/2006/relationships/image" Target="../media/image11.JP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8.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40.xml"/><Relationship Id="rId5" Type="http://schemas.openxmlformats.org/officeDocument/2006/relationships/image" Target="../media/image16.png"/><Relationship Id="rId4" Type="http://schemas.openxmlformats.org/officeDocument/2006/relationships/image" Target="../media/image15.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643317107"/>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SharePoint Configuration</a:t>
            </a:r>
            <a:endParaRPr lang="en-US" dirty="0"/>
          </a:p>
        </p:txBody>
      </p:sp>
      <p:sp>
        <p:nvSpPr>
          <p:cNvPr id="6" name="Text Placeholder 5"/>
          <p:cNvSpPr>
            <a:spLocks noGrp="1"/>
          </p:cNvSpPr>
          <p:nvPr>
            <p:ph type="body" sz="quarter" idx="11"/>
          </p:nvPr>
        </p:nvSpPr>
        <p:spPr>
          <a:xfrm>
            <a:off x="1540969" y="1542970"/>
            <a:ext cx="10350125" cy="1077218"/>
          </a:xfrm>
        </p:spPr>
        <p:txBody>
          <a:bodyPr/>
          <a:lstStyle/>
          <a:p>
            <a:r>
              <a:rPr lang="en-US" dirty="0" smtClean="0"/>
              <a:t>Display Template</a:t>
            </a:r>
          </a:p>
          <a:p>
            <a:pPr lvl="1"/>
            <a:r>
              <a:rPr lang="en-US" dirty="0"/>
              <a:t>Item_Default_GEO.html</a:t>
            </a:r>
          </a:p>
        </p:txBody>
      </p:sp>
      <p:grpSp>
        <p:nvGrpSpPr>
          <p:cNvPr id="4" name="Group 3"/>
          <p:cNvGrpSpPr>
            <a:grpSpLocks noChangeAspect="1"/>
          </p:cNvGrpSpPr>
          <p:nvPr/>
        </p:nvGrpSpPr>
        <p:grpSpPr>
          <a:xfrm>
            <a:off x="376002" y="1363662"/>
            <a:ext cx="1097280" cy="1097280"/>
            <a:chOff x="376002" y="1363662"/>
            <a:chExt cx="1371600" cy="1371600"/>
          </a:xfrm>
        </p:grpSpPr>
        <p:sp>
          <p:nvSpPr>
            <p:cNvPr id="2" name="Rectangle 1"/>
            <p:cNvSpPr/>
            <p:nvPr/>
          </p:nvSpPr>
          <p:spPr bwMode="auto">
            <a:xfrm>
              <a:off x="376002" y="1363662"/>
              <a:ext cx="1371600" cy="1371600"/>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5" name="Freeform 18"/>
            <p:cNvSpPr>
              <a:spLocks noChangeAspect="1" noEditPoints="1"/>
            </p:cNvSpPr>
            <p:nvPr/>
          </p:nvSpPr>
          <p:spPr bwMode="black">
            <a:xfrm>
              <a:off x="682808" y="1506321"/>
              <a:ext cx="824464" cy="1005840"/>
            </a:xfrm>
            <a:custGeom>
              <a:avLst/>
              <a:gdLst>
                <a:gd name="T0" fmla="*/ 129 w 246"/>
                <a:gd name="T1" fmla="*/ 192 h 300"/>
                <a:gd name="T2" fmla="*/ 43 w 246"/>
                <a:gd name="T3" fmla="*/ 202 h 300"/>
                <a:gd name="T4" fmla="*/ 129 w 246"/>
                <a:gd name="T5" fmla="*/ 126 h 300"/>
                <a:gd name="T6" fmla="*/ 43 w 246"/>
                <a:gd name="T7" fmla="*/ 135 h 300"/>
                <a:gd name="T8" fmla="*/ 129 w 246"/>
                <a:gd name="T9" fmla="*/ 126 h 300"/>
                <a:gd name="T10" fmla="*/ 215 w 246"/>
                <a:gd name="T11" fmla="*/ 101 h 300"/>
                <a:gd name="T12" fmla="*/ 219 w 246"/>
                <a:gd name="T13" fmla="*/ 90 h 300"/>
                <a:gd name="T14" fmla="*/ 208 w 246"/>
                <a:gd name="T15" fmla="*/ 111 h 300"/>
                <a:gd name="T16" fmla="*/ 43 w 246"/>
                <a:gd name="T17" fmla="*/ 92 h 300"/>
                <a:gd name="T18" fmla="*/ 117 w 246"/>
                <a:gd name="T19" fmla="*/ 102 h 300"/>
                <a:gd name="T20" fmla="*/ 43 w 246"/>
                <a:gd name="T21" fmla="*/ 235 h 300"/>
                <a:gd name="T22" fmla="*/ 117 w 246"/>
                <a:gd name="T23" fmla="*/ 226 h 300"/>
                <a:gd name="T24" fmla="*/ 43 w 246"/>
                <a:gd name="T25" fmla="*/ 235 h 300"/>
                <a:gd name="T26" fmla="*/ 11 w 246"/>
                <a:gd name="T27" fmla="*/ 287 h 300"/>
                <a:gd name="T28" fmla="*/ 35 w 246"/>
                <a:gd name="T29" fmla="*/ 36 h 300"/>
                <a:gd name="T30" fmla="*/ 0 w 246"/>
                <a:gd name="T31" fmla="*/ 22 h 300"/>
                <a:gd name="T32" fmla="*/ 219 w 246"/>
                <a:gd name="T33" fmla="*/ 300 h 300"/>
                <a:gd name="T34" fmla="*/ 208 w 246"/>
                <a:gd name="T35" fmla="*/ 173 h 300"/>
                <a:gd name="T36" fmla="*/ 117 w 246"/>
                <a:gd name="T37" fmla="*/ 159 h 300"/>
                <a:gd name="T38" fmla="*/ 43 w 246"/>
                <a:gd name="T39" fmla="*/ 169 h 300"/>
                <a:gd name="T40" fmla="*/ 117 w 246"/>
                <a:gd name="T41" fmla="*/ 159 h 300"/>
                <a:gd name="T42" fmla="*/ 57 w 246"/>
                <a:gd name="T43" fmla="*/ 22 h 300"/>
                <a:gd name="T44" fmla="*/ 86 w 246"/>
                <a:gd name="T45" fmla="*/ 20 h 300"/>
                <a:gd name="T46" fmla="*/ 110 w 246"/>
                <a:gd name="T47" fmla="*/ 0 h 300"/>
                <a:gd name="T48" fmla="*/ 133 w 246"/>
                <a:gd name="T49" fmla="*/ 20 h 300"/>
                <a:gd name="T50" fmla="*/ 162 w 246"/>
                <a:gd name="T51" fmla="*/ 22 h 300"/>
                <a:gd name="T52" fmla="*/ 179 w 246"/>
                <a:gd name="T53" fmla="*/ 43 h 300"/>
                <a:gd name="T54" fmla="*/ 41 w 246"/>
                <a:gd name="T55" fmla="*/ 36 h 300"/>
                <a:gd name="T56" fmla="*/ 110 w 246"/>
                <a:gd name="T57" fmla="*/ 20 h 300"/>
                <a:gd name="T58" fmla="*/ 110 w 246"/>
                <a:gd name="T59" fmla="*/ 11 h 300"/>
                <a:gd name="T60" fmla="*/ 190 w 246"/>
                <a:gd name="T61" fmla="*/ 269 h 300"/>
                <a:gd name="T62" fmla="*/ 29 w 246"/>
                <a:gd name="T63" fmla="*/ 59 h 300"/>
                <a:gd name="T64" fmla="*/ 190 w 246"/>
                <a:gd name="T65" fmla="*/ 71 h 300"/>
                <a:gd name="T66" fmla="*/ 200 w 246"/>
                <a:gd name="T67" fmla="*/ 49 h 300"/>
                <a:gd name="T68" fmla="*/ 19 w 246"/>
                <a:gd name="T69" fmla="*/ 278 h 300"/>
                <a:gd name="T70" fmla="*/ 200 w 246"/>
                <a:gd name="T71" fmla="*/ 185 h 300"/>
                <a:gd name="T72" fmla="*/ 190 w 246"/>
                <a:gd name="T73" fmla="*/ 269 h 300"/>
                <a:gd name="T74" fmla="*/ 190 w 246"/>
                <a:gd name="T75" fmla="*/ 133 h 300"/>
                <a:gd name="T76" fmla="*/ 200 w 246"/>
                <a:gd name="T77" fmla="*/ 124 h 300"/>
                <a:gd name="T78" fmla="*/ 215 w 246"/>
                <a:gd name="T79" fmla="*/ 35 h 300"/>
                <a:gd name="T80" fmla="*/ 219 w 246"/>
                <a:gd name="T81" fmla="*/ 22 h 300"/>
                <a:gd name="T82" fmla="*/ 184 w 246"/>
                <a:gd name="T83" fmla="*/ 36 h 300"/>
                <a:gd name="T84" fmla="*/ 208 w 246"/>
                <a:gd name="T85" fmla="*/ 44 h 300"/>
                <a:gd name="T86" fmla="*/ 246 w 246"/>
                <a:gd name="T87" fmla="*/ 41 h 300"/>
                <a:gd name="T88" fmla="*/ 155 w 246"/>
                <a:gd name="T89" fmla="*/ 134 h 300"/>
                <a:gd name="T90" fmla="*/ 156 w 246"/>
                <a:gd name="T91" fmla="*/ 92 h 300"/>
                <a:gd name="T92" fmla="*/ 218 w 246"/>
                <a:gd name="T93" fmla="*/ 41 h 300"/>
                <a:gd name="T94" fmla="*/ 246 w 246"/>
                <a:gd name="T95" fmla="*/ 107 h 300"/>
                <a:gd name="T96" fmla="*/ 155 w 246"/>
                <a:gd name="T97" fmla="*/ 201 h 300"/>
                <a:gd name="T98" fmla="*/ 156 w 246"/>
                <a:gd name="T99" fmla="*/ 159 h 300"/>
                <a:gd name="T100" fmla="*/ 218 w 246"/>
                <a:gd name="T101" fmla="*/ 107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46" h="300">
                  <a:moveTo>
                    <a:pt x="43" y="192"/>
                  </a:moveTo>
                  <a:cubicBezTo>
                    <a:pt x="129" y="192"/>
                    <a:pt x="129" y="192"/>
                    <a:pt x="129" y="192"/>
                  </a:cubicBezTo>
                  <a:cubicBezTo>
                    <a:pt x="129" y="202"/>
                    <a:pt x="129" y="202"/>
                    <a:pt x="129" y="202"/>
                  </a:cubicBezTo>
                  <a:cubicBezTo>
                    <a:pt x="43" y="202"/>
                    <a:pt x="43" y="202"/>
                    <a:pt x="43" y="202"/>
                  </a:cubicBezTo>
                  <a:lnTo>
                    <a:pt x="43" y="192"/>
                  </a:lnTo>
                  <a:close/>
                  <a:moveTo>
                    <a:pt x="129" y="126"/>
                  </a:moveTo>
                  <a:cubicBezTo>
                    <a:pt x="43" y="126"/>
                    <a:pt x="43" y="126"/>
                    <a:pt x="43" y="126"/>
                  </a:cubicBezTo>
                  <a:cubicBezTo>
                    <a:pt x="43" y="135"/>
                    <a:pt x="43" y="135"/>
                    <a:pt x="43" y="135"/>
                  </a:cubicBezTo>
                  <a:cubicBezTo>
                    <a:pt x="129" y="135"/>
                    <a:pt x="129" y="135"/>
                    <a:pt x="129" y="135"/>
                  </a:cubicBezTo>
                  <a:lnTo>
                    <a:pt x="129" y="126"/>
                  </a:lnTo>
                  <a:close/>
                  <a:moveTo>
                    <a:pt x="208" y="111"/>
                  </a:moveTo>
                  <a:cubicBezTo>
                    <a:pt x="215" y="101"/>
                    <a:pt x="215" y="101"/>
                    <a:pt x="215" y="101"/>
                  </a:cubicBezTo>
                  <a:cubicBezTo>
                    <a:pt x="219" y="101"/>
                    <a:pt x="219" y="101"/>
                    <a:pt x="219" y="101"/>
                  </a:cubicBezTo>
                  <a:cubicBezTo>
                    <a:pt x="219" y="90"/>
                    <a:pt x="219" y="90"/>
                    <a:pt x="219" y="90"/>
                  </a:cubicBezTo>
                  <a:cubicBezTo>
                    <a:pt x="208" y="106"/>
                    <a:pt x="208" y="106"/>
                    <a:pt x="208" y="106"/>
                  </a:cubicBezTo>
                  <a:lnTo>
                    <a:pt x="208" y="111"/>
                  </a:lnTo>
                  <a:close/>
                  <a:moveTo>
                    <a:pt x="117" y="92"/>
                  </a:moveTo>
                  <a:cubicBezTo>
                    <a:pt x="43" y="92"/>
                    <a:pt x="43" y="92"/>
                    <a:pt x="43" y="92"/>
                  </a:cubicBezTo>
                  <a:cubicBezTo>
                    <a:pt x="43" y="102"/>
                    <a:pt x="43" y="102"/>
                    <a:pt x="43" y="102"/>
                  </a:cubicBezTo>
                  <a:cubicBezTo>
                    <a:pt x="117" y="102"/>
                    <a:pt x="117" y="102"/>
                    <a:pt x="117" y="102"/>
                  </a:cubicBezTo>
                  <a:lnTo>
                    <a:pt x="117" y="92"/>
                  </a:lnTo>
                  <a:close/>
                  <a:moveTo>
                    <a:pt x="43" y="235"/>
                  </a:moveTo>
                  <a:cubicBezTo>
                    <a:pt x="117" y="235"/>
                    <a:pt x="117" y="235"/>
                    <a:pt x="117" y="235"/>
                  </a:cubicBezTo>
                  <a:cubicBezTo>
                    <a:pt x="117" y="226"/>
                    <a:pt x="117" y="226"/>
                    <a:pt x="117" y="226"/>
                  </a:cubicBezTo>
                  <a:cubicBezTo>
                    <a:pt x="43" y="226"/>
                    <a:pt x="43" y="226"/>
                    <a:pt x="43" y="226"/>
                  </a:cubicBezTo>
                  <a:lnTo>
                    <a:pt x="43" y="235"/>
                  </a:lnTo>
                  <a:close/>
                  <a:moveTo>
                    <a:pt x="208" y="287"/>
                  </a:moveTo>
                  <a:cubicBezTo>
                    <a:pt x="11" y="287"/>
                    <a:pt x="11" y="287"/>
                    <a:pt x="11" y="287"/>
                  </a:cubicBezTo>
                  <a:cubicBezTo>
                    <a:pt x="11" y="36"/>
                    <a:pt x="11" y="36"/>
                    <a:pt x="11" y="36"/>
                  </a:cubicBezTo>
                  <a:cubicBezTo>
                    <a:pt x="35" y="36"/>
                    <a:pt x="35" y="36"/>
                    <a:pt x="35" y="36"/>
                  </a:cubicBezTo>
                  <a:cubicBezTo>
                    <a:pt x="37" y="31"/>
                    <a:pt x="40" y="26"/>
                    <a:pt x="44" y="22"/>
                  </a:cubicBezTo>
                  <a:cubicBezTo>
                    <a:pt x="0" y="22"/>
                    <a:pt x="0" y="22"/>
                    <a:pt x="0" y="22"/>
                  </a:cubicBezTo>
                  <a:cubicBezTo>
                    <a:pt x="0" y="300"/>
                    <a:pt x="0" y="300"/>
                    <a:pt x="0" y="300"/>
                  </a:cubicBezTo>
                  <a:cubicBezTo>
                    <a:pt x="219" y="300"/>
                    <a:pt x="219" y="300"/>
                    <a:pt x="219" y="300"/>
                  </a:cubicBezTo>
                  <a:cubicBezTo>
                    <a:pt x="219" y="157"/>
                    <a:pt x="219" y="157"/>
                    <a:pt x="219" y="157"/>
                  </a:cubicBezTo>
                  <a:cubicBezTo>
                    <a:pt x="208" y="173"/>
                    <a:pt x="208" y="173"/>
                    <a:pt x="208" y="173"/>
                  </a:cubicBezTo>
                  <a:lnTo>
                    <a:pt x="208" y="287"/>
                  </a:lnTo>
                  <a:close/>
                  <a:moveTo>
                    <a:pt x="117" y="159"/>
                  </a:moveTo>
                  <a:cubicBezTo>
                    <a:pt x="43" y="159"/>
                    <a:pt x="43" y="159"/>
                    <a:pt x="43" y="159"/>
                  </a:cubicBezTo>
                  <a:cubicBezTo>
                    <a:pt x="43" y="169"/>
                    <a:pt x="43" y="169"/>
                    <a:pt x="43" y="169"/>
                  </a:cubicBezTo>
                  <a:cubicBezTo>
                    <a:pt x="117" y="169"/>
                    <a:pt x="117" y="169"/>
                    <a:pt x="117" y="169"/>
                  </a:cubicBezTo>
                  <a:lnTo>
                    <a:pt x="117" y="159"/>
                  </a:lnTo>
                  <a:close/>
                  <a:moveTo>
                    <a:pt x="41" y="36"/>
                  </a:moveTo>
                  <a:cubicBezTo>
                    <a:pt x="43" y="29"/>
                    <a:pt x="50" y="25"/>
                    <a:pt x="57" y="22"/>
                  </a:cubicBezTo>
                  <a:cubicBezTo>
                    <a:pt x="63" y="21"/>
                    <a:pt x="71" y="20"/>
                    <a:pt x="77" y="20"/>
                  </a:cubicBezTo>
                  <a:cubicBezTo>
                    <a:pt x="80" y="20"/>
                    <a:pt x="83" y="20"/>
                    <a:pt x="86" y="20"/>
                  </a:cubicBezTo>
                  <a:cubicBezTo>
                    <a:pt x="87" y="20"/>
                    <a:pt x="88" y="20"/>
                    <a:pt x="89" y="20"/>
                  </a:cubicBezTo>
                  <a:cubicBezTo>
                    <a:pt x="89" y="9"/>
                    <a:pt x="98" y="0"/>
                    <a:pt x="110" y="0"/>
                  </a:cubicBezTo>
                  <a:cubicBezTo>
                    <a:pt x="121" y="0"/>
                    <a:pt x="130" y="9"/>
                    <a:pt x="130" y="20"/>
                  </a:cubicBezTo>
                  <a:cubicBezTo>
                    <a:pt x="131" y="20"/>
                    <a:pt x="132" y="20"/>
                    <a:pt x="133" y="20"/>
                  </a:cubicBezTo>
                  <a:cubicBezTo>
                    <a:pt x="136" y="20"/>
                    <a:pt x="139" y="20"/>
                    <a:pt x="142" y="20"/>
                  </a:cubicBezTo>
                  <a:cubicBezTo>
                    <a:pt x="149" y="20"/>
                    <a:pt x="156" y="21"/>
                    <a:pt x="162" y="22"/>
                  </a:cubicBezTo>
                  <a:cubicBezTo>
                    <a:pt x="170" y="25"/>
                    <a:pt x="176" y="29"/>
                    <a:pt x="178" y="36"/>
                  </a:cubicBezTo>
                  <a:cubicBezTo>
                    <a:pt x="179" y="38"/>
                    <a:pt x="179" y="41"/>
                    <a:pt x="179" y="43"/>
                  </a:cubicBezTo>
                  <a:cubicBezTo>
                    <a:pt x="145" y="43"/>
                    <a:pt x="74" y="43"/>
                    <a:pt x="40" y="43"/>
                  </a:cubicBezTo>
                  <a:cubicBezTo>
                    <a:pt x="40" y="41"/>
                    <a:pt x="41" y="38"/>
                    <a:pt x="41" y="36"/>
                  </a:cubicBezTo>
                  <a:close/>
                  <a:moveTo>
                    <a:pt x="99" y="20"/>
                  </a:moveTo>
                  <a:cubicBezTo>
                    <a:pt x="103" y="20"/>
                    <a:pt x="106" y="20"/>
                    <a:pt x="110" y="20"/>
                  </a:cubicBezTo>
                  <a:cubicBezTo>
                    <a:pt x="113" y="20"/>
                    <a:pt x="116" y="20"/>
                    <a:pt x="120" y="20"/>
                  </a:cubicBezTo>
                  <a:cubicBezTo>
                    <a:pt x="119" y="15"/>
                    <a:pt x="115" y="11"/>
                    <a:pt x="110" y="11"/>
                  </a:cubicBezTo>
                  <a:cubicBezTo>
                    <a:pt x="104" y="11"/>
                    <a:pt x="100" y="15"/>
                    <a:pt x="99" y="20"/>
                  </a:cubicBezTo>
                  <a:close/>
                  <a:moveTo>
                    <a:pt x="190" y="269"/>
                  </a:moveTo>
                  <a:cubicBezTo>
                    <a:pt x="29" y="269"/>
                    <a:pt x="29" y="269"/>
                    <a:pt x="29" y="269"/>
                  </a:cubicBezTo>
                  <a:cubicBezTo>
                    <a:pt x="29" y="59"/>
                    <a:pt x="29" y="59"/>
                    <a:pt x="29" y="59"/>
                  </a:cubicBezTo>
                  <a:cubicBezTo>
                    <a:pt x="190" y="59"/>
                    <a:pt x="190" y="59"/>
                    <a:pt x="190" y="59"/>
                  </a:cubicBezTo>
                  <a:cubicBezTo>
                    <a:pt x="190" y="71"/>
                    <a:pt x="190" y="71"/>
                    <a:pt x="190" y="71"/>
                  </a:cubicBezTo>
                  <a:cubicBezTo>
                    <a:pt x="200" y="57"/>
                    <a:pt x="200" y="57"/>
                    <a:pt x="200" y="57"/>
                  </a:cubicBezTo>
                  <a:cubicBezTo>
                    <a:pt x="200" y="49"/>
                    <a:pt x="200" y="49"/>
                    <a:pt x="200" y="49"/>
                  </a:cubicBezTo>
                  <a:cubicBezTo>
                    <a:pt x="19" y="49"/>
                    <a:pt x="19" y="49"/>
                    <a:pt x="19" y="49"/>
                  </a:cubicBezTo>
                  <a:cubicBezTo>
                    <a:pt x="19" y="278"/>
                    <a:pt x="19" y="278"/>
                    <a:pt x="19" y="278"/>
                  </a:cubicBezTo>
                  <a:cubicBezTo>
                    <a:pt x="200" y="278"/>
                    <a:pt x="200" y="278"/>
                    <a:pt x="200" y="278"/>
                  </a:cubicBezTo>
                  <a:cubicBezTo>
                    <a:pt x="200" y="185"/>
                    <a:pt x="200" y="185"/>
                    <a:pt x="200" y="185"/>
                  </a:cubicBezTo>
                  <a:cubicBezTo>
                    <a:pt x="190" y="199"/>
                    <a:pt x="190" y="199"/>
                    <a:pt x="190" y="199"/>
                  </a:cubicBezTo>
                  <a:lnTo>
                    <a:pt x="190" y="269"/>
                  </a:lnTo>
                  <a:close/>
                  <a:moveTo>
                    <a:pt x="200" y="119"/>
                  </a:moveTo>
                  <a:cubicBezTo>
                    <a:pt x="190" y="133"/>
                    <a:pt x="190" y="133"/>
                    <a:pt x="190" y="133"/>
                  </a:cubicBezTo>
                  <a:cubicBezTo>
                    <a:pt x="190" y="138"/>
                    <a:pt x="190" y="138"/>
                    <a:pt x="190" y="138"/>
                  </a:cubicBezTo>
                  <a:cubicBezTo>
                    <a:pt x="200" y="124"/>
                    <a:pt x="200" y="124"/>
                    <a:pt x="200" y="124"/>
                  </a:cubicBezTo>
                  <a:lnTo>
                    <a:pt x="200" y="119"/>
                  </a:lnTo>
                  <a:close/>
                  <a:moveTo>
                    <a:pt x="215" y="35"/>
                  </a:moveTo>
                  <a:cubicBezTo>
                    <a:pt x="219" y="35"/>
                    <a:pt x="219" y="35"/>
                    <a:pt x="219" y="35"/>
                  </a:cubicBezTo>
                  <a:cubicBezTo>
                    <a:pt x="219" y="22"/>
                    <a:pt x="219" y="22"/>
                    <a:pt x="219" y="22"/>
                  </a:cubicBezTo>
                  <a:cubicBezTo>
                    <a:pt x="175" y="22"/>
                    <a:pt x="175" y="22"/>
                    <a:pt x="175" y="22"/>
                  </a:cubicBezTo>
                  <a:cubicBezTo>
                    <a:pt x="179" y="26"/>
                    <a:pt x="182" y="30"/>
                    <a:pt x="184" y="36"/>
                  </a:cubicBezTo>
                  <a:cubicBezTo>
                    <a:pt x="208" y="36"/>
                    <a:pt x="208" y="36"/>
                    <a:pt x="208" y="36"/>
                  </a:cubicBezTo>
                  <a:cubicBezTo>
                    <a:pt x="208" y="44"/>
                    <a:pt x="208" y="44"/>
                    <a:pt x="208" y="44"/>
                  </a:cubicBezTo>
                  <a:lnTo>
                    <a:pt x="215" y="35"/>
                  </a:lnTo>
                  <a:close/>
                  <a:moveTo>
                    <a:pt x="246" y="41"/>
                  </a:moveTo>
                  <a:cubicBezTo>
                    <a:pt x="182" y="134"/>
                    <a:pt x="182" y="134"/>
                    <a:pt x="182" y="134"/>
                  </a:cubicBezTo>
                  <a:cubicBezTo>
                    <a:pt x="155" y="134"/>
                    <a:pt x="155" y="134"/>
                    <a:pt x="155" y="134"/>
                  </a:cubicBezTo>
                  <a:cubicBezTo>
                    <a:pt x="129" y="92"/>
                    <a:pt x="129" y="92"/>
                    <a:pt x="129" y="92"/>
                  </a:cubicBezTo>
                  <a:cubicBezTo>
                    <a:pt x="156" y="92"/>
                    <a:pt x="156" y="92"/>
                    <a:pt x="156" y="92"/>
                  </a:cubicBezTo>
                  <a:cubicBezTo>
                    <a:pt x="169" y="113"/>
                    <a:pt x="169" y="113"/>
                    <a:pt x="169" y="113"/>
                  </a:cubicBezTo>
                  <a:cubicBezTo>
                    <a:pt x="218" y="41"/>
                    <a:pt x="218" y="41"/>
                    <a:pt x="218" y="41"/>
                  </a:cubicBezTo>
                  <a:lnTo>
                    <a:pt x="246" y="41"/>
                  </a:lnTo>
                  <a:close/>
                  <a:moveTo>
                    <a:pt x="246" y="107"/>
                  </a:moveTo>
                  <a:cubicBezTo>
                    <a:pt x="182" y="201"/>
                    <a:pt x="182" y="201"/>
                    <a:pt x="182" y="201"/>
                  </a:cubicBezTo>
                  <a:cubicBezTo>
                    <a:pt x="155" y="201"/>
                    <a:pt x="155" y="201"/>
                    <a:pt x="155" y="201"/>
                  </a:cubicBezTo>
                  <a:cubicBezTo>
                    <a:pt x="129" y="159"/>
                    <a:pt x="129" y="159"/>
                    <a:pt x="129" y="159"/>
                  </a:cubicBezTo>
                  <a:cubicBezTo>
                    <a:pt x="156" y="159"/>
                    <a:pt x="156" y="159"/>
                    <a:pt x="156" y="159"/>
                  </a:cubicBezTo>
                  <a:cubicBezTo>
                    <a:pt x="169" y="180"/>
                    <a:pt x="169" y="180"/>
                    <a:pt x="169" y="180"/>
                  </a:cubicBezTo>
                  <a:cubicBezTo>
                    <a:pt x="218" y="107"/>
                    <a:pt x="218" y="107"/>
                    <a:pt x="218" y="107"/>
                  </a:cubicBezTo>
                  <a:lnTo>
                    <a:pt x="246" y="107"/>
                  </a:lnTo>
                  <a:close/>
                </a:path>
              </a:pathLst>
            </a:custGeom>
            <a:solidFill>
              <a:srgbClr val="FFFFFF"/>
            </a:solidFill>
            <a:ln>
              <a:noFill/>
            </a:ln>
          </p:spPr>
          <p:txBody>
            <a:bodyPr vert="horz" wrap="square" lIns="82305" tIns="41153" rIns="82305" bIns="41153" numCol="1" anchor="t" anchorCtr="0" compatLnSpc="1">
              <a:prstTxWarp prst="textNoShape">
                <a:avLst/>
              </a:prstTxWarp>
            </a:bodyPr>
            <a:lstStyle/>
            <a:p>
              <a:endParaRPr lang="en-US" sz="1600">
                <a:solidFill>
                  <a:srgbClr val="505050"/>
                </a:solidFill>
              </a:endParaRPr>
            </a:p>
          </p:txBody>
        </p:sp>
      </p:grpSp>
      <p:sp>
        <p:nvSpPr>
          <p:cNvPr id="12" name="Text Placeholder 5"/>
          <p:cNvSpPr txBox="1">
            <a:spLocks/>
          </p:cNvSpPr>
          <p:nvPr/>
        </p:nvSpPr>
        <p:spPr>
          <a:xfrm>
            <a:off x="1540969" y="2754377"/>
            <a:ext cx="10350125" cy="1077218"/>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4000" kern="1200" spc="0" baseline="0">
                <a:gradFill>
                  <a:gsLst>
                    <a:gs pos="2920">
                      <a:schemeClr val="tx2"/>
                    </a:gs>
                    <a:gs pos="39000">
                      <a:schemeClr val="tx2"/>
                    </a:gs>
                  </a:gsLst>
                  <a:lin ang="5400000" scaled="0"/>
                </a:gradFill>
                <a:latin typeface="+mj-lt"/>
                <a:ea typeface="+mn-ea"/>
                <a:cs typeface="+mn-cs"/>
              </a:defRPr>
            </a:lvl1pPr>
            <a:lvl2pPr marL="285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2pPr>
            <a:lvl3pPr marL="223838"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3pPr>
            <a:lvl4pPr marL="47625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4pPr>
            <a:lvl5pPr marL="7397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505050"/>
              </a:buClr>
            </a:pPr>
            <a:r>
              <a:rPr lang="en-US" dirty="0" smtClean="0">
                <a:gradFill>
                  <a:gsLst>
                    <a:gs pos="2920">
                      <a:srgbClr val="0072C6"/>
                    </a:gs>
                    <a:gs pos="39000">
                      <a:srgbClr val="0072C6"/>
                    </a:gs>
                  </a:gsLst>
                  <a:lin ang="5400000" scaled="0"/>
                </a:gradFill>
              </a:rPr>
              <a:t>Result Type</a:t>
            </a:r>
            <a:endParaRPr lang="en-US" dirty="0">
              <a:gradFill>
                <a:gsLst>
                  <a:gs pos="2920">
                    <a:srgbClr val="0072C6"/>
                  </a:gs>
                  <a:gs pos="39000">
                    <a:srgbClr val="0072C6"/>
                  </a:gs>
                </a:gsLst>
                <a:lin ang="5400000" scaled="0"/>
              </a:gradFill>
            </a:endParaRPr>
          </a:p>
          <a:p>
            <a:pPr lvl="1">
              <a:buClr>
                <a:srgbClr val="505050"/>
              </a:buClr>
            </a:pPr>
            <a:r>
              <a:rPr lang="en-US" dirty="0" err="1" smtClean="0">
                <a:gradFill>
                  <a:gsLst>
                    <a:gs pos="1250">
                      <a:srgbClr val="505050"/>
                    </a:gs>
                    <a:gs pos="100000">
                      <a:srgbClr val="505050"/>
                    </a:gs>
                  </a:gsLst>
                  <a:lin ang="5400000" scaled="0"/>
                </a:gradFill>
              </a:rPr>
              <a:t>Contenttype</a:t>
            </a:r>
            <a:r>
              <a:rPr lang="en-US" dirty="0" smtClean="0">
                <a:gradFill>
                  <a:gsLst>
                    <a:gs pos="1250">
                      <a:srgbClr val="505050"/>
                    </a:gs>
                    <a:gs pos="100000">
                      <a:srgbClr val="505050"/>
                    </a:gs>
                  </a:gsLst>
                  <a:lin ang="5400000" scaled="0"/>
                </a:gradFill>
              </a:rPr>
              <a:t>:”</a:t>
            </a:r>
            <a:r>
              <a:rPr lang="en-US" dirty="0" err="1" smtClean="0">
                <a:gradFill>
                  <a:gsLst>
                    <a:gs pos="1250">
                      <a:srgbClr val="505050"/>
                    </a:gs>
                    <a:gs pos="100000">
                      <a:srgbClr val="505050"/>
                    </a:gs>
                  </a:gsLst>
                  <a:lin ang="5400000" scaled="0"/>
                </a:gradFill>
              </a:rPr>
              <a:t>GEOLocations</a:t>
            </a:r>
            <a:r>
              <a:rPr lang="en-US" dirty="0" smtClean="0">
                <a:gradFill>
                  <a:gsLst>
                    <a:gs pos="1250">
                      <a:srgbClr val="505050"/>
                    </a:gs>
                    <a:gs pos="100000">
                      <a:srgbClr val="505050"/>
                    </a:gs>
                  </a:gsLst>
                  <a:lin ang="5400000" scaled="0"/>
                </a:gradFill>
              </a:rPr>
              <a:t>”</a:t>
            </a:r>
            <a:endParaRPr lang="en-US" dirty="0">
              <a:gradFill>
                <a:gsLst>
                  <a:gs pos="1250">
                    <a:srgbClr val="505050"/>
                  </a:gs>
                  <a:gs pos="100000">
                    <a:srgbClr val="505050"/>
                  </a:gs>
                </a:gsLst>
                <a:lin ang="5400000" scaled="0"/>
              </a:gradFill>
            </a:endParaRPr>
          </a:p>
        </p:txBody>
      </p:sp>
      <p:grpSp>
        <p:nvGrpSpPr>
          <p:cNvPr id="25" name="Group 24"/>
          <p:cNvGrpSpPr>
            <a:grpSpLocks noChangeAspect="1"/>
          </p:cNvGrpSpPr>
          <p:nvPr/>
        </p:nvGrpSpPr>
        <p:grpSpPr>
          <a:xfrm>
            <a:off x="386244" y="2575069"/>
            <a:ext cx="1097280" cy="1097280"/>
            <a:chOff x="376002" y="1363662"/>
            <a:chExt cx="1371600" cy="1371600"/>
          </a:xfrm>
        </p:grpSpPr>
        <p:sp>
          <p:nvSpPr>
            <p:cNvPr id="26" name="Rectangle 25"/>
            <p:cNvSpPr/>
            <p:nvPr/>
          </p:nvSpPr>
          <p:spPr bwMode="auto">
            <a:xfrm>
              <a:off x="376002" y="1363662"/>
              <a:ext cx="1371600" cy="1371600"/>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27" name="Freeform 18"/>
            <p:cNvSpPr>
              <a:spLocks noChangeAspect="1" noEditPoints="1"/>
            </p:cNvSpPr>
            <p:nvPr/>
          </p:nvSpPr>
          <p:spPr bwMode="black">
            <a:xfrm>
              <a:off x="682808" y="1506321"/>
              <a:ext cx="824464" cy="1005840"/>
            </a:xfrm>
            <a:custGeom>
              <a:avLst/>
              <a:gdLst>
                <a:gd name="T0" fmla="*/ 129 w 246"/>
                <a:gd name="T1" fmla="*/ 192 h 300"/>
                <a:gd name="T2" fmla="*/ 43 w 246"/>
                <a:gd name="T3" fmla="*/ 202 h 300"/>
                <a:gd name="T4" fmla="*/ 129 w 246"/>
                <a:gd name="T5" fmla="*/ 126 h 300"/>
                <a:gd name="T6" fmla="*/ 43 w 246"/>
                <a:gd name="T7" fmla="*/ 135 h 300"/>
                <a:gd name="T8" fmla="*/ 129 w 246"/>
                <a:gd name="T9" fmla="*/ 126 h 300"/>
                <a:gd name="T10" fmla="*/ 215 w 246"/>
                <a:gd name="T11" fmla="*/ 101 h 300"/>
                <a:gd name="T12" fmla="*/ 219 w 246"/>
                <a:gd name="T13" fmla="*/ 90 h 300"/>
                <a:gd name="T14" fmla="*/ 208 w 246"/>
                <a:gd name="T15" fmla="*/ 111 h 300"/>
                <a:gd name="T16" fmla="*/ 43 w 246"/>
                <a:gd name="T17" fmla="*/ 92 h 300"/>
                <a:gd name="T18" fmla="*/ 117 w 246"/>
                <a:gd name="T19" fmla="*/ 102 h 300"/>
                <a:gd name="T20" fmla="*/ 43 w 246"/>
                <a:gd name="T21" fmla="*/ 235 h 300"/>
                <a:gd name="T22" fmla="*/ 117 w 246"/>
                <a:gd name="T23" fmla="*/ 226 h 300"/>
                <a:gd name="T24" fmla="*/ 43 w 246"/>
                <a:gd name="T25" fmla="*/ 235 h 300"/>
                <a:gd name="T26" fmla="*/ 11 w 246"/>
                <a:gd name="T27" fmla="*/ 287 h 300"/>
                <a:gd name="T28" fmla="*/ 35 w 246"/>
                <a:gd name="T29" fmla="*/ 36 h 300"/>
                <a:gd name="T30" fmla="*/ 0 w 246"/>
                <a:gd name="T31" fmla="*/ 22 h 300"/>
                <a:gd name="T32" fmla="*/ 219 w 246"/>
                <a:gd name="T33" fmla="*/ 300 h 300"/>
                <a:gd name="T34" fmla="*/ 208 w 246"/>
                <a:gd name="T35" fmla="*/ 173 h 300"/>
                <a:gd name="T36" fmla="*/ 117 w 246"/>
                <a:gd name="T37" fmla="*/ 159 h 300"/>
                <a:gd name="T38" fmla="*/ 43 w 246"/>
                <a:gd name="T39" fmla="*/ 169 h 300"/>
                <a:gd name="T40" fmla="*/ 117 w 246"/>
                <a:gd name="T41" fmla="*/ 159 h 300"/>
                <a:gd name="T42" fmla="*/ 57 w 246"/>
                <a:gd name="T43" fmla="*/ 22 h 300"/>
                <a:gd name="T44" fmla="*/ 86 w 246"/>
                <a:gd name="T45" fmla="*/ 20 h 300"/>
                <a:gd name="T46" fmla="*/ 110 w 246"/>
                <a:gd name="T47" fmla="*/ 0 h 300"/>
                <a:gd name="T48" fmla="*/ 133 w 246"/>
                <a:gd name="T49" fmla="*/ 20 h 300"/>
                <a:gd name="T50" fmla="*/ 162 w 246"/>
                <a:gd name="T51" fmla="*/ 22 h 300"/>
                <a:gd name="T52" fmla="*/ 179 w 246"/>
                <a:gd name="T53" fmla="*/ 43 h 300"/>
                <a:gd name="T54" fmla="*/ 41 w 246"/>
                <a:gd name="T55" fmla="*/ 36 h 300"/>
                <a:gd name="T56" fmla="*/ 110 w 246"/>
                <a:gd name="T57" fmla="*/ 20 h 300"/>
                <a:gd name="T58" fmla="*/ 110 w 246"/>
                <a:gd name="T59" fmla="*/ 11 h 300"/>
                <a:gd name="T60" fmla="*/ 190 w 246"/>
                <a:gd name="T61" fmla="*/ 269 h 300"/>
                <a:gd name="T62" fmla="*/ 29 w 246"/>
                <a:gd name="T63" fmla="*/ 59 h 300"/>
                <a:gd name="T64" fmla="*/ 190 w 246"/>
                <a:gd name="T65" fmla="*/ 71 h 300"/>
                <a:gd name="T66" fmla="*/ 200 w 246"/>
                <a:gd name="T67" fmla="*/ 49 h 300"/>
                <a:gd name="T68" fmla="*/ 19 w 246"/>
                <a:gd name="T69" fmla="*/ 278 h 300"/>
                <a:gd name="T70" fmla="*/ 200 w 246"/>
                <a:gd name="T71" fmla="*/ 185 h 300"/>
                <a:gd name="T72" fmla="*/ 190 w 246"/>
                <a:gd name="T73" fmla="*/ 269 h 300"/>
                <a:gd name="T74" fmla="*/ 190 w 246"/>
                <a:gd name="T75" fmla="*/ 133 h 300"/>
                <a:gd name="T76" fmla="*/ 200 w 246"/>
                <a:gd name="T77" fmla="*/ 124 h 300"/>
                <a:gd name="T78" fmla="*/ 215 w 246"/>
                <a:gd name="T79" fmla="*/ 35 h 300"/>
                <a:gd name="T80" fmla="*/ 219 w 246"/>
                <a:gd name="T81" fmla="*/ 22 h 300"/>
                <a:gd name="T82" fmla="*/ 184 w 246"/>
                <a:gd name="T83" fmla="*/ 36 h 300"/>
                <a:gd name="T84" fmla="*/ 208 w 246"/>
                <a:gd name="T85" fmla="*/ 44 h 300"/>
                <a:gd name="T86" fmla="*/ 246 w 246"/>
                <a:gd name="T87" fmla="*/ 41 h 300"/>
                <a:gd name="T88" fmla="*/ 155 w 246"/>
                <a:gd name="T89" fmla="*/ 134 h 300"/>
                <a:gd name="T90" fmla="*/ 156 w 246"/>
                <a:gd name="T91" fmla="*/ 92 h 300"/>
                <a:gd name="T92" fmla="*/ 218 w 246"/>
                <a:gd name="T93" fmla="*/ 41 h 300"/>
                <a:gd name="T94" fmla="*/ 246 w 246"/>
                <a:gd name="T95" fmla="*/ 107 h 300"/>
                <a:gd name="T96" fmla="*/ 155 w 246"/>
                <a:gd name="T97" fmla="*/ 201 h 300"/>
                <a:gd name="T98" fmla="*/ 156 w 246"/>
                <a:gd name="T99" fmla="*/ 159 h 300"/>
                <a:gd name="T100" fmla="*/ 218 w 246"/>
                <a:gd name="T101" fmla="*/ 107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46" h="300">
                  <a:moveTo>
                    <a:pt x="43" y="192"/>
                  </a:moveTo>
                  <a:cubicBezTo>
                    <a:pt x="129" y="192"/>
                    <a:pt x="129" y="192"/>
                    <a:pt x="129" y="192"/>
                  </a:cubicBezTo>
                  <a:cubicBezTo>
                    <a:pt x="129" y="202"/>
                    <a:pt x="129" y="202"/>
                    <a:pt x="129" y="202"/>
                  </a:cubicBezTo>
                  <a:cubicBezTo>
                    <a:pt x="43" y="202"/>
                    <a:pt x="43" y="202"/>
                    <a:pt x="43" y="202"/>
                  </a:cubicBezTo>
                  <a:lnTo>
                    <a:pt x="43" y="192"/>
                  </a:lnTo>
                  <a:close/>
                  <a:moveTo>
                    <a:pt x="129" y="126"/>
                  </a:moveTo>
                  <a:cubicBezTo>
                    <a:pt x="43" y="126"/>
                    <a:pt x="43" y="126"/>
                    <a:pt x="43" y="126"/>
                  </a:cubicBezTo>
                  <a:cubicBezTo>
                    <a:pt x="43" y="135"/>
                    <a:pt x="43" y="135"/>
                    <a:pt x="43" y="135"/>
                  </a:cubicBezTo>
                  <a:cubicBezTo>
                    <a:pt x="129" y="135"/>
                    <a:pt x="129" y="135"/>
                    <a:pt x="129" y="135"/>
                  </a:cubicBezTo>
                  <a:lnTo>
                    <a:pt x="129" y="126"/>
                  </a:lnTo>
                  <a:close/>
                  <a:moveTo>
                    <a:pt x="208" y="111"/>
                  </a:moveTo>
                  <a:cubicBezTo>
                    <a:pt x="215" y="101"/>
                    <a:pt x="215" y="101"/>
                    <a:pt x="215" y="101"/>
                  </a:cubicBezTo>
                  <a:cubicBezTo>
                    <a:pt x="219" y="101"/>
                    <a:pt x="219" y="101"/>
                    <a:pt x="219" y="101"/>
                  </a:cubicBezTo>
                  <a:cubicBezTo>
                    <a:pt x="219" y="90"/>
                    <a:pt x="219" y="90"/>
                    <a:pt x="219" y="90"/>
                  </a:cubicBezTo>
                  <a:cubicBezTo>
                    <a:pt x="208" y="106"/>
                    <a:pt x="208" y="106"/>
                    <a:pt x="208" y="106"/>
                  </a:cubicBezTo>
                  <a:lnTo>
                    <a:pt x="208" y="111"/>
                  </a:lnTo>
                  <a:close/>
                  <a:moveTo>
                    <a:pt x="117" y="92"/>
                  </a:moveTo>
                  <a:cubicBezTo>
                    <a:pt x="43" y="92"/>
                    <a:pt x="43" y="92"/>
                    <a:pt x="43" y="92"/>
                  </a:cubicBezTo>
                  <a:cubicBezTo>
                    <a:pt x="43" y="102"/>
                    <a:pt x="43" y="102"/>
                    <a:pt x="43" y="102"/>
                  </a:cubicBezTo>
                  <a:cubicBezTo>
                    <a:pt x="117" y="102"/>
                    <a:pt x="117" y="102"/>
                    <a:pt x="117" y="102"/>
                  </a:cubicBezTo>
                  <a:lnTo>
                    <a:pt x="117" y="92"/>
                  </a:lnTo>
                  <a:close/>
                  <a:moveTo>
                    <a:pt x="43" y="235"/>
                  </a:moveTo>
                  <a:cubicBezTo>
                    <a:pt x="117" y="235"/>
                    <a:pt x="117" y="235"/>
                    <a:pt x="117" y="235"/>
                  </a:cubicBezTo>
                  <a:cubicBezTo>
                    <a:pt x="117" y="226"/>
                    <a:pt x="117" y="226"/>
                    <a:pt x="117" y="226"/>
                  </a:cubicBezTo>
                  <a:cubicBezTo>
                    <a:pt x="43" y="226"/>
                    <a:pt x="43" y="226"/>
                    <a:pt x="43" y="226"/>
                  </a:cubicBezTo>
                  <a:lnTo>
                    <a:pt x="43" y="235"/>
                  </a:lnTo>
                  <a:close/>
                  <a:moveTo>
                    <a:pt x="208" y="287"/>
                  </a:moveTo>
                  <a:cubicBezTo>
                    <a:pt x="11" y="287"/>
                    <a:pt x="11" y="287"/>
                    <a:pt x="11" y="287"/>
                  </a:cubicBezTo>
                  <a:cubicBezTo>
                    <a:pt x="11" y="36"/>
                    <a:pt x="11" y="36"/>
                    <a:pt x="11" y="36"/>
                  </a:cubicBezTo>
                  <a:cubicBezTo>
                    <a:pt x="35" y="36"/>
                    <a:pt x="35" y="36"/>
                    <a:pt x="35" y="36"/>
                  </a:cubicBezTo>
                  <a:cubicBezTo>
                    <a:pt x="37" y="31"/>
                    <a:pt x="40" y="26"/>
                    <a:pt x="44" y="22"/>
                  </a:cubicBezTo>
                  <a:cubicBezTo>
                    <a:pt x="0" y="22"/>
                    <a:pt x="0" y="22"/>
                    <a:pt x="0" y="22"/>
                  </a:cubicBezTo>
                  <a:cubicBezTo>
                    <a:pt x="0" y="300"/>
                    <a:pt x="0" y="300"/>
                    <a:pt x="0" y="300"/>
                  </a:cubicBezTo>
                  <a:cubicBezTo>
                    <a:pt x="219" y="300"/>
                    <a:pt x="219" y="300"/>
                    <a:pt x="219" y="300"/>
                  </a:cubicBezTo>
                  <a:cubicBezTo>
                    <a:pt x="219" y="157"/>
                    <a:pt x="219" y="157"/>
                    <a:pt x="219" y="157"/>
                  </a:cubicBezTo>
                  <a:cubicBezTo>
                    <a:pt x="208" y="173"/>
                    <a:pt x="208" y="173"/>
                    <a:pt x="208" y="173"/>
                  </a:cubicBezTo>
                  <a:lnTo>
                    <a:pt x="208" y="287"/>
                  </a:lnTo>
                  <a:close/>
                  <a:moveTo>
                    <a:pt x="117" y="159"/>
                  </a:moveTo>
                  <a:cubicBezTo>
                    <a:pt x="43" y="159"/>
                    <a:pt x="43" y="159"/>
                    <a:pt x="43" y="159"/>
                  </a:cubicBezTo>
                  <a:cubicBezTo>
                    <a:pt x="43" y="169"/>
                    <a:pt x="43" y="169"/>
                    <a:pt x="43" y="169"/>
                  </a:cubicBezTo>
                  <a:cubicBezTo>
                    <a:pt x="117" y="169"/>
                    <a:pt x="117" y="169"/>
                    <a:pt x="117" y="169"/>
                  </a:cubicBezTo>
                  <a:lnTo>
                    <a:pt x="117" y="159"/>
                  </a:lnTo>
                  <a:close/>
                  <a:moveTo>
                    <a:pt x="41" y="36"/>
                  </a:moveTo>
                  <a:cubicBezTo>
                    <a:pt x="43" y="29"/>
                    <a:pt x="50" y="25"/>
                    <a:pt x="57" y="22"/>
                  </a:cubicBezTo>
                  <a:cubicBezTo>
                    <a:pt x="63" y="21"/>
                    <a:pt x="71" y="20"/>
                    <a:pt x="77" y="20"/>
                  </a:cubicBezTo>
                  <a:cubicBezTo>
                    <a:pt x="80" y="20"/>
                    <a:pt x="83" y="20"/>
                    <a:pt x="86" y="20"/>
                  </a:cubicBezTo>
                  <a:cubicBezTo>
                    <a:pt x="87" y="20"/>
                    <a:pt x="88" y="20"/>
                    <a:pt x="89" y="20"/>
                  </a:cubicBezTo>
                  <a:cubicBezTo>
                    <a:pt x="89" y="9"/>
                    <a:pt x="98" y="0"/>
                    <a:pt x="110" y="0"/>
                  </a:cubicBezTo>
                  <a:cubicBezTo>
                    <a:pt x="121" y="0"/>
                    <a:pt x="130" y="9"/>
                    <a:pt x="130" y="20"/>
                  </a:cubicBezTo>
                  <a:cubicBezTo>
                    <a:pt x="131" y="20"/>
                    <a:pt x="132" y="20"/>
                    <a:pt x="133" y="20"/>
                  </a:cubicBezTo>
                  <a:cubicBezTo>
                    <a:pt x="136" y="20"/>
                    <a:pt x="139" y="20"/>
                    <a:pt x="142" y="20"/>
                  </a:cubicBezTo>
                  <a:cubicBezTo>
                    <a:pt x="149" y="20"/>
                    <a:pt x="156" y="21"/>
                    <a:pt x="162" y="22"/>
                  </a:cubicBezTo>
                  <a:cubicBezTo>
                    <a:pt x="170" y="25"/>
                    <a:pt x="176" y="29"/>
                    <a:pt x="178" y="36"/>
                  </a:cubicBezTo>
                  <a:cubicBezTo>
                    <a:pt x="179" y="38"/>
                    <a:pt x="179" y="41"/>
                    <a:pt x="179" y="43"/>
                  </a:cubicBezTo>
                  <a:cubicBezTo>
                    <a:pt x="145" y="43"/>
                    <a:pt x="74" y="43"/>
                    <a:pt x="40" y="43"/>
                  </a:cubicBezTo>
                  <a:cubicBezTo>
                    <a:pt x="40" y="41"/>
                    <a:pt x="41" y="38"/>
                    <a:pt x="41" y="36"/>
                  </a:cubicBezTo>
                  <a:close/>
                  <a:moveTo>
                    <a:pt x="99" y="20"/>
                  </a:moveTo>
                  <a:cubicBezTo>
                    <a:pt x="103" y="20"/>
                    <a:pt x="106" y="20"/>
                    <a:pt x="110" y="20"/>
                  </a:cubicBezTo>
                  <a:cubicBezTo>
                    <a:pt x="113" y="20"/>
                    <a:pt x="116" y="20"/>
                    <a:pt x="120" y="20"/>
                  </a:cubicBezTo>
                  <a:cubicBezTo>
                    <a:pt x="119" y="15"/>
                    <a:pt x="115" y="11"/>
                    <a:pt x="110" y="11"/>
                  </a:cubicBezTo>
                  <a:cubicBezTo>
                    <a:pt x="104" y="11"/>
                    <a:pt x="100" y="15"/>
                    <a:pt x="99" y="20"/>
                  </a:cubicBezTo>
                  <a:close/>
                  <a:moveTo>
                    <a:pt x="190" y="269"/>
                  </a:moveTo>
                  <a:cubicBezTo>
                    <a:pt x="29" y="269"/>
                    <a:pt x="29" y="269"/>
                    <a:pt x="29" y="269"/>
                  </a:cubicBezTo>
                  <a:cubicBezTo>
                    <a:pt x="29" y="59"/>
                    <a:pt x="29" y="59"/>
                    <a:pt x="29" y="59"/>
                  </a:cubicBezTo>
                  <a:cubicBezTo>
                    <a:pt x="190" y="59"/>
                    <a:pt x="190" y="59"/>
                    <a:pt x="190" y="59"/>
                  </a:cubicBezTo>
                  <a:cubicBezTo>
                    <a:pt x="190" y="71"/>
                    <a:pt x="190" y="71"/>
                    <a:pt x="190" y="71"/>
                  </a:cubicBezTo>
                  <a:cubicBezTo>
                    <a:pt x="200" y="57"/>
                    <a:pt x="200" y="57"/>
                    <a:pt x="200" y="57"/>
                  </a:cubicBezTo>
                  <a:cubicBezTo>
                    <a:pt x="200" y="49"/>
                    <a:pt x="200" y="49"/>
                    <a:pt x="200" y="49"/>
                  </a:cubicBezTo>
                  <a:cubicBezTo>
                    <a:pt x="19" y="49"/>
                    <a:pt x="19" y="49"/>
                    <a:pt x="19" y="49"/>
                  </a:cubicBezTo>
                  <a:cubicBezTo>
                    <a:pt x="19" y="278"/>
                    <a:pt x="19" y="278"/>
                    <a:pt x="19" y="278"/>
                  </a:cubicBezTo>
                  <a:cubicBezTo>
                    <a:pt x="200" y="278"/>
                    <a:pt x="200" y="278"/>
                    <a:pt x="200" y="278"/>
                  </a:cubicBezTo>
                  <a:cubicBezTo>
                    <a:pt x="200" y="185"/>
                    <a:pt x="200" y="185"/>
                    <a:pt x="200" y="185"/>
                  </a:cubicBezTo>
                  <a:cubicBezTo>
                    <a:pt x="190" y="199"/>
                    <a:pt x="190" y="199"/>
                    <a:pt x="190" y="199"/>
                  </a:cubicBezTo>
                  <a:lnTo>
                    <a:pt x="190" y="269"/>
                  </a:lnTo>
                  <a:close/>
                  <a:moveTo>
                    <a:pt x="200" y="119"/>
                  </a:moveTo>
                  <a:cubicBezTo>
                    <a:pt x="190" y="133"/>
                    <a:pt x="190" y="133"/>
                    <a:pt x="190" y="133"/>
                  </a:cubicBezTo>
                  <a:cubicBezTo>
                    <a:pt x="190" y="138"/>
                    <a:pt x="190" y="138"/>
                    <a:pt x="190" y="138"/>
                  </a:cubicBezTo>
                  <a:cubicBezTo>
                    <a:pt x="200" y="124"/>
                    <a:pt x="200" y="124"/>
                    <a:pt x="200" y="124"/>
                  </a:cubicBezTo>
                  <a:lnTo>
                    <a:pt x="200" y="119"/>
                  </a:lnTo>
                  <a:close/>
                  <a:moveTo>
                    <a:pt x="215" y="35"/>
                  </a:moveTo>
                  <a:cubicBezTo>
                    <a:pt x="219" y="35"/>
                    <a:pt x="219" y="35"/>
                    <a:pt x="219" y="35"/>
                  </a:cubicBezTo>
                  <a:cubicBezTo>
                    <a:pt x="219" y="22"/>
                    <a:pt x="219" y="22"/>
                    <a:pt x="219" y="22"/>
                  </a:cubicBezTo>
                  <a:cubicBezTo>
                    <a:pt x="175" y="22"/>
                    <a:pt x="175" y="22"/>
                    <a:pt x="175" y="22"/>
                  </a:cubicBezTo>
                  <a:cubicBezTo>
                    <a:pt x="179" y="26"/>
                    <a:pt x="182" y="30"/>
                    <a:pt x="184" y="36"/>
                  </a:cubicBezTo>
                  <a:cubicBezTo>
                    <a:pt x="208" y="36"/>
                    <a:pt x="208" y="36"/>
                    <a:pt x="208" y="36"/>
                  </a:cubicBezTo>
                  <a:cubicBezTo>
                    <a:pt x="208" y="44"/>
                    <a:pt x="208" y="44"/>
                    <a:pt x="208" y="44"/>
                  </a:cubicBezTo>
                  <a:lnTo>
                    <a:pt x="215" y="35"/>
                  </a:lnTo>
                  <a:close/>
                  <a:moveTo>
                    <a:pt x="246" y="41"/>
                  </a:moveTo>
                  <a:cubicBezTo>
                    <a:pt x="182" y="134"/>
                    <a:pt x="182" y="134"/>
                    <a:pt x="182" y="134"/>
                  </a:cubicBezTo>
                  <a:cubicBezTo>
                    <a:pt x="155" y="134"/>
                    <a:pt x="155" y="134"/>
                    <a:pt x="155" y="134"/>
                  </a:cubicBezTo>
                  <a:cubicBezTo>
                    <a:pt x="129" y="92"/>
                    <a:pt x="129" y="92"/>
                    <a:pt x="129" y="92"/>
                  </a:cubicBezTo>
                  <a:cubicBezTo>
                    <a:pt x="156" y="92"/>
                    <a:pt x="156" y="92"/>
                    <a:pt x="156" y="92"/>
                  </a:cubicBezTo>
                  <a:cubicBezTo>
                    <a:pt x="169" y="113"/>
                    <a:pt x="169" y="113"/>
                    <a:pt x="169" y="113"/>
                  </a:cubicBezTo>
                  <a:cubicBezTo>
                    <a:pt x="218" y="41"/>
                    <a:pt x="218" y="41"/>
                    <a:pt x="218" y="41"/>
                  </a:cubicBezTo>
                  <a:lnTo>
                    <a:pt x="246" y="41"/>
                  </a:lnTo>
                  <a:close/>
                  <a:moveTo>
                    <a:pt x="246" y="107"/>
                  </a:moveTo>
                  <a:cubicBezTo>
                    <a:pt x="182" y="201"/>
                    <a:pt x="182" y="201"/>
                    <a:pt x="182" y="201"/>
                  </a:cubicBezTo>
                  <a:cubicBezTo>
                    <a:pt x="155" y="201"/>
                    <a:pt x="155" y="201"/>
                    <a:pt x="155" y="201"/>
                  </a:cubicBezTo>
                  <a:cubicBezTo>
                    <a:pt x="129" y="159"/>
                    <a:pt x="129" y="159"/>
                    <a:pt x="129" y="159"/>
                  </a:cubicBezTo>
                  <a:cubicBezTo>
                    <a:pt x="156" y="159"/>
                    <a:pt x="156" y="159"/>
                    <a:pt x="156" y="159"/>
                  </a:cubicBezTo>
                  <a:cubicBezTo>
                    <a:pt x="169" y="180"/>
                    <a:pt x="169" y="180"/>
                    <a:pt x="169" y="180"/>
                  </a:cubicBezTo>
                  <a:cubicBezTo>
                    <a:pt x="218" y="107"/>
                    <a:pt x="218" y="107"/>
                    <a:pt x="218" y="107"/>
                  </a:cubicBezTo>
                  <a:lnTo>
                    <a:pt x="246" y="107"/>
                  </a:lnTo>
                  <a:close/>
                </a:path>
              </a:pathLst>
            </a:custGeom>
            <a:solidFill>
              <a:srgbClr val="FFFFFF"/>
            </a:solidFill>
            <a:ln>
              <a:noFill/>
            </a:ln>
          </p:spPr>
          <p:txBody>
            <a:bodyPr vert="horz" wrap="square" lIns="82305" tIns="41153" rIns="82305" bIns="41153" numCol="1" anchor="t" anchorCtr="0" compatLnSpc="1">
              <a:prstTxWarp prst="textNoShape">
                <a:avLst/>
              </a:prstTxWarp>
            </a:bodyPr>
            <a:lstStyle/>
            <a:p>
              <a:endParaRPr lang="en-US" sz="1600">
                <a:solidFill>
                  <a:srgbClr val="505050"/>
                </a:solidFill>
              </a:endParaRPr>
            </a:p>
          </p:txBody>
        </p:sp>
      </p:grpSp>
    </p:spTree>
    <p:extLst>
      <p:ext uri="{BB962C8B-B14F-4D97-AF65-F5344CB8AC3E}">
        <p14:creationId xmlns:p14="http://schemas.microsoft.com/office/powerpoint/2010/main" val="17724518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C:\Users\timohe.EUROPE\Documents\MICROSOFT COMPANY\Conference\20130207 SharePoint Conference Denmark\Pics\DisplayTemplateOri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4181" y="3209229"/>
            <a:ext cx="6169798" cy="2932485"/>
          </a:xfrm>
          <a:prstGeom prst="rect">
            <a:avLst/>
          </a:prstGeom>
          <a:noFill/>
          <a:extLst>
            <a:ext uri="{909E8E84-426E-40DD-AFC4-6F175D3DCCD1}">
              <a14:hiddenFill xmlns:a14="http://schemas.microsoft.com/office/drawing/2010/main">
                <a:solidFill>
                  <a:srgbClr val="FFFFFF"/>
                </a:solidFill>
              </a14:hiddenFill>
            </a:ext>
          </a:extLst>
        </p:spPr>
      </p:pic>
      <p:sp>
        <p:nvSpPr>
          <p:cNvPr id="17" name="Title 16"/>
          <p:cNvSpPr>
            <a:spLocks noGrp="1"/>
          </p:cNvSpPr>
          <p:nvPr>
            <p:ph type="title"/>
          </p:nvPr>
        </p:nvSpPr>
        <p:spPr/>
        <p:txBody>
          <a:bodyPr/>
          <a:lstStyle/>
          <a:p>
            <a:r>
              <a:rPr lang="en-US" dirty="0" smtClean="0"/>
              <a:t>Display Templates</a:t>
            </a:r>
            <a:endParaRPr lang="en-US" dirty="0"/>
          </a:p>
        </p:txBody>
      </p:sp>
      <p:sp>
        <p:nvSpPr>
          <p:cNvPr id="14" name="Text Placeholder 5"/>
          <p:cNvSpPr txBox="1">
            <a:spLocks/>
          </p:cNvSpPr>
          <p:nvPr/>
        </p:nvSpPr>
        <p:spPr>
          <a:xfrm>
            <a:off x="465991" y="3425254"/>
            <a:ext cx="3808029" cy="80128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6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85750" indent="-285750"/>
            <a:r>
              <a:rPr lang="nb-NO" sz="2000" dirty="0" smtClean="0">
                <a:solidFill>
                  <a:srgbClr val="505050"/>
                </a:solidFill>
              </a:rPr>
              <a:t>Item_&lt;Name&gt;.html</a:t>
            </a:r>
          </a:p>
          <a:p>
            <a:pPr marL="285750" indent="-285750"/>
            <a:r>
              <a:rPr lang="nb-NO" sz="2000" dirty="0" smtClean="0">
                <a:solidFill>
                  <a:srgbClr val="505050"/>
                </a:solidFill>
              </a:rPr>
              <a:t>Item_&lt;Name&gt;.js</a:t>
            </a:r>
          </a:p>
        </p:txBody>
      </p:sp>
      <p:sp>
        <p:nvSpPr>
          <p:cNvPr id="15" name="Text Placeholder 5"/>
          <p:cNvSpPr txBox="1">
            <a:spLocks/>
          </p:cNvSpPr>
          <p:nvPr/>
        </p:nvSpPr>
        <p:spPr>
          <a:xfrm>
            <a:off x="465991" y="4289350"/>
            <a:ext cx="4672126" cy="79208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6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85750" indent="-285750"/>
            <a:r>
              <a:rPr lang="nb-NO" sz="2000" dirty="0">
                <a:solidFill>
                  <a:srgbClr val="505050"/>
                </a:solidFill>
              </a:rPr>
              <a:t>Item_&lt;Name&gt;_HoverPanel.html</a:t>
            </a:r>
          </a:p>
          <a:p>
            <a:pPr marL="285750" indent="-285750"/>
            <a:r>
              <a:rPr lang="nb-NO" sz="2000" dirty="0">
                <a:solidFill>
                  <a:srgbClr val="505050"/>
                </a:solidFill>
              </a:rPr>
              <a:t>Item_&lt;Name&gt;_HoverPanel.js</a:t>
            </a:r>
          </a:p>
        </p:txBody>
      </p:sp>
      <p:sp>
        <p:nvSpPr>
          <p:cNvPr id="16" name="Text Placeholder 5"/>
          <p:cNvSpPr txBox="1">
            <a:spLocks/>
          </p:cNvSpPr>
          <p:nvPr/>
        </p:nvSpPr>
        <p:spPr>
          <a:xfrm>
            <a:off x="457597" y="5225454"/>
            <a:ext cx="5328592" cy="91626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6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85750" indent="-285750"/>
            <a:r>
              <a:rPr lang="nb-NO" sz="2000" dirty="0">
                <a:solidFill>
                  <a:srgbClr val="505050"/>
                </a:solidFill>
              </a:rPr>
              <a:t>Item_CommonHoverPanel_Actions.html</a:t>
            </a:r>
          </a:p>
          <a:p>
            <a:pPr marL="285750" indent="-285750"/>
            <a:r>
              <a:rPr lang="nb-NO" sz="2000" dirty="0">
                <a:solidFill>
                  <a:srgbClr val="505050"/>
                </a:solidFill>
              </a:rPr>
              <a:t>Item_CommonHoverPanel_Actions.js</a:t>
            </a:r>
          </a:p>
        </p:txBody>
      </p:sp>
      <p:sp>
        <p:nvSpPr>
          <p:cNvPr id="18" name="Rectangle 17"/>
          <p:cNvSpPr/>
          <p:nvPr/>
        </p:nvSpPr>
        <p:spPr>
          <a:xfrm>
            <a:off x="5786189" y="4289350"/>
            <a:ext cx="2376264" cy="79208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9" name="Rectangle 18"/>
          <p:cNvSpPr/>
          <p:nvPr/>
        </p:nvSpPr>
        <p:spPr>
          <a:xfrm>
            <a:off x="8162453" y="3281238"/>
            <a:ext cx="3600400" cy="2448272"/>
          </a:xfrm>
          <a:prstGeom prst="rect">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0" name="Rectangle 19"/>
          <p:cNvSpPr/>
          <p:nvPr/>
        </p:nvSpPr>
        <p:spPr>
          <a:xfrm>
            <a:off x="8162453" y="5805123"/>
            <a:ext cx="3600400" cy="212419"/>
          </a:xfrm>
          <a:prstGeom prst="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1" name="Text Placeholder 5"/>
          <p:cNvSpPr txBox="1">
            <a:spLocks/>
          </p:cNvSpPr>
          <p:nvPr/>
        </p:nvSpPr>
        <p:spPr>
          <a:xfrm>
            <a:off x="465991" y="1265014"/>
            <a:ext cx="11584893" cy="110915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6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055813" indent="-2055813">
              <a:buFont typeface="Arial" pitchFamily="34" charset="0"/>
              <a:buNone/>
            </a:pPr>
            <a:r>
              <a:rPr lang="nb-NO" sz="2000" dirty="0" smtClean="0">
                <a:solidFill>
                  <a:srgbClr val="505050"/>
                </a:solidFill>
              </a:rPr>
              <a:t>Search Results 		http://&lt;url&gt;/_</a:t>
            </a:r>
            <a:r>
              <a:rPr lang="nb-NO" sz="2000" dirty="0">
                <a:solidFill>
                  <a:srgbClr val="505050"/>
                </a:solidFill>
              </a:rPr>
              <a:t>catalogs/masterpage/Display </a:t>
            </a:r>
            <a:r>
              <a:rPr lang="nb-NO" sz="2000" dirty="0" smtClean="0">
                <a:solidFill>
                  <a:srgbClr val="505050"/>
                </a:solidFill>
              </a:rPr>
              <a:t>Templates/Search</a:t>
            </a:r>
          </a:p>
          <a:p>
            <a:pPr marL="2055813" indent="-2055813">
              <a:buFont typeface="Arial" pitchFamily="34" charset="0"/>
              <a:buNone/>
            </a:pPr>
            <a:r>
              <a:rPr lang="fr-FR" sz="2000" dirty="0" smtClean="0">
                <a:solidFill>
                  <a:srgbClr val="505050"/>
                </a:solidFill>
              </a:rPr>
              <a:t>Content By </a:t>
            </a:r>
            <a:r>
              <a:rPr lang="fr-FR" sz="2000" dirty="0" err="1" smtClean="0">
                <a:solidFill>
                  <a:srgbClr val="505050"/>
                </a:solidFill>
              </a:rPr>
              <a:t>Search</a:t>
            </a:r>
            <a:r>
              <a:rPr lang="fr-FR" sz="2000" dirty="0">
                <a:solidFill>
                  <a:srgbClr val="505050"/>
                </a:solidFill>
              </a:rPr>
              <a:t>	</a:t>
            </a:r>
            <a:r>
              <a:rPr lang="fr-FR" sz="2000" dirty="0" smtClean="0">
                <a:solidFill>
                  <a:srgbClr val="505050"/>
                </a:solidFill>
              </a:rPr>
              <a:t>	http://&lt;url&gt;/_</a:t>
            </a:r>
            <a:r>
              <a:rPr lang="fr-FR" sz="2000" dirty="0">
                <a:solidFill>
                  <a:srgbClr val="505050"/>
                </a:solidFill>
              </a:rPr>
              <a:t>catalogs/masterpage/Display </a:t>
            </a:r>
            <a:r>
              <a:rPr lang="fr-FR" sz="2000" dirty="0" err="1" smtClean="0">
                <a:solidFill>
                  <a:srgbClr val="505050"/>
                </a:solidFill>
              </a:rPr>
              <a:t>Templates</a:t>
            </a:r>
            <a:r>
              <a:rPr lang="fr-FR" sz="2000" dirty="0" smtClean="0">
                <a:solidFill>
                  <a:srgbClr val="505050"/>
                </a:solidFill>
              </a:rPr>
              <a:t>/Content Web Parts</a:t>
            </a:r>
          </a:p>
          <a:p>
            <a:pPr marL="2055813" indent="-2055813">
              <a:buFont typeface="Arial" pitchFamily="34" charset="0"/>
              <a:buNone/>
            </a:pPr>
            <a:r>
              <a:rPr lang="nb-NO" sz="2000" dirty="0" smtClean="0">
                <a:solidFill>
                  <a:srgbClr val="505050"/>
                </a:solidFill>
              </a:rPr>
              <a:t>Refinement Panel		http://&lt;url&gt;/_</a:t>
            </a:r>
            <a:r>
              <a:rPr lang="nb-NO" sz="2000" dirty="0">
                <a:solidFill>
                  <a:srgbClr val="505050"/>
                </a:solidFill>
              </a:rPr>
              <a:t>catalogs/masterpage/Display Templates/Filters</a:t>
            </a:r>
            <a:endParaRPr lang="nb-NO" sz="2000" dirty="0" smtClean="0">
              <a:solidFill>
                <a:srgbClr val="505050"/>
              </a:solidFill>
            </a:endParaRPr>
          </a:p>
        </p:txBody>
      </p:sp>
      <p:sp>
        <p:nvSpPr>
          <p:cNvPr id="22" name="Text Placeholder 5"/>
          <p:cNvSpPr txBox="1">
            <a:spLocks/>
          </p:cNvSpPr>
          <p:nvPr/>
        </p:nvSpPr>
        <p:spPr>
          <a:xfrm>
            <a:off x="457597" y="2921198"/>
            <a:ext cx="2880320" cy="36004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6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nb-NO" sz="2000" b="1" dirty="0" smtClean="0">
                <a:solidFill>
                  <a:srgbClr val="505050"/>
                </a:solidFill>
              </a:rPr>
              <a:t>Search Center</a:t>
            </a:r>
          </a:p>
        </p:txBody>
      </p:sp>
    </p:spTree>
    <p:extLst>
      <p:ext uri="{BB962C8B-B14F-4D97-AF65-F5344CB8AC3E}">
        <p14:creationId xmlns:p14="http://schemas.microsoft.com/office/powerpoint/2010/main" val="793904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500"/>
                                        <p:tgtEl>
                                          <p:spTgt spid="22"/>
                                        </p:tgtEl>
                                      </p:cBhvr>
                                    </p:animEffect>
                                  </p:childTnLst>
                                </p:cTn>
                              </p:par>
                              <p:par>
                                <p:cTn id="13" presetID="10" presetClass="entr" presetSubtype="0"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fade">
                                      <p:cBhvr>
                                        <p:cTn id="20" dur="500"/>
                                        <p:tgtEl>
                                          <p:spTgt spid="1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fade">
                                      <p:cBhvr>
                                        <p:cTn id="28" dur="500"/>
                                        <p:tgtEl>
                                          <p:spTgt spid="19"/>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fade">
                                      <p:cBhvr>
                                        <p:cTn id="36" dur="500"/>
                                        <p:tgtEl>
                                          <p:spTgt spid="20"/>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8" grpId="0" animBg="1"/>
      <p:bldP spid="19" grpId="0" animBg="1"/>
      <p:bldP spid="20" grpId="0" animBg="1"/>
      <p:bldP spid="21" grpId="0"/>
      <p:bldP spid="2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a:xfrm>
            <a:off x="274638" y="3954463"/>
            <a:ext cx="11344199" cy="1829593"/>
          </a:xfrm>
        </p:spPr>
        <p:txBody>
          <a:bodyPr/>
          <a:lstStyle/>
          <a:p>
            <a:r>
              <a:rPr lang="de-AT" dirty="0" smtClean="0"/>
              <a:t>Display Template</a:t>
            </a:r>
            <a:endParaRPr lang="en-US" dirty="0"/>
          </a:p>
        </p:txBody>
      </p:sp>
    </p:spTree>
    <p:extLst>
      <p:ext uri="{BB962C8B-B14F-4D97-AF65-F5344CB8AC3E}">
        <p14:creationId xmlns:p14="http://schemas.microsoft.com/office/powerpoint/2010/main" val="17328832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74638" y="1212850"/>
            <a:ext cx="11887200" cy="3684085"/>
          </a:xfrm>
        </p:spPr>
        <p:txBody>
          <a:bodyPr/>
          <a:lstStyle/>
          <a:p>
            <a:r>
              <a:rPr lang="de-AT" dirty="0" err="1" smtClean="0"/>
              <a:t>Copy</a:t>
            </a:r>
            <a:r>
              <a:rPr lang="de-AT" dirty="0" smtClean="0"/>
              <a:t> an </a:t>
            </a:r>
            <a:r>
              <a:rPr lang="de-AT" dirty="0" err="1" smtClean="0"/>
              <a:t>existing</a:t>
            </a:r>
            <a:r>
              <a:rPr lang="de-AT" dirty="0" smtClean="0"/>
              <a:t> Display Template</a:t>
            </a:r>
          </a:p>
          <a:p>
            <a:pPr lvl="1"/>
            <a:r>
              <a:rPr lang="de-AT" dirty="0" err="1"/>
              <a:t>Copy</a:t>
            </a:r>
            <a:r>
              <a:rPr lang="de-AT" dirty="0"/>
              <a:t>, </a:t>
            </a:r>
            <a:r>
              <a:rPr lang="de-AT" dirty="0" err="1"/>
              <a:t>rename</a:t>
            </a:r>
            <a:r>
              <a:rPr lang="de-AT" dirty="0"/>
              <a:t> </a:t>
            </a:r>
            <a:r>
              <a:rPr lang="de-AT" dirty="0" err="1"/>
              <a:t>and</a:t>
            </a:r>
            <a:r>
              <a:rPr lang="de-AT" dirty="0"/>
              <a:t> </a:t>
            </a:r>
            <a:r>
              <a:rPr lang="de-AT" dirty="0" err="1"/>
              <a:t>add</a:t>
            </a:r>
            <a:r>
              <a:rPr lang="de-AT" dirty="0"/>
              <a:t> a </a:t>
            </a:r>
            <a:r>
              <a:rPr lang="de-AT" dirty="0" err="1"/>
              <a:t>unique</a:t>
            </a:r>
            <a:r>
              <a:rPr lang="de-AT" dirty="0"/>
              <a:t> title</a:t>
            </a:r>
          </a:p>
          <a:p>
            <a:pPr lvl="1"/>
            <a:r>
              <a:rPr lang="de-AT" dirty="0"/>
              <a:t>Link Display Template </a:t>
            </a:r>
            <a:r>
              <a:rPr lang="de-AT" dirty="0" err="1"/>
              <a:t>to</a:t>
            </a:r>
            <a:r>
              <a:rPr lang="de-AT" dirty="0"/>
              <a:t> </a:t>
            </a:r>
            <a:r>
              <a:rPr lang="de-AT" dirty="0" err="1"/>
              <a:t>custom</a:t>
            </a:r>
            <a:r>
              <a:rPr lang="de-AT" dirty="0"/>
              <a:t> </a:t>
            </a:r>
            <a:r>
              <a:rPr lang="de-AT" dirty="0" err="1"/>
              <a:t>Hover</a:t>
            </a:r>
            <a:r>
              <a:rPr lang="de-AT" dirty="0"/>
              <a:t> Display Template</a:t>
            </a:r>
          </a:p>
          <a:p>
            <a:pPr marL="342900" lvl="1" indent="0">
              <a:buNone/>
            </a:pPr>
            <a:endParaRPr lang="en-US" sz="1400" dirty="0" smtClean="0"/>
          </a:p>
          <a:p>
            <a:r>
              <a:rPr lang="en-US" dirty="0" smtClean="0"/>
              <a:t>Copy an existing Result Type</a:t>
            </a:r>
          </a:p>
          <a:p>
            <a:pPr lvl="1"/>
            <a:r>
              <a:rPr lang="de-AT" dirty="0" err="1" smtClean="0"/>
              <a:t>Apply</a:t>
            </a:r>
            <a:r>
              <a:rPr lang="de-AT" dirty="0" smtClean="0"/>
              <a:t> </a:t>
            </a:r>
            <a:r>
              <a:rPr lang="de-AT" dirty="0" err="1" smtClean="0"/>
              <a:t>condition</a:t>
            </a:r>
            <a:r>
              <a:rPr lang="de-AT" dirty="0" smtClean="0"/>
              <a:t> </a:t>
            </a:r>
            <a:r>
              <a:rPr lang="de-AT" dirty="0" err="1" smtClean="0"/>
              <a:t>to</a:t>
            </a:r>
            <a:r>
              <a:rPr lang="de-AT" dirty="0" smtClean="0"/>
              <a:t> </a:t>
            </a:r>
            <a:r>
              <a:rPr lang="de-AT" dirty="0" err="1" smtClean="0"/>
              <a:t>scope</a:t>
            </a:r>
            <a:r>
              <a:rPr lang="de-AT" dirty="0" smtClean="0"/>
              <a:t> </a:t>
            </a:r>
            <a:r>
              <a:rPr lang="de-AT" dirty="0" err="1" smtClean="0"/>
              <a:t>the</a:t>
            </a:r>
            <a:r>
              <a:rPr lang="de-AT" dirty="0" smtClean="0"/>
              <a:t> </a:t>
            </a:r>
            <a:r>
              <a:rPr lang="de-AT" dirty="0" err="1" smtClean="0"/>
              <a:t>display</a:t>
            </a:r>
            <a:r>
              <a:rPr lang="de-AT" dirty="0" smtClean="0"/>
              <a:t> </a:t>
            </a:r>
            <a:r>
              <a:rPr lang="de-AT" dirty="0" err="1" smtClean="0"/>
              <a:t>template</a:t>
            </a:r>
            <a:r>
              <a:rPr lang="de-AT" dirty="0" smtClean="0"/>
              <a:t> </a:t>
            </a:r>
            <a:r>
              <a:rPr lang="de-AT" dirty="0" err="1" smtClean="0"/>
              <a:t>to</a:t>
            </a:r>
            <a:r>
              <a:rPr lang="de-AT" dirty="0" smtClean="0"/>
              <a:t> </a:t>
            </a:r>
            <a:r>
              <a:rPr lang="de-AT" dirty="0" err="1" smtClean="0"/>
              <a:t>content</a:t>
            </a:r>
            <a:endParaRPr lang="de-AT" dirty="0" smtClean="0"/>
          </a:p>
          <a:p>
            <a:pPr lvl="1"/>
            <a:r>
              <a:rPr lang="de-AT" dirty="0" err="1" smtClean="0"/>
              <a:t>Associate</a:t>
            </a:r>
            <a:r>
              <a:rPr lang="de-AT" dirty="0" smtClean="0"/>
              <a:t> </a:t>
            </a:r>
            <a:r>
              <a:rPr lang="de-AT" dirty="0" err="1"/>
              <a:t>the</a:t>
            </a:r>
            <a:r>
              <a:rPr lang="de-AT" dirty="0"/>
              <a:t> Display Template</a:t>
            </a:r>
          </a:p>
          <a:p>
            <a:pPr lvl="1"/>
            <a:endParaRPr lang="de-AT" dirty="0" smtClean="0"/>
          </a:p>
        </p:txBody>
      </p:sp>
      <p:sp>
        <p:nvSpPr>
          <p:cNvPr id="17" name="Title 16"/>
          <p:cNvSpPr>
            <a:spLocks noGrp="1"/>
          </p:cNvSpPr>
          <p:nvPr>
            <p:ph type="title"/>
          </p:nvPr>
        </p:nvSpPr>
        <p:spPr/>
        <p:txBody>
          <a:bodyPr/>
          <a:lstStyle/>
          <a:p>
            <a:r>
              <a:rPr lang="de-AT" dirty="0" smtClean="0"/>
              <a:t>Display Template</a:t>
            </a:r>
            <a:endParaRPr lang="en-US" dirty="0"/>
          </a:p>
        </p:txBody>
      </p:sp>
    </p:spTree>
    <p:extLst>
      <p:ext uri="{BB962C8B-B14F-4D97-AF65-F5344CB8AC3E}">
        <p14:creationId xmlns:p14="http://schemas.microsoft.com/office/powerpoint/2010/main" val="3779421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a:xfrm>
            <a:off x="274638" y="3954463"/>
            <a:ext cx="11344199" cy="1829593"/>
          </a:xfrm>
        </p:spPr>
        <p:txBody>
          <a:bodyPr/>
          <a:lstStyle/>
          <a:p>
            <a:r>
              <a:rPr lang="de-AT" dirty="0" smtClean="0"/>
              <a:t>Custom </a:t>
            </a:r>
            <a:r>
              <a:rPr lang="de-AT" dirty="0" err="1" smtClean="0"/>
              <a:t>Managed</a:t>
            </a:r>
            <a:r>
              <a:rPr lang="de-AT" dirty="0" smtClean="0"/>
              <a:t> Properties</a:t>
            </a:r>
            <a:endParaRPr lang="en-US" dirty="0"/>
          </a:p>
        </p:txBody>
      </p:sp>
    </p:spTree>
    <p:extLst>
      <p:ext uri="{BB962C8B-B14F-4D97-AF65-F5344CB8AC3E}">
        <p14:creationId xmlns:p14="http://schemas.microsoft.com/office/powerpoint/2010/main" val="2981301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74638" y="1212850"/>
            <a:ext cx="11887200" cy="4090351"/>
          </a:xfrm>
        </p:spPr>
        <p:txBody>
          <a:bodyPr/>
          <a:lstStyle/>
          <a:p>
            <a:r>
              <a:rPr lang="de-AT" dirty="0" err="1" smtClean="0"/>
              <a:t>Provide</a:t>
            </a:r>
            <a:r>
              <a:rPr lang="de-AT" dirty="0" smtClean="0"/>
              <a:t> </a:t>
            </a:r>
            <a:r>
              <a:rPr lang="de-AT" dirty="0" err="1" smtClean="0"/>
              <a:t>custom</a:t>
            </a:r>
            <a:r>
              <a:rPr lang="de-AT" dirty="0" smtClean="0"/>
              <a:t> </a:t>
            </a:r>
            <a:r>
              <a:rPr lang="de-AT" dirty="0" err="1" smtClean="0"/>
              <a:t>managed</a:t>
            </a:r>
            <a:r>
              <a:rPr lang="de-AT" dirty="0" smtClean="0"/>
              <a:t> </a:t>
            </a:r>
            <a:r>
              <a:rPr lang="de-AT" dirty="0" err="1" smtClean="0"/>
              <a:t>properties</a:t>
            </a:r>
            <a:endParaRPr lang="de-AT" dirty="0" smtClean="0"/>
          </a:p>
          <a:p>
            <a:pPr lvl="1"/>
            <a:r>
              <a:rPr lang="de-AT" dirty="0" smtClean="0"/>
              <a:t>Display Template</a:t>
            </a:r>
          </a:p>
          <a:p>
            <a:pPr lvl="1"/>
            <a:r>
              <a:rPr lang="de-AT" dirty="0" smtClean="0"/>
              <a:t>Display </a:t>
            </a:r>
            <a:r>
              <a:rPr lang="de-AT" dirty="0" err="1" smtClean="0"/>
              <a:t>Hover</a:t>
            </a:r>
            <a:r>
              <a:rPr lang="de-AT" dirty="0" smtClean="0"/>
              <a:t> Template</a:t>
            </a:r>
            <a:endParaRPr lang="en-US" sz="1400" dirty="0" smtClean="0"/>
          </a:p>
          <a:p>
            <a:pPr lvl="1"/>
            <a:endParaRPr lang="de-AT" dirty="0"/>
          </a:p>
          <a:p>
            <a:r>
              <a:rPr lang="de-AT" dirty="0" smtClean="0"/>
              <a:t>Optional: Add JavaScript </a:t>
            </a:r>
            <a:r>
              <a:rPr lang="de-AT" dirty="0" err="1" smtClean="0"/>
              <a:t>to</a:t>
            </a:r>
            <a:r>
              <a:rPr lang="de-AT" dirty="0" smtClean="0"/>
              <a:t> </a:t>
            </a:r>
            <a:r>
              <a:rPr lang="de-AT" dirty="0"/>
              <a:t>D</a:t>
            </a:r>
            <a:r>
              <a:rPr lang="de-AT" dirty="0" smtClean="0"/>
              <a:t>isplay </a:t>
            </a:r>
            <a:r>
              <a:rPr lang="de-AT" dirty="0"/>
              <a:t>T</a:t>
            </a:r>
            <a:r>
              <a:rPr lang="de-AT" dirty="0" smtClean="0"/>
              <a:t>emplates</a:t>
            </a:r>
            <a:endParaRPr lang="de-AT" dirty="0"/>
          </a:p>
          <a:p>
            <a:pPr lvl="1"/>
            <a:r>
              <a:rPr lang="de-AT" dirty="0" smtClean="0"/>
              <a:t>Add JavaScript Library </a:t>
            </a:r>
            <a:r>
              <a:rPr lang="de-AT" dirty="0" err="1" smtClean="0"/>
              <a:t>to</a:t>
            </a:r>
            <a:r>
              <a:rPr lang="de-AT" dirty="0" smtClean="0"/>
              <a:t> Display Template</a:t>
            </a:r>
            <a:endParaRPr lang="de-AT" dirty="0"/>
          </a:p>
          <a:p>
            <a:pPr lvl="1"/>
            <a:r>
              <a:rPr lang="de-AT" dirty="0" err="1" smtClean="0"/>
              <a:t>Use</a:t>
            </a:r>
            <a:r>
              <a:rPr lang="de-AT" dirty="0" smtClean="0"/>
              <a:t> Inline </a:t>
            </a:r>
            <a:r>
              <a:rPr lang="de-AT" dirty="0" err="1" smtClean="0"/>
              <a:t>scripting</a:t>
            </a:r>
            <a:r>
              <a:rPr lang="de-AT" dirty="0" smtClean="0"/>
              <a:t> in Display </a:t>
            </a:r>
            <a:r>
              <a:rPr lang="de-AT" dirty="0" err="1" smtClean="0"/>
              <a:t>Hover</a:t>
            </a:r>
            <a:r>
              <a:rPr lang="de-AT" dirty="0" smtClean="0"/>
              <a:t> Template</a:t>
            </a:r>
          </a:p>
          <a:p>
            <a:pPr lvl="1"/>
            <a:r>
              <a:rPr lang="de-AT" dirty="0" smtClean="0"/>
              <a:t>JavaScript will </a:t>
            </a:r>
            <a:r>
              <a:rPr lang="de-AT" dirty="0" err="1" smtClean="0"/>
              <a:t>be</a:t>
            </a:r>
            <a:r>
              <a:rPr lang="de-AT" dirty="0" smtClean="0"/>
              <a:t> </a:t>
            </a:r>
            <a:r>
              <a:rPr lang="de-AT" dirty="0" err="1" smtClean="0"/>
              <a:t>executed</a:t>
            </a:r>
            <a:r>
              <a:rPr lang="de-AT" dirty="0" smtClean="0"/>
              <a:t> on </a:t>
            </a:r>
            <a:r>
              <a:rPr lang="de-AT" dirty="0" err="1" smtClean="0"/>
              <a:t>client</a:t>
            </a:r>
            <a:r>
              <a:rPr lang="de-AT" dirty="0" smtClean="0"/>
              <a:t> </a:t>
            </a:r>
            <a:r>
              <a:rPr lang="de-AT" dirty="0" err="1" smtClean="0"/>
              <a:t>side</a:t>
            </a:r>
            <a:endParaRPr lang="de-AT" dirty="0"/>
          </a:p>
          <a:p>
            <a:pPr lvl="1"/>
            <a:endParaRPr lang="de-AT" sz="1400" dirty="0" smtClean="0"/>
          </a:p>
        </p:txBody>
      </p:sp>
      <p:sp>
        <p:nvSpPr>
          <p:cNvPr id="17" name="Title 16"/>
          <p:cNvSpPr>
            <a:spLocks noGrp="1"/>
          </p:cNvSpPr>
          <p:nvPr>
            <p:ph type="title"/>
          </p:nvPr>
        </p:nvSpPr>
        <p:spPr/>
        <p:txBody>
          <a:bodyPr/>
          <a:lstStyle/>
          <a:p>
            <a:r>
              <a:rPr lang="de-AT" dirty="0" smtClean="0"/>
              <a:t>Custom </a:t>
            </a:r>
            <a:r>
              <a:rPr lang="de-AT" dirty="0" err="1" smtClean="0"/>
              <a:t>Managed</a:t>
            </a:r>
            <a:r>
              <a:rPr lang="de-AT" dirty="0" smtClean="0"/>
              <a:t> Properties</a:t>
            </a:r>
            <a:endParaRPr lang="en-US" dirty="0"/>
          </a:p>
        </p:txBody>
      </p:sp>
    </p:spTree>
    <p:extLst>
      <p:ext uri="{BB962C8B-B14F-4D97-AF65-F5344CB8AC3E}">
        <p14:creationId xmlns:p14="http://schemas.microsoft.com/office/powerpoint/2010/main" val="3312535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a:xfrm>
            <a:off x="274638" y="3954463"/>
            <a:ext cx="11344199" cy="1829593"/>
          </a:xfrm>
        </p:spPr>
        <p:txBody>
          <a:bodyPr/>
          <a:lstStyle/>
          <a:p>
            <a:r>
              <a:rPr lang="de-AT" dirty="0" smtClean="0"/>
              <a:t>Bing </a:t>
            </a:r>
            <a:r>
              <a:rPr lang="de-AT" dirty="0" err="1" smtClean="0"/>
              <a:t>Maps</a:t>
            </a:r>
            <a:endParaRPr lang="en-US" dirty="0"/>
          </a:p>
        </p:txBody>
      </p:sp>
    </p:spTree>
    <p:extLst>
      <p:ext uri="{BB962C8B-B14F-4D97-AF65-F5344CB8AC3E}">
        <p14:creationId xmlns:p14="http://schemas.microsoft.com/office/powerpoint/2010/main" val="1217549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74638" y="1212850"/>
            <a:ext cx="11887200" cy="3764107"/>
          </a:xfrm>
        </p:spPr>
        <p:txBody>
          <a:bodyPr/>
          <a:lstStyle/>
          <a:p>
            <a:r>
              <a:rPr lang="de-AT" dirty="0" smtClean="0"/>
              <a:t>Add Script Editor Webpart</a:t>
            </a:r>
          </a:p>
          <a:p>
            <a:pPr lvl="1"/>
            <a:r>
              <a:rPr lang="en-US" dirty="0" smtClean="0">
                <a:solidFill>
                  <a:schemeClr val="tx1"/>
                </a:solidFill>
              </a:rPr>
              <a:t>Bing </a:t>
            </a:r>
            <a:r>
              <a:rPr lang="en-US" dirty="0">
                <a:solidFill>
                  <a:schemeClr val="tx1"/>
                </a:solidFill>
              </a:rPr>
              <a:t>Maps SOAP Service </a:t>
            </a:r>
            <a:r>
              <a:rPr lang="en-US" dirty="0" smtClean="0">
                <a:solidFill>
                  <a:schemeClr val="tx1"/>
                </a:solidFill>
              </a:rPr>
              <a:t>Reference</a:t>
            </a:r>
            <a:endParaRPr lang="de-AT" dirty="0" smtClean="0"/>
          </a:p>
          <a:p>
            <a:pPr lvl="1"/>
            <a:endParaRPr lang="en-US" sz="1400" dirty="0" smtClean="0"/>
          </a:p>
          <a:p>
            <a:r>
              <a:rPr lang="en-US" dirty="0" smtClean="0"/>
              <a:t>Use a unique id to render map</a:t>
            </a:r>
          </a:p>
          <a:p>
            <a:endParaRPr lang="en-US" sz="1400" dirty="0" smtClean="0"/>
          </a:p>
          <a:p>
            <a:r>
              <a:rPr lang="en-US" dirty="0" smtClean="0"/>
              <a:t>Use </a:t>
            </a:r>
            <a:r>
              <a:rPr lang="en-US" dirty="0" err="1" smtClean="0"/>
              <a:t>AddPostRenderCallback</a:t>
            </a:r>
            <a:r>
              <a:rPr lang="en-US" dirty="0" smtClean="0"/>
              <a:t> method to callout our custom function</a:t>
            </a:r>
          </a:p>
          <a:p>
            <a:pPr marL="342900" lvl="1" indent="0">
              <a:buNone/>
            </a:pPr>
            <a:endParaRPr lang="de-AT" sz="1400" dirty="0" smtClean="0"/>
          </a:p>
        </p:txBody>
      </p:sp>
      <p:sp>
        <p:nvSpPr>
          <p:cNvPr id="17" name="Title 16"/>
          <p:cNvSpPr>
            <a:spLocks noGrp="1"/>
          </p:cNvSpPr>
          <p:nvPr>
            <p:ph type="title"/>
          </p:nvPr>
        </p:nvSpPr>
        <p:spPr/>
        <p:txBody>
          <a:bodyPr/>
          <a:lstStyle/>
          <a:p>
            <a:r>
              <a:rPr lang="de-AT" dirty="0" smtClean="0"/>
              <a:t>Bing </a:t>
            </a:r>
            <a:r>
              <a:rPr lang="de-AT" dirty="0" err="1" smtClean="0"/>
              <a:t>Maps</a:t>
            </a:r>
            <a:endParaRPr lang="en-US" dirty="0"/>
          </a:p>
        </p:txBody>
      </p:sp>
    </p:spTree>
    <p:extLst>
      <p:ext uri="{BB962C8B-B14F-4D97-AF65-F5344CB8AC3E}">
        <p14:creationId xmlns:p14="http://schemas.microsoft.com/office/powerpoint/2010/main" val="38684641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a:xfrm>
            <a:off x="274638" y="3954463"/>
            <a:ext cx="11344199" cy="1829593"/>
          </a:xfrm>
        </p:spPr>
        <p:txBody>
          <a:bodyPr/>
          <a:lstStyle/>
          <a:p>
            <a:r>
              <a:rPr lang="de-AT" dirty="0" smtClean="0"/>
              <a:t>Augment </a:t>
            </a:r>
            <a:r>
              <a:rPr lang="de-AT" dirty="0" err="1" smtClean="0"/>
              <a:t>search</a:t>
            </a:r>
            <a:r>
              <a:rPr lang="de-AT" dirty="0" smtClean="0"/>
              <a:t> </a:t>
            </a:r>
            <a:r>
              <a:rPr lang="en-US" dirty="0" smtClean="0"/>
              <a:t>results</a:t>
            </a:r>
            <a:r>
              <a:rPr lang="de-AT" dirty="0" smtClean="0"/>
              <a:t> </a:t>
            </a:r>
            <a:r>
              <a:rPr lang="de-AT" dirty="0" err="1" smtClean="0"/>
              <a:t>with</a:t>
            </a:r>
            <a:r>
              <a:rPr lang="de-AT" dirty="0" smtClean="0"/>
              <a:t> SharePoint </a:t>
            </a:r>
            <a:r>
              <a:rPr lang="de-AT" dirty="0" err="1"/>
              <a:t>h</a:t>
            </a:r>
            <a:r>
              <a:rPr lang="de-AT" dirty="0" err="1" smtClean="0"/>
              <a:t>osted</a:t>
            </a:r>
            <a:r>
              <a:rPr lang="de-AT" dirty="0" smtClean="0"/>
              <a:t> </a:t>
            </a:r>
            <a:r>
              <a:rPr lang="de-AT" dirty="0" err="1" smtClean="0"/>
              <a:t>data</a:t>
            </a:r>
            <a:endParaRPr lang="en-US" dirty="0"/>
          </a:p>
        </p:txBody>
      </p:sp>
    </p:spTree>
    <p:extLst>
      <p:ext uri="{BB962C8B-B14F-4D97-AF65-F5344CB8AC3E}">
        <p14:creationId xmlns:p14="http://schemas.microsoft.com/office/powerpoint/2010/main" val="1604736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74638" y="1212850"/>
            <a:ext cx="11887200" cy="4191917"/>
          </a:xfrm>
        </p:spPr>
        <p:txBody>
          <a:bodyPr/>
          <a:lstStyle/>
          <a:p>
            <a:r>
              <a:rPr lang="en-US" dirty="0" smtClean="0"/>
              <a:t>Data stored in Office 365</a:t>
            </a:r>
          </a:p>
          <a:p>
            <a:pPr lvl="1"/>
            <a:r>
              <a:rPr lang="de-AT" dirty="0" smtClean="0"/>
              <a:t>Content </a:t>
            </a:r>
            <a:r>
              <a:rPr lang="de-AT" dirty="0" err="1" smtClean="0"/>
              <a:t>Types</a:t>
            </a:r>
            <a:r>
              <a:rPr lang="de-AT" dirty="0" smtClean="0"/>
              <a:t>, Site Columns (Fields)</a:t>
            </a:r>
            <a:endParaRPr lang="en-US" dirty="0" smtClean="0"/>
          </a:p>
          <a:p>
            <a:pPr marL="342900" lvl="1" indent="0">
              <a:buNone/>
            </a:pPr>
            <a:endParaRPr lang="en-US" sz="1400" dirty="0"/>
          </a:p>
          <a:p>
            <a:r>
              <a:rPr lang="de-AT" dirty="0" err="1" smtClean="0"/>
              <a:t>Use</a:t>
            </a:r>
            <a:r>
              <a:rPr lang="de-AT" dirty="0" smtClean="0"/>
              <a:t> JavaScript </a:t>
            </a:r>
            <a:r>
              <a:rPr lang="de-AT" dirty="0" err="1" smtClean="0"/>
              <a:t>to</a:t>
            </a:r>
            <a:r>
              <a:rPr lang="de-AT" dirty="0" smtClean="0"/>
              <a:t> </a:t>
            </a:r>
            <a:r>
              <a:rPr lang="de-AT" dirty="0" err="1" smtClean="0"/>
              <a:t>access</a:t>
            </a:r>
            <a:r>
              <a:rPr lang="de-AT" dirty="0" smtClean="0"/>
              <a:t> </a:t>
            </a:r>
            <a:r>
              <a:rPr lang="de-AT" dirty="0" err="1" smtClean="0"/>
              <a:t>data</a:t>
            </a:r>
            <a:endParaRPr lang="de-AT" dirty="0" smtClean="0"/>
          </a:p>
          <a:p>
            <a:pPr lvl="1"/>
            <a:r>
              <a:rPr lang="de-AT" dirty="0" smtClean="0"/>
              <a:t>Client Side</a:t>
            </a:r>
          </a:p>
          <a:p>
            <a:pPr lvl="1"/>
            <a:endParaRPr lang="de-AT" sz="1400" dirty="0" smtClean="0"/>
          </a:p>
          <a:p>
            <a:r>
              <a:rPr lang="de-AT" dirty="0" err="1" smtClean="0"/>
              <a:t>Usage</a:t>
            </a:r>
            <a:r>
              <a:rPr lang="de-AT" dirty="0" smtClean="0"/>
              <a:t> </a:t>
            </a:r>
            <a:r>
              <a:rPr lang="de-AT" dirty="0" err="1" smtClean="0"/>
              <a:t>of</a:t>
            </a:r>
            <a:r>
              <a:rPr lang="de-AT" dirty="0" smtClean="0"/>
              <a:t> Client </a:t>
            </a:r>
            <a:r>
              <a:rPr lang="de-AT" dirty="0" err="1" smtClean="0"/>
              <a:t>Object</a:t>
            </a:r>
            <a:r>
              <a:rPr lang="de-AT" dirty="0" smtClean="0"/>
              <a:t> Model</a:t>
            </a:r>
            <a:endParaRPr lang="de-AT" dirty="0"/>
          </a:p>
          <a:p>
            <a:pPr lvl="1"/>
            <a:r>
              <a:rPr lang="de-AT" dirty="0" smtClean="0"/>
              <a:t>Keyword Query</a:t>
            </a:r>
            <a:endParaRPr lang="de-AT" dirty="0"/>
          </a:p>
          <a:p>
            <a:pPr marL="342900" lvl="1" indent="0">
              <a:buNone/>
            </a:pPr>
            <a:endParaRPr lang="de-AT" dirty="0"/>
          </a:p>
        </p:txBody>
      </p:sp>
      <p:sp>
        <p:nvSpPr>
          <p:cNvPr id="17" name="Title 16"/>
          <p:cNvSpPr>
            <a:spLocks noGrp="1"/>
          </p:cNvSpPr>
          <p:nvPr>
            <p:ph type="title"/>
          </p:nvPr>
        </p:nvSpPr>
        <p:spPr/>
        <p:txBody>
          <a:bodyPr/>
          <a:lstStyle/>
          <a:p>
            <a:r>
              <a:rPr lang="de-AT" dirty="0" smtClean="0"/>
              <a:t>Augment </a:t>
            </a:r>
            <a:r>
              <a:rPr lang="de-AT" dirty="0" err="1" smtClean="0"/>
              <a:t>with</a:t>
            </a:r>
            <a:r>
              <a:rPr lang="de-AT" dirty="0" smtClean="0"/>
              <a:t> SharePoint </a:t>
            </a:r>
            <a:r>
              <a:rPr lang="de-AT" dirty="0" err="1" smtClean="0"/>
              <a:t>Hosted</a:t>
            </a:r>
            <a:r>
              <a:rPr lang="de-AT" dirty="0" smtClean="0"/>
              <a:t> Data</a:t>
            </a:r>
            <a:endParaRPr lang="en-US" dirty="0"/>
          </a:p>
        </p:txBody>
      </p:sp>
    </p:spTree>
    <p:extLst>
      <p:ext uri="{BB962C8B-B14F-4D97-AF65-F5344CB8AC3E}">
        <p14:creationId xmlns:p14="http://schemas.microsoft.com/office/powerpoint/2010/main" val="1253345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600" b="1" dirty="0"/>
              <a:t>Customizing Search experiences with Azure Hosted Data and Bing Maps</a:t>
            </a:r>
            <a:endParaRPr lang="en-US" sz="3600" dirty="0"/>
          </a:p>
        </p:txBody>
      </p:sp>
      <p:sp>
        <p:nvSpPr>
          <p:cNvPr id="5" name="Text Placeholder 4"/>
          <p:cNvSpPr>
            <a:spLocks noGrp="1"/>
          </p:cNvSpPr>
          <p:nvPr>
            <p:ph type="body" sz="quarter" idx="14"/>
          </p:nvPr>
        </p:nvSpPr>
        <p:spPr/>
        <p:txBody>
          <a:bodyPr/>
          <a:lstStyle/>
          <a:p>
            <a:r>
              <a:rPr lang="de-AT" sz="2800" dirty="0" smtClean="0"/>
              <a:t>Rainer Asbach, Timo Heidschuster, Johannes Lemmerer</a:t>
            </a:r>
            <a:endParaRPr lang="en-US" sz="2800" dirty="0" smtClean="0"/>
          </a:p>
          <a:p>
            <a:endParaRPr lang="en-US" sz="2800" dirty="0" smtClean="0"/>
          </a:p>
          <a:p>
            <a:r>
              <a:rPr lang="de-AT" sz="2800" dirty="0" smtClean="0"/>
              <a:t>Microsoft</a:t>
            </a:r>
            <a:endParaRPr lang="en-US" sz="2800" dirty="0"/>
          </a:p>
        </p:txBody>
      </p:sp>
      <p:sp>
        <p:nvSpPr>
          <p:cNvPr id="2" name="Text Placeholder 1"/>
          <p:cNvSpPr>
            <a:spLocks noGrp="1"/>
          </p:cNvSpPr>
          <p:nvPr>
            <p:ph type="body" sz="quarter" idx="15"/>
          </p:nvPr>
        </p:nvSpPr>
        <p:spPr/>
        <p:txBody>
          <a:bodyPr/>
          <a:lstStyle/>
          <a:p>
            <a:r>
              <a:rPr lang="en-US" dirty="0" smtClean="0"/>
              <a:t>SPC321</a:t>
            </a:r>
            <a:endParaRPr lang="en-US" dirty="0"/>
          </a:p>
        </p:txBody>
      </p:sp>
    </p:spTree>
    <p:extLst>
      <p:ext uri="{BB962C8B-B14F-4D97-AF65-F5344CB8AC3E}">
        <p14:creationId xmlns:p14="http://schemas.microsoft.com/office/powerpoint/2010/main" val="428021901"/>
      </p:ext>
    </p:extLst>
  </p:cSld>
  <p:clrMapOvr>
    <a:masterClrMapping/>
  </p:clrMapOvr>
  <p:transition spd="slow">
    <p:pu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74638" y="1212850"/>
            <a:ext cx="11887200" cy="5195268"/>
          </a:xfrm>
        </p:spPr>
        <p:txBody>
          <a:bodyPr/>
          <a:lstStyle/>
          <a:p>
            <a:r>
              <a:rPr lang="de-AT" dirty="0" err="1" smtClean="0"/>
              <a:t>Loading</a:t>
            </a:r>
            <a:r>
              <a:rPr lang="de-AT" dirty="0" smtClean="0"/>
              <a:t> </a:t>
            </a:r>
            <a:r>
              <a:rPr lang="de-AT" dirty="0" err="1" smtClean="0"/>
              <a:t>script</a:t>
            </a:r>
            <a:r>
              <a:rPr lang="de-AT" dirty="0" smtClean="0"/>
              <a:t> </a:t>
            </a:r>
            <a:r>
              <a:rPr lang="de-AT" dirty="0" err="1" smtClean="0"/>
              <a:t>resource</a:t>
            </a:r>
            <a:r>
              <a:rPr lang="de-AT" dirty="0" smtClean="0"/>
              <a:t> </a:t>
            </a:r>
            <a:r>
              <a:rPr lang="de-AT" dirty="0" err="1" smtClean="0"/>
              <a:t>needs</a:t>
            </a:r>
            <a:r>
              <a:rPr lang="de-AT" dirty="0" smtClean="0"/>
              <a:t> </a:t>
            </a:r>
            <a:r>
              <a:rPr lang="de-AT" dirty="0" err="1" smtClean="0"/>
              <a:t>special</a:t>
            </a:r>
            <a:r>
              <a:rPr lang="de-AT" dirty="0" smtClean="0"/>
              <a:t> </a:t>
            </a:r>
            <a:r>
              <a:rPr lang="de-AT" dirty="0" err="1" smtClean="0"/>
              <a:t>attention</a:t>
            </a:r>
            <a:r>
              <a:rPr lang="de-AT" dirty="0" smtClean="0"/>
              <a:t> </a:t>
            </a:r>
          </a:p>
          <a:p>
            <a:pPr lvl="1">
              <a:lnSpc>
                <a:spcPct val="100000"/>
              </a:lnSpc>
              <a:spcAft>
                <a:spcPts val="600"/>
              </a:spcAft>
            </a:pPr>
            <a:r>
              <a:rPr lang="de-AT" dirty="0" smtClean="0"/>
              <a:t>Add &lt;</a:t>
            </a:r>
            <a:r>
              <a:rPr lang="de-AT" dirty="0" err="1" smtClean="0"/>
              <a:t>script</a:t>
            </a:r>
            <a:r>
              <a:rPr lang="de-AT" dirty="0" smtClean="0"/>
              <a:t>&gt; tag in Display Template </a:t>
            </a:r>
            <a:r>
              <a:rPr lang="de-AT" dirty="0" err="1" smtClean="0"/>
              <a:t>instead</a:t>
            </a:r>
            <a:r>
              <a:rPr lang="de-AT" dirty="0" smtClean="0"/>
              <a:t> </a:t>
            </a:r>
            <a:r>
              <a:rPr lang="de-AT" dirty="0" err="1" smtClean="0"/>
              <a:t>of</a:t>
            </a:r>
            <a:r>
              <a:rPr lang="de-AT" dirty="0" smtClean="0"/>
              <a:t> </a:t>
            </a:r>
            <a:r>
              <a:rPr lang="de-AT" dirty="0" err="1" smtClean="0"/>
              <a:t>the</a:t>
            </a:r>
            <a:r>
              <a:rPr lang="de-AT" dirty="0" smtClean="0"/>
              <a:t> </a:t>
            </a:r>
            <a:r>
              <a:rPr lang="de-AT" dirty="0" err="1" smtClean="0"/>
              <a:t>HoverPanel</a:t>
            </a:r>
            <a:endParaRPr lang="de-AT" dirty="0" smtClean="0"/>
          </a:p>
          <a:p>
            <a:pPr lvl="1">
              <a:lnSpc>
                <a:spcPct val="100000"/>
              </a:lnSpc>
              <a:spcAft>
                <a:spcPts val="600"/>
              </a:spcAft>
            </a:pPr>
            <a:r>
              <a:rPr lang="de-AT" dirty="0" err="1" smtClean="0"/>
              <a:t>Use</a:t>
            </a:r>
            <a:r>
              <a:rPr lang="de-AT" dirty="0" smtClean="0"/>
              <a:t> $</a:t>
            </a:r>
            <a:r>
              <a:rPr lang="de-AT" dirty="0" err="1" smtClean="0"/>
              <a:t>includeScript</a:t>
            </a:r>
            <a:r>
              <a:rPr lang="de-AT" dirty="0" smtClean="0"/>
              <a:t> – </a:t>
            </a:r>
            <a:r>
              <a:rPr lang="de-AT" dirty="0" err="1" smtClean="0"/>
              <a:t>asynchronous</a:t>
            </a:r>
            <a:endParaRPr lang="de-AT" dirty="0" smtClean="0"/>
          </a:p>
          <a:p>
            <a:pPr lvl="1">
              <a:lnSpc>
                <a:spcPct val="100000"/>
              </a:lnSpc>
              <a:spcAft>
                <a:spcPts val="600"/>
              </a:spcAft>
            </a:pPr>
            <a:r>
              <a:rPr lang="de-AT" dirty="0" smtClean="0"/>
              <a:t>SP.SOD – SharePoint Script on Demand</a:t>
            </a:r>
          </a:p>
          <a:p>
            <a:pPr lvl="2">
              <a:lnSpc>
                <a:spcPct val="100000"/>
              </a:lnSpc>
              <a:spcAft>
                <a:spcPts val="600"/>
              </a:spcAft>
            </a:pPr>
            <a:r>
              <a:rPr lang="de-AT" dirty="0" err="1" smtClean="0"/>
              <a:t>Required</a:t>
            </a:r>
            <a:r>
              <a:rPr lang="de-AT" dirty="0" smtClean="0"/>
              <a:t> </a:t>
            </a:r>
            <a:r>
              <a:rPr lang="de-AT" dirty="0" err="1" smtClean="0"/>
              <a:t>for</a:t>
            </a:r>
            <a:r>
              <a:rPr lang="de-AT" dirty="0" smtClean="0"/>
              <a:t> large </a:t>
            </a:r>
            <a:r>
              <a:rPr lang="de-AT" dirty="0" err="1" smtClean="0"/>
              <a:t>scripts</a:t>
            </a:r>
            <a:r>
              <a:rPr lang="de-AT" dirty="0" smtClean="0"/>
              <a:t> like </a:t>
            </a:r>
            <a:r>
              <a:rPr lang="de-AT" dirty="0" err="1" smtClean="0"/>
              <a:t>Jquery</a:t>
            </a:r>
            <a:endParaRPr lang="de-AT" dirty="0" smtClean="0"/>
          </a:p>
          <a:p>
            <a:pPr lvl="1">
              <a:lnSpc>
                <a:spcPct val="100000"/>
              </a:lnSpc>
              <a:spcAft>
                <a:spcPts val="600"/>
              </a:spcAft>
            </a:pPr>
            <a:r>
              <a:rPr lang="de-AT" dirty="0" err="1">
                <a:solidFill>
                  <a:schemeClr val="tx1"/>
                </a:solidFill>
              </a:rPr>
              <a:t>Use</a:t>
            </a:r>
            <a:r>
              <a:rPr lang="de-AT" dirty="0">
                <a:solidFill>
                  <a:schemeClr val="tx1"/>
                </a:solidFill>
              </a:rPr>
              <a:t> Script </a:t>
            </a:r>
            <a:r>
              <a:rPr lang="de-AT" dirty="0" smtClean="0">
                <a:solidFill>
                  <a:schemeClr val="tx1"/>
                </a:solidFill>
              </a:rPr>
              <a:t>Editor </a:t>
            </a:r>
            <a:r>
              <a:rPr lang="de-AT" dirty="0" err="1" smtClean="0">
                <a:solidFill>
                  <a:schemeClr val="tx1"/>
                </a:solidFill>
              </a:rPr>
              <a:t>if</a:t>
            </a:r>
            <a:r>
              <a:rPr lang="de-AT" dirty="0" smtClean="0">
                <a:solidFill>
                  <a:schemeClr val="tx1"/>
                </a:solidFill>
              </a:rPr>
              <a:t> </a:t>
            </a:r>
            <a:r>
              <a:rPr lang="de-AT" dirty="0" err="1">
                <a:solidFill>
                  <a:schemeClr val="tx1"/>
                </a:solidFill>
              </a:rPr>
              <a:t>needed</a:t>
            </a:r>
            <a:endParaRPr lang="de-AT" dirty="0">
              <a:solidFill>
                <a:schemeClr val="tx1"/>
              </a:solidFill>
            </a:endParaRPr>
          </a:p>
          <a:p>
            <a:pPr marL="342900" lvl="1" indent="0">
              <a:lnSpc>
                <a:spcPct val="100000"/>
              </a:lnSpc>
              <a:spcAft>
                <a:spcPts val="600"/>
              </a:spcAft>
              <a:buNone/>
            </a:pPr>
            <a:r>
              <a:rPr lang="de-AT" dirty="0">
                <a:solidFill>
                  <a:schemeClr val="tx1"/>
                </a:solidFill>
              </a:rPr>
              <a:t>	</a:t>
            </a:r>
            <a:r>
              <a:rPr lang="de-AT" sz="2000" dirty="0">
                <a:solidFill>
                  <a:schemeClr val="tx1"/>
                </a:solidFill>
              </a:rPr>
              <a:t>&lt;</a:t>
            </a:r>
            <a:r>
              <a:rPr lang="de-AT" sz="2000" dirty="0" err="1">
                <a:solidFill>
                  <a:schemeClr val="tx1"/>
                </a:solidFill>
              </a:rPr>
              <a:t>script</a:t>
            </a:r>
            <a:r>
              <a:rPr lang="de-AT" sz="2000" dirty="0">
                <a:solidFill>
                  <a:schemeClr val="tx1"/>
                </a:solidFill>
              </a:rPr>
              <a:t> type="</a:t>
            </a:r>
            <a:r>
              <a:rPr lang="de-AT" sz="2000" dirty="0" err="1">
                <a:solidFill>
                  <a:schemeClr val="tx1"/>
                </a:solidFill>
              </a:rPr>
              <a:t>text</a:t>
            </a:r>
            <a:r>
              <a:rPr lang="de-AT" sz="2000" dirty="0">
                <a:solidFill>
                  <a:schemeClr val="tx1"/>
                </a:solidFill>
              </a:rPr>
              <a:t>/</a:t>
            </a:r>
            <a:r>
              <a:rPr lang="de-AT" sz="2000" dirty="0" err="1">
                <a:solidFill>
                  <a:schemeClr val="tx1"/>
                </a:solidFill>
              </a:rPr>
              <a:t>javascript</a:t>
            </a:r>
            <a:r>
              <a:rPr lang="de-AT" sz="2000" dirty="0">
                <a:solidFill>
                  <a:schemeClr val="tx1"/>
                </a:solidFill>
              </a:rPr>
              <a:t>" </a:t>
            </a:r>
          </a:p>
          <a:p>
            <a:pPr marL="342900" lvl="1" indent="0">
              <a:lnSpc>
                <a:spcPct val="100000"/>
              </a:lnSpc>
              <a:spcAft>
                <a:spcPts val="600"/>
              </a:spcAft>
              <a:buNone/>
            </a:pPr>
            <a:r>
              <a:rPr lang="de-AT" sz="2000" dirty="0">
                <a:solidFill>
                  <a:schemeClr val="tx1"/>
                </a:solidFill>
              </a:rPr>
              <a:t>		</a:t>
            </a:r>
            <a:r>
              <a:rPr lang="de-AT" sz="2000" dirty="0" err="1">
                <a:solidFill>
                  <a:schemeClr val="tx1"/>
                </a:solidFill>
              </a:rPr>
              <a:t>src</a:t>
            </a:r>
            <a:r>
              <a:rPr lang="de-AT" sz="2000" dirty="0">
                <a:solidFill>
                  <a:schemeClr val="tx1"/>
                </a:solidFill>
              </a:rPr>
              <a:t>=</a:t>
            </a:r>
            <a:r>
              <a:rPr lang="de-AT" sz="2000" dirty="0">
                <a:solidFill>
                  <a:schemeClr val="tx1"/>
                </a:solidFill>
                <a:hlinkClick r:id="rId3"/>
              </a:rPr>
              <a:t>http://ecn.dev.virtualearth.net/mapcontrol/mapcontrol.ashx?v=7.0</a:t>
            </a:r>
            <a:endParaRPr lang="de-AT" sz="2000" dirty="0">
              <a:solidFill>
                <a:schemeClr val="tx1"/>
              </a:solidFill>
            </a:endParaRPr>
          </a:p>
          <a:p>
            <a:pPr marL="800100" lvl="3" indent="0">
              <a:lnSpc>
                <a:spcPct val="100000"/>
              </a:lnSpc>
              <a:spcAft>
                <a:spcPts val="600"/>
              </a:spcAft>
              <a:buNone/>
            </a:pPr>
            <a:r>
              <a:rPr lang="de-AT" dirty="0">
                <a:solidFill>
                  <a:schemeClr val="tx1"/>
                </a:solidFill>
              </a:rPr>
              <a:t>	&lt;/</a:t>
            </a:r>
            <a:r>
              <a:rPr lang="de-AT" dirty="0" err="1">
                <a:solidFill>
                  <a:schemeClr val="tx1"/>
                </a:solidFill>
              </a:rPr>
              <a:t>script</a:t>
            </a:r>
            <a:r>
              <a:rPr lang="de-AT" dirty="0" smtClean="0">
                <a:solidFill>
                  <a:schemeClr val="tx1"/>
                </a:solidFill>
              </a:rPr>
              <a:t>&gt;</a:t>
            </a:r>
            <a:endParaRPr lang="de-AT" dirty="0" smtClean="0"/>
          </a:p>
          <a:p>
            <a:pPr lvl="1">
              <a:lnSpc>
                <a:spcPct val="100000"/>
              </a:lnSpc>
              <a:spcAft>
                <a:spcPts val="600"/>
              </a:spcAft>
            </a:pPr>
            <a:r>
              <a:rPr lang="de-AT" dirty="0" smtClean="0"/>
              <a:t>Alternative: Add </a:t>
            </a:r>
            <a:r>
              <a:rPr lang="de-AT" dirty="0" err="1" smtClean="0"/>
              <a:t>to</a:t>
            </a:r>
            <a:r>
              <a:rPr lang="de-AT" dirty="0" smtClean="0"/>
              <a:t> </a:t>
            </a:r>
            <a:r>
              <a:rPr lang="de-AT" dirty="0" err="1" smtClean="0"/>
              <a:t>master</a:t>
            </a:r>
            <a:r>
              <a:rPr lang="de-AT" dirty="0" smtClean="0"/>
              <a:t> </a:t>
            </a:r>
            <a:r>
              <a:rPr lang="de-AT" dirty="0" err="1" smtClean="0"/>
              <a:t>page</a:t>
            </a:r>
            <a:endParaRPr lang="de-AT" dirty="0" smtClean="0"/>
          </a:p>
        </p:txBody>
      </p:sp>
      <p:sp>
        <p:nvSpPr>
          <p:cNvPr id="17" name="Title 16"/>
          <p:cNvSpPr>
            <a:spLocks noGrp="1"/>
          </p:cNvSpPr>
          <p:nvPr>
            <p:ph type="title"/>
          </p:nvPr>
        </p:nvSpPr>
        <p:spPr/>
        <p:txBody>
          <a:bodyPr/>
          <a:lstStyle/>
          <a:p>
            <a:r>
              <a:rPr lang="de-AT" dirty="0" smtClean="0"/>
              <a:t>JavaScript / </a:t>
            </a:r>
            <a:r>
              <a:rPr lang="de-AT" dirty="0" err="1" smtClean="0"/>
              <a:t>JQuery</a:t>
            </a:r>
            <a:endParaRPr lang="en-US" dirty="0"/>
          </a:p>
        </p:txBody>
      </p:sp>
    </p:spTree>
    <p:extLst>
      <p:ext uri="{BB962C8B-B14F-4D97-AF65-F5344CB8AC3E}">
        <p14:creationId xmlns:p14="http://schemas.microsoft.com/office/powerpoint/2010/main" val="39736834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AT" dirty="0" err="1" smtClean="0"/>
              <a:t>Overcome</a:t>
            </a:r>
            <a:r>
              <a:rPr lang="de-AT" dirty="0" smtClean="0"/>
              <a:t> $ </a:t>
            </a:r>
            <a:r>
              <a:rPr lang="de-AT" dirty="0" err="1" smtClean="0"/>
              <a:t>limitation</a:t>
            </a:r>
            <a:endParaRPr lang="en-US" dirty="0"/>
          </a:p>
        </p:txBody>
      </p:sp>
      <p:sp>
        <p:nvSpPr>
          <p:cNvPr id="3" name="Text Placeholder 2"/>
          <p:cNvSpPr>
            <a:spLocks noGrp="1"/>
          </p:cNvSpPr>
          <p:nvPr>
            <p:ph type="body" sz="quarter" idx="10"/>
          </p:nvPr>
        </p:nvSpPr>
        <p:spPr>
          <a:xfrm>
            <a:off x="274638" y="1481038"/>
            <a:ext cx="11887199" cy="4699748"/>
          </a:xfrm>
          <a:solidFill>
            <a:schemeClr val="bg1">
              <a:lumMod val="85000"/>
            </a:schemeClr>
          </a:solidFill>
          <a:ln>
            <a:solidFill>
              <a:schemeClr val="accent1"/>
            </a:solidFill>
          </a:ln>
        </p:spPr>
        <p:txBody>
          <a:bodyPr/>
          <a:lstStyle/>
          <a:p>
            <a:r>
              <a:rPr lang="en-US" sz="1800" dirty="0"/>
              <a:t>&lt;!-- load jQuery 1.1.3 --&gt;</a:t>
            </a:r>
          </a:p>
          <a:p>
            <a:r>
              <a:rPr lang="en-US" sz="1800" dirty="0"/>
              <a:t>&lt;script type="text/</a:t>
            </a:r>
            <a:r>
              <a:rPr lang="en-US" sz="1800" dirty="0" err="1"/>
              <a:t>javascript</a:t>
            </a:r>
            <a:r>
              <a:rPr lang="en-US" sz="1800" dirty="0"/>
              <a:t>" </a:t>
            </a:r>
            <a:r>
              <a:rPr lang="en-US" sz="1800" dirty="0" err="1"/>
              <a:t>src</a:t>
            </a:r>
            <a:r>
              <a:rPr lang="en-US" sz="1800" dirty="0"/>
              <a:t>="http://code.jquery.com/jquery-1.1.3.js"&gt;&lt;/script&gt;</a:t>
            </a:r>
          </a:p>
          <a:p>
            <a:r>
              <a:rPr lang="en-US" sz="1800" dirty="0"/>
              <a:t> </a:t>
            </a:r>
          </a:p>
          <a:p>
            <a:r>
              <a:rPr lang="en-US" sz="1800" dirty="0"/>
              <a:t>&lt;!-- revert global jQuery and $ variables and store jQuery in a new variable --&gt;</a:t>
            </a:r>
          </a:p>
          <a:p>
            <a:r>
              <a:rPr lang="en-US" sz="1800" dirty="0"/>
              <a:t>&lt;script type="text/</a:t>
            </a:r>
            <a:r>
              <a:rPr lang="en-US" sz="1800" dirty="0" err="1"/>
              <a:t>javascript</a:t>
            </a:r>
            <a:r>
              <a:rPr lang="en-US" sz="1800" dirty="0"/>
              <a:t>"&gt;</a:t>
            </a:r>
          </a:p>
          <a:p>
            <a:r>
              <a:rPr lang="en-US" sz="1800" dirty="0"/>
              <a:t>	</a:t>
            </a:r>
            <a:r>
              <a:rPr lang="en-US" sz="1800" dirty="0" smtClean="0"/>
              <a:t>var </a:t>
            </a:r>
            <a:r>
              <a:rPr lang="en-US" sz="1800" dirty="0"/>
              <a:t>jQuery_1_1_3 = $.</a:t>
            </a:r>
            <a:r>
              <a:rPr lang="en-US" sz="1800" dirty="0" err="1"/>
              <a:t>noConflict</a:t>
            </a:r>
            <a:r>
              <a:rPr lang="en-US" sz="1800" dirty="0"/>
              <a:t>(true);</a:t>
            </a:r>
          </a:p>
          <a:p>
            <a:r>
              <a:rPr lang="en-US" sz="1800" dirty="0"/>
              <a:t>&lt;/script&gt;</a:t>
            </a:r>
          </a:p>
          <a:p>
            <a:r>
              <a:rPr lang="en-US" sz="1800" dirty="0"/>
              <a:t> </a:t>
            </a:r>
          </a:p>
          <a:p>
            <a:r>
              <a:rPr lang="en-US" sz="1800" dirty="0"/>
              <a:t>&lt;!-- load jQuery 1.3.2 --&gt;</a:t>
            </a:r>
          </a:p>
          <a:p>
            <a:r>
              <a:rPr lang="en-US" sz="1800" dirty="0"/>
              <a:t>&lt;script type="text/</a:t>
            </a:r>
            <a:r>
              <a:rPr lang="en-US" sz="1800" dirty="0" err="1"/>
              <a:t>javascript</a:t>
            </a:r>
            <a:r>
              <a:rPr lang="en-US" sz="1800" dirty="0"/>
              <a:t>" </a:t>
            </a:r>
            <a:r>
              <a:rPr lang="en-US" sz="1800" dirty="0" err="1"/>
              <a:t>src</a:t>
            </a:r>
            <a:r>
              <a:rPr lang="en-US" sz="1800" dirty="0"/>
              <a:t>="http://code.jquery.com/jquery-1.3.2.js"&gt;&lt;/script&gt;</a:t>
            </a:r>
          </a:p>
          <a:p>
            <a:r>
              <a:rPr lang="en-US" sz="1800" dirty="0"/>
              <a:t> </a:t>
            </a:r>
          </a:p>
          <a:p>
            <a:r>
              <a:rPr lang="en-US" sz="1800" dirty="0"/>
              <a:t>&lt;!-- revert global jQuery and $ variables and store jQuery in a new variable --&gt;</a:t>
            </a:r>
          </a:p>
          <a:p>
            <a:r>
              <a:rPr lang="en-US" sz="1800" dirty="0"/>
              <a:t>&lt;script type="</a:t>
            </a:r>
            <a:r>
              <a:rPr lang="en-US" sz="1800" dirty="0" smtClean="0"/>
              <a:t>text/</a:t>
            </a:r>
            <a:r>
              <a:rPr lang="en-US" sz="1800" dirty="0" err="1" smtClean="0"/>
              <a:t>javascript</a:t>
            </a:r>
            <a:r>
              <a:rPr lang="en-US" sz="1800" dirty="0"/>
              <a:t>"&gt;</a:t>
            </a:r>
          </a:p>
          <a:p>
            <a:r>
              <a:rPr lang="en-US" sz="1800" dirty="0" smtClean="0"/>
              <a:t>	var </a:t>
            </a:r>
            <a:r>
              <a:rPr lang="en-US" sz="1800" dirty="0"/>
              <a:t>jQuery_1_3_2 = $.</a:t>
            </a:r>
            <a:r>
              <a:rPr lang="en-US" sz="1800" dirty="0" err="1"/>
              <a:t>noConflict</a:t>
            </a:r>
            <a:r>
              <a:rPr lang="en-US" sz="1800" dirty="0"/>
              <a:t>(true);</a:t>
            </a:r>
          </a:p>
          <a:p>
            <a:r>
              <a:rPr lang="en-US" sz="1800" dirty="0"/>
              <a:t>&lt;/script&gt;</a:t>
            </a:r>
          </a:p>
        </p:txBody>
      </p:sp>
    </p:spTree>
    <p:extLst>
      <p:ext uri="{BB962C8B-B14F-4D97-AF65-F5344CB8AC3E}">
        <p14:creationId xmlns:p14="http://schemas.microsoft.com/office/powerpoint/2010/main" val="3624569278"/>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SQL Azure</a:t>
            </a:r>
            <a:endParaRPr lang="en-US" dirty="0"/>
          </a:p>
        </p:txBody>
      </p:sp>
    </p:spTree>
    <p:extLst>
      <p:ext uri="{BB962C8B-B14F-4D97-AF65-F5344CB8AC3E}">
        <p14:creationId xmlns:p14="http://schemas.microsoft.com/office/powerpoint/2010/main" val="3601617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a:xfrm>
            <a:off x="274638" y="3954463"/>
            <a:ext cx="11344199" cy="1829593"/>
          </a:xfrm>
        </p:spPr>
        <p:txBody>
          <a:bodyPr/>
          <a:lstStyle/>
          <a:p>
            <a:r>
              <a:rPr lang="de-AT" dirty="0" err="1" smtClean="0"/>
              <a:t>Azure</a:t>
            </a:r>
            <a:r>
              <a:rPr lang="de-AT" dirty="0" smtClean="0"/>
              <a:t> </a:t>
            </a:r>
            <a:r>
              <a:rPr lang="de-AT" dirty="0" err="1" smtClean="0"/>
              <a:t>Tenant</a:t>
            </a:r>
            <a:endParaRPr lang="en-US" dirty="0"/>
          </a:p>
        </p:txBody>
      </p:sp>
    </p:spTree>
    <p:extLst>
      <p:ext uri="{BB962C8B-B14F-4D97-AF65-F5344CB8AC3E}">
        <p14:creationId xmlns:p14="http://schemas.microsoft.com/office/powerpoint/2010/main" val="36348483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74638" y="1212850"/>
            <a:ext cx="11887200" cy="5749266"/>
          </a:xfrm>
        </p:spPr>
        <p:txBody>
          <a:bodyPr/>
          <a:lstStyle/>
          <a:p>
            <a:r>
              <a:rPr lang="en-US" dirty="0" smtClean="0"/>
              <a:t>Use or Create an Azure Tenant</a:t>
            </a:r>
          </a:p>
          <a:p>
            <a:pPr lvl="1"/>
            <a:r>
              <a:rPr lang="de-AT" dirty="0" smtClean="0"/>
              <a:t>MSDN </a:t>
            </a:r>
            <a:r>
              <a:rPr lang="de-AT" dirty="0" err="1" smtClean="0"/>
              <a:t>Subscription</a:t>
            </a:r>
            <a:r>
              <a:rPr lang="de-AT" dirty="0" smtClean="0"/>
              <a:t> </a:t>
            </a:r>
            <a:r>
              <a:rPr lang="de-AT" dirty="0" err="1" smtClean="0"/>
              <a:t>includes</a:t>
            </a:r>
            <a:r>
              <a:rPr lang="de-AT" dirty="0" smtClean="0"/>
              <a:t> </a:t>
            </a:r>
            <a:r>
              <a:rPr lang="de-AT" dirty="0" err="1" smtClean="0"/>
              <a:t>Azure</a:t>
            </a:r>
            <a:r>
              <a:rPr lang="de-AT" dirty="0" smtClean="0"/>
              <a:t> </a:t>
            </a:r>
            <a:r>
              <a:rPr lang="de-AT" dirty="0" err="1" smtClean="0"/>
              <a:t>credits</a:t>
            </a:r>
            <a:r>
              <a:rPr lang="de-AT" dirty="0" smtClean="0"/>
              <a:t> </a:t>
            </a:r>
            <a:r>
              <a:rPr lang="de-AT" dirty="0" err="1" smtClean="0"/>
              <a:t>for</a:t>
            </a:r>
            <a:r>
              <a:rPr lang="de-AT" dirty="0" smtClean="0"/>
              <a:t> </a:t>
            </a:r>
            <a:r>
              <a:rPr lang="de-AT" dirty="0" err="1" smtClean="0"/>
              <a:t>testing</a:t>
            </a:r>
            <a:endParaRPr lang="de-AT" dirty="0"/>
          </a:p>
          <a:p>
            <a:pPr lvl="1"/>
            <a:endParaRPr lang="en-US" dirty="0" smtClean="0"/>
          </a:p>
          <a:p>
            <a:r>
              <a:rPr lang="de-AT" dirty="0" smtClean="0"/>
              <a:t>Create </a:t>
            </a:r>
            <a:r>
              <a:rPr lang="de-AT" dirty="0" err="1" smtClean="0"/>
              <a:t>Azure</a:t>
            </a:r>
            <a:r>
              <a:rPr lang="de-AT" dirty="0" smtClean="0"/>
              <a:t> </a:t>
            </a:r>
            <a:r>
              <a:rPr lang="de-AT" dirty="0" err="1" smtClean="0"/>
              <a:t>database</a:t>
            </a:r>
            <a:endParaRPr lang="de-AT" dirty="0" smtClean="0"/>
          </a:p>
          <a:p>
            <a:pPr lvl="1"/>
            <a:r>
              <a:rPr lang="de-AT" dirty="0" err="1" smtClean="0"/>
              <a:t>Gather</a:t>
            </a:r>
            <a:r>
              <a:rPr lang="de-AT" dirty="0" smtClean="0"/>
              <a:t> </a:t>
            </a:r>
            <a:r>
              <a:rPr lang="de-AT" dirty="0" err="1" smtClean="0"/>
              <a:t>the</a:t>
            </a:r>
            <a:r>
              <a:rPr lang="de-AT" dirty="0" smtClean="0"/>
              <a:t> SQL Connection </a:t>
            </a:r>
            <a:r>
              <a:rPr lang="de-AT" dirty="0" err="1" smtClean="0"/>
              <a:t>string</a:t>
            </a:r>
            <a:endParaRPr lang="de-AT" dirty="0" smtClean="0"/>
          </a:p>
          <a:p>
            <a:pPr lvl="1"/>
            <a:r>
              <a:rPr lang="de-AT" dirty="0" smtClean="0"/>
              <a:t>SQL </a:t>
            </a:r>
            <a:r>
              <a:rPr lang="de-AT" dirty="0" err="1" smtClean="0"/>
              <a:t>Azure</a:t>
            </a:r>
            <a:r>
              <a:rPr lang="de-AT" dirty="0" smtClean="0"/>
              <a:t> </a:t>
            </a:r>
            <a:r>
              <a:rPr lang="de-AT" dirty="0" err="1" smtClean="0"/>
              <a:t>supports</a:t>
            </a:r>
            <a:r>
              <a:rPr lang="de-AT" dirty="0" smtClean="0"/>
              <a:t> </a:t>
            </a:r>
            <a:r>
              <a:rPr lang="de-AT" dirty="0" err="1" smtClean="0"/>
              <a:t>only</a:t>
            </a:r>
            <a:r>
              <a:rPr lang="de-AT" dirty="0" smtClean="0"/>
              <a:t> SQL Authentication</a:t>
            </a:r>
          </a:p>
          <a:p>
            <a:pPr lvl="1"/>
            <a:r>
              <a:rPr lang="de-AT" dirty="0" smtClean="0"/>
              <a:t>Open </a:t>
            </a:r>
            <a:r>
              <a:rPr lang="de-AT" dirty="0" err="1" smtClean="0"/>
              <a:t>the</a:t>
            </a:r>
            <a:r>
              <a:rPr lang="de-AT" dirty="0" smtClean="0"/>
              <a:t> </a:t>
            </a:r>
            <a:r>
              <a:rPr lang="de-AT" dirty="0" err="1" smtClean="0"/>
              <a:t>firewall</a:t>
            </a:r>
            <a:r>
              <a:rPr lang="de-AT" dirty="0" smtClean="0"/>
              <a:t> </a:t>
            </a:r>
            <a:r>
              <a:rPr lang="de-AT" dirty="0" err="1" smtClean="0"/>
              <a:t>to</a:t>
            </a:r>
            <a:r>
              <a:rPr lang="de-AT" dirty="0" smtClean="0"/>
              <a:t> </a:t>
            </a:r>
            <a:r>
              <a:rPr lang="de-AT" dirty="0" err="1" smtClean="0"/>
              <a:t>be</a:t>
            </a:r>
            <a:r>
              <a:rPr lang="de-AT" dirty="0" smtClean="0"/>
              <a:t> </a:t>
            </a:r>
            <a:r>
              <a:rPr lang="de-AT" dirty="0" err="1" smtClean="0"/>
              <a:t>able</a:t>
            </a:r>
            <a:r>
              <a:rPr lang="de-AT" dirty="0" smtClean="0"/>
              <a:t> </a:t>
            </a:r>
            <a:r>
              <a:rPr lang="de-AT" dirty="0" err="1" smtClean="0"/>
              <a:t>to</a:t>
            </a:r>
            <a:r>
              <a:rPr lang="de-AT" dirty="0" smtClean="0"/>
              <a:t> </a:t>
            </a:r>
            <a:r>
              <a:rPr lang="de-AT" dirty="0" err="1" smtClean="0"/>
              <a:t>connect</a:t>
            </a:r>
            <a:r>
              <a:rPr lang="de-AT" dirty="0" smtClean="0"/>
              <a:t> </a:t>
            </a:r>
            <a:r>
              <a:rPr lang="de-AT" dirty="0" err="1" smtClean="0"/>
              <a:t>to</a:t>
            </a:r>
            <a:r>
              <a:rPr lang="de-AT" dirty="0" smtClean="0"/>
              <a:t> </a:t>
            </a:r>
            <a:r>
              <a:rPr lang="de-AT" dirty="0" err="1" smtClean="0"/>
              <a:t>the</a:t>
            </a:r>
            <a:r>
              <a:rPr lang="de-AT" dirty="0" smtClean="0"/>
              <a:t> </a:t>
            </a:r>
            <a:r>
              <a:rPr lang="de-AT" dirty="0" err="1" smtClean="0"/>
              <a:t>database</a:t>
            </a:r>
            <a:endParaRPr lang="de-AT" dirty="0" smtClean="0"/>
          </a:p>
          <a:p>
            <a:pPr lvl="1"/>
            <a:endParaRPr lang="de-AT" dirty="0" smtClean="0"/>
          </a:p>
          <a:p>
            <a:r>
              <a:rPr lang="de-AT" dirty="0" smtClean="0"/>
              <a:t>Design </a:t>
            </a:r>
            <a:r>
              <a:rPr lang="de-AT" dirty="0" err="1" smtClean="0"/>
              <a:t>your</a:t>
            </a:r>
            <a:r>
              <a:rPr lang="de-AT" dirty="0" smtClean="0"/>
              <a:t> </a:t>
            </a:r>
            <a:r>
              <a:rPr lang="de-AT" dirty="0" err="1" smtClean="0"/>
              <a:t>database</a:t>
            </a:r>
            <a:endParaRPr lang="de-AT" dirty="0" smtClean="0"/>
          </a:p>
          <a:p>
            <a:pPr lvl="1"/>
            <a:r>
              <a:rPr lang="de-AT" dirty="0" err="1" smtClean="0"/>
              <a:t>Use</a:t>
            </a:r>
            <a:r>
              <a:rPr lang="de-AT" dirty="0" smtClean="0"/>
              <a:t> SQL Management Studio </a:t>
            </a:r>
            <a:r>
              <a:rPr lang="de-AT" dirty="0" err="1" smtClean="0"/>
              <a:t>or</a:t>
            </a:r>
            <a:r>
              <a:rPr lang="de-AT" dirty="0" smtClean="0"/>
              <a:t> </a:t>
            </a:r>
            <a:r>
              <a:rPr lang="de-AT" dirty="0" err="1" smtClean="0"/>
              <a:t>Azure</a:t>
            </a:r>
            <a:r>
              <a:rPr lang="de-AT" dirty="0" smtClean="0"/>
              <a:t> Tools</a:t>
            </a:r>
          </a:p>
          <a:p>
            <a:pPr lvl="1"/>
            <a:r>
              <a:rPr lang="de-AT" dirty="0" smtClean="0"/>
              <a:t>Design </a:t>
            </a:r>
            <a:r>
              <a:rPr lang="de-AT" dirty="0" err="1" smtClean="0"/>
              <a:t>your</a:t>
            </a:r>
            <a:r>
              <a:rPr lang="de-AT" dirty="0" smtClean="0"/>
              <a:t> </a:t>
            </a:r>
            <a:r>
              <a:rPr lang="de-AT" dirty="0" err="1" smtClean="0"/>
              <a:t>tables</a:t>
            </a:r>
            <a:endParaRPr lang="de-AT" dirty="0" smtClean="0"/>
          </a:p>
          <a:p>
            <a:pPr lvl="1"/>
            <a:r>
              <a:rPr lang="de-AT" dirty="0" smtClean="0"/>
              <a:t>Design </a:t>
            </a:r>
            <a:r>
              <a:rPr lang="de-AT" dirty="0" err="1" smtClean="0"/>
              <a:t>your</a:t>
            </a:r>
            <a:r>
              <a:rPr lang="de-AT" dirty="0" smtClean="0"/>
              <a:t> </a:t>
            </a:r>
            <a:r>
              <a:rPr lang="de-AT" dirty="0" err="1" smtClean="0"/>
              <a:t>views</a:t>
            </a:r>
            <a:endParaRPr lang="en-US" dirty="0" smtClean="0"/>
          </a:p>
        </p:txBody>
      </p:sp>
      <p:sp>
        <p:nvSpPr>
          <p:cNvPr id="17" name="Title 16"/>
          <p:cNvSpPr>
            <a:spLocks noGrp="1"/>
          </p:cNvSpPr>
          <p:nvPr>
            <p:ph type="title"/>
          </p:nvPr>
        </p:nvSpPr>
        <p:spPr/>
        <p:txBody>
          <a:bodyPr/>
          <a:lstStyle/>
          <a:p>
            <a:r>
              <a:rPr lang="de-AT" dirty="0" smtClean="0"/>
              <a:t>SQL </a:t>
            </a:r>
            <a:r>
              <a:rPr lang="de-AT" dirty="0" err="1" smtClean="0"/>
              <a:t>Azure</a:t>
            </a:r>
            <a:endParaRPr lang="en-US" dirty="0"/>
          </a:p>
        </p:txBody>
      </p:sp>
    </p:spTree>
    <p:extLst>
      <p:ext uri="{BB962C8B-B14F-4D97-AF65-F5344CB8AC3E}">
        <p14:creationId xmlns:p14="http://schemas.microsoft.com/office/powerpoint/2010/main" val="31126249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a:xfrm>
            <a:off x="274638" y="3954463"/>
            <a:ext cx="11344199" cy="1829593"/>
          </a:xfrm>
        </p:spPr>
        <p:txBody>
          <a:bodyPr/>
          <a:lstStyle/>
          <a:p>
            <a:r>
              <a:rPr lang="de-AT" dirty="0" smtClean="0"/>
              <a:t>Augment Search </a:t>
            </a:r>
            <a:r>
              <a:rPr lang="de-AT" dirty="0" err="1" smtClean="0"/>
              <a:t>with</a:t>
            </a:r>
            <a:r>
              <a:rPr lang="de-AT" dirty="0" smtClean="0"/>
              <a:t> SQL </a:t>
            </a:r>
            <a:r>
              <a:rPr lang="de-AT" dirty="0" err="1" smtClean="0"/>
              <a:t>Azure</a:t>
            </a:r>
            <a:r>
              <a:rPr lang="de-AT" dirty="0"/>
              <a:t> </a:t>
            </a:r>
            <a:r>
              <a:rPr lang="de-AT" dirty="0" err="1" smtClean="0"/>
              <a:t>hosted</a:t>
            </a:r>
            <a:r>
              <a:rPr lang="de-AT" dirty="0" smtClean="0"/>
              <a:t> </a:t>
            </a:r>
            <a:r>
              <a:rPr lang="de-AT" dirty="0" err="1" smtClean="0"/>
              <a:t>data</a:t>
            </a:r>
            <a:endParaRPr lang="en-US" dirty="0"/>
          </a:p>
        </p:txBody>
      </p:sp>
    </p:spTree>
    <p:extLst>
      <p:ext uri="{BB962C8B-B14F-4D97-AF65-F5344CB8AC3E}">
        <p14:creationId xmlns:p14="http://schemas.microsoft.com/office/powerpoint/2010/main" val="1447855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74638" y="1212850"/>
            <a:ext cx="11887200" cy="5558445"/>
          </a:xfrm>
        </p:spPr>
        <p:txBody>
          <a:bodyPr/>
          <a:lstStyle/>
          <a:p>
            <a:r>
              <a:rPr lang="en-US" dirty="0" smtClean="0"/>
              <a:t>Data stored in SQL Azure DB	</a:t>
            </a:r>
          </a:p>
          <a:p>
            <a:pPr lvl="1"/>
            <a:r>
              <a:rPr lang="de-AT" dirty="0" err="1" smtClean="0"/>
              <a:t>Authenticated</a:t>
            </a:r>
            <a:r>
              <a:rPr lang="de-AT" dirty="0" smtClean="0"/>
              <a:t> via SQL </a:t>
            </a:r>
            <a:r>
              <a:rPr lang="de-AT" dirty="0" err="1" smtClean="0"/>
              <a:t>authentication</a:t>
            </a:r>
            <a:endParaRPr lang="de-AT" dirty="0" smtClean="0"/>
          </a:p>
          <a:p>
            <a:pPr lvl="1"/>
            <a:endParaRPr lang="de-AT" sz="1400" dirty="0" smtClean="0"/>
          </a:p>
          <a:p>
            <a:r>
              <a:rPr lang="de-AT" dirty="0" smtClean="0"/>
              <a:t>Today BCS </a:t>
            </a:r>
            <a:r>
              <a:rPr lang="de-AT" dirty="0" err="1"/>
              <a:t>data</a:t>
            </a:r>
            <a:r>
              <a:rPr lang="de-AT" dirty="0"/>
              <a:t> </a:t>
            </a:r>
            <a:r>
              <a:rPr lang="de-AT" dirty="0" err="1"/>
              <a:t>cannot</a:t>
            </a:r>
            <a:r>
              <a:rPr lang="de-AT" dirty="0"/>
              <a:t> </a:t>
            </a:r>
            <a:r>
              <a:rPr lang="de-AT" dirty="0" err="1"/>
              <a:t>be</a:t>
            </a:r>
            <a:r>
              <a:rPr lang="de-AT" dirty="0"/>
              <a:t> </a:t>
            </a:r>
            <a:r>
              <a:rPr lang="de-AT" dirty="0" err="1" smtClean="0"/>
              <a:t>crawled</a:t>
            </a:r>
            <a:r>
              <a:rPr lang="de-AT" dirty="0" smtClean="0"/>
              <a:t> </a:t>
            </a:r>
            <a:br>
              <a:rPr lang="de-AT" dirty="0" smtClean="0"/>
            </a:br>
            <a:r>
              <a:rPr lang="de-AT" dirty="0" smtClean="0"/>
              <a:t>in SharePoint Online</a:t>
            </a:r>
            <a:endParaRPr lang="de-AT" dirty="0"/>
          </a:p>
          <a:p>
            <a:pPr lvl="1"/>
            <a:r>
              <a:rPr lang="de-AT" dirty="0" err="1" smtClean="0"/>
              <a:t>Currently</a:t>
            </a:r>
            <a:r>
              <a:rPr lang="de-AT" dirty="0" smtClean="0"/>
              <a:t> not a </a:t>
            </a:r>
            <a:r>
              <a:rPr lang="de-AT" dirty="0" err="1" smtClean="0"/>
              <a:t>feature</a:t>
            </a:r>
            <a:r>
              <a:rPr lang="de-AT" dirty="0" smtClean="0"/>
              <a:t> </a:t>
            </a:r>
            <a:r>
              <a:rPr lang="de-AT" dirty="0" err="1" smtClean="0"/>
              <a:t>of</a:t>
            </a:r>
            <a:r>
              <a:rPr lang="de-AT" dirty="0" smtClean="0"/>
              <a:t> </a:t>
            </a:r>
            <a:r>
              <a:rPr lang="de-AT" dirty="0"/>
              <a:t>Office </a:t>
            </a:r>
            <a:r>
              <a:rPr lang="de-AT" dirty="0" smtClean="0"/>
              <a:t>365</a:t>
            </a:r>
            <a:endParaRPr lang="de-AT" dirty="0"/>
          </a:p>
          <a:p>
            <a:pPr lvl="1"/>
            <a:endParaRPr lang="en-US" sz="1400" dirty="0"/>
          </a:p>
          <a:p>
            <a:r>
              <a:rPr lang="de-AT" dirty="0" err="1" smtClean="0"/>
              <a:t>Use</a:t>
            </a:r>
            <a:r>
              <a:rPr lang="de-AT" dirty="0" smtClean="0"/>
              <a:t> JavaScript </a:t>
            </a:r>
            <a:r>
              <a:rPr lang="de-AT" dirty="0" err="1" smtClean="0"/>
              <a:t>to</a:t>
            </a:r>
            <a:r>
              <a:rPr lang="de-AT" dirty="0" smtClean="0"/>
              <a:t> </a:t>
            </a:r>
            <a:r>
              <a:rPr lang="de-AT" dirty="0" err="1" smtClean="0"/>
              <a:t>access</a:t>
            </a:r>
            <a:r>
              <a:rPr lang="de-AT" dirty="0" smtClean="0"/>
              <a:t> </a:t>
            </a:r>
            <a:r>
              <a:rPr lang="de-AT" dirty="0" err="1" smtClean="0"/>
              <a:t>data</a:t>
            </a:r>
            <a:endParaRPr lang="de-AT" dirty="0" smtClean="0"/>
          </a:p>
          <a:p>
            <a:pPr lvl="1"/>
            <a:r>
              <a:rPr lang="de-AT" dirty="0" err="1"/>
              <a:t>L</a:t>
            </a:r>
            <a:r>
              <a:rPr lang="de-AT" dirty="0" err="1" smtClean="0"/>
              <a:t>inked</a:t>
            </a:r>
            <a:r>
              <a:rPr lang="de-AT" dirty="0" smtClean="0"/>
              <a:t> via Display Template</a:t>
            </a:r>
          </a:p>
          <a:p>
            <a:pPr lvl="1"/>
            <a:r>
              <a:rPr lang="de-AT" dirty="0"/>
              <a:t>Client Side </a:t>
            </a:r>
            <a:r>
              <a:rPr lang="de-AT" dirty="0" err="1"/>
              <a:t>access</a:t>
            </a:r>
            <a:r>
              <a:rPr lang="de-AT" dirty="0"/>
              <a:t> </a:t>
            </a:r>
            <a:r>
              <a:rPr lang="de-AT" dirty="0" err="1"/>
              <a:t>to</a:t>
            </a:r>
            <a:r>
              <a:rPr lang="de-AT" dirty="0"/>
              <a:t> </a:t>
            </a:r>
            <a:r>
              <a:rPr lang="de-AT" dirty="0" err="1"/>
              <a:t>database</a:t>
            </a:r>
            <a:endParaRPr lang="de-AT" dirty="0"/>
          </a:p>
          <a:p>
            <a:pPr lvl="1"/>
            <a:endParaRPr lang="de-AT" dirty="0" smtClean="0"/>
          </a:p>
          <a:p>
            <a:pPr marL="342900" lvl="1" indent="0">
              <a:buNone/>
            </a:pPr>
            <a:endParaRPr lang="de-AT" dirty="0"/>
          </a:p>
        </p:txBody>
      </p:sp>
      <p:sp>
        <p:nvSpPr>
          <p:cNvPr id="17" name="Title 16"/>
          <p:cNvSpPr>
            <a:spLocks noGrp="1"/>
          </p:cNvSpPr>
          <p:nvPr>
            <p:ph type="title"/>
          </p:nvPr>
        </p:nvSpPr>
        <p:spPr/>
        <p:txBody>
          <a:bodyPr/>
          <a:lstStyle/>
          <a:p>
            <a:r>
              <a:rPr lang="de-AT" dirty="0" smtClean="0"/>
              <a:t>Augment </a:t>
            </a:r>
            <a:r>
              <a:rPr lang="de-AT" dirty="0" err="1" smtClean="0"/>
              <a:t>with</a:t>
            </a:r>
            <a:r>
              <a:rPr lang="de-AT" dirty="0" smtClean="0"/>
              <a:t> SQL </a:t>
            </a:r>
            <a:r>
              <a:rPr lang="de-AT" dirty="0" err="1" smtClean="0"/>
              <a:t>Azure</a:t>
            </a:r>
            <a:r>
              <a:rPr lang="de-AT" dirty="0" smtClean="0"/>
              <a:t> </a:t>
            </a:r>
            <a:r>
              <a:rPr lang="de-AT" dirty="0" err="1" smtClean="0"/>
              <a:t>Hosted</a:t>
            </a:r>
            <a:r>
              <a:rPr lang="de-AT" dirty="0" smtClean="0"/>
              <a:t> Data</a:t>
            </a:r>
            <a:endParaRPr lang="en-US" dirty="0"/>
          </a:p>
        </p:txBody>
      </p:sp>
    </p:spTree>
    <p:extLst>
      <p:ext uri="{BB962C8B-B14F-4D97-AF65-F5344CB8AC3E}">
        <p14:creationId xmlns:p14="http://schemas.microsoft.com/office/powerpoint/2010/main" val="1672786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Challenges</a:t>
            </a:r>
            <a:endParaRPr lang="en-US" dirty="0"/>
          </a:p>
        </p:txBody>
      </p:sp>
    </p:spTree>
    <p:extLst>
      <p:ext uri="{BB962C8B-B14F-4D97-AF65-F5344CB8AC3E}">
        <p14:creationId xmlns:p14="http://schemas.microsoft.com/office/powerpoint/2010/main" val="20753114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74638" y="1193006"/>
            <a:ext cx="11887200" cy="5484578"/>
          </a:xfrm>
        </p:spPr>
        <p:txBody>
          <a:bodyPr/>
          <a:lstStyle/>
          <a:p>
            <a:r>
              <a:rPr lang="de-AT" dirty="0" smtClean="0"/>
              <a:t>Today SQL </a:t>
            </a:r>
            <a:r>
              <a:rPr lang="de-AT" dirty="0" err="1" smtClean="0"/>
              <a:t>Azure</a:t>
            </a:r>
            <a:r>
              <a:rPr lang="de-AT" dirty="0" smtClean="0"/>
              <a:t> </a:t>
            </a:r>
            <a:r>
              <a:rPr lang="de-AT" dirty="0" err="1" smtClean="0"/>
              <a:t>data</a:t>
            </a:r>
            <a:r>
              <a:rPr lang="de-AT" dirty="0" smtClean="0"/>
              <a:t> </a:t>
            </a:r>
            <a:r>
              <a:rPr lang="de-AT" dirty="0" err="1" smtClean="0"/>
              <a:t>cannot</a:t>
            </a:r>
            <a:r>
              <a:rPr lang="de-AT" dirty="0" smtClean="0"/>
              <a:t> </a:t>
            </a:r>
            <a:r>
              <a:rPr lang="de-AT" dirty="0" err="1" smtClean="0"/>
              <a:t>be</a:t>
            </a:r>
            <a:r>
              <a:rPr lang="de-AT" dirty="0" smtClean="0"/>
              <a:t> </a:t>
            </a:r>
            <a:br>
              <a:rPr lang="de-AT" dirty="0" smtClean="0"/>
            </a:br>
            <a:r>
              <a:rPr lang="de-AT" dirty="0" err="1" smtClean="0"/>
              <a:t>crawled</a:t>
            </a:r>
            <a:r>
              <a:rPr lang="de-AT" dirty="0" smtClean="0"/>
              <a:t> </a:t>
            </a:r>
            <a:r>
              <a:rPr lang="de-AT" dirty="0" err="1" smtClean="0"/>
              <a:t>directly</a:t>
            </a:r>
            <a:r>
              <a:rPr lang="de-AT" dirty="0" smtClean="0"/>
              <a:t> </a:t>
            </a:r>
            <a:r>
              <a:rPr lang="de-AT" dirty="0" err="1" smtClean="0"/>
              <a:t>by</a:t>
            </a:r>
            <a:r>
              <a:rPr lang="de-AT" dirty="0" smtClean="0"/>
              <a:t> SharePoint Online</a:t>
            </a:r>
            <a:endParaRPr lang="en-US" dirty="0" smtClean="0"/>
          </a:p>
          <a:p>
            <a:pPr lvl="1"/>
            <a:r>
              <a:rPr lang="de-AT" dirty="0" err="1" smtClean="0"/>
              <a:t>You</a:t>
            </a:r>
            <a:r>
              <a:rPr lang="de-AT" dirty="0" smtClean="0"/>
              <a:t> </a:t>
            </a:r>
            <a:r>
              <a:rPr lang="de-AT" dirty="0" err="1" smtClean="0"/>
              <a:t>can</a:t>
            </a:r>
            <a:r>
              <a:rPr lang="de-AT" dirty="0" smtClean="0"/>
              <a:t> </a:t>
            </a:r>
            <a:r>
              <a:rPr lang="de-AT" dirty="0" err="1" smtClean="0"/>
              <a:t>create</a:t>
            </a:r>
            <a:r>
              <a:rPr lang="de-AT" dirty="0" smtClean="0"/>
              <a:t> an </a:t>
            </a:r>
            <a:r>
              <a:rPr lang="de-AT" dirty="0" err="1" smtClean="0"/>
              <a:t>external</a:t>
            </a:r>
            <a:r>
              <a:rPr lang="de-AT" dirty="0" smtClean="0"/>
              <a:t> </a:t>
            </a:r>
            <a:r>
              <a:rPr lang="de-AT" dirty="0" err="1" smtClean="0"/>
              <a:t>content</a:t>
            </a:r>
            <a:r>
              <a:rPr lang="de-AT" dirty="0" smtClean="0"/>
              <a:t> type, but Office 365 </a:t>
            </a:r>
            <a:r>
              <a:rPr lang="de-AT" dirty="0" err="1" smtClean="0"/>
              <a:t>does</a:t>
            </a:r>
            <a:r>
              <a:rPr lang="de-AT" dirty="0" smtClean="0"/>
              <a:t> not </a:t>
            </a:r>
            <a:r>
              <a:rPr lang="de-AT" dirty="0" err="1" smtClean="0"/>
              <a:t>support</a:t>
            </a:r>
            <a:r>
              <a:rPr lang="de-AT" dirty="0" smtClean="0"/>
              <a:t> </a:t>
            </a:r>
            <a:r>
              <a:rPr lang="de-AT" dirty="0" err="1" smtClean="0"/>
              <a:t>the</a:t>
            </a:r>
            <a:r>
              <a:rPr lang="de-AT" dirty="0" smtClean="0"/>
              <a:t> </a:t>
            </a:r>
            <a:r>
              <a:rPr lang="de-AT" dirty="0" err="1" smtClean="0"/>
              <a:t>creation</a:t>
            </a:r>
            <a:r>
              <a:rPr lang="de-AT" dirty="0" smtClean="0"/>
              <a:t> </a:t>
            </a:r>
            <a:r>
              <a:rPr lang="de-AT" dirty="0" err="1" smtClean="0"/>
              <a:t>of</a:t>
            </a:r>
            <a:r>
              <a:rPr lang="de-AT" dirty="0" smtClean="0"/>
              <a:t> </a:t>
            </a:r>
            <a:r>
              <a:rPr lang="de-AT" dirty="0" err="1" smtClean="0"/>
              <a:t>content</a:t>
            </a:r>
            <a:r>
              <a:rPr lang="de-AT" dirty="0" smtClean="0"/>
              <a:t> </a:t>
            </a:r>
            <a:r>
              <a:rPr lang="de-AT" dirty="0" err="1" smtClean="0"/>
              <a:t>sources</a:t>
            </a:r>
            <a:r>
              <a:rPr lang="de-AT" dirty="0"/>
              <a:t> </a:t>
            </a:r>
            <a:r>
              <a:rPr lang="de-AT" dirty="0" err="1" smtClean="0"/>
              <a:t>for</a:t>
            </a:r>
            <a:r>
              <a:rPr lang="de-AT" dirty="0" smtClean="0"/>
              <a:t> </a:t>
            </a:r>
            <a:r>
              <a:rPr lang="de-AT" dirty="0" err="1" smtClean="0"/>
              <a:t>external</a:t>
            </a:r>
            <a:r>
              <a:rPr lang="de-AT" dirty="0" smtClean="0"/>
              <a:t> </a:t>
            </a:r>
            <a:r>
              <a:rPr lang="de-AT" dirty="0" err="1" smtClean="0"/>
              <a:t>lists</a:t>
            </a:r>
            <a:endParaRPr lang="de-AT" dirty="0" smtClean="0"/>
          </a:p>
          <a:p>
            <a:pPr lvl="1"/>
            <a:endParaRPr lang="de-AT" sz="1400" dirty="0" smtClean="0"/>
          </a:p>
          <a:p>
            <a:r>
              <a:rPr lang="de-AT" dirty="0" err="1" smtClean="0"/>
              <a:t>Managed</a:t>
            </a:r>
            <a:r>
              <a:rPr lang="de-AT" dirty="0" smtClean="0"/>
              <a:t> Properties in Office 365</a:t>
            </a:r>
          </a:p>
          <a:p>
            <a:pPr lvl="1"/>
            <a:r>
              <a:rPr lang="de-AT" dirty="0" err="1" smtClean="0"/>
              <a:t>Datatype</a:t>
            </a:r>
            <a:r>
              <a:rPr lang="de-AT" dirty="0" smtClean="0"/>
              <a:t> </a:t>
            </a:r>
            <a:r>
              <a:rPr lang="de-AT" dirty="0" err="1" smtClean="0"/>
              <a:t>limitation</a:t>
            </a:r>
            <a:r>
              <a:rPr lang="de-AT" dirty="0" smtClean="0"/>
              <a:t> on </a:t>
            </a:r>
            <a:r>
              <a:rPr lang="de-AT" dirty="0" err="1" smtClean="0"/>
              <a:t>custom</a:t>
            </a:r>
            <a:r>
              <a:rPr lang="de-AT" dirty="0" smtClean="0"/>
              <a:t> </a:t>
            </a:r>
            <a:r>
              <a:rPr lang="de-AT" dirty="0" err="1" smtClean="0"/>
              <a:t>managed</a:t>
            </a:r>
            <a:r>
              <a:rPr lang="de-AT" dirty="0" smtClean="0"/>
              <a:t> </a:t>
            </a:r>
            <a:r>
              <a:rPr lang="de-AT" dirty="0" err="1" smtClean="0"/>
              <a:t>properties</a:t>
            </a:r>
            <a:r>
              <a:rPr lang="de-AT" dirty="0" smtClean="0"/>
              <a:t> (Text / Boolean)</a:t>
            </a:r>
          </a:p>
          <a:p>
            <a:pPr lvl="1"/>
            <a:endParaRPr lang="de-AT" sz="1400" dirty="0" smtClean="0"/>
          </a:p>
          <a:p>
            <a:r>
              <a:rPr lang="de-AT" dirty="0" smtClean="0"/>
              <a:t>JavaScript </a:t>
            </a:r>
            <a:r>
              <a:rPr lang="de-AT" dirty="0" err="1" smtClean="0"/>
              <a:t>and</a:t>
            </a:r>
            <a:r>
              <a:rPr lang="de-AT" dirty="0" smtClean="0"/>
              <a:t> </a:t>
            </a:r>
            <a:r>
              <a:rPr lang="de-AT" dirty="0" err="1" smtClean="0"/>
              <a:t>JQuery</a:t>
            </a:r>
            <a:endParaRPr lang="en-US" dirty="0"/>
          </a:p>
          <a:p>
            <a:pPr lvl="1"/>
            <a:r>
              <a:rPr lang="de-AT" dirty="0" err="1" smtClean="0"/>
              <a:t>Asynchronous</a:t>
            </a:r>
            <a:r>
              <a:rPr lang="de-AT" dirty="0" smtClean="0"/>
              <a:t> ($</a:t>
            </a:r>
            <a:r>
              <a:rPr lang="de-AT" dirty="0" err="1" smtClean="0"/>
              <a:t>includeScript</a:t>
            </a:r>
            <a:r>
              <a:rPr lang="de-AT" dirty="0" smtClean="0"/>
              <a:t>)</a:t>
            </a:r>
            <a:endParaRPr lang="de-AT" dirty="0"/>
          </a:p>
          <a:p>
            <a:pPr lvl="1"/>
            <a:r>
              <a:rPr lang="de-AT" dirty="0" smtClean="0"/>
              <a:t>Script on </a:t>
            </a:r>
            <a:r>
              <a:rPr lang="de-AT" dirty="0" err="1" smtClean="0"/>
              <a:t>demand</a:t>
            </a:r>
            <a:r>
              <a:rPr lang="de-AT" dirty="0" smtClean="0"/>
              <a:t> (SP.SOD)</a:t>
            </a:r>
          </a:p>
          <a:p>
            <a:pPr lvl="1"/>
            <a:r>
              <a:rPr lang="de-AT" dirty="0"/>
              <a:t>Script </a:t>
            </a:r>
            <a:r>
              <a:rPr lang="de-AT" dirty="0" smtClean="0"/>
              <a:t>Editor</a:t>
            </a:r>
            <a:endParaRPr lang="de-AT" dirty="0"/>
          </a:p>
        </p:txBody>
      </p:sp>
      <p:sp>
        <p:nvSpPr>
          <p:cNvPr id="17" name="Title 16"/>
          <p:cNvSpPr>
            <a:spLocks noGrp="1"/>
          </p:cNvSpPr>
          <p:nvPr>
            <p:ph type="title"/>
          </p:nvPr>
        </p:nvSpPr>
        <p:spPr/>
        <p:txBody>
          <a:bodyPr/>
          <a:lstStyle/>
          <a:p>
            <a:r>
              <a:rPr lang="de-AT" dirty="0" err="1" smtClean="0"/>
              <a:t>Challenges</a:t>
            </a:r>
            <a:endParaRPr lang="en-US" dirty="0"/>
          </a:p>
        </p:txBody>
      </p:sp>
    </p:spTree>
    <p:extLst>
      <p:ext uri="{BB962C8B-B14F-4D97-AF65-F5344CB8AC3E}">
        <p14:creationId xmlns:p14="http://schemas.microsoft.com/office/powerpoint/2010/main" val="25097582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74638" y="1212850"/>
            <a:ext cx="11887200" cy="5173724"/>
          </a:xfrm>
        </p:spPr>
        <p:txBody>
          <a:bodyPr/>
          <a:lstStyle/>
          <a:p>
            <a:r>
              <a:rPr lang="en-US" dirty="0"/>
              <a:t>Office </a:t>
            </a:r>
            <a:r>
              <a:rPr lang="en-US" dirty="0" smtClean="0"/>
              <a:t>365</a:t>
            </a:r>
            <a:endParaRPr lang="en-US" dirty="0"/>
          </a:p>
          <a:p>
            <a:pPr lvl="1"/>
            <a:r>
              <a:rPr lang="en-US" dirty="0" smtClean="0"/>
              <a:t>Search center already pre-provisioned</a:t>
            </a:r>
          </a:p>
          <a:p>
            <a:pPr lvl="1"/>
            <a:r>
              <a:rPr lang="en-US" dirty="0" smtClean="0"/>
              <a:t>Office 365 is OOTB ready to crawl all content within the system</a:t>
            </a:r>
          </a:p>
          <a:p>
            <a:pPr lvl="1"/>
            <a:r>
              <a:rPr lang="de-AT" dirty="0" smtClean="0"/>
              <a:t>Most </a:t>
            </a:r>
            <a:r>
              <a:rPr lang="de-AT" dirty="0" err="1" smtClean="0"/>
              <a:t>configuration</a:t>
            </a:r>
            <a:r>
              <a:rPr lang="de-AT" dirty="0" smtClean="0"/>
              <a:t> </a:t>
            </a:r>
            <a:r>
              <a:rPr lang="de-AT" dirty="0" err="1" smtClean="0"/>
              <a:t>options</a:t>
            </a:r>
            <a:r>
              <a:rPr lang="de-AT" dirty="0" smtClean="0"/>
              <a:t> </a:t>
            </a:r>
            <a:r>
              <a:rPr lang="de-AT" dirty="0" err="1" smtClean="0"/>
              <a:t>are</a:t>
            </a:r>
            <a:r>
              <a:rPr lang="de-AT" dirty="0" smtClean="0"/>
              <a:t> </a:t>
            </a:r>
            <a:r>
              <a:rPr lang="de-AT" dirty="0" err="1" smtClean="0"/>
              <a:t>available</a:t>
            </a:r>
            <a:endParaRPr lang="en-US" dirty="0" smtClean="0"/>
          </a:p>
          <a:p>
            <a:pPr marL="342900" lvl="1" indent="0">
              <a:buNone/>
            </a:pPr>
            <a:endParaRPr lang="de-AT" sz="1400" dirty="0" smtClean="0"/>
          </a:p>
          <a:p>
            <a:r>
              <a:rPr lang="de-AT" dirty="0"/>
              <a:t>Multiple </a:t>
            </a:r>
            <a:r>
              <a:rPr lang="de-AT" dirty="0" err="1"/>
              <a:t>ways</a:t>
            </a:r>
            <a:r>
              <a:rPr lang="de-AT" dirty="0"/>
              <a:t> </a:t>
            </a:r>
            <a:r>
              <a:rPr lang="de-AT" dirty="0" err="1"/>
              <a:t>to</a:t>
            </a:r>
            <a:r>
              <a:rPr lang="de-AT" dirty="0"/>
              <a:t> </a:t>
            </a:r>
            <a:r>
              <a:rPr lang="de-AT" dirty="0" err="1" smtClean="0"/>
              <a:t>aggregate</a:t>
            </a:r>
            <a:r>
              <a:rPr lang="de-AT" dirty="0" smtClean="0"/>
              <a:t> </a:t>
            </a:r>
            <a:r>
              <a:rPr lang="de-AT" dirty="0" err="1" smtClean="0"/>
              <a:t>data</a:t>
            </a:r>
            <a:endParaRPr lang="de-AT" dirty="0" smtClean="0"/>
          </a:p>
          <a:p>
            <a:pPr lvl="1"/>
            <a:r>
              <a:rPr lang="de-AT" dirty="0" smtClean="0"/>
              <a:t>REST </a:t>
            </a:r>
            <a:r>
              <a:rPr lang="de-AT" dirty="0" err="1" smtClean="0"/>
              <a:t>using</a:t>
            </a:r>
            <a:r>
              <a:rPr lang="de-AT" dirty="0" smtClean="0"/>
              <a:t> </a:t>
            </a:r>
            <a:r>
              <a:rPr lang="de-AT" dirty="0" err="1" smtClean="0"/>
              <a:t>JQuery</a:t>
            </a:r>
            <a:endParaRPr lang="de-AT" dirty="0" smtClean="0"/>
          </a:p>
          <a:p>
            <a:pPr lvl="1"/>
            <a:r>
              <a:rPr lang="de-AT" dirty="0" err="1" smtClean="0"/>
              <a:t>Federation</a:t>
            </a:r>
            <a:r>
              <a:rPr lang="de-AT" dirty="0" smtClean="0"/>
              <a:t> </a:t>
            </a:r>
          </a:p>
          <a:p>
            <a:pPr marL="342900" lvl="1" indent="0">
              <a:buNone/>
            </a:pPr>
            <a:endParaRPr lang="de-AT" dirty="0"/>
          </a:p>
          <a:p>
            <a:r>
              <a:rPr lang="de-AT" dirty="0" err="1" smtClean="0"/>
              <a:t>Todays</a:t>
            </a:r>
            <a:r>
              <a:rPr lang="de-AT" dirty="0" smtClean="0"/>
              <a:t> </a:t>
            </a:r>
            <a:r>
              <a:rPr lang="de-AT" dirty="0" err="1" smtClean="0"/>
              <a:t>challenges</a:t>
            </a:r>
            <a:r>
              <a:rPr lang="de-AT" dirty="0" smtClean="0"/>
              <a:t> </a:t>
            </a:r>
            <a:r>
              <a:rPr lang="de-AT" dirty="0" err="1" smtClean="0"/>
              <a:t>might</a:t>
            </a:r>
            <a:r>
              <a:rPr lang="de-AT" dirty="0" smtClean="0"/>
              <a:t> </a:t>
            </a:r>
            <a:r>
              <a:rPr lang="de-AT" dirty="0" err="1" smtClean="0"/>
              <a:t>be</a:t>
            </a:r>
            <a:r>
              <a:rPr lang="de-AT" dirty="0" smtClean="0"/>
              <a:t> out </a:t>
            </a:r>
            <a:r>
              <a:rPr lang="de-AT" dirty="0" err="1" smtClean="0"/>
              <a:t>of</a:t>
            </a:r>
            <a:r>
              <a:rPr lang="de-AT" dirty="0" smtClean="0"/>
              <a:t> </a:t>
            </a:r>
            <a:r>
              <a:rPr lang="de-AT" dirty="0" err="1" smtClean="0"/>
              <a:t>the</a:t>
            </a:r>
            <a:r>
              <a:rPr lang="de-AT" dirty="0" smtClean="0"/>
              <a:t> box </a:t>
            </a:r>
            <a:r>
              <a:rPr lang="de-AT" dirty="0" err="1" smtClean="0"/>
              <a:t>tomorrow</a:t>
            </a:r>
            <a:endParaRPr lang="de-AT" dirty="0" smtClean="0"/>
          </a:p>
          <a:p>
            <a:pPr lvl="1"/>
            <a:r>
              <a:rPr lang="de-AT" dirty="0" smtClean="0"/>
              <a:t>Tuning </a:t>
            </a:r>
            <a:r>
              <a:rPr lang="de-AT" dirty="0" err="1" smtClean="0"/>
              <a:t>the</a:t>
            </a:r>
            <a:r>
              <a:rPr lang="de-AT" dirty="0" smtClean="0"/>
              <a:t> rank </a:t>
            </a:r>
            <a:r>
              <a:rPr lang="de-AT" dirty="0" err="1" smtClean="0"/>
              <a:t>model</a:t>
            </a:r>
            <a:r>
              <a:rPr lang="de-AT" dirty="0" smtClean="0"/>
              <a:t> </a:t>
            </a:r>
            <a:r>
              <a:rPr lang="de-AT" dirty="0" err="1" smtClean="0"/>
              <a:t>of</a:t>
            </a:r>
            <a:r>
              <a:rPr lang="de-AT" dirty="0" smtClean="0"/>
              <a:t> SharePoint Search (Session Tomorrow </a:t>
            </a:r>
            <a:r>
              <a:rPr lang="de-AT" dirty="0" err="1" smtClean="0"/>
              <a:t>noon</a:t>
            </a:r>
            <a:r>
              <a:rPr lang="de-AT" dirty="0" smtClean="0"/>
              <a:t>)</a:t>
            </a:r>
          </a:p>
        </p:txBody>
      </p:sp>
      <p:sp>
        <p:nvSpPr>
          <p:cNvPr id="17" name="Title 16"/>
          <p:cNvSpPr>
            <a:spLocks noGrp="1"/>
          </p:cNvSpPr>
          <p:nvPr>
            <p:ph type="title"/>
          </p:nvPr>
        </p:nvSpPr>
        <p:spPr/>
        <p:txBody>
          <a:bodyPr/>
          <a:lstStyle/>
          <a:p>
            <a:r>
              <a:rPr lang="de-AT" dirty="0" err="1" smtClean="0"/>
              <a:t>Lessions</a:t>
            </a:r>
            <a:r>
              <a:rPr lang="de-AT" dirty="0" smtClean="0"/>
              <a:t> </a:t>
            </a:r>
            <a:r>
              <a:rPr lang="de-AT" dirty="0" err="1" smtClean="0"/>
              <a:t>learned</a:t>
            </a:r>
            <a:endParaRPr lang="en-US" dirty="0"/>
          </a:p>
        </p:txBody>
      </p:sp>
    </p:spTree>
    <p:extLst>
      <p:ext uri="{BB962C8B-B14F-4D97-AF65-F5344CB8AC3E}">
        <p14:creationId xmlns:p14="http://schemas.microsoft.com/office/powerpoint/2010/main" val="4043401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385589" y="1567854"/>
            <a:ext cx="3657600" cy="3657600"/>
          </a:xfrm>
          <a:prstGeom prst="rect">
            <a:avLst/>
          </a:prstGeom>
        </p:spPr>
      </p:pic>
      <p:sp>
        <p:nvSpPr>
          <p:cNvPr id="4" name="Rectangle 3"/>
          <p:cNvSpPr>
            <a:spLocks noChangeAspect="1"/>
          </p:cNvSpPr>
          <p:nvPr/>
        </p:nvSpPr>
        <p:spPr bwMode="auto">
          <a:xfrm>
            <a:off x="385589" y="1558545"/>
            <a:ext cx="3657600" cy="3655277"/>
          </a:xfrm>
          <a:prstGeom prst="rect">
            <a:avLst/>
          </a:prstGeom>
          <a:gradFill>
            <a:gsLst>
              <a:gs pos="9000">
                <a:srgbClr val="000000">
                  <a:alpha val="49000"/>
                </a:srgbClr>
              </a:gs>
              <a:gs pos="32000">
                <a:srgbClr val="000000">
                  <a:alpha val="0"/>
                </a:srgbClr>
              </a:gs>
            </a:gsLst>
            <a:lin ang="540000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000" dirty="0" smtClean="0">
                <a:gradFill>
                  <a:gsLst>
                    <a:gs pos="0">
                      <a:srgbClr val="FFFFFF"/>
                    </a:gs>
                    <a:gs pos="100000">
                      <a:srgbClr val="FFFFFF"/>
                    </a:gs>
                  </a:gsLst>
                  <a:lin ang="5400000" scaled="0"/>
                </a:gradFill>
                <a:ea typeface="Segoe UI" pitchFamily="34" charset="0"/>
                <a:cs typeface="Segoe UI" pitchFamily="34" charset="0"/>
              </a:rPr>
              <a:t>Rainer Asbach</a:t>
            </a:r>
          </a:p>
        </p:txBody>
      </p:sp>
      <p:pic>
        <p:nvPicPr>
          <p:cNvPr id="6" name="Picture 5"/>
          <p:cNvPicPr>
            <a:picLocks noChangeAspect="1"/>
          </p:cNvPicPr>
          <p:nvPr/>
        </p:nvPicPr>
        <p:blipFill>
          <a:blip r:embed="rId4"/>
          <a:stretch>
            <a:fillRect/>
          </a:stretch>
        </p:blipFill>
        <p:spPr>
          <a:xfrm>
            <a:off x="4392885" y="1553046"/>
            <a:ext cx="3657600" cy="3657600"/>
          </a:xfrm>
          <a:prstGeom prst="rect">
            <a:avLst/>
          </a:prstGeom>
        </p:spPr>
      </p:pic>
      <p:sp>
        <p:nvSpPr>
          <p:cNvPr id="14" name="Rectangle 13"/>
          <p:cNvSpPr>
            <a:spLocks noChangeAspect="1"/>
          </p:cNvSpPr>
          <p:nvPr/>
        </p:nvSpPr>
        <p:spPr bwMode="auto">
          <a:xfrm>
            <a:off x="4363825" y="1562897"/>
            <a:ext cx="3657600" cy="3655277"/>
          </a:xfrm>
          <a:prstGeom prst="rect">
            <a:avLst/>
          </a:prstGeom>
          <a:gradFill>
            <a:gsLst>
              <a:gs pos="9000">
                <a:srgbClr val="000000">
                  <a:alpha val="49000"/>
                </a:srgbClr>
              </a:gs>
              <a:gs pos="32000">
                <a:srgbClr val="000000">
                  <a:alpha val="0"/>
                </a:srgbClr>
              </a:gs>
            </a:gsLst>
            <a:lin ang="540000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000" dirty="0" smtClean="0">
                <a:gradFill>
                  <a:gsLst>
                    <a:gs pos="0">
                      <a:srgbClr val="FFFFFF"/>
                    </a:gs>
                    <a:gs pos="100000">
                      <a:srgbClr val="FFFFFF"/>
                    </a:gs>
                  </a:gsLst>
                  <a:lin ang="5400000" scaled="0"/>
                </a:gradFill>
                <a:ea typeface="Segoe UI" pitchFamily="34" charset="0"/>
                <a:cs typeface="Segoe UI" pitchFamily="34" charset="0"/>
              </a:rPr>
              <a:t>Timo Heidschuster</a:t>
            </a:r>
          </a:p>
        </p:txBody>
      </p:sp>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351964" y="1574867"/>
            <a:ext cx="3686293" cy="3648264"/>
          </a:xfrm>
          <a:prstGeom prst="rect">
            <a:avLst/>
          </a:prstGeom>
        </p:spPr>
      </p:pic>
      <p:sp>
        <p:nvSpPr>
          <p:cNvPr id="34" name="Title 33"/>
          <p:cNvSpPr>
            <a:spLocks noGrp="1"/>
          </p:cNvSpPr>
          <p:nvPr>
            <p:ph type="title"/>
          </p:nvPr>
        </p:nvSpPr>
        <p:spPr/>
        <p:txBody>
          <a:bodyPr/>
          <a:lstStyle/>
          <a:p>
            <a:r>
              <a:rPr lang="en-US" dirty="0" smtClean="0"/>
              <a:t>Speakers</a:t>
            </a:r>
            <a:br>
              <a:rPr lang="en-US" dirty="0" smtClean="0"/>
            </a:br>
            <a:endParaRPr lang="en-US" sz="3200" dirty="0">
              <a:gradFill>
                <a:gsLst>
                  <a:gs pos="1250">
                    <a:schemeClr val="tx1"/>
                  </a:gs>
                  <a:gs pos="100000">
                    <a:schemeClr val="tx1"/>
                  </a:gs>
                </a:gsLst>
                <a:lin ang="5400000" scaled="0"/>
              </a:gradFill>
            </a:endParaRPr>
          </a:p>
        </p:txBody>
      </p:sp>
      <p:sp>
        <p:nvSpPr>
          <p:cNvPr id="12" name="TextBox 11"/>
          <p:cNvSpPr txBox="1"/>
          <p:nvPr/>
        </p:nvSpPr>
        <p:spPr>
          <a:xfrm>
            <a:off x="403847" y="5441478"/>
            <a:ext cx="3657598" cy="912428"/>
          </a:xfrm>
          <a:prstGeom prst="rect">
            <a:avLst/>
          </a:prstGeom>
          <a:noFill/>
        </p:spPr>
        <p:txBody>
          <a:bodyPr wrap="square" lIns="182880" tIns="146304" rIns="182880" bIns="146304" rtlCol="0">
            <a:noAutofit/>
          </a:bodyPr>
          <a:lstStyle/>
          <a:p>
            <a:r>
              <a:rPr lang="en-US" sz="2000" dirty="0" smtClean="0">
                <a:gradFill>
                  <a:gsLst>
                    <a:gs pos="1250">
                      <a:srgbClr val="505050"/>
                    </a:gs>
                    <a:gs pos="99000">
                      <a:srgbClr val="505050"/>
                    </a:gs>
                  </a:gsLst>
                  <a:lin ang="5400000" scaled="0"/>
                </a:gradFill>
              </a:rPr>
              <a:t>Senior PFE</a:t>
            </a:r>
          </a:p>
          <a:p>
            <a:r>
              <a:rPr lang="de-AT" sz="2000" dirty="0" smtClean="0">
                <a:gradFill>
                  <a:gsLst>
                    <a:gs pos="1250">
                      <a:srgbClr val="505050"/>
                    </a:gs>
                    <a:gs pos="99000">
                      <a:srgbClr val="505050"/>
                    </a:gs>
                  </a:gsLst>
                  <a:lin ang="5400000" scaled="0"/>
                </a:gradFill>
              </a:rPr>
              <a:t>Microsoft Germany</a:t>
            </a:r>
            <a:endParaRPr lang="en-US" sz="2000" dirty="0">
              <a:gradFill>
                <a:gsLst>
                  <a:gs pos="1250">
                    <a:srgbClr val="505050"/>
                  </a:gs>
                  <a:gs pos="99000">
                    <a:srgbClr val="505050"/>
                  </a:gs>
                </a:gsLst>
                <a:lin ang="5400000" scaled="0"/>
              </a:gradFill>
            </a:endParaRPr>
          </a:p>
        </p:txBody>
      </p:sp>
      <p:sp>
        <p:nvSpPr>
          <p:cNvPr id="9" name="TextBox 8"/>
          <p:cNvSpPr txBox="1"/>
          <p:nvPr/>
        </p:nvSpPr>
        <p:spPr>
          <a:xfrm>
            <a:off x="4349477" y="5440672"/>
            <a:ext cx="3657598" cy="912428"/>
          </a:xfrm>
          <a:prstGeom prst="rect">
            <a:avLst/>
          </a:prstGeom>
          <a:noFill/>
        </p:spPr>
        <p:txBody>
          <a:bodyPr wrap="square" lIns="182880" tIns="146304" rIns="182880" bIns="146304" rtlCol="0">
            <a:noAutofit/>
          </a:bodyPr>
          <a:lstStyle/>
          <a:p>
            <a:r>
              <a:rPr lang="en-US" sz="2000" dirty="0" smtClean="0">
                <a:gradFill>
                  <a:gsLst>
                    <a:gs pos="1250">
                      <a:srgbClr val="505050"/>
                    </a:gs>
                    <a:gs pos="99000">
                      <a:srgbClr val="505050"/>
                    </a:gs>
                  </a:gsLst>
                  <a:lin ang="5400000" scaled="0"/>
                </a:gradFill>
              </a:rPr>
              <a:t>Architect</a:t>
            </a:r>
          </a:p>
          <a:p>
            <a:r>
              <a:rPr lang="de-AT" sz="2000" dirty="0" smtClean="0">
                <a:gradFill>
                  <a:gsLst>
                    <a:gs pos="1250">
                      <a:srgbClr val="505050"/>
                    </a:gs>
                    <a:gs pos="99000">
                      <a:srgbClr val="505050"/>
                    </a:gs>
                  </a:gsLst>
                  <a:lin ang="5400000" scaled="0"/>
                </a:gradFill>
              </a:rPr>
              <a:t>Microsoft Austria</a:t>
            </a:r>
            <a:endParaRPr lang="en-US" sz="2000" dirty="0">
              <a:gradFill>
                <a:gsLst>
                  <a:gs pos="1250">
                    <a:srgbClr val="505050"/>
                  </a:gs>
                  <a:gs pos="99000">
                    <a:srgbClr val="505050"/>
                  </a:gs>
                </a:gsLst>
                <a:lin ang="5400000" scaled="0"/>
              </a:gradFill>
            </a:endParaRPr>
          </a:p>
        </p:txBody>
      </p:sp>
      <p:sp>
        <p:nvSpPr>
          <p:cNvPr id="10" name="TextBox 9"/>
          <p:cNvSpPr txBox="1"/>
          <p:nvPr/>
        </p:nvSpPr>
        <p:spPr>
          <a:xfrm>
            <a:off x="8351964" y="5441478"/>
            <a:ext cx="3657598" cy="912428"/>
          </a:xfrm>
          <a:prstGeom prst="rect">
            <a:avLst/>
          </a:prstGeom>
          <a:noFill/>
        </p:spPr>
        <p:txBody>
          <a:bodyPr wrap="square" lIns="182880" tIns="146304" rIns="182880" bIns="146304" rtlCol="0">
            <a:noAutofit/>
          </a:bodyPr>
          <a:lstStyle/>
          <a:p>
            <a:r>
              <a:rPr lang="en-US" sz="2000" dirty="0" smtClean="0">
                <a:gradFill>
                  <a:gsLst>
                    <a:gs pos="1250">
                      <a:srgbClr val="505050"/>
                    </a:gs>
                    <a:gs pos="99000">
                      <a:srgbClr val="505050"/>
                    </a:gs>
                  </a:gsLst>
                  <a:lin ang="5400000" scaled="0"/>
                </a:gradFill>
              </a:rPr>
              <a:t>Senior Consultant</a:t>
            </a:r>
          </a:p>
          <a:p>
            <a:r>
              <a:rPr lang="de-AT" sz="2000" dirty="0" smtClean="0">
                <a:gradFill>
                  <a:gsLst>
                    <a:gs pos="1250">
                      <a:srgbClr val="505050"/>
                    </a:gs>
                    <a:gs pos="99000">
                      <a:srgbClr val="505050"/>
                    </a:gs>
                  </a:gsLst>
                  <a:lin ang="5400000" scaled="0"/>
                </a:gradFill>
              </a:rPr>
              <a:t>Microsoft Austria</a:t>
            </a:r>
            <a:endParaRPr lang="en-US" sz="2000" dirty="0">
              <a:gradFill>
                <a:gsLst>
                  <a:gs pos="1250">
                    <a:srgbClr val="505050"/>
                  </a:gs>
                  <a:gs pos="99000">
                    <a:srgbClr val="505050"/>
                  </a:gs>
                </a:gsLst>
                <a:lin ang="5400000" scaled="0"/>
              </a:gradFill>
            </a:endParaRPr>
          </a:p>
        </p:txBody>
      </p:sp>
      <p:sp>
        <p:nvSpPr>
          <p:cNvPr id="3" name="Rectangle 2"/>
          <p:cNvSpPr/>
          <p:nvPr/>
        </p:nvSpPr>
        <p:spPr>
          <a:xfrm>
            <a:off x="8351964" y="1697062"/>
            <a:ext cx="184731" cy="369332"/>
          </a:xfrm>
          <a:prstGeom prst="rect">
            <a:avLst/>
          </a:prstGeom>
        </p:spPr>
        <p:txBody>
          <a:bodyPr wrap="none">
            <a:spAutoFit/>
          </a:bodyPr>
          <a:lstStyle/>
          <a:p>
            <a:endParaRPr lang="de-AT" dirty="0">
              <a:solidFill>
                <a:srgbClr val="FFFFFF"/>
              </a:solidFill>
            </a:endParaRPr>
          </a:p>
        </p:txBody>
      </p:sp>
      <p:sp>
        <p:nvSpPr>
          <p:cNvPr id="13" name="Rectangle 12"/>
          <p:cNvSpPr>
            <a:spLocks noChangeAspect="1"/>
          </p:cNvSpPr>
          <p:nvPr/>
        </p:nvSpPr>
        <p:spPr bwMode="auto">
          <a:xfrm>
            <a:off x="8351962" y="1553046"/>
            <a:ext cx="3657600" cy="3655277"/>
          </a:xfrm>
          <a:prstGeom prst="rect">
            <a:avLst/>
          </a:prstGeom>
          <a:gradFill>
            <a:gsLst>
              <a:gs pos="9000">
                <a:srgbClr val="000000">
                  <a:alpha val="49000"/>
                </a:srgbClr>
              </a:gs>
              <a:gs pos="32000">
                <a:srgbClr val="000000">
                  <a:alpha val="0"/>
                </a:srgbClr>
              </a:gs>
            </a:gsLst>
            <a:lin ang="540000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de-AT" sz="2000" dirty="0" smtClean="0">
                <a:gradFill>
                  <a:gsLst>
                    <a:gs pos="0">
                      <a:srgbClr val="FFFFFF"/>
                    </a:gs>
                    <a:gs pos="100000">
                      <a:srgbClr val="FFFFFF"/>
                    </a:gs>
                  </a:gsLst>
                  <a:lin ang="5400000" scaled="0"/>
                </a:gradFill>
                <a:ea typeface="Segoe UI" pitchFamily="34" charset="0"/>
                <a:cs typeface="Segoe UI" pitchFamily="34" charset="0"/>
              </a:rPr>
              <a:t>Johannes Lemmerer</a:t>
            </a:r>
            <a:endParaRPr lang="en-US" sz="2000" dirty="0"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737764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9038" y="2125663"/>
            <a:ext cx="10058399" cy="2091679"/>
          </a:xfrm>
        </p:spPr>
        <p:txBody>
          <a:bodyPr/>
          <a:lstStyle/>
          <a:p>
            <a:r>
              <a:rPr lang="en-US" dirty="0" smtClean="0"/>
              <a:t>“	The second </a:t>
            </a:r>
            <a:r>
              <a:rPr lang="en-US" dirty="0"/>
              <a:t>thoughts are wisest.</a:t>
            </a:r>
            <a:r>
              <a:rPr lang="en-US" dirty="0" smtClean="0"/>
              <a:t>”</a:t>
            </a:r>
            <a:endParaRPr lang="en-US" dirty="0"/>
          </a:p>
        </p:txBody>
      </p:sp>
      <p:sp>
        <p:nvSpPr>
          <p:cNvPr id="6" name="Text Placeholder 5"/>
          <p:cNvSpPr>
            <a:spLocks noGrp="1"/>
          </p:cNvSpPr>
          <p:nvPr>
            <p:ph type="body" sz="quarter" idx="10"/>
          </p:nvPr>
        </p:nvSpPr>
        <p:spPr>
          <a:xfrm>
            <a:off x="5761038" y="4868847"/>
            <a:ext cx="5486400" cy="627864"/>
          </a:xfrm>
        </p:spPr>
        <p:txBody>
          <a:bodyPr/>
          <a:lstStyle/>
          <a:p>
            <a:pPr algn="r"/>
            <a:r>
              <a:rPr lang="de-AT" dirty="0" smtClean="0"/>
              <a:t>Euripides, 480-407 BC</a:t>
            </a:r>
            <a:endParaRPr lang="en-US" dirty="0" smtClean="0"/>
          </a:p>
        </p:txBody>
      </p:sp>
    </p:spTree>
    <p:extLst>
      <p:ext uri="{BB962C8B-B14F-4D97-AF65-F5344CB8AC3E}">
        <p14:creationId xmlns:p14="http://schemas.microsoft.com/office/powerpoint/2010/main" val="559251017"/>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Summary</a:t>
            </a:r>
            <a:endParaRPr lang="en-US" dirty="0"/>
          </a:p>
        </p:txBody>
      </p:sp>
    </p:spTree>
    <p:extLst>
      <p:ext uri="{BB962C8B-B14F-4D97-AF65-F5344CB8AC3E}">
        <p14:creationId xmlns:p14="http://schemas.microsoft.com/office/powerpoint/2010/main" val="255345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74638" y="1212850"/>
            <a:ext cx="11887200" cy="3259354"/>
          </a:xfrm>
        </p:spPr>
        <p:txBody>
          <a:bodyPr/>
          <a:lstStyle/>
          <a:p>
            <a:r>
              <a:rPr lang="en-US" dirty="0" smtClean="0"/>
              <a:t>Use standard </a:t>
            </a:r>
            <a:r>
              <a:rPr lang="en-US" dirty="0"/>
              <a:t>HTML and JavaScript </a:t>
            </a:r>
            <a:r>
              <a:rPr lang="en-US" dirty="0" smtClean="0"/>
              <a:t>for customization</a:t>
            </a:r>
            <a:endParaRPr lang="en-US" dirty="0"/>
          </a:p>
          <a:p>
            <a:endParaRPr lang="en-US" sz="1400" dirty="0" smtClean="0"/>
          </a:p>
          <a:p>
            <a:r>
              <a:rPr lang="de-AT" dirty="0"/>
              <a:t>Building </a:t>
            </a:r>
            <a:r>
              <a:rPr lang="de-AT" dirty="0" err="1"/>
              <a:t>search</a:t>
            </a:r>
            <a:r>
              <a:rPr lang="de-AT" dirty="0"/>
              <a:t> </a:t>
            </a:r>
            <a:r>
              <a:rPr lang="de-AT" dirty="0" err="1"/>
              <a:t>result</a:t>
            </a:r>
            <a:r>
              <a:rPr lang="de-AT" dirty="0"/>
              <a:t> </a:t>
            </a:r>
            <a:r>
              <a:rPr lang="de-AT" dirty="0" err="1"/>
              <a:t>from</a:t>
            </a:r>
            <a:r>
              <a:rPr lang="de-AT" dirty="0"/>
              <a:t> different </a:t>
            </a:r>
            <a:r>
              <a:rPr lang="de-AT" dirty="0" err="1"/>
              <a:t>data</a:t>
            </a:r>
            <a:r>
              <a:rPr lang="de-AT" dirty="0"/>
              <a:t> </a:t>
            </a:r>
            <a:r>
              <a:rPr lang="de-AT" dirty="0" err="1"/>
              <a:t>sources</a:t>
            </a:r>
            <a:endParaRPr lang="de-AT" dirty="0" smtClean="0"/>
          </a:p>
          <a:p>
            <a:pPr marL="0" indent="0">
              <a:buNone/>
            </a:pPr>
            <a:endParaRPr lang="en-US" sz="1400" dirty="0" smtClean="0"/>
          </a:p>
          <a:p>
            <a:r>
              <a:rPr lang="de-AT" dirty="0"/>
              <a:t>Create an extensible </a:t>
            </a:r>
            <a:r>
              <a:rPr lang="de-AT" dirty="0" err="1"/>
              <a:t>and</a:t>
            </a:r>
            <a:r>
              <a:rPr lang="de-AT" dirty="0"/>
              <a:t> </a:t>
            </a:r>
            <a:r>
              <a:rPr lang="de-AT" dirty="0" err="1"/>
              <a:t>actionable</a:t>
            </a:r>
            <a:r>
              <a:rPr lang="de-AT" dirty="0"/>
              <a:t> </a:t>
            </a:r>
            <a:r>
              <a:rPr lang="de-AT" dirty="0" err="1"/>
              <a:t>search</a:t>
            </a:r>
            <a:r>
              <a:rPr lang="de-AT" dirty="0"/>
              <a:t> User </a:t>
            </a:r>
            <a:r>
              <a:rPr lang="de-AT" dirty="0" smtClean="0"/>
              <a:t>Interface</a:t>
            </a:r>
            <a:br>
              <a:rPr lang="de-AT" dirty="0" smtClean="0"/>
            </a:br>
            <a:endParaRPr lang="de-AT" sz="1000" dirty="0" smtClean="0"/>
          </a:p>
        </p:txBody>
      </p:sp>
      <p:sp>
        <p:nvSpPr>
          <p:cNvPr id="17" name="Title 16"/>
          <p:cNvSpPr>
            <a:spLocks noGrp="1"/>
          </p:cNvSpPr>
          <p:nvPr>
            <p:ph type="title"/>
          </p:nvPr>
        </p:nvSpPr>
        <p:spPr/>
        <p:txBody>
          <a:bodyPr/>
          <a:lstStyle/>
          <a:p>
            <a:r>
              <a:rPr lang="de-AT" dirty="0" err="1" smtClean="0"/>
              <a:t>Recap</a:t>
            </a:r>
            <a:endParaRPr lang="en-US" dirty="0"/>
          </a:p>
        </p:txBody>
      </p:sp>
    </p:spTree>
    <p:extLst>
      <p:ext uri="{BB962C8B-B14F-4D97-AF65-F5344CB8AC3E}">
        <p14:creationId xmlns:p14="http://schemas.microsoft.com/office/powerpoint/2010/main" val="8020923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74638" y="1212850"/>
            <a:ext cx="11887200" cy="3998018"/>
          </a:xfrm>
        </p:spPr>
        <p:txBody>
          <a:bodyPr/>
          <a:lstStyle/>
          <a:p>
            <a:r>
              <a:rPr lang="en-US" dirty="0" smtClean="0"/>
              <a:t>SQL Azure Guidelines and Limitations</a:t>
            </a:r>
          </a:p>
          <a:p>
            <a:pPr marL="685800" lvl="3" indent="0">
              <a:buNone/>
            </a:pPr>
            <a:r>
              <a:rPr lang="en-US" dirty="0" smtClean="0">
                <a:gradFill>
                  <a:gsLst>
                    <a:gs pos="1250">
                      <a:schemeClr val="tx1"/>
                    </a:gs>
                    <a:gs pos="100000">
                      <a:schemeClr val="tx1"/>
                    </a:gs>
                  </a:gsLst>
                  <a:lin ang="5400000" scaled="0"/>
                </a:gradFill>
                <a:latin typeface="+mn-lt"/>
                <a:hlinkClick r:id="rId3"/>
              </a:rPr>
              <a:t>http</a:t>
            </a:r>
            <a:r>
              <a:rPr lang="en-US" dirty="0">
                <a:gradFill>
                  <a:gsLst>
                    <a:gs pos="1250">
                      <a:schemeClr val="tx1"/>
                    </a:gs>
                    <a:gs pos="100000">
                      <a:schemeClr val="tx1"/>
                    </a:gs>
                  </a:gsLst>
                  <a:lin ang="5400000" scaled="0"/>
                </a:gradFill>
                <a:latin typeface="+mn-lt"/>
                <a:hlinkClick r:id="rId3"/>
              </a:rPr>
              <a:t>://</a:t>
            </a:r>
            <a:r>
              <a:rPr lang="en-US" dirty="0" smtClean="0">
                <a:gradFill>
                  <a:gsLst>
                    <a:gs pos="1250">
                      <a:schemeClr val="tx1"/>
                    </a:gs>
                    <a:gs pos="100000">
                      <a:schemeClr val="tx1"/>
                    </a:gs>
                  </a:gsLst>
                  <a:lin ang="5400000" scaled="0"/>
                </a:gradFill>
                <a:latin typeface="+mn-lt"/>
                <a:hlinkClick r:id="rId3"/>
              </a:rPr>
              <a:t>msdn.microsoft.com/en-us/library/windowsazure/ee336245.aspx</a:t>
            </a:r>
            <a:r>
              <a:rPr lang="en-US" dirty="0" smtClean="0">
                <a:gradFill>
                  <a:gsLst>
                    <a:gs pos="1250">
                      <a:schemeClr val="tx1"/>
                    </a:gs>
                    <a:gs pos="100000">
                      <a:schemeClr val="tx1"/>
                    </a:gs>
                  </a:gsLst>
                  <a:lin ang="5400000" scaled="0"/>
                </a:gradFill>
                <a:latin typeface="+mn-lt"/>
              </a:rPr>
              <a:t> </a:t>
            </a:r>
            <a:endParaRPr lang="en-US" dirty="0">
              <a:gradFill>
                <a:gsLst>
                  <a:gs pos="1250">
                    <a:schemeClr val="tx1"/>
                  </a:gs>
                  <a:gs pos="100000">
                    <a:schemeClr val="tx1"/>
                  </a:gs>
                </a:gsLst>
                <a:lin ang="5400000" scaled="0"/>
              </a:gradFill>
              <a:latin typeface="+mn-lt"/>
            </a:endParaRPr>
          </a:p>
          <a:p>
            <a:pPr lvl="1"/>
            <a:endParaRPr lang="en-US" sz="1400" dirty="0" smtClean="0"/>
          </a:p>
          <a:p>
            <a:r>
              <a:rPr lang="de-AT" dirty="0" smtClean="0"/>
              <a:t>SharePoint Online Limits </a:t>
            </a:r>
            <a:r>
              <a:rPr lang="de-AT" dirty="0" err="1" smtClean="0"/>
              <a:t>and</a:t>
            </a:r>
            <a:r>
              <a:rPr lang="de-AT" dirty="0" smtClean="0"/>
              <a:t> </a:t>
            </a:r>
            <a:r>
              <a:rPr lang="de-AT" dirty="0" err="1" smtClean="0"/>
              <a:t>Boundaries</a:t>
            </a:r>
            <a:endParaRPr lang="de-AT" dirty="0" smtClean="0"/>
          </a:p>
          <a:p>
            <a:pPr marL="685800" lvl="3" indent="0">
              <a:buNone/>
            </a:pPr>
            <a:r>
              <a:rPr lang="en-US" dirty="0" smtClean="0">
                <a:hlinkClick r:id="rId4"/>
              </a:rPr>
              <a:t>http</a:t>
            </a:r>
            <a:r>
              <a:rPr lang="en-US" dirty="0">
                <a:hlinkClick r:id="rId4"/>
              </a:rPr>
              <a:t>://office.microsoft.com/en-us/office365-sharepoint-online-enterprise-help/sharepoint-online-software-boundaries-and-limits-HA102694293.aspx</a:t>
            </a:r>
            <a:endParaRPr lang="en-US" dirty="0"/>
          </a:p>
          <a:p>
            <a:pPr marL="0" indent="0">
              <a:buNone/>
            </a:pPr>
            <a:endParaRPr lang="en-US" sz="1400" dirty="0" smtClean="0"/>
          </a:p>
          <a:p>
            <a:r>
              <a:rPr lang="en-US" dirty="0" smtClean="0"/>
              <a:t>Use </a:t>
            </a:r>
            <a:r>
              <a:rPr lang="en-US" dirty="0"/>
              <a:t>Bing Maps Portal to create your first </a:t>
            </a:r>
            <a:r>
              <a:rPr lang="en-US" dirty="0" smtClean="0"/>
              <a:t>Map</a:t>
            </a:r>
          </a:p>
          <a:p>
            <a:pPr marL="685800" lvl="3" indent="0">
              <a:buNone/>
            </a:pPr>
            <a:r>
              <a:rPr lang="de-AT" dirty="0" smtClean="0">
                <a:hlinkClick r:id="rId5"/>
              </a:rPr>
              <a:t>http</a:t>
            </a:r>
            <a:r>
              <a:rPr lang="de-AT" dirty="0">
                <a:hlinkClick r:id="rId5"/>
              </a:rPr>
              <a:t>://</a:t>
            </a:r>
            <a:r>
              <a:rPr lang="de-AT" dirty="0" smtClean="0">
                <a:hlinkClick r:id="rId5"/>
              </a:rPr>
              <a:t>www.bingmapsportal.com/ISDK/AjaxV7#CreateMap1</a:t>
            </a:r>
            <a:r>
              <a:rPr lang="de-AT" dirty="0" smtClean="0"/>
              <a:t> </a:t>
            </a:r>
            <a:br>
              <a:rPr lang="de-AT" dirty="0" smtClean="0"/>
            </a:br>
            <a:endParaRPr lang="de-AT" sz="1000" dirty="0" smtClean="0"/>
          </a:p>
        </p:txBody>
      </p:sp>
      <p:sp>
        <p:nvSpPr>
          <p:cNvPr id="17" name="Title 16"/>
          <p:cNvSpPr>
            <a:spLocks noGrp="1"/>
          </p:cNvSpPr>
          <p:nvPr>
            <p:ph type="title"/>
          </p:nvPr>
        </p:nvSpPr>
        <p:spPr/>
        <p:txBody>
          <a:bodyPr/>
          <a:lstStyle/>
          <a:p>
            <a:r>
              <a:rPr lang="de-AT" dirty="0" smtClean="0"/>
              <a:t>Resources</a:t>
            </a:r>
            <a:endParaRPr lang="en-US" dirty="0"/>
          </a:p>
        </p:txBody>
      </p:sp>
    </p:spTree>
    <p:extLst>
      <p:ext uri="{BB962C8B-B14F-4D97-AF65-F5344CB8AC3E}">
        <p14:creationId xmlns:p14="http://schemas.microsoft.com/office/powerpoint/2010/main" val="3049797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de-AT" dirty="0" smtClean="0"/>
              <a:t>Search Session @ SPC14 on </a:t>
            </a:r>
            <a:r>
              <a:rPr lang="de-AT" dirty="0" err="1" smtClean="0"/>
              <a:t>Thursday</a:t>
            </a:r>
            <a:endParaRPr lang="en-US" dirty="0"/>
          </a:p>
        </p:txBody>
      </p:sp>
      <p:sp>
        <p:nvSpPr>
          <p:cNvPr id="5" name="Rectangle 4"/>
          <p:cNvSpPr/>
          <p:nvPr/>
        </p:nvSpPr>
        <p:spPr bwMode="auto">
          <a:xfrm>
            <a:off x="274638" y="2741824"/>
            <a:ext cx="8077199" cy="86868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fontAlgn="b">
              <a:spcAft>
                <a:spcPts val="400"/>
              </a:spcAft>
            </a:pPr>
            <a:r>
              <a:rPr lang="en-US" sz="2000" dirty="0">
                <a:solidFill>
                  <a:srgbClr val="FFFFFF"/>
                </a:solidFill>
              </a:rPr>
              <a:t>Thursday, March 6, 2014, 9:00 AM-10:15 AM</a:t>
            </a:r>
            <a:br>
              <a:rPr lang="en-US" sz="2000" dirty="0">
                <a:solidFill>
                  <a:srgbClr val="FFFFFF"/>
                </a:solidFill>
              </a:rPr>
            </a:br>
            <a:r>
              <a:rPr lang="en-US" sz="2000" dirty="0">
                <a:solidFill>
                  <a:srgbClr val="FFFFFF"/>
                </a:solidFill>
              </a:rPr>
              <a:t>SharePoint 2013 Search display templates and query rules </a:t>
            </a:r>
          </a:p>
        </p:txBody>
      </p:sp>
      <p:sp>
        <p:nvSpPr>
          <p:cNvPr id="7" name="Rectangle 6"/>
          <p:cNvSpPr/>
          <p:nvPr/>
        </p:nvSpPr>
        <p:spPr bwMode="auto">
          <a:xfrm>
            <a:off x="274637" y="1668462"/>
            <a:ext cx="8077200" cy="86868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fontAlgn="b">
              <a:spcAft>
                <a:spcPts val="400"/>
              </a:spcAft>
            </a:pPr>
            <a:r>
              <a:rPr lang="en-US" sz="2000" dirty="0">
                <a:solidFill>
                  <a:srgbClr val="FFFFFF"/>
                </a:solidFill>
              </a:rPr>
              <a:t>Thursday, March 6, 2014, 9:00 AM-10:15 AM </a:t>
            </a:r>
            <a:br>
              <a:rPr lang="en-US" sz="2000" dirty="0">
                <a:solidFill>
                  <a:srgbClr val="FFFFFF"/>
                </a:solidFill>
              </a:rPr>
            </a:br>
            <a:r>
              <a:rPr lang="en-US" sz="2000" dirty="0">
                <a:solidFill>
                  <a:srgbClr val="FFFFFF"/>
                </a:solidFill>
              </a:rPr>
              <a:t>Effective Search deployment and operations in SharePoint 2013</a:t>
            </a:r>
          </a:p>
        </p:txBody>
      </p:sp>
      <p:sp>
        <p:nvSpPr>
          <p:cNvPr id="8" name="Rectangle 7"/>
          <p:cNvSpPr/>
          <p:nvPr/>
        </p:nvSpPr>
        <p:spPr bwMode="auto">
          <a:xfrm>
            <a:off x="274637" y="3815186"/>
            <a:ext cx="8077200" cy="86868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fontAlgn="b">
              <a:spcAft>
                <a:spcPts val="400"/>
              </a:spcAft>
            </a:pPr>
            <a:r>
              <a:rPr lang="en-US" sz="2000" dirty="0">
                <a:solidFill>
                  <a:srgbClr val="FFFFFF"/>
                </a:solidFill>
              </a:rPr>
              <a:t>Thursday, March 6, 2014, 10:30 AM-11:45 AM</a:t>
            </a:r>
            <a:br>
              <a:rPr lang="en-US" sz="2000" dirty="0">
                <a:solidFill>
                  <a:srgbClr val="FFFFFF"/>
                </a:solidFill>
              </a:rPr>
            </a:br>
            <a:r>
              <a:rPr lang="en-US" sz="2000" dirty="0">
                <a:solidFill>
                  <a:srgbClr val="FFFFFF"/>
                </a:solidFill>
              </a:rPr>
              <a:t>Changing the look of Search using Display Templates and </a:t>
            </a:r>
            <a:r>
              <a:rPr lang="en-US" sz="2000" dirty="0" smtClean="0">
                <a:solidFill>
                  <a:srgbClr val="FFFFFF"/>
                </a:solidFill>
              </a:rPr>
              <a:t>CSR</a:t>
            </a:r>
            <a:endParaRPr lang="en-US" sz="2000" dirty="0">
              <a:solidFill>
                <a:srgbClr val="FFFFFF"/>
              </a:solidFill>
            </a:endParaRPr>
          </a:p>
        </p:txBody>
      </p:sp>
      <p:sp>
        <p:nvSpPr>
          <p:cNvPr id="9" name="Rectangle 8"/>
          <p:cNvSpPr/>
          <p:nvPr/>
        </p:nvSpPr>
        <p:spPr bwMode="auto">
          <a:xfrm>
            <a:off x="274637" y="4888548"/>
            <a:ext cx="8077200" cy="86868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fontAlgn="b">
              <a:spcAft>
                <a:spcPts val="400"/>
              </a:spcAft>
            </a:pPr>
            <a:r>
              <a:rPr lang="en-US" sz="2000" dirty="0">
                <a:solidFill>
                  <a:srgbClr val="FFFFFF"/>
                </a:solidFill>
              </a:rPr>
              <a:t>Thursday, March 6, 2014, 12:00 PM-1:15 PM</a:t>
            </a:r>
            <a:br>
              <a:rPr lang="en-US" sz="2000" dirty="0">
                <a:solidFill>
                  <a:srgbClr val="FFFFFF"/>
                </a:solidFill>
              </a:rPr>
            </a:br>
            <a:r>
              <a:rPr lang="en-US" sz="2000" dirty="0">
                <a:solidFill>
                  <a:srgbClr val="FFFFFF"/>
                </a:solidFill>
              </a:rPr>
              <a:t>Managing Search Relevance in SharePoint 2013 and O365 </a:t>
            </a:r>
          </a:p>
        </p:txBody>
      </p:sp>
      <p:pic>
        <p:nvPicPr>
          <p:cNvPr id="10" name="Picture 9"/>
          <p:cNvPicPr>
            <a:picLocks/>
          </p:cNvPicPr>
          <p:nvPr/>
        </p:nvPicPr>
        <p:blipFill rotWithShape="1">
          <a:blip r:embed="rId3" cstate="screen">
            <a:extLst>
              <a:ext uri="{28A0092B-C50C-407E-A947-70E740481C1C}">
                <a14:useLocalDpi xmlns:a14="http://schemas.microsoft.com/office/drawing/2010/main"/>
              </a:ext>
            </a:extLst>
          </a:blip>
          <a:srcRect/>
          <a:stretch/>
        </p:blipFill>
        <p:spPr bwMode="ltGray">
          <a:xfrm>
            <a:off x="8549959" y="1668460"/>
            <a:ext cx="3611880" cy="4088767"/>
          </a:xfrm>
          <a:prstGeom prst="rect">
            <a:avLst/>
          </a:prstGeom>
        </p:spPr>
      </p:pic>
    </p:spTree>
    <p:extLst>
      <p:ext uri="{BB962C8B-B14F-4D97-AF65-F5344CB8AC3E}">
        <p14:creationId xmlns:p14="http://schemas.microsoft.com/office/powerpoint/2010/main" val="34853127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Questions</a:t>
            </a:r>
            <a:endParaRPr lang="en-US" dirty="0"/>
          </a:p>
        </p:txBody>
      </p:sp>
    </p:spTree>
    <p:extLst>
      <p:ext uri="{BB962C8B-B14F-4D97-AF65-F5344CB8AC3E}">
        <p14:creationId xmlns:p14="http://schemas.microsoft.com/office/powerpoint/2010/main" val="37005881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 y="-1772"/>
            <a:ext cx="12441902" cy="1304498"/>
          </a:xfrm>
          <a:prstGeom prst="rect">
            <a:avLst/>
          </a:prstGeom>
          <a:solidFill>
            <a:srgbClr val="FF8C00">
              <a:alpha val="68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Title 3"/>
          <p:cNvSpPr>
            <a:spLocks noGrp="1"/>
          </p:cNvSpPr>
          <p:nvPr>
            <p:ph type="title"/>
          </p:nvPr>
        </p:nvSpPr>
        <p:spPr/>
        <p:txBody>
          <a:bodyPr/>
          <a:lstStyle/>
          <a:p>
            <a:r>
              <a:rPr lang="en-US" smtClean="0">
                <a:gradFill>
                  <a:gsLst>
                    <a:gs pos="1250">
                      <a:schemeClr val="bg1"/>
                    </a:gs>
                    <a:gs pos="100000">
                      <a:schemeClr val="bg1"/>
                    </a:gs>
                  </a:gsLst>
                  <a:lin ang="5400000" scaled="0"/>
                </a:gradFill>
              </a:rPr>
              <a:t>MySPC</a:t>
            </a:r>
            <a:endParaRPr lang="en-US" dirty="0">
              <a:gradFill>
                <a:gsLst>
                  <a:gs pos="1250">
                    <a:schemeClr val="bg1"/>
                  </a:gs>
                  <a:gs pos="100000">
                    <a:schemeClr val="bg1"/>
                  </a:gs>
                </a:gsLst>
                <a:lin ang="5400000" scaled="0"/>
              </a:gradFill>
            </a:endParaRPr>
          </a:p>
        </p:txBody>
      </p:sp>
      <p:grpSp>
        <p:nvGrpSpPr>
          <p:cNvPr id="6" name="Group 5"/>
          <p:cNvGrpSpPr/>
          <p:nvPr/>
        </p:nvGrpSpPr>
        <p:grpSpPr>
          <a:xfrm>
            <a:off x="9887683" y="72345"/>
            <a:ext cx="3252155" cy="1098069"/>
            <a:chOff x="9493983" y="21545"/>
            <a:chExt cx="3252155" cy="1098069"/>
          </a:xfrm>
        </p:grpSpPr>
        <p:sp>
          <p:nvSpPr>
            <p:cNvPr id="7" name="Title 3"/>
            <p:cNvSpPr txBox="1">
              <a:spLocks/>
            </p:cNvSpPr>
            <p:nvPr/>
          </p:nvSpPr>
          <p:spPr>
            <a:xfrm>
              <a:off x="9519383" y="21545"/>
              <a:ext cx="3226755" cy="385754"/>
            </a:xfrm>
            <a:prstGeom prst="rect">
              <a:avLst/>
            </a:prstGeom>
          </p:spPr>
          <p:txBody>
            <a:bodyPr vert="horz" wrap="square" lIns="0" tIns="0" rIns="0" bIns="0" rtlCol="0" anchor="b">
              <a:noAutofit/>
            </a:bodyPr>
            <a:lstStyle>
              <a:lvl1pPr algn="l" defTabSz="914180" rtl="0" eaLnBrk="1" latinLnBrk="0" hangingPunct="1">
                <a:lnSpc>
                  <a:spcPct val="90000"/>
                </a:lnSpc>
                <a:spcBef>
                  <a:spcPct val="0"/>
                </a:spcBef>
                <a:buNone/>
                <a:defRPr lang="en-US" sz="5293"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US" sz="1600" dirty="0">
                  <a:solidFill>
                    <a:schemeClr val="bg1"/>
                  </a:solidFill>
                </a:rPr>
                <a:t>Sponsored by</a:t>
              </a:r>
            </a:p>
          </p:txBody>
        </p:sp>
        <p:grpSp>
          <p:nvGrpSpPr>
            <p:cNvPr id="8" name="Group 4"/>
            <p:cNvGrpSpPr>
              <a:grpSpLocks noChangeAspect="1"/>
            </p:cNvGrpSpPr>
            <p:nvPr/>
          </p:nvGrpSpPr>
          <p:grpSpPr bwMode="auto">
            <a:xfrm>
              <a:off x="9493983" y="373065"/>
              <a:ext cx="1800711" cy="746549"/>
              <a:chOff x="1052" y="1007"/>
              <a:chExt cx="5567" cy="2308"/>
            </a:xfrm>
            <a:solidFill>
              <a:schemeClr val="bg1"/>
            </a:solidFill>
          </p:grpSpPr>
          <p:sp>
            <p:nvSpPr>
              <p:cNvPr id="9" name="Freeform 6"/>
              <p:cNvSpPr>
                <a:spLocks/>
              </p:cNvSpPr>
              <p:nvPr/>
            </p:nvSpPr>
            <p:spPr bwMode="auto">
              <a:xfrm>
                <a:off x="3211" y="2494"/>
                <a:ext cx="1250" cy="821"/>
              </a:xfrm>
              <a:custGeom>
                <a:avLst/>
                <a:gdLst>
                  <a:gd name="T0" fmla="*/ 1241 w 1250"/>
                  <a:gd name="T1" fmla="*/ 0 h 821"/>
                  <a:gd name="T2" fmla="*/ 1250 w 1250"/>
                  <a:gd name="T3" fmla="*/ 2 h 821"/>
                  <a:gd name="T4" fmla="*/ 1108 w 1250"/>
                  <a:gd name="T5" fmla="*/ 151 h 821"/>
                  <a:gd name="T6" fmla="*/ 917 w 1250"/>
                  <a:gd name="T7" fmla="*/ 335 h 821"/>
                  <a:gd name="T8" fmla="*/ 718 w 1250"/>
                  <a:gd name="T9" fmla="*/ 507 h 821"/>
                  <a:gd name="T10" fmla="*/ 505 w 1250"/>
                  <a:gd name="T11" fmla="*/ 664 h 821"/>
                  <a:gd name="T12" fmla="*/ 349 w 1250"/>
                  <a:gd name="T13" fmla="*/ 755 h 821"/>
                  <a:gd name="T14" fmla="*/ 214 w 1250"/>
                  <a:gd name="T15" fmla="*/ 809 h 821"/>
                  <a:gd name="T16" fmla="*/ 158 w 1250"/>
                  <a:gd name="T17" fmla="*/ 821 h 821"/>
                  <a:gd name="T18" fmla="*/ 106 w 1250"/>
                  <a:gd name="T19" fmla="*/ 821 h 821"/>
                  <a:gd name="T20" fmla="*/ 60 w 1250"/>
                  <a:gd name="T21" fmla="*/ 806 h 821"/>
                  <a:gd name="T22" fmla="*/ 23 w 1250"/>
                  <a:gd name="T23" fmla="*/ 772 h 821"/>
                  <a:gd name="T24" fmla="*/ 5 w 1250"/>
                  <a:gd name="T25" fmla="*/ 721 h 821"/>
                  <a:gd name="T26" fmla="*/ 1 w 1250"/>
                  <a:gd name="T27" fmla="*/ 637 h 821"/>
                  <a:gd name="T28" fmla="*/ 25 w 1250"/>
                  <a:gd name="T29" fmla="*/ 525 h 821"/>
                  <a:gd name="T30" fmla="*/ 74 w 1250"/>
                  <a:gd name="T31" fmla="*/ 394 h 821"/>
                  <a:gd name="T32" fmla="*/ 158 w 1250"/>
                  <a:gd name="T33" fmla="*/ 218 h 821"/>
                  <a:gd name="T34" fmla="*/ 283 w 1250"/>
                  <a:gd name="T35" fmla="*/ 7 h 821"/>
                  <a:gd name="T36" fmla="*/ 288 w 1250"/>
                  <a:gd name="T37" fmla="*/ 2 h 821"/>
                  <a:gd name="T38" fmla="*/ 398 w 1250"/>
                  <a:gd name="T39" fmla="*/ 0 h 821"/>
                  <a:gd name="T40" fmla="*/ 393 w 1250"/>
                  <a:gd name="T41" fmla="*/ 14 h 821"/>
                  <a:gd name="T42" fmla="*/ 336 w 1250"/>
                  <a:gd name="T43" fmla="*/ 159 h 821"/>
                  <a:gd name="T44" fmla="*/ 309 w 1250"/>
                  <a:gd name="T45" fmla="*/ 281 h 821"/>
                  <a:gd name="T46" fmla="*/ 309 w 1250"/>
                  <a:gd name="T47" fmla="*/ 374 h 821"/>
                  <a:gd name="T48" fmla="*/ 331 w 1250"/>
                  <a:gd name="T49" fmla="*/ 426 h 821"/>
                  <a:gd name="T50" fmla="*/ 371 w 1250"/>
                  <a:gd name="T51" fmla="*/ 460 h 821"/>
                  <a:gd name="T52" fmla="*/ 427 w 1250"/>
                  <a:gd name="T53" fmla="*/ 473 h 821"/>
                  <a:gd name="T54" fmla="*/ 528 w 1250"/>
                  <a:gd name="T55" fmla="*/ 458 h 821"/>
                  <a:gd name="T56" fmla="*/ 655 w 1250"/>
                  <a:gd name="T57" fmla="*/ 406 h 821"/>
                  <a:gd name="T58" fmla="*/ 805 w 1250"/>
                  <a:gd name="T59" fmla="*/ 318 h 821"/>
                  <a:gd name="T60" fmla="*/ 996 w 1250"/>
                  <a:gd name="T61" fmla="*/ 178 h 821"/>
                  <a:gd name="T62" fmla="*/ 1179 w 1250"/>
                  <a:gd name="T63" fmla="*/ 24 h 821"/>
                  <a:gd name="T64" fmla="*/ 1202 w 1250"/>
                  <a:gd name="T65" fmla="*/ 5 h 821"/>
                  <a:gd name="T66" fmla="*/ 1224 w 1250"/>
                  <a:gd name="T67"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0" h="821">
                    <a:moveTo>
                      <a:pt x="1224" y="0"/>
                    </a:moveTo>
                    <a:lnTo>
                      <a:pt x="1241" y="0"/>
                    </a:lnTo>
                    <a:lnTo>
                      <a:pt x="1245" y="2"/>
                    </a:lnTo>
                    <a:lnTo>
                      <a:pt x="1250" y="2"/>
                    </a:lnTo>
                    <a:lnTo>
                      <a:pt x="1201" y="54"/>
                    </a:lnTo>
                    <a:lnTo>
                      <a:pt x="1108" y="151"/>
                    </a:lnTo>
                    <a:lnTo>
                      <a:pt x="1013" y="244"/>
                    </a:lnTo>
                    <a:lnTo>
                      <a:pt x="917" y="335"/>
                    </a:lnTo>
                    <a:lnTo>
                      <a:pt x="819" y="422"/>
                    </a:lnTo>
                    <a:lnTo>
                      <a:pt x="718" y="507"/>
                    </a:lnTo>
                    <a:lnTo>
                      <a:pt x="613" y="588"/>
                    </a:lnTo>
                    <a:lnTo>
                      <a:pt x="505" y="664"/>
                    </a:lnTo>
                    <a:lnTo>
                      <a:pt x="429" y="711"/>
                    </a:lnTo>
                    <a:lnTo>
                      <a:pt x="349" y="755"/>
                    </a:lnTo>
                    <a:lnTo>
                      <a:pt x="267" y="792"/>
                    </a:lnTo>
                    <a:lnTo>
                      <a:pt x="214" y="809"/>
                    </a:lnTo>
                    <a:lnTo>
                      <a:pt x="160" y="819"/>
                    </a:lnTo>
                    <a:lnTo>
                      <a:pt x="158" y="821"/>
                    </a:lnTo>
                    <a:lnTo>
                      <a:pt x="158" y="821"/>
                    </a:lnTo>
                    <a:lnTo>
                      <a:pt x="106" y="821"/>
                    </a:lnTo>
                    <a:lnTo>
                      <a:pt x="86" y="816"/>
                    </a:lnTo>
                    <a:lnTo>
                      <a:pt x="60" y="806"/>
                    </a:lnTo>
                    <a:lnTo>
                      <a:pt x="39" y="791"/>
                    </a:lnTo>
                    <a:lnTo>
                      <a:pt x="23" y="772"/>
                    </a:lnTo>
                    <a:lnTo>
                      <a:pt x="11" y="748"/>
                    </a:lnTo>
                    <a:lnTo>
                      <a:pt x="5" y="721"/>
                    </a:lnTo>
                    <a:lnTo>
                      <a:pt x="0" y="679"/>
                    </a:lnTo>
                    <a:lnTo>
                      <a:pt x="1" y="637"/>
                    </a:lnTo>
                    <a:lnTo>
                      <a:pt x="8" y="595"/>
                    </a:lnTo>
                    <a:lnTo>
                      <a:pt x="25" y="525"/>
                    </a:lnTo>
                    <a:lnTo>
                      <a:pt x="49" y="458"/>
                    </a:lnTo>
                    <a:lnTo>
                      <a:pt x="74" y="394"/>
                    </a:lnTo>
                    <a:lnTo>
                      <a:pt x="103" y="330"/>
                    </a:lnTo>
                    <a:lnTo>
                      <a:pt x="158" y="218"/>
                    </a:lnTo>
                    <a:lnTo>
                      <a:pt x="219" y="112"/>
                    </a:lnTo>
                    <a:lnTo>
                      <a:pt x="283" y="7"/>
                    </a:lnTo>
                    <a:lnTo>
                      <a:pt x="287" y="5"/>
                    </a:lnTo>
                    <a:lnTo>
                      <a:pt x="288" y="2"/>
                    </a:lnTo>
                    <a:lnTo>
                      <a:pt x="292" y="2"/>
                    </a:lnTo>
                    <a:lnTo>
                      <a:pt x="398" y="0"/>
                    </a:lnTo>
                    <a:lnTo>
                      <a:pt x="395" y="7"/>
                    </a:lnTo>
                    <a:lnTo>
                      <a:pt x="393" y="14"/>
                    </a:lnTo>
                    <a:lnTo>
                      <a:pt x="363" y="85"/>
                    </a:lnTo>
                    <a:lnTo>
                      <a:pt x="336" y="159"/>
                    </a:lnTo>
                    <a:lnTo>
                      <a:pt x="316" y="235"/>
                    </a:lnTo>
                    <a:lnTo>
                      <a:pt x="309" y="281"/>
                    </a:lnTo>
                    <a:lnTo>
                      <a:pt x="305" y="326"/>
                    </a:lnTo>
                    <a:lnTo>
                      <a:pt x="309" y="374"/>
                    </a:lnTo>
                    <a:lnTo>
                      <a:pt x="317" y="402"/>
                    </a:lnTo>
                    <a:lnTo>
                      <a:pt x="331" y="426"/>
                    </a:lnTo>
                    <a:lnTo>
                      <a:pt x="349" y="446"/>
                    </a:lnTo>
                    <a:lnTo>
                      <a:pt x="371" y="460"/>
                    </a:lnTo>
                    <a:lnTo>
                      <a:pt x="398" y="470"/>
                    </a:lnTo>
                    <a:lnTo>
                      <a:pt x="427" y="473"/>
                    </a:lnTo>
                    <a:lnTo>
                      <a:pt x="478" y="468"/>
                    </a:lnTo>
                    <a:lnTo>
                      <a:pt x="528" y="458"/>
                    </a:lnTo>
                    <a:lnTo>
                      <a:pt x="576" y="441"/>
                    </a:lnTo>
                    <a:lnTo>
                      <a:pt x="655" y="406"/>
                    </a:lnTo>
                    <a:lnTo>
                      <a:pt x="731" y="363"/>
                    </a:lnTo>
                    <a:lnTo>
                      <a:pt x="805" y="318"/>
                    </a:lnTo>
                    <a:lnTo>
                      <a:pt x="902" y="250"/>
                    </a:lnTo>
                    <a:lnTo>
                      <a:pt x="996" y="178"/>
                    </a:lnTo>
                    <a:lnTo>
                      <a:pt x="1089" y="102"/>
                    </a:lnTo>
                    <a:lnTo>
                      <a:pt x="1179" y="24"/>
                    </a:lnTo>
                    <a:lnTo>
                      <a:pt x="1192" y="12"/>
                    </a:lnTo>
                    <a:lnTo>
                      <a:pt x="1202" y="5"/>
                    </a:lnTo>
                    <a:lnTo>
                      <a:pt x="1212" y="2"/>
                    </a:lnTo>
                    <a:lnTo>
                      <a:pt x="1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7"/>
              <p:cNvSpPr>
                <a:spLocks/>
              </p:cNvSpPr>
              <p:nvPr/>
            </p:nvSpPr>
            <p:spPr bwMode="auto">
              <a:xfrm>
                <a:off x="5030" y="1007"/>
                <a:ext cx="1209" cy="778"/>
              </a:xfrm>
              <a:custGeom>
                <a:avLst/>
                <a:gdLst>
                  <a:gd name="T0" fmla="*/ 1103 w 1209"/>
                  <a:gd name="T1" fmla="*/ 0 h 778"/>
                  <a:gd name="T2" fmla="*/ 1133 w 1209"/>
                  <a:gd name="T3" fmla="*/ 8 h 778"/>
                  <a:gd name="T4" fmla="*/ 1175 w 1209"/>
                  <a:gd name="T5" fmla="*/ 37 h 778"/>
                  <a:gd name="T6" fmla="*/ 1199 w 1209"/>
                  <a:gd name="T7" fmla="*/ 77 h 778"/>
                  <a:gd name="T8" fmla="*/ 1209 w 1209"/>
                  <a:gd name="T9" fmla="*/ 150 h 778"/>
                  <a:gd name="T10" fmla="*/ 1197 w 1209"/>
                  <a:gd name="T11" fmla="*/ 243 h 778"/>
                  <a:gd name="T12" fmla="*/ 1157 w 1209"/>
                  <a:gd name="T13" fmla="*/ 373 h 778"/>
                  <a:gd name="T14" fmla="*/ 1103 w 1209"/>
                  <a:gd name="T15" fmla="*/ 498 h 778"/>
                  <a:gd name="T16" fmla="*/ 1007 w 1209"/>
                  <a:gd name="T17" fmla="*/ 682 h 778"/>
                  <a:gd name="T18" fmla="*/ 951 w 1209"/>
                  <a:gd name="T19" fmla="*/ 775 h 778"/>
                  <a:gd name="T20" fmla="*/ 944 w 1209"/>
                  <a:gd name="T21" fmla="*/ 778 h 778"/>
                  <a:gd name="T22" fmla="*/ 833 w 1209"/>
                  <a:gd name="T23" fmla="*/ 778 h 778"/>
                  <a:gd name="T24" fmla="*/ 838 w 1209"/>
                  <a:gd name="T25" fmla="*/ 756 h 778"/>
                  <a:gd name="T26" fmla="*/ 883 w 1209"/>
                  <a:gd name="T27" fmla="*/ 630 h 778"/>
                  <a:gd name="T28" fmla="*/ 903 w 1209"/>
                  <a:gd name="T29" fmla="*/ 520 h 778"/>
                  <a:gd name="T30" fmla="*/ 897 w 1209"/>
                  <a:gd name="T31" fmla="*/ 435 h 778"/>
                  <a:gd name="T32" fmla="*/ 868 w 1209"/>
                  <a:gd name="T33" fmla="*/ 383 h 778"/>
                  <a:gd name="T34" fmla="*/ 819 w 1209"/>
                  <a:gd name="T35" fmla="*/ 354 h 778"/>
                  <a:gd name="T36" fmla="*/ 743 w 1209"/>
                  <a:gd name="T37" fmla="*/ 351 h 778"/>
                  <a:gd name="T38" fmla="*/ 655 w 1209"/>
                  <a:gd name="T39" fmla="*/ 373 h 778"/>
                  <a:gd name="T40" fmla="*/ 532 w 1209"/>
                  <a:gd name="T41" fmla="*/ 429 h 778"/>
                  <a:gd name="T42" fmla="*/ 415 w 1209"/>
                  <a:gd name="T43" fmla="*/ 498 h 778"/>
                  <a:gd name="T44" fmla="*/ 231 w 1209"/>
                  <a:gd name="T45" fmla="*/ 628 h 778"/>
                  <a:gd name="T46" fmla="*/ 59 w 1209"/>
                  <a:gd name="T47" fmla="*/ 771 h 778"/>
                  <a:gd name="T48" fmla="*/ 49 w 1209"/>
                  <a:gd name="T49" fmla="*/ 776 h 778"/>
                  <a:gd name="T50" fmla="*/ 3 w 1209"/>
                  <a:gd name="T51" fmla="*/ 778 h 778"/>
                  <a:gd name="T52" fmla="*/ 0 w 1209"/>
                  <a:gd name="T53" fmla="*/ 776 h 778"/>
                  <a:gd name="T54" fmla="*/ 118 w 1209"/>
                  <a:gd name="T55" fmla="*/ 657 h 778"/>
                  <a:gd name="T56" fmla="*/ 304 w 1209"/>
                  <a:gd name="T57" fmla="*/ 476 h 778"/>
                  <a:gd name="T58" fmla="*/ 498 w 1209"/>
                  <a:gd name="T59" fmla="*/ 310 h 778"/>
                  <a:gd name="T60" fmla="*/ 704 w 1209"/>
                  <a:gd name="T61" fmla="*/ 158 h 778"/>
                  <a:gd name="T62" fmla="*/ 822 w 1209"/>
                  <a:gd name="T63" fmla="*/ 86 h 778"/>
                  <a:gd name="T64" fmla="*/ 949 w 1209"/>
                  <a:gd name="T65" fmla="*/ 28 h 778"/>
                  <a:gd name="T66" fmla="*/ 1050 w 1209"/>
                  <a:gd name="T67" fmla="*/ 1 h 778"/>
                  <a:gd name="T68" fmla="*/ 1054 w 1209"/>
                  <a:gd name="T69"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9" h="778">
                    <a:moveTo>
                      <a:pt x="1054" y="0"/>
                    </a:moveTo>
                    <a:lnTo>
                      <a:pt x="1103" y="0"/>
                    </a:lnTo>
                    <a:lnTo>
                      <a:pt x="1118" y="3"/>
                    </a:lnTo>
                    <a:lnTo>
                      <a:pt x="1133" y="8"/>
                    </a:lnTo>
                    <a:lnTo>
                      <a:pt x="1157" y="20"/>
                    </a:lnTo>
                    <a:lnTo>
                      <a:pt x="1175" y="37"/>
                    </a:lnTo>
                    <a:lnTo>
                      <a:pt x="1191" y="55"/>
                    </a:lnTo>
                    <a:lnTo>
                      <a:pt x="1199" y="77"/>
                    </a:lnTo>
                    <a:lnTo>
                      <a:pt x="1206" y="103"/>
                    </a:lnTo>
                    <a:lnTo>
                      <a:pt x="1209" y="150"/>
                    </a:lnTo>
                    <a:lnTo>
                      <a:pt x="1206" y="197"/>
                    </a:lnTo>
                    <a:lnTo>
                      <a:pt x="1197" y="243"/>
                    </a:lnTo>
                    <a:lnTo>
                      <a:pt x="1180" y="309"/>
                    </a:lnTo>
                    <a:lnTo>
                      <a:pt x="1157" y="373"/>
                    </a:lnTo>
                    <a:lnTo>
                      <a:pt x="1132" y="437"/>
                    </a:lnTo>
                    <a:lnTo>
                      <a:pt x="1103" y="498"/>
                    </a:lnTo>
                    <a:lnTo>
                      <a:pt x="1057" y="591"/>
                    </a:lnTo>
                    <a:lnTo>
                      <a:pt x="1007" y="682"/>
                    </a:lnTo>
                    <a:lnTo>
                      <a:pt x="952" y="771"/>
                    </a:lnTo>
                    <a:lnTo>
                      <a:pt x="951" y="775"/>
                    </a:lnTo>
                    <a:lnTo>
                      <a:pt x="947" y="776"/>
                    </a:lnTo>
                    <a:lnTo>
                      <a:pt x="944" y="778"/>
                    </a:lnTo>
                    <a:lnTo>
                      <a:pt x="834" y="778"/>
                    </a:lnTo>
                    <a:lnTo>
                      <a:pt x="833" y="778"/>
                    </a:lnTo>
                    <a:lnTo>
                      <a:pt x="831" y="776"/>
                    </a:lnTo>
                    <a:lnTo>
                      <a:pt x="838" y="756"/>
                    </a:lnTo>
                    <a:lnTo>
                      <a:pt x="863" y="694"/>
                    </a:lnTo>
                    <a:lnTo>
                      <a:pt x="883" y="630"/>
                    </a:lnTo>
                    <a:lnTo>
                      <a:pt x="898" y="564"/>
                    </a:lnTo>
                    <a:lnTo>
                      <a:pt x="903" y="520"/>
                    </a:lnTo>
                    <a:lnTo>
                      <a:pt x="903" y="478"/>
                    </a:lnTo>
                    <a:lnTo>
                      <a:pt x="897" y="435"/>
                    </a:lnTo>
                    <a:lnTo>
                      <a:pt x="885" y="407"/>
                    </a:lnTo>
                    <a:lnTo>
                      <a:pt x="868" y="383"/>
                    </a:lnTo>
                    <a:lnTo>
                      <a:pt x="846" y="366"/>
                    </a:lnTo>
                    <a:lnTo>
                      <a:pt x="819" y="354"/>
                    </a:lnTo>
                    <a:lnTo>
                      <a:pt x="789" y="349"/>
                    </a:lnTo>
                    <a:lnTo>
                      <a:pt x="743" y="351"/>
                    </a:lnTo>
                    <a:lnTo>
                      <a:pt x="699" y="359"/>
                    </a:lnTo>
                    <a:lnTo>
                      <a:pt x="655" y="373"/>
                    </a:lnTo>
                    <a:lnTo>
                      <a:pt x="593" y="398"/>
                    </a:lnTo>
                    <a:lnTo>
                      <a:pt x="532" y="429"/>
                    </a:lnTo>
                    <a:lnTo>
                      <a:pt x="473" y="462"/>
                    </a:lnTo>
                    <a:lnTo>
                      <a:pt x="415" y="498"/>
                    </a:lnTo>
                    <a:lnTo>
                      <a:pt x="322" y="562"/>
                    </a:lnTo>
                    <a:lnTo>
                      <a:pt x="231" y="628"/>
                    </a:lnTo>
                    <a:lnTo>
                      <a:pt x="145" y="699"/>
                    </a:lnTo>
                    <a:lnTo>
                      <a:pt x="59" y="771"/>
                    </a:lnTo>
                    <a:lnTo>
                      <a:pt x="54" y="775"/>
                    </a:lnTo>
                    <a:lnTo>
                      <a:pt x="49" y="776"/>
                    </a:lnTo>
                    <a:lnTo>
                      <a:pt x="42" y="778"/>
                    </a:lnTo>
                    <a:lnTo>
                      <a:pt x="3" y="778"/>
                    </a:lnTo>
                    <a:lnTo>
                      <a:pt x="3" y="778"/>
                    </a:lnTo>
                    <a:lnTo>
                      <a:pt x="0" y="776"/>
                    </a:lnTo>
                    <a:lnTo>
                      <a:pt x="25" y="749"/>
                    </a:lnTo>
                    <a:lnTo>
                      <a:pt x="118" y="657"/>
                    </a:lnTo>
                    <a:lnTo>
                      <a:pt x="211" y="564"/>
                    </a:lnTo>
                    <a:lnTo>
                      <a:pt x="304" y="476"/>
                    </a:lnTo>
                    <a:lnTo>
                      <a:pt x="398" y="391"/>
                    </a:lnTo>
                    <a:lnTo>
                      <a:pt x="498" y="310"/>
                    </a:lnTo>
                    <a:lnTo>
                      <a:pt x="599" y="233"/>
                    </a:lnTo>
                    <a:lnTo>
                      <a:pt x="704" y="158"/>
                    </a:lnTo>
                    <a:lnTo>
                      <a:pt x="763" y="121"/>
                    </a:lnTo>
                    <a:lnTo>
                      <a:pt x="822" y="86"/>
                    </a:lnTo>
                    <a:lnTo>
                      <a:pt x="885" y="55"/>
                    </a:lnTo>
                    <a:lnTo>
                      <a:pt x="949" y="28"/>
                    </a:lnTo>
                    <a:lnTo>
                      <a:pt x="1000" y="12"/>
                    </a:lnTo>
                    <a:lnTo>
                      <a:pt x="1050" y="1"/>
                    </a:lnTo>
                    <a:lnTo>
                      <a:pt x="1052" y="1"/>
                    </a:lnTo>
                    <a:lnTo>
                      <a:pt x="10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8"/>
              <p:cNvSpPr>
                <a:spLocks/>
              </p:cNvSpPr>
              <p:nvPr/>
            </p:nvSpPr>
            <p:spPr bwMode="auto">
              <a:xfrm>
                <a:off x="1052" y="1559"/>
                <a:ext cx="492" cy="863"/>
              </a:xfrm>
              <a:custGeom>
                <a:avLst/>
                <a:gdLst>
                  <a:gd name="T0" fmla="*/ 377 w 492"/>
                  <a:gd name="T1" fmla="*/ 0 h 863"/>
                  <a:gd name="T2" fmla="*/ 431 w 492"/>
                  <a:gd name="T3" fmla="*/ 0 h 863"/>
                  <a:gd name="T4" fmla="*/ 458 w 492"/>
                  <a:gd name="T5" fmla="*/ 5 h 863"/>
                  <a:gd name="T6" fmla="*/ 485 w 492"/>
                  <a:gd name="T7" fmla="*/ 13 h 863"/>
                  <a:gd name="T8" fmla="*/ 488 w 492"/>
                  <a:gd name="T9" fmla="*/ 13 h 863"/>
                  <a:gd name="T10" fmla="*/ 490 w 492"/>
                  <a:gd name="T11" fmla="*/ 15 h 863"/>
                  <a:gd name="T12" fmla="*/ 492 w 492"/>
                  <a:gd name="T13" fmla="*/ 18 h 863"/>
                  <a:gd name="T14" fmla="*/ 492 w 492"/>
                  <a:gd name="T15" fmla="*/ 22 h 863"/>
                  <a:gd name="T16" fmla="*/ 465 w 492"/>
                  <a:gd name="T17" fmla="*/ 172 h 863"/>
                  <a:gd name="T18" fmla="*/ 465 w 492"/>
                  <a:gd name="T19" fmla="*/ 175 h 863"/>
                  <a:gd name="T20" fmla="*/ 465 w 492"/>
                  <a:gd name="T21" fmla="*/ 177 h 863"/>
                  <a:gd name="T22" fmla="*/ 449 w 492"/>
                  <a:gd name="T23" fmla="*/ 172 h 863"/>
                  <a:gd name="T24" fmla="*/ 417 w 492"/>
                  <a:gd name="T25" fmla="*/ 162 h 863"/>
                  <a:gd name="T26" fmla="*/ 383 w 492"/>
                  <a:gd name="T27" fmla="*/ 162 h 863"/>
                  <a:gd name="T28" fmla="*/ 365 w 492"/>
                  <a:gd name="T29" fmla="*/ 165 h 863"/>
                  <a:gd name="T30" fmla="*/ 350 w 492"/>
                  <a:gd name="T31" fmla="*/ 174 h 863"/>
                  <a:gd name="T32" fmla="*/ 336 w 492"/>
                  <a:gd name="T33" fmla="*/ 186 h 863"/>
                  <a:gd name="T34" fmla="*/ 326 w 492"/>
                  <a:gd name="T35" fmla="*/ 201 h 863"/>
                  <a:gd name="T36" fmla="*/ 318 w 492"/>
                  <a:gd name="T37" fmla="*/ 226 h 863"/>
                  <a:gd name="T38" fmla="*/ 312 w 492"/>
                  <a:gd name="T39" fmla="*/ 250 h 863"/>
                  <a:gd name="T40" fmla="*/ 297 w 492"/>
                  <a:gd name="T41" fmla="*/ 334 h 863"/>
                  <a:gd name="T42" fmla="*/ 437 w 492"/>
                  <a:gd name="T43" fmla="*/ 334 h 863"/>
                  <a:gd name="T44" fmla="*/ 426 w 492"/>
                  <a:gd name="T45" fmla="*/ 407 h 863"/>
                  <a:gd name="T46" fmla="*/ 414 w 492"/>
                  <a:gd name="T47" fmla="*/ 481 h 863"/>
                  <a:gd name="T48" fmla="*/ 412 w 492"/>
                  <a:gd name="T49" fmla="*/ 484 h 863"/>
                  <a:gd name="T50" fmla="*/ 410 w 492"/>
                  <a:gd name="T51" fmla="*/ 488 h 863"/>
                  <a:gd name="T52" fmla="*/ 407 w 492"/>
                  <a:gd name="T53" fmla="*/ 490 h 863"/>
                  <a:gd name="T54" fmla="*/ 402 w 492"/>
                  <a:gd name="T55" fmla="*/ 490 h 863"/>
                  <a:gd name="T56" fmla="*/ 280 w 492"/>
                  <a:gd name="T57" fmla="*/ 490 h 863"/>
                  <a:gd name="T58" fmla="*/ 277 w 492"/>
                  <a:gd name="T59" fmla="*/ 490 h 863"/>
                  <a:gd name="T60" fmla="*/ 274 w 492"/>
                  <a:gd name="T61" fmla="*/ 491 h 863"/>
                  <a:gd name="T62" fmla="*/ 272 w 492"/>
                  <a:gd name="T63" fmla="*/ 493 h 863"/>
                  <a:gd name="T64" fmla="*/ 270 w 492"/>
                  <a:gd name="T65" fmla="*/ 498 h 863"/>
                  <a:gd name="T66" fmla="*/ 215 w 492"/>
                  <a:gd name="T67" fmla="*/ 822 h 863"/>
                  <a:gd name="T68" fmla="*/ 209 w 492"/>
                  <a:gd name="T69" fmla="*/ 856 h 863"/>
                  <a:gd name="T70" fmla="*/ 208 w 492"/>
                  <a:gd name="T71" fmla="*/ 859 h 863"/>
                  <a:gd name="T72" fmla="*/ 206 w 492"/>
                  <a:gd name="T73" fmla="*/ 861 h 863"/>
                  <a:gd name="T74" fmla="*/ 203 w 492"/>
                  <a:gd name="T75" fmla="*/ 863 h 863"/>
                  <a:gd name="T76" fmla="*/ 7 w 492"/>
                  <a:gd name="T77" fmla="*/ 863 h 863"/>
                  <a:gd name="T78" fmla="*/ 69 w 492"/>
                  <a:gd name="T79" fmla="*/ 490 h 863"/>
                  <a:gd name="T80" fmla="*/ 0 w 492"/>
                  <a:gd name="T81" fmla="*/ 490 h 863"/>
                  <a:gd name="T82" fmla="*/ 0 w 492"/>
                  <a:gd name="T83" fmla="*/ 481 h 863"/>
                  <a:gd name="T84" fmla="*/ 12 w 492"/>
                  <a:gd name="T85" fmla="*/ 419 h 863"/>
                  <a:gd name="T86" fmla="*/ 25 w 492"/>
                  <a:gd name="T87" fmla="*/ 334 h 863"/>
                  <a:gd name="T88" fmla="*/ 96 w 492"/>
                  <a:gd name="T89" fmla="*/ 334 h 863"/>
                  <a:gd name="T90" fmla="*/ 106 w 492"/>
                  <a:gd name="T91" fmla="*/ 280 h 863"/>
                  <a:gd name="T92" fmla="*/ 117 w 492"/>
                  <a:gd name="T93" fmla="*/ 228 h 863"/>
                  <a:gd name="T94" fmla="*/ 130 w 492"/>
                  <a:gd name="T95" fmla="*/ 177 h 863"/>
                  <a:gd name="T96" fmla="*/ 147 w 492"/>
                  <a:gd name="T97" fmla="*/ 140 h 863"/>
                  <a:gd name="T98" fmla="*/ 169 w 492"/>
                  <a:gd name="T99" fmla="*/ 108 h 863"/>
                  <a:gd name="T100" fmla="*/ 198 w 492"/>
                  <a:gd name="T101" fmla="*/ 81 h 863"/>
                  <a:gd name="T102" fmla="*/ 230 w 492"/>
                  <a:gd name="T103" fmla="*/ 56 h 863"/>
                  <a:gd name="T104" fmla="*/ 275 w 492"/>
                  <a:gd name="T105" fmla="*/ 29 h 863"/>
                  <a:gd name="T106" fmla="*/ 326 w 492"/>
                  <a:gd name="T107" fmla="*/ 8 h 863"/>
                  <a:gd name="T108" fmla="*/ 377 w 492"/>
                  <a:gd name="T10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2" h="863">
                    <a:moveTo>
                      <a:pt x="377" y="0"/>
                    </a:moveTo>
                    <a:lnTo>
                      <a:pt x="431" y="0"/>
                    </a:lnTo>
                    <a:lnTo>
                      <a:pt x="458" y="5"/>
                    </a:lnTo>
                    <a:lnTo>
                      <a:pt x="485" y="13"/>
                    </a:lnTo>
                    <a:lnTo>
                      <a:pt x="488" y="13"/>
                    </a:lnTo>
                    <a:lnTo>
                      <a:pt x="490" y="15"/>
                    </a:lnTo>
                    <a:lnTo>
                      <a:pt x="492" y="18"/>
                    </a:lnTo>
                    <a:lnTo>
                      <a:pt x="492" y="22"/>
                    </a:lnTo>
                    <a:lnTo>
                      <a:pt x="465" y="172"/>
                    </a:lnTo>
                    <a:lnTo>
                      <a:pt x="465" y="175"/>
                    </a:lnTo>
                    <a:lnTo>
                      <a:pt x="465" y="177"/>
                    </a:lnTo>
                    <a:lnTo>
                      <a:pt x="449" y="172"/>
                    </a:lnTo>
                    <a:lnTo>
                      <a:pt x="417" y="162"/>
                    </a:lnTo>
                    <a:lnTo>
                      <a:pt x="383" y="162"/>
                    </a:lnTo>
                    <a:lnTo>
                      <a:pt x="365" y="165"/>
                    </a:lnTo>
                    <a:lnTo>
                      <a:pt x="350" y="174"/>
                    </a:lnTo>
                    <a:lnTo>
                      <a:pt x="336" y="186"/>
                    </a:lnTo>
                    <a:lnTo>
                      <a:pt x="326" y="201"/>
                    </a:lnTo>
                    <a:lnTo>
                      <a:pt x="318" y="226"/>
                    </a:lnTo>
                    <a:lnTo>
                      <a:pt x="312" y="250"/>
                    </a:lnTo>
                    <a:lnTo>
                      <a:pt x="297" y="334"/>
                    </a:lnTo>
                    <a:lnTo>
                      <a:pt x="437" y="334"/>
                    </a:lnTo>
                    <a:lnTo>
                      <a:pt x="426" y="407"/>
                    </a:lnTo>
                    <a:lnTo>
                      <a:pt x="414" y="481"/>
                    </a:lnTo>
                    <a:lnTo>
                      <a:pt x="412" y="484"/>
                    </a:lnTo>
                    <a:lnTo>
                      <a:pt x="410" y="488"/>
                    </a:lnTo>
                    <a:lnTo>
                      <a:pt x="407" y="490"/>
                    </a:lnTo>
                    <a:lnTo>
                      <a:pt x="402" y="490"/>
                    </a:lnTo>
                    <a:lnTo>
                      <a:pt x="280" y="490"/>
                    </a:lnTo>
                    <a:lnTo>
                      <a:pt x="277" y="490"/>
                    </a:lnTo>
                    <a:lnTo>
                      <a:pt x="274" y="491"/>
                    </a:lnTo>
                    <a:lnTo>
                      <a:pt x="272" y="493"/>
                    </a:lnTo>
                    <a:lnTo>
                      <a:pt x="270" y="498"/>
                    </a:lnTo>
                    <a:lnTo>
                      <a:pt x="215" y="822"/>
                    </a:lnTo>
                    <a:lnTo>
                      <a:pt x="209" y="856"/>
                    </a:lnTo>
                    <a:lnTo>
                      <a:pt x="208" y="859"/>
                    </a:lnTo>
                    <a:lnTo>
                      <a:pt x="206" y="861"/>
                    </a:lnTo>
                    <a:lnTo>
                      <a:pt x="203" y="863"/>
                    </a:lnTo>
                    <a:lnTo>
                      <a:pt x="7" y="863"/>
                    </a:lnTo>
                    <a:lnTo>
                      <a:pt x="69" y="490"/>
                    </a:lnTo>
                    <a:lnTo>
                      <a:pt x="0" y="490"/>
                    </a:lnTo>
                    <a:lnTo>
                      <a:pt x="0" y="481"/>
                    </a:lnTo>
                    <a:lnTo>
                      <a:pt x="12" y="419"/>
                    </a:lnTo>
                    <a:lnTo>
                      <a:pt x="25" y="334"/>
                    </a:lnTo>
                    <a:lnTo>
                      <a:pt x="96" y="334"/>
                    </a:lnTo>
                    <a:lnTo>
                      <a:pt x="106" y="280"/>
                    </a:lnTo>
                    <a:lnTo>
                      <a:pt x="117" y="228"/>
                    </a:lnTo>
                    <a:lnTo>
                      <a:pt x="130" y="177"/>
                    </a:lnTo>
                    <a:lnTo>
                      <a:pt x="147" y="140"/>
                    </a:lnTo>
                    <a:lnTo>
                      <a:pt x="169" y="108"/>
                    </a:lnTo>
                    <a:lnTo>
                      <a:pt x="198" y="81"/>
                    </a:lnTo>
                    <a:lnTo>
                      <a:pt x="230" y="56"/>
                    </a:lnTo>
                    <a:lnTo>
                      <a:pt x="275" y="29"/>
                    </a:lnTo>
                    <a:lnTo>
                      <a:pt x="326" y="8"/>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9"/>
              <p:cNvSpPr>
                <a:spLocks/>
              </p:cNvSpPr>
              <p:nvPr/>
            </p:nvSpPr>
            <p:spPr bwMode="auto">
              <a:xfrm>
                <a:off x="6214" y="1724"/>
                <a:ext cx="405" cy="686"/>
              </a:xfrm>
              <a:custGeom>
                <a:avLst/>
                <a:gdLst>
                  <a:gd name="T0" fmla="*/ 118 w 405"/>
                  <a:gd name="T1" fmla="*/ 0 h 686"/>
                  <a:gd name="T2" fmla="*/ 319 w 405"/>
                  <a:gd name="T3" fmla="*/ 0 h 686"/>
                  <a:gd name="T4" fmla="*/ 294 w 405"/>
                  <a:gd name="T5" fmla="*/ 157 h 686"/>
                  <a:gd name="T6" fmla="*/ 405 w 405"/>
                  <a:gd name="T7" fmla="*/ 157 h 686"/>
                  <a:gd name="T8" fmla="*/ 405 w 405"/>
                  <a:gd name="T9" fmla="*/ 168 h 686"/>
                  <a:gd name="T10" fmla="*/ 395 w 405"/>
                  <a:gd name="T11" fmla="*/ 230 h 686"/>
                  <a:gd name="T12" fmla="*/ 380 w 405"/>
                  <a:gd name="T13" fmla="*/ 313 h 686"/>
                  <a:gd name="T14" fmla="*/ 370 w 405"/>
                  <a:gd name="T15" fmla="*/ 313 h 686"/>
                  <a:gd name="T16" fmla="*/ 275 w 405"/>
                  <a:gd name="T17" fmla="*/ 313 h 686"/>
                  <a:gd name="T18" fmla="*/ 272 w 405"/>
                  <a:gd name="T19" fmla="*/ 313 h 686"/>
                  <a:gd name="T20" fmla="*/ 268 w 405"/>
                  <a:gd name="T21" fmla="*/ 314 h 686"/>
                  <a:gd name="T22" fmla="*/ 267 w 405"/>
                  <a:gd name="T23" fmla="*/ 316 h 686"/>
                  <a:gd name="T24" fmla="*/ 265 w 405"/>
                  <a:gd name="T25" fmla="*/ 321 h 686"/>
                  <a:gd name="T26" fmla="*/ 208 w 405"/>
                  <a:gd name="T27" fmla="*/ 661 h 686"/>
                  <a:gd name="T28" fmla="*/ 204 w 405"/>
                  <a:gd name="T29" fmla="*/ 686 h 686"/>
                  <a:gd name="T30" fmla="*/ 2 w 405"/>
                  <a:gd name="T31" fmla="*/ 686 h 686"/>
                  <a:gd name="T32" fmla="*/ 66 w 405"/>
                  <a:gd name="T33" fmla="*/ 313 h 686"/>
                  <a:gd name="T34" fmla="*/ 0 w 405"/>
                  <a:gd name="T35" fmla="*/ 313 h 686"/>
                  <a:gd name="T36" fmla="*/ 27 w 405"/>
                  <a:gd name="T37" fmla="*/ 157 h 686"/>
                  <a:gd name="T38" fmla="*/ 91 w 405"/>
                  <a:gd name="T39" fmla="*/ 157 h 686"/>
                  <a:gd name="T40" fmla="*/ 118 w 405"/>
                  <a:gd name="T41"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5" h="686">
                    <a:moveTo>
                      <a:pt x="118" y="0"/>
                    </a:moveTo>
                    <a:lnTo>
                      <a:pt x="319" y="0"/>
                    </a:lnTo>
                    <a:lnTo>
                      <a:pt x="294" y="157"/>
                    </a:lnTo>
                    <a:lnTo>
                      <a:pt x="405" y="157"/>
                    </a:lnTo>
                    <a:lnTo>
                      <a:pt x="405" y="168"/>
                    </a:lnTo>
                    <a:lnTo>
                      <a:pt x="395" y="230"/>
                    </a:lnTo>
                    <a:lnTo>
                      <a:pt x="380" y="313"/>
                    </a:lnTo>
                    <a:lnTo>
                      <a:pt x="370" y="313"/>
                    </a:lnTo>
                    <a:lnTo>
                      <a:pt x="275" y="313"/>
                    </a:lnTo>
                    <a:lnTo>
                      <a:pt x="272" y="313"/>
                    </a:lnTo>
                    <a:lnTo>
                      <a:pt x="268" y="314"/>
                    </a:lnTo>
                    <a:lnTo>
                      <a:pt x="267" y="316"/>
                    </a:lnTo>
                    <a:lnTo>
                      <a:pt x="265" y="321"/>
                    </a:lnTo>
                    <a:lnTo>
                      <a:pt x="208" y="661"/>
                    </a:lnTo>
                    <a:lnTo>
                      <a:pt x="204" y="686"/>
                    </a:lnTo>
                    <a:lnTo>
                      <a:pt x="2" y="686"/>
                    </a:lnTo>
                    <a:lnTo>
                      <a:pt x="66" y="313"/>
                    </a:lnTo>
                    <a:lnTo>
                      <a:pt x="0" y="313"/>
                    </a:lnTo>
                    <a:lnTo>
                      <a:pt x="27" y="157"/>
                    </a:lnTo>
                    <a:lnTo>
                      <a:pt x="91" y="15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 name="Freeform 10"/>
              <p:cNvSpPr>
                <a:spLocks noEditPoints="1"/>
              </p:cNvSpPr>
              <p:nvPr/>
            </p:nvSpPr>
            <p:spPr bwMode="auto">
              <a:xfrm>
                <a:off x="3802" y="1555"/>
                <a:ext cx="709" cy="873"/>
              </a:xfrm>
              <a:custGeom>
                <a:avLst/>
                <a:gdLst>
                  <a:gd name="T0" fmla="*/ 361 w 709"/>
                  <a:gd name="T1" fmla="*/ 475 h 873"/>
                  <a:gd name="T2" fmla="*/ 302 w 709"/>
                  <a:gd name="T3" fmla="*/ 497 h 873"/>
                  <a:gd name="T4" fmla="*/ 257 w 709"/>
                  <a:gd name="T5" fmla="*/ 543 h 873"/>
                  <a:gd name="T6" fmla="*/ 236 w 709"/>
                  <a:gd name="T7" fmla="*/ 608 h 873"/>
                  <a:gd name="T8" fmla="*/ 248 w 709"/>
                  <a:gd name="T9" fmla="*/ 661 h 873"/>
                  <a:gd name="T10" fmla="*/ 289 w 709"/>
                  <a:gd name="T11" fmla="*/ 698 h 873"/>
                  <a:gd name="T12" fmla="*/ 348 w 709"/>
                  <a:gd name="T13" fmla="*/ 710 h 873"/>
                  <a:gd name="T14" fmla="*/ 417 w 709"/>
                  <a:gd name="T15" fmla="*/ 694 h 873"/>
                  <a:gd name="T16" fmla="*/ 469 w 709"/>
                  <a:gd name="T17" fmla="*/ 654 h 873"/>
                  <a:gd name="T18" fmla="*/ 496 w 709"/>
                  <a:gd name="T19" fmla="*/ 593 h 873"/>
                  <a:gd name="T20" fmla="*/ 495 w 709"/>
                  <a:gd name="T21" fmla="*/ 543 h 873"/>
                  <a:gd name="T22" fmla="*/ 471 w 709"/>
                  <a:gd name="T23" fmla="*/ 502 h 873"/>
                  <a:gd name="T24" fmla="*/ 429 w 709"/>
                  <a:gd name="T25" fmla="*/ 478 h 873"/>
                  <a:gd name="T26" fmla="*/ 145 w 709"/>
                  <a:gd name="T27" fmla="*/ 0 h 873"/>
                  <a:gd name="T28" fmla="*/ 282 w 709"/>
                  <a:gd name="T29" fmla="*/ 377 h 873"/>
                  <a:gd name="T30" fmla="*/ 289 w 709"/>
                  <a:gd name="T31" fmla="*/ 372 h 873"/>
                  <a:gd name="T32" fmla="*/ 366 w 709"/>
                  <a:gd name="T33" fmla="*/ 326 h 873"/>
                  <a:gd name="T34" fmla="*/ 453 w 709"/>
                  <a:gd name="T35" fmla="*/ 309 h 873"/>
                  <a:gd name="T36" fmla="*/ 544 w 709"/>
                  <a:gd name="T37" fmla="*/ 318 h 873"/>
                  <a:gd name="T38" fmla="*/ 623 w 709"/>
                  <a:gd name="T39" fmla="*/ 358 h 873"/>
                  <a:gd name="T40" fmla="*/ 677 w 709"/>
                  <a:gd name="T41" fmla="*/ 418 h 873"/>
                  <a:gd name="T42" fmla="*/ 704 w 709"/>
                  <a:gd name="T43" fmla="*/ 490 h 873"/>
                  <a:gd name="T44" fmla="*/ 706 w 709"/>
                  <a:gd name="T45" fmla="*/ 585 h 873"/>
                  <a:gd name="T46" fmla="*/ 672 w 709"/>
                  <a:gd name="T47" fmla="*/ 686 h 873"/>
                  <a:gd name="T48" fmla="*/ 608 w 709"/>
                  <a:gd name="T49" fmla="*/ 774 h 873"/>
                  <a:gd name="T50" fmla="*/ 518 w 709"/>
                  <a:gd name="T51" fmla="*/ 838 h 873"/>
                  <a:gd name="T52" fmla="*/ 410 w 709"/>
                  <a:gd name="T53" fmla="*/ 870 h 873"/>
                  <a:gd name="T54" fmla="*/ 339 w 709"/>
                  <a:gd name="T55" fmla="*/ 872 h 873"/>
                  <a:gd name="T56" fmla="*/ 268 w 709"/>
                  <a:gd name="T57" fmla="*/ 850 h 873"/>
                  <a:gd name="T58" fmla="*/ 246 w 709"/>
                  <a:gd name="T59" fmla="*/ 836 h 873"/>
                  <a:gd name="T60" fmla="*/ 226 w 709"/>
                  <a:gd name="T61" fmla="*/ 814 h 873"/>
                  <a:gd name="T62" fmla="*/ 201 w 709"/>
                  <a:gd name="T63" fmla="*/ 855 h 873"/>
                  <a:gd name="T64" fmla="*/ 145 w 709"/>
                  <a:gd name="T65" fmla="*/ 0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09" h="873">
                    <a:moveTo>
                      <a:pt x="395" y="473"/>
                    </a:moveTo>
                    <a:lnTo>
                      <a:pt x="361" y="475"/>
                    </a:lnTo>
                    <a:lnTo>
                      <a:pt x="331" y="482"/>
                    </a:lnTo>
                    <a:lnTo>
                      <a:pt x="302" y="497"/>
                    </a:lnTo>
                    <a:lnTo>
                      <a:pt x="277" y="517"/>
                    </a:lnTo>
                    <a:lnTo>
                      <a:pt x="257" y="543"/>
                    </a:lnTo>
                    <a:lnTo>
                      <a:pt x="243" y="575"/>
                    </a:lnTo>
                    <a:lnTo>
                      <a:pt x="236" y="608"/>
                    </a:lnTo>
                    <a:lnTo>
                      <a:pt x="240" y="637"/>
                    </a:lnTo>
                    <a:lnTo>
                      <a:pt x="248" y="661"/>
                    </a:lnTo>
                    <a:lnTo>
                      <a:pt x="265" y="683"/>
                    </a:lnTo>
                    <a:lnTo>
                      <a:pt x="289" y="698"/>
                    </a:lnTo>
                    <a:lnTo>
                      <a:pt x="317" y="706"/>
                    </a:lnTo>
                    <a:lnTo>
                      <a:pt x="348" y="710"/>
                    </a:lnTo>
                    <a:lnTo>
                      <a:pt x="385" y="706"/>
                    </a:lnTo>
                    <a:lnTo>
                      <a:pt x="417" y="694"/>
                    </a:lnTo>
                    <a:lnTo>
                      <a:pt x="446" y="678"/>
                    </a:lnTo>
                    <a:lnTo>
                      <a:pt x="469" y="654"/>
                    </a:lnTo>
                    <a:lnTo>
                      <a:pt x="486" y="625"/>
                    </a:lnTo>
                    <a:lnTo>
                      <a:pt x="496" y="593"/>
                    </a:lnTo>
                    <a:lnTo>
                      <a:pt x="498" y="566"/>
                    </a:lnTo>
                    <a:lnTo>
                      <a:pt x="495" y="543"/>
                    </a:lnTo>
                    <a:lnTo>
                      <a:pt x="486" y="521"/>
                    </a:lnTo>
                    <a:lnTo>
                      <a:pt x="471" y="502"/>
                    </a:lnTo>
                    <a:lnTo>
                      <a:pt x="453" y="487"/>
                    </a:lnTo>
                    <a:lnTo>
                      <a:pt x="429" y="478"/>
                    </a:lnTo>
                    <a:lnTo>
                      <a:pt x="395" y="473"/>
                    </a:lnTo>
                    <a:close/>
                    <a:moveTo>
                      <a:pt x="145" y="0"/>
                    </a:moveTo>
                    <a:lnTo>
                      <a:pt x="346" y="0"/>
                    </a:lnTo>
                    <a:lnTo>
                      <a:pt x="282" y="377"/>
                    </a:lnTo>
                    <a:lnTo>
                      <a:pt x="285" y="374"/>
                    </a:lnTo>
                    <a:lnTo>
                      <a:pt x="289" y="372"/>
                    </a:lnTo>
                    <a:lnTo>
                      <a:pt x="326" y="347"/>
                    </a:lnTo>
                    <a:lnTo>
                      <a:pt x="366" y="326"/>
                    </a:lnTo>
                    <a:lnTo>
                      <a:pt x="409" y="315"/>
                    </a:lnTo>
                    <a:lnTo>
                      <a:pt x="453" y="309"/>
                    </a:lnTo>
                    <a:lnTo>
                      <a:pt x="500" y="311"/>
                    </a:lnTo>
                    <a:lnTo>
                      <a:pt x="544" y="318"/>
                    </a:lnTo>
                    <a:lnTo>
                      <a:pt x="586" y="335"/>
                    </a:lnTo>
                    <a:lnTo>
                      <a:pt x="623" y="358"/>
                    </a:lnTo>
                    <a:lnTo>
                      <a:pt x="654" y="385"/>
                    </a:lnTo>
                    <a:lnTo>
                      <a:pt x="677" y="418"/>
                    </a:lnTo>
                    <a:lnTo>
                      <a:pt x="694" y="453"/>
                    </a:lnTo>
                    <a:lnTo>
                      <a:pt x="704" y="490"/>
                    </a:lnTo>
                    <a:lnTo>
                      <a:pt x="709" y="531"/>
                    </a:lnTo>
                    <a:lnTo>
                      <a:pt x="706" y="585"/>
                    </a:lnTo>
                    <a:lnTo>
                      <a:pt x="694" y="637"/>
                    </a:lnTo>
                    <a:lnTo>
                      <a:pt x="672" y="686"/>
                    </a:lnTo>
                    <a:lnTo>
                      <a:pt x="643" y="733"/>
                    </a:lnTo>
                    <a:lnTo>
                      <a:pt x="608" y="774"/>
                    </a:lnTo>
                    <a:lnTo>
                      <a:pt x="566" y="809"/>
                    </a:lnTo>
                    <a:lnTo>
                      <a:pt x="518" y="838"/>
                    </a:lnTo>
                    <a:lnTo>
                      <a:pt x="466" y="858"/>
                    </a:lnTo>
                    <a:lnTo>
                      <a:pt x="410" y="870"/>
                    </a:lnTo>
                    <a:lnTo>
                      <a:pt x="375" y="873"/>
                    </a:lnTo>
                    <a:lnTo>
                      <a:pt x="339" y="872"/>
                    </a:lnTo>
                    <a:lnTo>
                      <a:pt x="304" y="863"/>
                    </a:lnTo>
                    <a:lnTo>
                      <a:pt x="268" y="850"/>
                    </a:lnTo>
                    <a:lnTo>
                      <a:pt x="257" y="845"/>
                    </a:lnTo>
                    <a:lnTo>
                      <a:pt x="246" y="836"/>
                    </a:lnTo>
                    <a:lnTo>
                      <a:pt x="238" y="828"/>
                    </a:lnTo>
                    <a:lnTo>
                      <a:pt x="226" y="814"/>
                    </a:lnTo>
                    <a:lnTo>
                      <a:pt x="211" y="796"/>
                    </a:lnTo>
                    <a:lnTo>
                      <a:pt x="201" y="855"/>
                    </a:lnTo>
                    <a:lnTo>
                      <a:pt x="0" y="855"/>
                    </a:lnTo>
                    <a:lnTo>
                      <a:pt x="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11"/>
              <p:cNvSpPr>
                <a:spLocks noEditPoints="1"/>
              </p:cNvSpPr>
              <p:nvPr/>
            </p:nvSpPr>
            <p:spPr bwMode="auto">
              <a:xfrm>
                <a:off x="1407" y="1873"/>
                <a:ext cx="753" cy="809"/>
              </a:xfrm>
              <a:custGeom>
                <a:avLst/>
                <a:gdLst>
                  <a:gd name="T0" fmla="*/ 414 w 753"/>
                  <a:gd name="T1" fmla="*/ 164 h 809"/>
                  <a:gd name="T2" fmla="*/ 353 w 753"/>
                  <a:gd name="T3" fmla="*/ 184 h 809"/>
                  <a:gd name="T4" fmla="*/ 307 w 753"/>
                  <a:gd name="T5" fmla="*/ 225 h 809"/>
                  <a:gd name="T6" fmla="*/ 283 w 753"/>
                  <a:gd name="T7" fmla="*/ 284 h 809"/>
                  <a:gd name="T8" fmla="*/ 285 w 753"/>
                  <a:gd name="T9" fmla="*/ 334 h 809"/>
                  <a:gd name="T10" fmla="*/ 311 w 753"/>
                  <a:gd name="T11" fmla="*/ 373 h 809"/>
                  <a:gd name="T12" fmla="*/ 354 w 753"/>
                  <a:gd name="T13" fmla="*/ 395 h 809"/>
                  <a:gd name="T14" fmla="*/ 392 w 753"/>
                  <a:gd name="T15" fmla="*/ 402 h 809"/>
                  <a:gd name="T16" fmla="*/ 466 w 753"/>
                  <a:gd name="T17" fmla="*/ 383 h 809"/>
                  <a:gd name="T18" fmla="*/ 518 w 753"/>
                  <a:gd name="T19" fmla="*/ 336 h 809"/>
                  <a:gd name="T20" fmla="*/ 542 w 753"/>
                  <a:gd name="T21" fmla="*/ 265 h 809"/>
                  <a:gd name="T22" fmla="*/ 532 w 753"/>
                  <a:gd name="T23" fmla="*/ 213 h 809"/>
                  <a:gd name="T24" fmla="*/ 493 w 753"/>
                  <a:gd name="T25" fmla="*/ 176 h 809"/>
                  <a:gd name="T26" fmla="*/ 441 w 753"/>
                  <a:gd name="T27" fmla="*/ 164 h 809"/>
                  <a:gd name="T28" fmla="*/ 560 w 753"/>
                  <a:gd name="T29" fmla="*/ 3 h 809"/>
                  <a:gd name="T30" fmla="*/ 642 w 753"/>
                  <a:gd name="T31" fmla="*/ 32 h 809"/>
                  <a:gd name="T32" fmla="*/ 706 w 753"/>
                  <a:gd name="T33" fmla="*/ 86 h 809"/>
                  <a:gd name="T34" fmla="*/ 741 w 753"/>
                  <a:gd name="T35" fmla="*/ 159 h 809"/>
                  <a:gd name="T36" fmla="*/ 753 w 753"/>
                  <a:gd name="T37" fmla="*/ 248 h 809"/>
                  <a:gd name="T38" fmla="*/ 733 w 753"/>
                  <a:gd name="T39" fmla="*/ 341 h 809"/>
                  <a:gd name="T40" fmla="*/ 687 w 753"/>
                  <a:gd name="T41" fmla="*/ 427 h 809"/>
                  <a:gd name="T42" fmla="*/ 618 w 753"/>
                  <a:gd name="T43" fmla="*/ 496 h 809"/>
                  <a:gd name="T44" fmla="*/ 528 w 753"/>
                  <a:gd name="T45" fmla="*/ 544 h 809"/>
                  <a:gd name="T46" fmla="*/ 427 w 753"/>
                  <a:gd name="T47" fmla="*/ 564 h 809"/>
                  <a:gd name="T48" fmla="*/ 324 w 753"/>
                  <a:gd name="T49" fmla="*/ 547 h 809"/>
                  <a:gd name="T50" fmla="*/ 275 w 753"/>
                  <a:gd name="T51" fmla="*/ 518 h 809"/>
                  <a:gd name="T52" fmla="*/ 245 w 753"/>
                  <a:gd name="T53" fmla="*/ 555 h 809"/>
                  <a:gd name="T54" fmla="*/ 202 w 753"/>
                  <a:gd name="T55" fmla="*/ 802 h 809"/>
                  <a:gd name="T56" fmla="*/ 199 w 753"/>
                  <a:gd name="T57" fmla="*/ 807 h 809"/>
                  <a:gd name="T58" fmla="*/ 194 w 753"/>
                  <a:gd name="T59" fmla="*/ 809 h 809"/>
                  <a:gd name="T60" fmla="*/ 3 w 753"/>
                  <a:gd name="T61" fmla="*/ 809 h 809"/>
                  <a:gd name="T62" fmla="*/ 8 w 753"/>
                  <a:gd name="T63" fmla="*/ 755 h 809"/>
                  <a:gd name="T64" fmla="*/ 104 w 753"/>
                  <a:gd name="T65" fmla="*/ 186 h 809"/>
                  <a:gd name="T66" fmla="*/ 133 w 753"/>
                  <a:gd name="T67" fmla="*/ 20 h 809"/>
                  <a:gd name="T68" fmla="*/ 137 w 753"/>
                  <a:gd name="T69" fmla="*/ 17 h 809"/>
                  <a:gd name="T70" fmla="*/ 329 w 753"/>
                  <a:gd name="T71" fmla="*/ 17 h 809"/>
                  <a:gd name="T72" fmla="*/ 334 w 753"/>
                  <a:gd name="T73" fmla="*/ 19 h 809"/>
                  <a:gd name="T74" fmla="*/ 327 w 753"/>
                  <a:gd name="T75" fmla="*/ 74 h 809"/>
                  <a:gd name="T76" fmla="*/ 359 w 753"/>
                  <a:gd name="T77" fmla="*/ 46 h 809"/>
                  <a:gd name="T78" fmla="*/ 434 w 753"/>
                  <a:gd name="T79" fmla="*/ 10 h 809"/>
                  <a:gd name="T80" fmla="*/ 518 w 753"/>
                  <a:gd name="T8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3" h="809">
                    <a:moveTo>
                      <a:pt x="441" y="164"/>
                    </a:moveTo>
                    <a:lnTo>
                      <a:pt x="414" y="164"/>
                    </a:lnTo>
                    <a:lnTo>
                      <a:pt x="381" y="170"/>
                    </a:lnTo>
                    <a:lnTo>
                      <a:pt x="353" y="184"/>
                    </a:lnTo>
                    <a:lnTo>
                      <a:pt x="327" y="201"/>
                    </a:lnTo>
                    <a:lnTo>
                      <a:pt x="307" y="225"/>
                    </a:lnTo>
                    <a:lnTo>
                      <a:pt x="292" y="252"/>
                    </a:lnTo>
                    <a:lnTo>
                      <a:pt x="283" y="284"/>
                    </a:lnTo>
                    <a:lnTo>
                      <a:pt x="282" y="309"/>
                    </a:lnTo>
                    <a:lnTo>
                      <a:pt x="285" y="334"/>
                    </a:lnTo>
                    <a:lnTo>
                      <a:pt x="295" y="355"/>
                    </a:lnTo>
                    <a:lnTo>
                      <a:pt x="311" y="373"/>
                    </a:lnTo>
                    <a:lnTo>
                      <a:pt x="329" y="387"/>
                    </a:lnTo>
                    <a:lnTo>
                      <a:pt x="354" y="395"/>
                    </a:lnTo>
                    <a:lnTo>
                      <a:pt x="373" y="398"/>
                    </a:lnTo>
                    <a:lnTo>
                      <a:pt x="392" y="402"/>
                    </a:lnTo>
                    <a:lnTo>
                      <a:pt x="432" y="397"/>
                    </a:lnTo>
                    <a:lnTo>
                      <a:pt x="466" y="383"/>
                    </a:lnTo>
                    <a:lnTo>
                      <a:pt x="496" y="363"/>
                    </a:lnTo>
                    <a:lnTo>
                      <a:pt x="518" y="336"/>
                    </a:lnTo>
                    <a:lnTo>
                      <a:pt x="535" y="304"/>
                    </a:lnTo>
                    <a:lnTo>
                      <a:pt x="542" y="265"/>
                    </a:lnTo>
                    <a:lnTo>
                      <a:pt x="540" y="238"/>
                    </a:lnTo>
                    <a:lnTo>
                      <a:pt x="532" y="213"/>
                    </a:lnTo>
                    <a:lnTo>
                      <a:pt x="515" y="192"/>
                    </a:lnTo>
                    <a:lnTo>
                      <a:pt x="493" y="176"/>
                    </a:lnTo>
                    <a:lnTo>
                      <a:pt x="468" y="167"/>
                    </a:lnTo>
                    <a:lnTo>
                      <a:pt x="441" y="164"/>
                    </a:lnTo>
                    <a:close/>
                    <a:moveTo>
                      <a:pt x="518" y="0"/>
                    </a:moveTo>
                    <a:lnTo>
                      <a:pt x="560" y="3"/>
                    </a:lnTo>
                    <a:lnTo>
                      <a:pt x="601" y="13"/>
                    </a:lnTo>
                    <a:lnTo>
                      <a:pt x="642" y="32"/>
                    </a:lnTo>
                    <a:lnTo>
                      <a:pt x="677" y="57"/>
                    </a:lnTo>
                    <a:lnTo>
                      <a:pt x="706" y="86"/>
                    </a:lnTo>
                    <a:lnTo>
                      <a:pt x="726" y="122"/>
                    </a:lnTo>
                    <a:lnTo>
                      <a:pt x="741" y="159"/>
                    </a:lnTo>
                    <a:lnTo>
                      <a:pt x="750" y="201"/>
                    </a:lnTo>
                    <a:lnTo>
                      <a:pt x="753" y="248"/>
                    </a:lnTo>
                    <a:lnTo>
                      <a:pt x="746" y="295"/>
                    </a:lnTo>
                    <a:lnTo>
                      <a:pt x="733" y="341"/>
                    </a:lnTo>
                    <a:lnTo>
                      <a:pt x="713" y="385"/>
                    </a:lnTo>
                    <a:lnTo>
                      <a:pt x="687" y="427"/>
                    </a:lnTo>
                    <a:lnTo>
                      <a:pt x="655" y="464"/>
                    </a:lnTo>
                    <a:lnTo>
                      <a:pt x="618" y="496"/>
                    </a:lnTo>
                    <a:lnTo>
                      <a:pt x="576" y="523"/>
                    </a:lnTo>
                    <a:lnTo>
                      <a:pt x="528" y="544"/>
                    </a:lnTo>
                    <a:lnTo>
                      <a:pt x="478" y="559"/>
                    </a:lnTo>
                    <a:lnTo>
                      <a:pt x="427" y="564"/>
                    </a:lnTo>
                    <a:lnTo>
                      <a:pt x="375" y="561"/>
                    </a:lnTo>
                    <a:lnTo>
                      <a:pt x="324" y="547"/>
                    </a:lnTo>
                    <a:lnTo>
                      <a:pt x="299" y="534"/>
                    </a:lnTo>
                    <a:lnTo>
                      <a:pt x="275" y="518"/>
                    </a:lnTo>
                    <a:lnTo>
                      <a:pt x="253" y="496"/>
                    </a:lnTo>
                    <a:lnTo>
                      <a:pt x="245" y="555"/>
                    </a:lnTo>
                    <a:lnTo>
                      <a:pt x="234" y="611"/>
                    </a:lnTo>
                    <a:lnTo>
                      <a:pt x="202" y="802"/>
                    </a:lnTo>
                    <a:lnTo>
                      <a:pt x="201" y="805"/>
                    </a:lnTo>
                    <a:lnTo>
                      <a:pt x="199" y="807"/>
                    </a:lnTo>
                    <a:lnTo>
                      <a:pt x="197" y="809"/>
                    </a:lnTo>
                    <a:lnTo>
                      <a:pt x="194" y="809"/>
                    </a:lnTo>
                    <a:lnTo>
                      <a:pt x="5" y="809"/>
                    </a:lnTo>
                    <a:lnTo>
                      <a:pt x="3" y="809"/>
                    </a:lnTo>
                    <a:lnTo>
                      <a:pt x="0" y="809"/>
                    </a:lnTo>
                    <a:lnTo>
                      <a:pt x="8" y="755"/>
                    </a:lnTo>
                    <a:lnTo>
                      <a:pt x="54" y="486"/>
                    </a:lnTo>
                    <a:lnTo>
                      <a:pt x="104" y="186"/>
                    </a:lnTo>
                    <a:lnTo>
                      <a:pt x="131" y="25"/>
                    </a:lnTo>
                    <a:lnTo>
                      <a:pt x="133" y="20"/>
                    </a:lnTo>
                    <a:lnTo>
                      <a:pt x="135" y="19"/>
                    </a:lnTo>
                    <a:lnTo>
                      <a:pt x="137" y="17"/>
                    </a:lnTo>
                    <a:lnTo>
                      <a:pt x="140" y="17"/>
                    </a:lnTo>
                    <a:lnTo>
                      <a:pt x="329" y="17"/>
                    </a:lnTo>
                    <a:lnTo>
                      <a:pt x="331" y="17"/>
                    </a:lnTo>
                    <a:lnTo>
                      <a:pt x="334" y="19"/>
                    </a:lnTo>
                    <a:lnTo>
                      <a:pt x="326" y="76"/>
                    </a:lnTo>
                    <a:lnTo>
                      <a:pt x="327" y="74"/>
                    </a:lnTo>
                    <a:lnTo>
                      <a:pt x="329" y="74"/>
                    </a:lnTo>
                    <a:lnTo>
                      <a:pt x="359" y="46"/>
                    </a:lnTo>
                    <a:lnTo>
                      <a:pt x="395" y="25"/>
                    </a:lnTo>
                    <a:lnTo>
                      <a:pt x="434" y="10"/>
                    </a:lnTo>
                    <a:lnTo>
                      <a:pt x="474" y="2"/>
                    </a:lnTo>
                    <a:lnTo>
                      <a:pt x="5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12"/>
              <p:cNvSpPr>
                <a:spLocks/>
              </p:cNvSpPr>
              <p:nvPr/>
            </p:nvSpPr>
            <p:spPr bwMode="auto">
              <a:xfrm>
                <a:off x="2131" y="1881"/>
                <a:ext cx="1132" cy="531"/>
              </a:xfrm>
              <a:custGeom>
                <a:avLst/>
                <a:gdLst>
                  <a:gd name="T0" fmla="*/ 921 w 1132"/>
                  <a:gd name="T1" fmla="*/ 0 h 531"/>
                  <a:gd name="T2" fmla="*/ 1122 w 1132"/>
                  <a:gd name="T3" fmla="*/ 0 h 531"/>
                  <a:gd name="T4" fmla="*/ 1132 w 1132"/>
                  <a:gd name="T5" fmla="*/ 0 h 531"/>
                  <a:gd name="T6" fmla="*/ 1127 w 1132"/>
                  <a:gd name="T7" fmla="*/ 7 h 531"/>
                  <a:gd name="T8" fmla="*/ 1124 w 1132"/>
                  <a:gd name="T9" fmla="*/ 14 h 531"/>
                  <a:gd name="T10" fmla="*/ 1119 w 1132"/>
                  <a:gd name="T11" fmla="*/ 21 h 531"/>
                  <a:gd name="T12" fmla="*/ 754 w 1132"/>
                  <a:gd name="T13" fmla="*/ 522 h 531"/>
                  <a:gd name="T14" fmla="*/ 750 w 1132"/>
                  <a:gd name="T15" fmla="*/ 526 h 531"/>
                  <a:gd name="T16" fmla="*/ 747 w 1132"/>
                  <a:gd name="T17" fmla="*/ 527 h 531"/>
                  <a:gd name="T18" fmla="*/ 742 w 1132"/>
                  <a:gd name="T19" fmla="*/ 529 h 531"/>
                  <a:gd name="T20" fmla="*/ 737 w 1132"/>
                  <a:gd name="T21" fmla="*/ 529 h 531"/>
                  <a:gd name="T22" fmla="*/ 629 w 1132"/>
                  <a:gd name="T23" fmla="*/ 531 h 531"/>
                  <a:gd name="T24" fmla="*/ 622 w 1132"/>
                  <a:gd name="T25" fmla="*/ 529 h 531"/>
                  <a:gd name="T26" fmla="*/ 619 w 1132"/>
                  <a:gd name="T27" fmla="*/ 527 h 531"/>
                  <a:gd name="T28" fmla="*/ 615 w 1132"/>
                  <a:gd name="T29" fmla="*/ 524 h 531"/>
                  <a:gd name="T30" fmla="*/ 613 w 1132"/>
                  <a:gd name="T31" fmla="*/ 519 h 531"/>
                  <a:gd name="T32" fmla="*/ 527 w 1132"/>
                  <a:gd name="T33" fmla="*/ 245 h 531"/>
                  <a:gd name="T34" fmla="*/ 527 w 1132"/>
                  <a:gd name="T35" fmla="*/ 245 h 531"/>
                  <a:gd name="T36" fmla="*/ 526 w 1132"/>
                  <a:gd name="T37" fmla="*/ 242 h 531"/>
                  <a:gd name="T38" fmla="*/ 524 w 1132"/>
                  <a:gd name="T39" fmla="*/ 245 h 531"/>
                  <a:gd name="T40" fmla="*/ 521 w 1132"/>
                  <a:gd name="T41" fmla="*/ 249 h 531"/>
                  <a:gd name="T42" fmla="*/ 345 w 1132"/>
                  <a:gd name="T43" fmla="*/ 517 h 531"/>
                  <a:gd name="T44" fmla="*/ 342 w 1132"/>
                  <a:gd name="T45" fmla="*/ 522 h 531"/>
                  <a:gd name="T46" fmla="*/ 338 w 1132"/>
                  <a:gd name="T47" fmla="*/ 526 h 531"/>
                  <a:gd name="T48" fmla="*/ 335 w 1132"/>
                  <a:gd name="T49" fmla="*/ 529 h 531"/>
                  <a:gd name="T50" fmla="*/ 330 w 1132"/>
                  <a:gd name="T51" fmla="*/ 529 h 531"/>
                  <a:gd name="T52" fmla="*/ 323 w 1132"/>
                  <a:gd name="T53" fmla="*/ 531 h 531"/>
                  <a:gd name="T54" fmla="*/ 215 w 1132"/>
                  <a:gd name="T55" fmla="*/ 529 h 531"/>
                  <a:gd name="T56" fmla="*/ 211 w 1132"/>
                  <a:gd name="T57" fmla="*/ 529 h 531"/>
                  <a:gd name="T58" fmla="*/ 208 w 1132"/>
                  <a:gd name="T59" fmla="*/ 527 h 531"/>
                  <a:gd name="T60" fmla="*/ 205 w 1132"/>
                  <a:gd name="T61" fmla="*/ 526 h 531"/>
                  <a:gd name="T62" fmla="*/ 203 w 1132"/>
                  <a:gd name="T63" fmla="*/ 522 h 531"/>
                  <a:gd name="T64" fmla="*/ 4 w 1132"/>
                  <a:gd name="T65" fmla="*/ 9 h 531"/>
                  <a:gd name="T66" fmla="*/ 2 w 1132"/>
                  <a:gd name="T67" fmla="*/ 5 h 531"/>
                  <a:gd name="T68" fmla="*/ 0 w 1132"/>
                  <a:gd name="T69" fmla="*/ 2 h 531"/>
                  <a:gd name="T70" fmla="*/ 223 w 1132"/>
                  <a:gd name="T71" fmla="*/ 2 h 531"/>
                  <a:gd name="T72" fmla="*/ 316 w 1132"/>
                  <a:gd name="T73" fmla="*/ 286 h 531"/>
                  <a:gd name="T74" fmla="*/ 320 w 1132"/>
                  <a:gd name="T75" fmla="*/ 282 h 531"/>
                  <a:gd name="T76" fmla="*/ 321 w 1132"/>
                  <a:gd name="T77" fmla="*/ 279 h 531"/>
                  <a:gd name="T78" fmla="*/ 323 w 1132"/>
                  <a:gd name="T79" fmla="*/ 276 h 531"/>
                  <a:gd name="T80" fmla="*/ 502 w 1132"/>
                  <a:gd name="T81" fmla="*/ 9 h 531"/>
                  <a:gd name="T82" fmla="*/ 505 w 1132"/>
                  <a:gd name="T83" fmla="*/ 4 h 531"/>
                  <a:gd name="T84" fmla="*/ 510 w 1132"/>
                  <a:gd name="T85" fmla="*/ 2 h 531"/>
                  <a:gd name="T86" fmla="*/ 516 w 1132"/>
                  <a:gd name="T87" fmla="*/ 0 h 531"/>
                  <a:gd name="T88" fmla="*/ 617 w 1132"/>
                  <a:gd name="T89" fmla="*/ 0 h 531"/>
                  <a:gd name="T90" fmla="*/ 622 w 1132"/>
                  <a:gd name="T91" fmla="*/ 0 h 531"/>
                  <a:gd name="T92" fmla="*/ 625 w 1132"/>
                  <a:gd name="T93" fmla="*/ 2 h 531"/>
                  <a:gd name="T94" fmla="*/ 627 w 1132"/>
                  <a:gd name="T95" fmla="*/ 5 h 531"/>
                  <a:gd name="T96" fmla="*/ 629 w 1132"/>
                  <a:gd name="T97" fmla="*/ 9 h 531"/>
                  <a:gd name="T98" fmla="*/ 715 w 1132"/>
                  <a:gd name="T99" fmla="*/ 272 h 531"/>
                  <a:gd name="T100" fmla="*/ 718 w 1132"/>
                  <a:gd name="T101" fmla="*/ 277 h 531"/>
                  <a:gd name="T102" fmla="*/ 720 w 1132"/>
                  <a:gd name="T103" fmla="*/ 286 h 531"/>
                  <a:gd name="T104" fmla="*/ 725 w 1132"/>
                  <a:gd name="T105" fmla="*/ 281 h 531"/>
                  <a:gd name="T106" fmla="*/ 727 w 1132"/>
                  <a:gd name="T107" fmla="*/ 276 h 531"/>
                  <a:gd name="T108" fmla="*/ 906 w 1132"/>
                  <a:gd name="T109" fmla="*/ 9 h 531"/>
                  <a:gd name="T110" fmla="*/ 907 w 1132"/>
                  <a:gd name="T111" fmla="*/ 5 h 531"/>
                  <a:gd name="T112" fmla="*/ 911 w 1132"/>
                  <a:gd name="T113" fmla="*/ 2 h 531"/>
                  <a:gd name="T114" fmla="*/ 916 w 1132"/>
                  <a:gd name="T115" fmla="*/ 0 h 531"/>
                  <a:gd name="T116" fmla="*/ 921 w 1132"/>
                  <a:gd name="T117"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2" h="531">
                    <a:moveTo>
                      <a:pt x="921" y="0"/>
                    </a:moveTo>
                    <a:lnTo>
                      <a:pt x="1122" y="0"/>
                    </a:lnTo>
                    <a:lnTo>
                      <a:pt x="1132" y="0"/>
                    </a:lnTo>
                    <a:lnTo>
                      <a:pt x="1127" y="7"/>
                    </a:lnTo>
                    <a:lnTo>
                      <a:pt x="1124" y="14"/>
                    </a:lnTo>
                    <a:lnTo>
                      <a:pt x="1119" y="21"/>
                    </a:lnTo>
                    <a:lnTo>
                      <a:pt x="754" y="522"/>
                    </a:lnTo>
                    <a:lnTo>
                      <a:pt x="750" y="526"/>
                    </a:lnTo>
                    <a:lnTo>
                      <a:pt x="747" y="527"/>
                    </a:lnTo>
                    <a:lnTo>
                      <a:pt x="742" y="529"/>
                    </a:lnTo>
                    <a:lnTo>
                      <a:pt x="737" y="529"/>
                    </a:lnTo>
                    <a:lnTo>
                      <a:pt x="629" y="531"/>
                    </a:lnTo>
                    <a:lnTo>
                      <a:pt x="622" y="529"/>
                    </a:lnTo>
                    <a:lnTo>
                      <a:pt x="619" y="527"/>
                    </a:lnTo>
                    <a:lnTo>
                      <a:pt x="615" y="524"/>
                    </a:lnTo>
                    <a:lnTo>
                      <a:pt x="613" y="519"/>
                    </a:lnTo>
                    <a:lnTo>
                      <a:pt x="527" y="245"/>
                    </a:lnTo>
                    <a:lnTo>
                      <a:pt x="527" y="245"/>
                    </a:lnTo>
                    <a:lnTo>
                      <a:pt x="526" y="242"/>
                    </a:lnTo>
                    <a:lnTo>
                      <a:pt x="524" y="245"/>
                    </a:lnTo>
                    <a:lnTo>
                      <a:pt x="521" y="249"/>
                    </a:lnTo>
                    <a:lnTo>
                      <a:pt x="345" y="517"/>
                    </a:lnTo>
                    <a:lnTo>
                      <a:pt x="342" y="522"/>
                    </a:lnTo>
                    <a:lnTo>
                      <a:pt x="338" y="526"/>
                    </a:lnTo>
                    <a:lnTo>
                      <a:pt x="335" y="529"/>
                    </a:lnTo>
                    <a:lnTo>
                      <a:pt x="330" y="529"/>
                    </a:lnTo>
                    <a:lnTo>
                      <a:pt x="323" y="531"/>
                    </a:lnTo>
                    <a:lnTo>
                      <a:pt x="215" y="529"/>
                    </a:lnTo>
                    <a:lnTo>
                      <a:pt x="211" y="529"/>
                    </a:lnTo>
                    <a:lnTo>
                      <a:pt x="208" y="527"/>
                    </a:lnTo>
                    <a:lnTo>
                      <a:pt x="205" y="526"/>
                    </a:lnTo>
                    <a:lnTo>
                      <a:pt x="203" y="522"/>
                    </a:lnTo>
                    <a:lnTo>
                      <a:pt x="4" y="9"/>
                    </a:lnTo>
                    <a:lnTo>
                      <a:pt x="2" y="5"/>
                    </a:lnTo>
                    <a:lnTo>
                      <a:pt x="0" y="2"/>
                    </a:lnTo>
                    <a:lnTo>
                      <a:pt x="223" y="2"/>
                    </a:lnTo>
                    <a:lnTo>
                      <a:pt x="316" y="286"/>
                    </a:lnTo>
                    <a:lnTo>
                      <a:pt x="320" y="282"/>
                    </a:lnTo>
                    <a:lnTo>
                      <a:pt x="321" y="279"/>
                    </a:lnTo>
                    <a:lnTo>
                      <a:pt x="323" y="276"/>
                    </a:lnTo>
                    <a:lnTo>
                      <a:pt x="502" y="9"/>
                    </a:lnTo>
                    <a:lnTo>
                      <a:pt x="505" y="4"/>
                    </a:lnTo>
                    <a:lnTo>
                      <a:pt x="510" y="2"/>
                    </a:lnTo>
                    <a:lnTo>
                      <a:pt x="516" y="0"/>
                    </a:lnTo>
                    <a:lnTo>
                      <a:pt x="617" y="0"/>
                    </a:lnTo>
                    <a:lnTo>
                      <a:pt x="622" y="0"/>
                    </a:lnTo>
                    <a:lnTo>
                      <a:pt x="625" y="2"/>
                    </a:lnTo>
                    <a:lnTo>
                      <a:pt x="627" y="5"/>
                    </a:lnTo>
                    <a:lnTo>
                      <a:pt x="629" y="9"/>
                    </a:lnTo>
                    <a:lnTo>
                      <a:pt x="715" y="272"/>
                    </a:lnTo>
                    <a:lnTo>
                      <a:pt x="718" y="277"/>
                    </a:lnTo>
                    <a:lnTo>
                      <a:pt x="720" y="286"/>
                    </a:lnTo>
                    <a:lnTo>
                      <a:pt x="725" y="281"/>
                    </a:lnTo>
                    <a:lnTo>
                      <a:pt x="727" y="276"/>
                    </a:lnTo>
                    <a:lnTo>
                      <a:pt x="906" y="9"/>
                    </a:lnTo>
                    <a:lnTo>
                      <a:pt x="907" y="5"/>
                    </a:lnTo>
                    <a:lnTo>
                      <a:pt x="911" y="2"/>
                    </a:lnTo>
                    <a:lnTo>
                      <a:pt x="916" y="0"/>
                    </a:lnTo>
                    <a:lnTo>
                      <a:pt x="9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3"/>
              <p:cNvSpPr>
                <a:spLocks/>
              </p:cNvSpPr>
              <p:nvPr/>
            </p:nvSpPr>
            <p:spPr bwMode="auto">
              <a:xfrm>
                <a:off x="4878" y="1864"/>
                <a:ext cx="659" cy="546"/>
              </a:xfrm>
              <a:custGeom>
                <a:avLst/>
                <a:gdLst>
                  <a:gd name="T0" fmla="*/ 485 w 659"/>
                  <a:gd name="T1" fmla="*/ 0 h 546"/>
                  <a:gd name="T2" fmla="*/ 522 w 659"/>
                  <a:gd name="T3" fmla="*/ 4 h 546"/>
                  <a:gd name="T4" fmla="*/ 561 w 659"/>
                  <a:gd name="T5" fmla="*/ 12 h 546"/>
                  <a:gd name="T6" fmla="*/ 591 w 659"/>
                  <a:gd name="T7" fmla="*/ 26 h 546"/>
                  <a:gd name="T8" fmla="*/ 616 w 659"/>
                  <a:gd name="T9" fmla="*/ 44 h 546"/>
                  <a:gd name="T10" fmla="*/ 635 w 659"/>
                  <a:gd name="T11" fmla="*/ 68 h 546"/>
                  <a:gd name="T12" fmla="*/ 648 w 659"/>
                  <a:gd name="T13" fmla="*/ 95 h 546"/>
                  <a:gd name="T14" fmla="*/ 655 w 659"/>
                  <a:gd name="T15" fmla="*/ 129 h 546"/>
                  <a:gd name="T16" fmla="*/ 659 w 659"/>
                  <a:gd name="T17" fmla="*/ 166 h 546"/>
                  <a:gd name="T18" fmla="*/ 655 w 659"/>
                  <a:gd name="T19" fmla="*/ 205 h 546"/>
                  <a:gd name="T20" fmla="*/ 648 w 659"/>
                  <a:gd name="T21" fmla="*/ 242 h 546"/>
                  <a:gd name="T22" fmla="*/ 611 w 659"/>
                  <a:gd name="T23" fmla="*/ 465 h 546"/>
                  <a:gd name="T24" fmla="*/ 598 w 659"/>
                  <a:gd name="T25" fmla="*/ 546 h 546"/>
                  <a:gd name="T26" fmla="*/ 397 w 659"/>
                  <a:gd name="T27" fmla="*/ 546 h 546"/>
                  <a:gd name="T28" fmla="*/ 409 w 659"/>
                  <a:gd name="T29" fmla="*/ 472 h 546"/>
                  <a:gd name="T30" fmla="*/ 447 w 659"/>
                  <a:gd name="T31" fmla="*/ 242 h 546"/>
                  <a:gd name="T32" fmla="*/ 449 w 659"/>
                  <a:gd name="T33" fmla="*/ 225 h 546"/>
                  <a:gd name="T34" fmla="*/ 447 w 659"/>
                  <a:gd name="T35" fmla="*/ 207 h 546"/>
                  <a:gd name="T36" fmla="*/ 442 w 659"/>
                  <a:gd name="T37" fmla="*/ 186 h 546"/>
                  <a:gd name="T38" fmla="*/ 432 w 659"/>
                  <a:gd name="T39" fmla="*/ 169 h 546"/>
                  <a:gd name="T40" fmla="*/ 417 w 659"/>
                  <a:gd name="T41" fmla="*/ 159 h 546"/>
                  <a:gd name="T42" fmla="*/ 395 w 659"/>
                  <a:gd name="T43" fmla="*/ 152 h 546"/>
                  <a:gd name="T44" fmla="*/ 365 w 659"/>
                  <a:gd name="T45" fmla="*/ 149 h 546"/>
                  <a:gd name="T46" fmla="*/ 338 w 659"/>
                  <a:gd name="T47" fmla="*/ 154 h 546"/>
                  <a:gd name="T48" fmla="*/ 312 w 659"/>
                  <a:gd name="T49" fmla="*/ 164 h 546"/>
                  <a:gd name="T50" fmla="*/ 290 w 659"/>
                  <a:gd name="T51" fmla="*/ 181 h 546"/>
                  <a:gd name="T52" fmla="*/ 272 w 659"/>
                  <a:gd name="T53" fmla="*/ 203 h 546"/>
                  <a:gd name="T54" fmla="*/ 258 w 659"/>
                  <a:gd name="T55" fmla="*/ 230 h 546"/>
                  <a:gd name="T56" fmla="*/ 248 w 659"/>
                  <a:gd name="T57" fmla="*/ 269 h 546"/>
                  <a:gd name="T58" fmla="*/ 202 w 659"/>
                  <a:gd name="T59" fmla="*/ 539 h 546"/>
                  <a:gd name="T60" fmla="*/ 202 w 659"/>
                  <a:gd name="T61" fmla="*/ 541 h 546"/>
                  <a:gd name="T62" fmla="*/ 202 w 659"/>
                  <a:gd name="T63" fmla="*/ 543 h 546"/>
                  <a:gd name="T64" fmla="*/ 201 w 659"/>
                  <a:gd name="T65" fmla="*/ 546 h 546"/>
                  <a:gd name="T66" fmla="*/ 199 w 659"/>
                  <a:gd name="T67" fmla="*/ 546 h 546"/>
                  <a:gd name="T68" fmla="*/ 196 w 659"/>
                  <a:gd name="T69" fmla="*/ 546 h 546"/>
                  <a:gd name="T70" fmla="*/ 5 w 659"/>
                  <a:gd name="T71" fmla="*/ 546 h 546"/>
                  <a:gd name="T72" fmla="*/ 3 w 659"/>
                  <a:gd name="T73" fmla="*/ 546 h 546"/>
                  <a:gd name="T74" fmla="*/ 0 w 659"/>
                  <a:gd name="T75" fmla="*/ 546 h 546"/>
                  <a:gd name="T76" fmla="*/ 89 w 659"/>
                  <a:gd name="T77" fmla="*/ 19 h 546"/>
                  <a:gd name="T78" fmla="*/ 290 w 659"/>
                  <a:gd name="T79" fmla="*/ 19 h 546"/>
                  <a:gd name="T80" fmla="*/ 285 w 659"/>
                  <a:gd name="T81" fmla="*/ 51 h 546"/>
                  <a:gd name="T82" fmla="*/ 280 w 659"/>
                  <a:gd name="T83" fmla="*/ 87 h 546"/>
                  <a:gd name="T84" fmla="*/ 287 w 659"/>
                  <a:gd name="T85" fmla="*/ 80 h 546"/>
                  <a:gd name="T86" fmla="*/ 294 w 659"/>
                  <a:gd name="T87" fmla="*/ 73 h 546"/>
                  <a:gd name="T88" fmla="*/ 300 w 659"/>
                  <a:gd name="T89" fmla="*/ 66 h 546"/>
                  <a:gd name="T90" fmla="*/ 333 w 659"/>
                  <a:gd name="T91" fmla="*/ 41 h 546"/>
                  <a:gd name="T92" fmla="*/ 366 w 659"/>
                  <a:gd name="T93" fmla="*/ 21 h 546"/>
                  <a:gd name="T94" fmla="*/ 403 w 659"/>
                  <a:gd name="T95" fmla="*/ 9 h 546"/>
                  <a:gd name="T96" fmla="*/ 442 w 659"/>
                  <a:gd name="T97" fmla="*/ 2 h 546"/>
                  <a:gd name="T98" fmla="*/ 485 w 659"/>
                  <a:gd name="T99"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9" h="546">
                    <a:moveTo>
                      <a:pt x="485" y="0"/>
                    </a:moveTo>
                    <a:lnTo>
                      <a:pt x="522" y="4"/>
                    </a:lnTo>
                    <a:lnTo>
                      <a:pt x="561" y="12"/>
                    </a:lnTo>
                    <a:lnTo>
                      <a:pt x="591" y="26"/>
                    </a:lnTo>
                    <a:lnTo>
                      <a:pt x="616" y="44"/>
                    </a:lnTo>
                    <a:lnTo>
                      <a:pt x="635" y="68"/>
                    </a:lnTo>
                    <a:lnTo>
                      <a:pt x="648" y="95"/>
                    </a:lnTo>
                    <a:lnTo>
                      <a:pt x="655" y="129"/>
                    </a:lnTo>
                    <a:lnTo>
                      <a:pt x="659" y="166"/>
                    </a:lnTo>
                    <a:lnTo>
                      <a:pt x="655" y="205"/>
                    </a:lnTo>
                    <a:lnTo>
                      <a:pt x="648" y="242"/>
                    </a:lnTo>
                    <a:lnTo>
                      <a:pt x="611" y="465"/>
                    </a:lnTo>
                    <a:lnTo>
                      <a:pt x="598" y="546"/>
                    </a:lnTo>
                    <a:lnTo>
                      <a:pt x="397" y="546"/>
                    </a:lnTo>
                    <a:lnTo>
                      <a:pt x="409" y="472"/>
                    </a:lnTo>
                    <a:lnTo>
                      <a:pt x="447" y="242"/>
                    </a:lnTo>
                    <a:lnTo>
                      <a:pt x="449" y="225"/>
                    </a:lnTo>
                    <a:lnTo>
                      <a:pt x="447" y="207"/>
                    </a:lnTo>
                    <a:lnTo>
                      <a:pt x="442" y="186"/>
                    </a:lnTo>
                    <a:lnTo>
                      <a:pt x="432" y="169"/>
                    </a:lnTo>
                    <a:lnTo>
                      <a:pt x="417" y="159"/>
                    </a:lnTo>
                    <a:lnTo>
                      <a:pt x="395" y="152"/>
                    </a:lnTo>
                    <a:lnTo>
                      <a:pt x="365" y="149"/>
                    </a:lnTo>
                    <a:lnTo>
                      <a:pt x="338" y="154"/>
                    </a:lnTo>
                    <a:lnTo>
                      <a:pt x="312" y="164"/>
                    </a:lnTo>
                    <a:lnTo>
                      <a:pt x="290" y="181"/>
                    </a:lnTo>
                    <a:lnTo>
                      <a:pt x="272" y="203"/>
                    </a:lnTo>
                    <a:lnTo>
                      <a:pt x="258" y="230"/>
                    </a:lnTo>
                    <a:lnTo>
                      <a:pt x="248" y="269"/>
                    </a:lnTo>
                    <a:lnTo>
                      <a:pt x="202" y="539"/>
                    </a:lnTo>
                    <a:lnTo>
                      <a:pt x="202" y="541"/>
                    </a:lnTo>
                    <a:lnTo>
                      <a:pt x="202" y="543"/>
                    </a:lnTo>
                    <a:lnTo>
                      <a:pt x="201" y="546"/>
                    </a:lnTo>
                    <a:lnTo>
                      <a:pt x="199" y="546"/>
                    </a:lnTo>
                    <a:lnTo>
                      <a:pt x="196" y="546"/>
                    </a:lnTo>
                    <a:lnTo>
                      <a:pt x="5" y="546"/>
                    </a:lnTo>
                    <a:lnTo>
                      <a:pt x="3" y="546"/>
                    </a:lnTo>
                    <a:lnTo>
                      <a:pt x="0" y="546"/>
                    </a:lnTo>
                    <a:lnTo>
                      <a:pt x="89" y="19"/>
                    </a:lnTo>
                    <a:lnTo>
                      <a:pt x="290" y="19"/>
                    </a:lnTo>
                    <a:lnTo>
                      <a:pt x="285" y="51"/>
                    </a:lnTo>
                    <a:lnTo>
                      <a:pt x="280" y="87"/>
                    </a:lnTo>
                    <a:lnTo>
                      <a:pt x="287" y="80"/>
                    </a:lnTo>
                    <a:lnTo>
                      <a:pt x="294" y="73"/>
                    </a:lnTo>
                    <a:lnTo>
                      <a:pt x="300" y="66"/>
                    </a:lnTo>
                    <a:lnTo>
                      <a:pt x="333" y="41"/>
                    </a:lnTo>
                    <a:lnTo>
                      <a:pt x="366" y="21"/>
                    </a:lnTo>
                    <a:lnTo>
                      <a:pt x="403" y="9"/>
                    </a:lnTo>
                    <a:lnTo>
                      <a:pt x="442" y="2"/>
                    </a:lnTo>
                    <a:lnTo>
                      <a:pt x="4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4"/>
              <p:cNvSpPr>
                <a:spLocks noEditPoints="1"/>
              </p:cNvSpPr>
              <p:nvPr/>
            </p:nvSpPr>
            <p:spPr bwMode="auto">
              <a:xfrm>
                <a:off x="5555" y="1863"/>
                <a:ext cx="632" cy="565"/>
              </a:xfrm>
              <a:custGeom>
                <a:avLst/>
                <a:gdLst>
                  <a:gd name="T0" fmla="*/ 326 w 632"/>
                  <a:gd name="T1" fmla="*/ 126 h 565"/>
                  <a:gd name="T2" fmla="*/ 270 w 632"/>
                  <a:gd name="T3" fmla="*/ 148 h 565"/>
                  <a:gd name="T4" fmla="*/ 235 w 632"/>
                  <a:gd name="T5" fmla="*/ 184 h 565"/>
                  <a:gd name="T6" fmla="*/ 454 w 632"/>
                  <a:gd name="T7" fmla="*/ 206 h 565"/>
                  <a:gd name="T8" fmla="*/ 454 w 632"/>
                  <a:gd name="T9" fmla="*/ 192 h 565"/>
                  <a:gd name="T10" fmla="*/ 431 w 632"/>
                  <a:gd name="T11" fmla="*/ 150 h 565"/>
                  <a:gd name="T12" fmla="*/ 384 w 632"/>
                  <a:gd name="T13" fmla="*/ 126 h 565"/>
                  <a:gd name="T14" fmla="*/ 375 w 632"/>
                  <a:gd name="T15" fmla="*/ 0 h 565"/>
                  <a:gd name="T16" fmla="*/ 487 w 632"/>
                  <a:gd name="T17" fmla="*/ 20 h 565"/>
                  <a:gd name="T18" fmla="*/ 561 w 632"/>
                  <a:gd name="T19" fmla="*/ 59 h 565"/>
                  <a:gd name="T20" fmla="*/ 610 w 632"/>
                  <a:gd name="T21" fmla="*/ 121 h 565"/>
                  <a:gd name="T22" fmla="*/ 632 w 632"/>
                  <a:gd name="T23" fmla="*/ 202 h 565"/>
                  <a:gd name="T24" fmla="*/ 625 w 632"/>
                  <a:gd name="T25" fmla="*/ 309 h 565"/>
                  <a:gd name="T26" fmla="*/ 623 w 632"/>
                  <a:gd name="T27" fmla="*/ 316 h 565"/>
                  <a:gd name="T28" fmla="*/ 199 w 632"/>
                  <a:gd name="T29" fmla="*/ 339 h 565"/>
                  <a:gd name="T30" fmla="*/ 206 w 632"/>
                  <a:gd name="T31" fmla="*/ 383 h 565"/>
                  <a:gd name="T32" fmla="*/ 233 w 632"/>
                  <a:gd name="T33" fmla="*/ 415 h 565"/>
                  <a:gd name="T34" fmla="*/ 289 w 632"/>
                  <a:gd name="T35" fmla="*/ 430 h 565"/>
                  <a:gd name="T36" fmla="*/ 341 w 632"/>
                  <a:gd name="T37" fmla="*/ 429 h 565"/>
                  <a:gd name="T38" fmla="*/ 387 w 632"/>
                  <a:gd name="T39" fmla="*/ 407 h 565"/>
                  <a:gd name="T40" fmla="*/ 411 w 632"/>
                  <a:gd name="T41" fmla="*/ 385 h 565"/>
                  <a:gd name="T42" fmla="*/ 416 w 632"/>
                  <a:gd name="T43" fmla="*/ 383 h 565"/>
                  <a:gd name="T44" fmla="*/ 603 w 632"/>
                  <a:gd name="T45" fmla="*/ 383 h 565"/>
                  <a:gd name="T46" fmla="*/ 586 w 632"/>
                  <a:gd name="T47" fmla="*/ 419 h 565"/>
                  <a:gd name="T48" fmla="*/ 534 w 632"/>
                  <a:gd name="T49" fmla="*/ 481 h 565"/>
                  <a:gd name="T50" fmla="*/ 466 w 632"/>
                  <a:gd name="T51" fmla="*/ 525 h 565"/>
                  <a:gd name="T52" fmla="*/ 387 w 632"/>
                  <a:gd name="T53" fmla="*/ 554 h 565"/>
                  <a:gd name="T54" fmla="*/ 264 w 632"/>
                  <a:gd name="T55" fmla="*/ 565 h 565"/>
                  <a:gd name="T56" fmla="*/ 142 w 632"/>
                  <a:gd name="T57" fmla="*/ 540 h 565"/>
                  <a:gd name="T58" fmla="*/ 80 w 632"/>
                  <a:gd name="T59" fmla="*/ 506 h 565"/>
                  <a:gd name="T60" fmla="*/ 34 w 632"/>
                  <a:gd name="T61" fmla="*/ 457 h 565"/>
                  <a:gd name="T62" fmla="*/ 7 w 632"/>
                  <a:gd name="T63" fmla="*/ 390 h 565"/>
                  <a:gd name="T64" fmla="*/ 5 w 632"/>
                  <a:gd name="T65" fmla="*/ 285 h 565"/>
                  <a:gd name="T66" fmla="*/ 37 w 632"/>
                  <a:gd name="T67" fmla="*/ 186 h 565"/>
                  <a:gd name="T68" fmla="*/ 93 w 632"/>
                  <a:gd name="T69" fmla="*/ 106 h 565"/>
                  <a:gd name="T70" fmla="*/ 169 w 632"/>
                  <a:gd name="T71" fmla="*/ 49 h 565"/>
                  <a:gd name="T72" fmla="*/ 264 w 632"/>
                  <a:gd name="T73" fmla="*/ 13 h 565"/>
                  <a:gd name="T74" fmla="*/ 375 w 632"/>
                  <a:gd name="T7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2" h="565">
                    <a:moveTo>
                      <a:pt x="355" y="123"/>
                    </a:moveTo>
                    <a:lnTo>
                      <a:pt x="326" y="126"/>
                    </a:lnTo>
                    <a:lnTo>
                      <a:pt x="297" y="135"/>
                    </a:lnTo>
                    <a:lnTo>
                      <a:pt x="270" y="148"/>
                    </a:lnTo>
                    <a:lnTo>
                      <a:pt x="248" y="167"/>
                    </a:lnTo>
                    <a:lnTo>
                      <a:pt x="235" y="184"/>
                    </a:lnTo>
                    <a:lnTo>
                      <a:pt x="225" y="206"/>
                    </a:lnTo>
                    <a:lnTo>
                      <a:pt x="454" y="206"/>
                    </a:lnTo>
                    <a:lnTo>
                      <a:pt x="454" y="199"/>
                    </a:lnTo>
                    <a:lnTo>
                      <a:pt x="454" y="192"/>
                    </a:lnTo>
                    <a:lnTo>
                      <a:pt x="444" y="169"/>
                    </a:lnTo>
                    <a:lnTo>
                      <a:pt x="431" y="150"/>
                    </a:lnTo>
                    <a:lnTo>
                      <a:pt x="411" y="137"/>
                    </a:lnTo>
                    <a:lnTo>
                      <a:pt x="384" y="126"/>
                    </a:lnTo>
                    <a:lnTo>
                      <a:pt x="355" y="123"/>
                    </a:lnTo>
                    <a:close/>
                    <a:moveTo>
                      <a:pt x="375" y="0"/>
                    </a:moveTo>
                    <a:lnTo>
                      <a:pt x="431" y="5"/>
                    </a:lnTo>
                    <a:lnTo>
                      <a:pt x="487" y="20"/>
                    </a:lnTo>
                    <a:lnTo>
                      <a:pt x="527" y="37"/>
                    </a:lnTo>
                    <a:lnTo>
                      <a:pt x="561" y="59"/>
                    </a:lnTo>
                    <a:lnTo>
                      <a:pt x="588" y="88"/>
                    </a:lnTo>
                    <a:lnTo>
                      <a:pt x="610" y="121"/>
                    </a:lnTo>
                    <a:lnTo>
                      <a:pt x="623" y="159"/>
                    </a:lnTo>
                    <a:lnTo>
                      <a:pt x="632" y="202"/>
                    </a:lnTo>
                    <a:lnTo>
                      <a:pt x="632" y="256"/>
                    </a:lnTo>
                    <a:lnTo>
                      <a:pt x="625" y="309"/>
                    </a:lnTo>
                    <a:lnTo>
                      <a:pt x="623" y="312"/>
                    </a:lnTo>
                    <a:lnTo>
                      <a:pt x="623" y="316"/>
                    </a:lnTo>
                    <a:lnTo>
                      <a:pt x="203" y="316"/>
                    </a:lnTo>
                    <a:lnTo>
                      <a:pt x="199" y="339"/>
                    </a:lnTo>
                    <a:lnTo>
                      <a:pt x="199" y="361"/>
                    </a:lnTo>
                    <a:lnTo>
                      <a:pt x="206" y="383"/>
                    </a:lnTo>
                    <a:lnTo>
                      <a:pt x="218" y="400"/>
                    </a:lnTo>
                    <a:lnTo>
                      <a:pt x="233" y="415"/>
                    </a:lnTo>
                    <a:lnTo>
                      <a:pt x="260" y="425"/>
                    </a:lnTo>
                    <a:lnTo>
                      <a:pt x="289" y="430"/>
                    </a:lnTo>
                    <a:lnTo>
                      <a:pt x="316" y="432"/>
                    </a:lnTo>
                    <a:lnTo>
                      <a:pt x="341" y="429"/>
                    </a:lnTo>
                    <a:lnTo>
                      <a:pt x="365" y="420"/>
                    </a:lnTo>
                    <a:lnTo>
                      <a:pt x="387" y="407"/>
                    </a:lnTo>
                    <a:lnTo>
                      <a:pt x="407" y="388"/>
                    </a:lnTo>
                    <a:lnTo>
                      <a:pt x="411" y="385"/>
                    </a:lnTo>
                    <a:lnTo>
                      <a:pt x="412" y="385"/>
                    </a:lnTo>
                    <a:lnTo>
                      <a:pt x="416" y="383"/>
                    </a:lnTo>
                    <a:lnTo>
                      <a:pt x="601" y="383"/>
                    </a:lnTo>
                    <a:lnTo>
                      <a:pt x="603" y="383"/>
                    </a:lnTo>
                    <a:lnTo>
                      <a:pt x="605" y="385"/>
                    </a:lnTo>
                    <a:lnTo>
                      <a:pt x="586" y="419"/>
                    </a:lnTo>
                    <a:lnTo>
                      <a:pt x="564" y="451"/>
                    </a:lnTo>
                    <a:lnTo>
                      <a:pt x="534" y="481"/>
                    </a:lnTo>
                    <a:lnTo>
                      <a:pt x="502" y="505"/>
                    </a:lnTo>
                    <a:lnTo>
                      <a:pt x="466" y="525"/>
                    </a:lnTo>
                    <a:lnTo>
                      <a:pt x="427" y="542"/>
                    </a:lnTo>
                    <a:lnTo>
                      <a:pt x="387" y="554"/>
                    </a:lnTo>
                    <a:lnTo>
                      <a:pt x="324" y="564"/>
                    </a:lnTo>
                    <a:lnTo>
                      <a:pt x="264" y="565"/>
                    </a:lnTo>
                    <a:lnTo>
                      <a:pt x="203" y="557"/>
                    </a:lnTo>
                    <a:lnTo>
                      <a:pt x="142" y="540"/>
                    </a:lnTo>
                    <a:lnTo>
                      <a:pt x="108" y="525"/>
                    </a:lnTo>
                    <a:lnTo>
                      <a:pt x="80" y="506"/>
                    </a:lnTo>
                    <a:lnTo>
                      <a:pt x="54" y="483"/>
                    </a:lnTo>
                    <a:lnTo>
                      <a:pt x="34" y="457"/>
                    </a:lnTo>
                    <a:lnTo>
                      <a:pt x="17" y="425"/>
                    </a:lnTo>
                    <a:lnTo>
                      <a:pt x="7" y="390"/>
                    </a:lnTo>
                    <a:lnTo>
                      <a:pt x="0" y="338"/>
                    </a:lnTo>
                    <a:lnTo>
                      <a:pt x="5" y="285"/>
                    </a:lnTo>
                    <a:lnTo>
                      <a:pt x="19" y="233"/>
                    </a:lnTo>
                    <a:lnTo>
                      <a:pt x="37" y="186"/>
                    </a:lnTo>
                    <a:lnTo>
                      <a:pt x="63" y="143"/>
                    </a:lnTo>
                    <a:lnTo>
                      <a:pt x="93" y="106"/>
                    </a:lnTo>
                    <a:lnTo>
                      <a:pt x="128" y="74"/>
                    </a:lnTo>
                    <a:lnTo>
                      <a:pt x="169" y="49"/>
                    </a:lnTo>
                    <a:lnTo>
                      <a:pt x="215" y="29"/>
                    </a:lnTo>
                    <a:lnTo>
                      <a:pt x="264" y="13"/>
                    </a:lnTo>
                    <a:lnTo>
                      <a:pt x="319" y="3"/>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15"/>
              <p:cNvSpPr>
                <a:spLocks noEditPoints="1"/>
              </p:cNvSpPr>
              <p:nvPr/>
            </p:nvSpPr>
            <p:spPr bwMode="auto">
              <a:xfrm>
                <a:off x="3167" y="1863"/>
                <a:ext cx="631" cy="565"/>
              </a:xfrm>
              <a:custGeom>
                <a:avLst/>
                <a:gdLst>
                  <a:gd name="T0" fmla="*/ 319 w 631"/>
                  <a:gd name="T1" fmla="*/ 126 h 565"/>
                  <a:gd name="T2" fmla="*/ 262 w 631"/>
                  <a:gd name="T3" fmla="*/ 153 h 565"/>
                  <a:gd name="T4" fmla="*/ 233 w 631"/>
                  <a:gd name="T5" fmla="*/ 186 h 565"/>
                  <a:gd name="T6" fmla="*/ 454 w 631"/>
                  <a:gd name="T7" fmla="*/ 206 h 565"/>
                  <a:gd name="T8" fmla="*/ 441 w 631"/>
                  <a:gd name="T9" fmla="*/ 164 h 565"/>
                  <a:gd name="T10" fmla="*/ 410 w 631"/>
                  <a:gd name="T11" fmla="*/ 137 h 565"/>
                  <a:gd name="T12" fmla="*/ 348 w 631"/>
                  <a:gd name="T13" fmla="*/ 123 h 565"/>
                  <a:gd name="T14" fmla="*/ 430 w 631"/>
                  <a:gd name="T15" fmla="*/ 5 h 565"/>
                  <a:gd name="T16" fmla="*/ 530 w 631"/>
                  <a:gd name="T17" fmla="*/ 39 h 565"/>
                  <a:gd name="T18" fmla="*/ 588 w 631"/>
                  <a:gd name="T19" fmla="*/ 89 h 565"/>
                  <a:gd name="T20" fmla="*/ 621 w 631"/>
                  <a:gd name="T21" fmla="*/ 159 h 565"/>
                  <a:gd name="T22" fmla="*/ 631 w 631"/>
                  <a:gd name="T23" fmla="*/ 238 h 565"/>
                  <a:gd name="T24" fmla="*/ 623 w 631"/>
                  <a:gd name="T25" fmla="*/ 316 h 565"/>
                  <a:gd name="T26" fmla="*/ 197 w 631"/>
                  <a:gd name="T27" fmla="*/ 346 h 565"/>
                  <a:gd name="T28" fmla="*/ 211 w 631"/>
                  <a:gd name="T29" fmla="*/ 395 h 565"/>
                  <a:gd name="T30" fmla="*/ 240 w 631"/>
                  <a:gd name="T31" fmla="*/ 419 h 565"/>
                  <a:gd name="T32" fmla="*/ 299 w 631"/>
                  <a:gd name="T33" fmla="*/ 432 h 565"/>
                  <a:gd name="T34" fmla="*/ 363 w 631"/>
                  <a:gd name="T35" fmla="*/ 420 h 565"/>
                  <a:gd name="T36" fmla="*/ 403 w 631"/>
                  <a:gd name="T37" fmla="*/ 390 h 565"/>
                  <a:gd name="T38" fmla="*/ 412 w 631"/>
                  <a:gd name="T39" fmla="*/ 385 h 565"/>
                  <a:gd name="T40" fmla="*/ 603 w 631"/>
                  <a:gd name="T41" fmla="*/ 383 h 565"/>
                  <a:gd name="T42" fmla="*/ 596 w 631"/>
                  <a:gd name="T43" fmla="*/ 400 h 565"/>
                  <a:gd name="T44" fmla="*/ 547 w 631"/>
                  <a:gd name="T45" fmla="*/ 466 h 565"/>
                  <a:gd name="T46" fmla="*/ 483 w 631"/>
                  <a:gd name="T47" fmla="*/ 515 h 565"/>
                  <a:gd name="T48" fmla="*/ 381 w 631"/>
                  <a:gd name="T49" fmla="*/ 554 h 565"/>
                  <a:gd name="T50" fmla="*/ 255 w 631"/>
                  <a:gd name="T51" fmla="*/ 565 h 565"/>
                  <a:gd name="T52" fmla="*/ 126 w 631"/>
                  <a:gd name="T53" fmla="*/ 535 h 565"/>
                  <a:gd name="T54" fmla="*/ 59 w 631"/>
                  <a:gd name="T55" fmla="*/ 491 h 565"/>
                  <a:gd name="T56" fmla="*/ 17 w 631"/>
                  <a:gd name="T57" fmla="*/ 429 h 565"/>
                  <a:gd name="T58" fmla="*/ 0 w 631"/>
                  <a:gd name="T59" fmla="*/ 348 h 565"/>
                  <a:gd name="T60" fmla="*/ 15 w 631"/>
                  <a:gd name="T61" fmla="*/ 235 h 565"/>
                  <a:gd name="T62" fmla="*/ 64 w 631"/>
                  <a:gd name="T63" fmla="*/ 138 h 565"/>
                  <a:gd name="T64" fmla="*/ 143 w 631"/>
                  <a:gd name="T65" fmla="*/ 64 h 565"/>
                  <a:gd name="T66" fmla="*/ 246 w 631"/>
                  <a:gd name="T67" fmla="*/ 17 h 565"/>
                  <a:gd name="T68" fmla="*/ 370 w 631"/>
                  <a:gd name="T69"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1" h="565">
                    <a:moveTo>
                      <a:pt x="348" y="123"/>
                    </a:moveTo>
                    <a:lnTo>
                      <a:pt x="319" y="126"/>
                    </a:lnTo>
                    <a:lnTo>
                      <a:pt x="290" y="137"/>
                    </a:lnTo>
                    <a:lnTo>
                      <a:pt x="262" y="153"/>
                    </a:lnTo>
                    <a:lnTo>
                      <a:pt x="245" y="169"/>
                    </a:lnTo>
                    <a:lnTo>
                      <a:pt x="233" y="186"/>
                    </a:lnTo>
                    <a:lnTo>
                      <a:pt x="223" y="206"/>
                    </a:lnTo>
                    <a:lnTo>
                      <a:pt x="454" y="206"/>
                    </a:lnTo>
                    <a:lnTo>
                      <a:pt x="449" y="184"/>
                    </a:lnTo>
                    <a:lnTo>
                      <a:pt x="441" y="164"/>
                    </a:lnTo>
                    <a:lnTo>
                      <a:pt x="427" y="148"/>
                    </a:lnTo>
                    <a:lnTo>
                      <a:pt x="410" y="137"/>
                    </a:lnTo>
                    <a:lnTo>
                      <a:pt x="378" y="126"/>
                    </a:lnTo>
                    <a:lnTo>
                      <a:pt x="348" y="123"/>
                    </a:lnTo>
                    <a:close/>
                    <a:moveTo>
                      <a:pt x="370" y="0"/>
                    </a:moveTo>
                    <a:lnTo>
                      <a:pt x="430" y="5"/>
                    </a:lnTo>
                    <a:lnTo>
                      <a:pt x="491" y="22"/>
                    </a:lnTo>
                    <a:lnTo>
                      <a:pt x="530" y="39"/>
                    </a:lnTo>
                    <a:lnTo>
                      <a:pt x="562" y="61"/>
                    </a:lnTo>
                    <a:lnTo>
                      <a:pt x="588" y="89"/>
                    </a:lnTo>
                    <a:lnTo>
                      <a:pt x="608" y="121"/>
                    </a:lnTo>
                    <a:lnTo>
                      <a:pt x="621" y="159"/>
                    </a:lnTo>
                    <a:lnTo>
                      <a:pt x="630" y="201"/>
                    </a:lnTo>
                    <a:lnTo>
                      <a:pt x="631" y="238"/>
                    </a:lnTo>
                    <a:lnTo>
                      <a:pt x="628" y="277"/>
                    </a:lnTo>
                    <a:lnTo>
                      <a:pt x="623" y="316"/>
                    </a:lnTo>
                    <a:lnTo>
                      <a:pt x="201" y="316"/>
                    </a:lnTo>
                    <a:lnTo>
                      <a:pt x="197" y="346"/>
                    </a:lnTo>
                    <a:lnTo>
                      <a:pt x="202" y="376"/>
                    </a:lnTo>
                    <a:lnTo>
                      <a:pt x="211" y="395"/>
                    </a:lnTo>
                    <a:lnTo>
                      <a:pt x="224" y="408"/>
                    </a:lnTo>
                    <a:lnTo>
                      <a:pt x="240" y="419"/>
                    </a:lnTo>
                    <a:lnTo>
                      <a:pt x="258" y="425"/>
                    </a:lnTo>
                    <a:lnTo>
                      <a:pt x="299" y="432"/>
                    </a:lnTo>
                    <a:lnTo>
                      <a:pt x="338" y="429"/>
                    </a:lnTo>
                    <a:lnTo>
                      <a:pt x="363" y="420"/>
                    </a:lnTo>
                    <a:lnTo>
                      <a:pt x="385" y="408"/>
                    </a:lnTo>
                    <a:lnTo>
                      <a:pt x="403" y="390"/>
                    </a:lnTo>
                    <a:lnTo>
                      <a:pt x="409" y="386"/>
                    </a:lnTo>
                    <a:lnTo>
                      <a:pt x="412" y="385"/>
                    </a:lnTo>
                    <a:lnTo>
                      <a:pt x="419" y="383"/>
                    </a:lnTo>
                    <a:lnTo>
                      <a:pt x="603" y="383"/>
                    </a:lnTo>
                    <a:lnTo>
                      <a:pt x="599" y="392"/>
                    </a:lnTo>
                    <a:lnTo>
                      <a:pt x="596" y="400"/>
                    </a:lnTo>
                    <a:lnTo>
                      <a:pt x="574" y="435"/>
                    </a:lnTo>
                    <a:lnTo>
                      <a:pt x="547" y="466"/>
                    </a:lnTo>
                    <a:lnTo>
                      <a:pt x="517" y="493"/>
                    </a:lnTo>
                    <a:lnTo>
                      <a:pt x="483" y="515"/>
                    </a:lnTo>
                    <a:lnTo>
                      <a:pt x="446" y="533"/>
                    </a:lnTo>
                    <a:lnTo>
                      <a:pt x="381" y="554"/>
                    </a:lnTo>
                    <a:lnTo>
                      <a:pt x="317" y="565"/>
                    </a:lnTo>
                    <a:lnTo>
                      <a:pt x="255" y="565"/>
                    </a:lnTo>
                    <a:lnTo>
                      <a:pt x="191" y="555"/>
                    </a:lnTo>
                    <a:lnTo>
                      <a:pt x="126" y="535"/>
                    </a:lnTo>
                    <a:lnTo>
                      <a:pt x="89" y="515"/>
                    </a:lnTo>
                    <a:lnTo>
                      <a:pt x="59" y="491"/>
                    </a:lnTo>
                    <a:lnTo>
                      <a:pt x="34" y="461"/>
                    </a:lnTo>
                    <a:lnTo>
                      <a:pt x="17" y="429"/>
                    </a:lnTo>
                    <a:lnTo>
                      <a:pt x="5" y="390"/>
                    </a:lnTo>
                    <a:lnTo>
                      <a:pt x="0" y="348"/>
                    </a:lnTo>
                    <a:lnTo>
                      <a:pt x="3" y="290"/>
                    </a:lnTo>
                    <a:lnTo>
                      <a:pt x="15" y="235"/>
                    </a:lnTo>
                    <a:lnTo>
                      <a:pt x="35" y="184"/>
                    </a:lnTo>
                    <a:lnTo>
                      <a:pt x="64" y="138"/>
                    </a:lnTo>
                    <a:lnTo>
                      <a:pt x="99" y="99"/>
                    </a:lnTo>
                    <a:lnTo>
                      <a:pt x="143" y="64"/>
                    </a:lnTo>
                    <a:lnTo>
                      <a:pt x="192" y="37"/>
                    </a:lnTo>
                    <a:lnTo>
                      <a:pt x="246" y="17"/>
                    </a:lnTo>
                    <a:lnTo>
                      <a:pt x="307" y="5"/>
                    </a:lnTo>
                    <a:lnTo>
                      <a:pt x="3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16"/>
              <p:cNvSpPr>
                <a:spLocks/>
              </p:cNvSpPr>
              <p:nvPr/>
            </p:nvSpPr>
            <p:spPr bwMode="auto">
              <a:xfrm>
                <a:off x="4515" y="2094"/>
                <a:ext cx="334" cy="331"/>
              </a:xfrm>
              <a:custGeom>
                <a:avLst/>
                <a:gdLst>
                  <a:gd name="T0" fmla="*/ 167 w 334"/>
                  <a:gd name="T1" fmla="*/ 0 h 331"/>
                  <a:gd name="T2" fmla="*/ 206 w 334"/>
                  <a:gd name="T3" fmla="*/ 4 h 331"/>
                  <a:gd name="T4" fmla="*/ 239 w 334"/>
                  <a:gd name="T5" fmla="*/ 17 h 331"/>
                  <a:gd name="T6" fmla="*/ 272 w 334"/>
                  <a:gd name="T7" fmla="*/ 36 h 331"/>
                  <a:gd name="T8" fmla="*/ 297 w 334"/>
                  <a:gd name="T9" fmla="*/ 63 h 331"/>
                  <a:gd name="T10" fmla="*/ 317 w 334"/>
                  <a:gd name="T11" fmla="*/ 93 h 331"/>
                  <a:gd name="T12" fmla="*/ 329 w 334"/>
                  <a:gd name="T13" fmla="*/ 128 h 331"/>
                  <a:gd name="T14" fmla="*/ 334 w 334"/>
                  <a:gd name="T15" fmla="*/ 166 h 331"/>
                  <a:gd name="T16" fmla="*/ 329 w 334"/>
                  <a:gd name="T17" fmla="*/ 204 h 331"/>
                  <a:gd name="T18" fmla="*/ 315 w 334"/>
                  <a:gd name="T19" fmla="*/ 240 h 331"/>
                  <a:gd name="T20" fmla="*/ 297 w 334"/>
                  <a:gd name="T21" fmla="*/ 270 h 331"/>
                  <a:gd name="T22" fmla="*/ 270 w 334"/>
                  <a:gd name="T23" fmla="*/ 296 h 331"/>
                  <a:gd name="T24" fmla="*/ 239 w 334"/>
                  <a:gd name="T25" fmla="*/ 316 h 331"/>
                  <a:gd name="T26" fmla="*/ 204 w 334"/>
                  <a:gd name="T27" fmla="*/ 328 h 331"/>
                  <a:gd name="T28" fmla="*/ 167 w 334"/>
                  <a:gd name="T29" fmla="*/ 331 h 331"/>
                  <a:gd name="T30" fmla="*/ 128 w 334"/>
                  <a:gd name="T31" fmla="*/ 328 h 331"/>
                  <a:gd name="T32" fmla="*/ 93 w 334"/>
                  <a:gd name="T33" fmla="*/ 314 h 331"/>
                  <a:gd name="T34" fmla="*/ 62 w 334"/>
                  <a:gd name="T35" fmla="*/ 296 h 331"/>
                  <a:gd name="T36" fmla="*/ 37 w 334"/>
                  <a:gd name="T37" fmla="*/ 269 h 331"/>
                  <a:gd name="T38" fmla="*/ 17 w 334"/>
                  <a:gd name="T39" fmla="*/ 238 h 331"/>
                  <a:gd name="T40" fmla="*/ 5 w 334"/>
                  <a:gd name="T41" fmla="*/ 204 h 331"/>
                  <a:gd name="T42" fmla="*/ 0 w 334"/>
                  <a:gd name="T43" fmla="*/ 166 h 331"/>
                  <a:gd name="T44" fmla="*/ 5 w 334"/>
                  <a:gd name="T45" fmla="*/ 127 h 331"/>
                  <a:gd name="T46" fmla="*/ 18 w 334"/>
                  <a:gd name="T47" fmla="*/ 93 h 331"/>
                  <a:gd name="T48" fmla="*/ 37 w 334"/>
                  <a:gd name="T49" fmla="*/ 61 h 331"/>
                  <a:gd name="T50" fmla="*/ 64 w 334"/>
                  <a:gd name="T51" fmla="*/ 36 h 331"/>
                  <a:gd name="T52" fmla="*/ 94 w 334"/>
                  <a:gd name="T53" fmla="*/ 15 h 331"/>
                  <a:gd name="T54" fmla="*/ 130 w 334"/>
                  <a:gd name="T55" fmla="*/ 4 h 331"/>
                  <a:gd name="T56" fmla="*/ 167 w 334"/>
                  <a:gd name="T5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4" h="331">
                    <a:moveTo>
                      <a:pt x="167" y="0"/>
                    </a:moveTo>
                    <a:lnTo>
                      <a:pt x="206" y="4"/>
                    </a:lnTo>
                    <a:lnTo>
                      <a:pt x="239" y="17"/>
                    </a:lnTo>
                    <a:lnTo>
                      <a:pt x="272" y="36"/>
                    </a:lnTo>
                    <a:lnTo>
                      <a:pt x="297" y="63"/>
                    </a:lnTo>
                    <a:lnTo>
                      <a:pt x="317" y="93"/>
                    </a:lnTo>
                    <a:lnTo>
                      <a:pt x="329" y="128"/>
                    </a:lnTo>
                    <a:lnTo>
                      <a:pt x="334" y="166"/>
                    </a:lnTo>
                    <a:lnTo>
                      <a:pt x="329" y="204"/>
                    </a:lnTo>
                    <a:lnTo>
                      <a:pt x="315" y="240"/>
                    </a:lnTo>
                    <a:lnTo>
                      <a:pt x="297" y="270"/>
                    </a:lnTo>
                    <a:lnTo>
                      <a:pt x="270" y="296"/>
                    </a:lnTo>
                    <a:lnTo>
                      <a:pt x="239" y="316"/>
                    </a:lnTo>
                    <a:lnTo>
                      <a:pt x="204" y="328"/>
                    </a:lnTo>
                    <a:lnTo>
                      <a:pt x="167" y="331"/>
                    </a:lnTo>
                    <a:lnTo>
                      <a:pt x="128" y="328"/>
                    </a:lnTo>
                    <a:lnTo>
                      <a:pt x="93" y="314"/>
                    </a:lnTo>
                    <a:lnTo>
                      <a:pt x="62" y="296"/>
                    </a:lnTo>
                    <a:lnTo>
                      <a:pt x="37" y="269"/>
                    </a:lnTo>
                    <a:lnTo>
                      <a:pt x="17" y="238"/>
                    </a:lnTo>
                    <a:lnTo>
                      <a:pt x="5" y="204"/>
                    </a:lnTo>
                    <a:lnTo>
                      <a:pt x="0" y="166"/>
                    </a:lnTo>
                    <a:lnTo>
                      <a:pt x="5" y="127"/>
                    </a:lnTo>
                    <a:lnTo>
                      <a:pt x="18" y="93"/>
                    </a:lnTo>
                    <a:lnTo>
                      <a:pt x="37" y="61"/>
                    </a:lnTo>
                    <a:lnTo>
                      <a:pt x="64" y="36"/>
                    </a:lnTo>
                    <a:lnTo>
                      <a:pt x="94" y="15"/>
                    </a:lnTo>
                    <a:lnTo>
                      <a:pt x="130" y="4"/>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20" name="Group 19"/>
          <p:cNvGrpSpPr/>
          <p:nvPr/>
        </p:nvGrpSpPr>
        <p:grpSpPr>
          <a:xfrm>
            <a:off x="7502722" y="1530218"/>
            <a:ext cx="4374253" cy="3675868"/>
            <a:chOff x="7531335" y="2371100"/>
            <a:chExt cx="3676259" cy="3089314"/>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1335" y="2371100"/>
              <a:ext cx="3171058" cy="2032930"/>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48066">
              <a:off x="10022939" y="3357944"/>
              <a:ext cx="1184655" cy="2102470"/>
            </a:xfrm>
            <a:prstGeom prst="rect">
              <a:avLst/>
            </a:prstGeom>
          </p:spPr>
        </p:pic>
      </p:grpSp>
      <p:grpSp>
        <p:nvGrpSpPr>
          <p:cNvPr id="29" name="Group 28"/>
          <p:cNvGrpSpPr/>
          <p:nvPr/>
        </p:nvGrpSpPr>
        <p:grpSpPr>
          <a:xfrm>
            <a:off x="7954142" y="4301799"/>
            <a:ext cx="2138856" cy="1481293"/>
            <a:chOff x="3880379" y="4405853"/>
            <a:chExt cx="2278619" cy="1578088"/>
          </a:xfrm>
        </p:grpSpPr>
        <p:pic>
          <p:nvPicPr>
            <p:cNvPr id="26" name="Picture 25"/>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28498"/>
            <a:stretch/>
          </p:blipFill>
          <p:spPr>
            <a:xfrm>
              <a:off x="3880379" y="4502648"/>
              <a:ext cx="2195354" cy="1468552"/>
            </a:xfrm>
            <a:prstGeom prst="rect">
              <a:avLst/>
            </a:prstGeom>
          </p:spPr>
        </p:pic>
        <p:pic>
          <p:nvPicPr>
            <p:cNvPr id="27" name="Picture 26"/>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4609897" y="4405853"/>
              <a:ext cx="1549101" cy="1578088"/>
            </a:xfrm>
            <a:prstGeom prst="rect">
              <a:avLst/>
            </a:prstGeom>
          </p:spPr>
        </p:pic>
        <p:pic>
          <p:nvPicPr>
            <p:cNvPr id="28" name="Picture 27"/>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3939347" y="4988053"/>
              <a:ext cx="350539" cy="357098"/>
            </a:xfrm>
            <a:prstGeom prst="rect">
              <a:avLst/>
            </a:prstGeom>
          </p:spPr>
        </p:pic>
      </p:grpSp>
      <p:sp>
        <p:nvSpPr>
          <p:cNvPr id="33" name="TextBox 32"/>
          <p:cNvSpPr txBox="1"/>
          <p:nvPr/>
        </p:nvSpPr>
        <p:spPr>
          <a:xfrm>
            <a:off x="0" y="6422061"/>
            <a:ext cx="12436475" cy="572464"/>
          </a:xfrm>
          <a:prstGeom prst="rect">
            <a:avLst/>
          </a:prstGeom>
          <a:solidFill>
            <a:srgbClr val="3E3E3E"/>
          </a:solidFill>
        </p:spPr>
        <p:txBody>
          <a:bodyPr wrap="square" lIns="182880" tIns="146304" rIns="182880" bIns="146304" rtlCol="0">
            <a:spAutoFit/>
          </a:bodyPr>
          <a:lstStyle/>
          <a:p>
            <a:pPr marL="0" marR="0" lvl="0" indent="0" algn="ctr" defTabSz="932742" eaLnBrk="1" fontAlgn="auto" latinLnBrk="0" hangingPunct="1">
              <a:lnSpc>
                <a:spcPct val="90000"/>
              </a:lnSpc>
              <a:spcBef>
                <a:spcPts val="0"/>
              </a:spcBef>
              <a:spcAft>
                <a:spcPts val="600"/>
              </a:spcAft>
              <a:buClrTx/>
              <a:buSzTx/>
              <a:buFontTx/>
              <a:buNone/>
              <a:tabLst/>
              <a:defRPr/>
            </a:pPr>
            <a:r>
              <a:rPr kumimoji="0" lang="en-US" sz="2000" b="0" i="0" u="none" strike="noStrike" kern="0" cap="none" spc="0" normalizeH="0" baseline="0" noProof="0" dirty="0" smtClean="0">
                <a:ln>
                  <a:noFill/>
                </a:ln>
                <a:gradFill>
                  <a:gsLst>
                    <a:gs pos="2917">
                      <a:srgbClr val="00BCF2">
                        <a:lumMod val="20000"/>
                        <a:lumOff val="80000"/>
                      </a:srgbClr>
                    </a:gs>
                    <a:gs pos="96000">
                      <a:srgbClr val="00BCF2">
                        <a:lumMod val="20000"/>
                        <a:lumOff val="80000"/>
                      </a:srgbClr>
                    </a:gs>
                  </a:gsLst>
                  <a:lin ang="5400000" scaled="0"/>
                </a:gradFill>
                <a:effectLst/>
                <a:uLnTx/>
                <a:uFillTx/>
                <a:latin typeface="+mj-lt"/>
              </a:rPr>
              <a:t>connect. </a:t>
            </a:r>
            <a:r>
              <a:rPr kumimoji="0" lang="en-US" sz="2000" b="0" i="0" u="none" strike="noStrike" kern="0" cap="none" spc="0" normalizeH="0" baseline="0" noProof="0" dirty="0" smtClean="0">
                <a:ln>
                  <a:noFill/>
                </a:ln>
                <a:gradFill>
                  <a:gsLst>
                    <a:gs pos="2917">
                      <a:srgbClr val="00BCF2"/>
                    </a:gs>
                    <a:gs pos="30000">
                      <a:srgbClr val="00BCF2"/>
                    </a:gs>
                  </a:gsLst>
                  <a:lin ang="5400000" scaled="0"/>
                </a:gradFill>
                <a:effectLst/>
                <a:uLnTx/>
                <a:uFillTx/>
                <a:latin typeface="+mj-lt"/>
              </a:rPr>
              <a:t>reimagine. </a:t>
            </a:r>
            <a:r>
              <a:rPr kumimoji="0" lang="en-US" sz="2000" b="0" i="0" u="none" strike="noStrike" kern="0" cap="none" spc="0" normalizeH="0" baseline="0" noProof="0" dirty="0" smtClean="0">
                <a:ln>
                  <a:noFill/>
                </a:ln>
                <a:gradFill>
                  <a:gsLst>
                    <a:gs pos="2917">
                      <a:srgbClr val="0072C6"/>
                    </a:gs>
                    <a:gs pos="30000">
                      <a:srgbClr val="0072C6"/>
                    </a:gs>
                  </a:gsLst>
                  <a:lin ang="5400000" scaled="0"/>
                </a:gradFill>
                <a:effectLst/>
                <a:uLnTx/>
                <a:uFillTx/>
                <a:latin typeface="+mj-lt"/>
              </a:rPr>
              <a:t>transform.</a:t>
            </a:r>
          </a:p>
        </p:txBody>
      </p:sp>
      <p:sp>
        <p:nvSpPr>
          <p:cNvPr id="5" name="Text Placeholder 4"/>
          <p:cNvSpPr>
            <a:spLocks noGrp="1"/>
          </p:cNvSpPr>
          <p:nvPr>
            <p:ph type="body" sz="quarter" idx="11"/>
          </p:nvPr>
        </p:nvSpPr>
        <p:spPr>
          <a:xfrm>
            <a:off x="274639" y="2125677"/>
            <a:ext cx="11889564" cy="2523768"/>
          </a:xfrm>
        </p:spPr>
        <p:txBody>
          <a:bodyPr/>
          <a:lstStyle/>
          <a:p>
            <a:r>
              <a:rPr lang="en-US" dirty="0" smtClean="0"/>
              <a:t>Evaluate sessions</a:t>
            </a:r>
            <a:br>
              <a:rPr lang="en-US" dirty="0" smtClean="0"/>
            </a:br>
            <a:r>
              <a:rPr lang="en-US" dirty="0" smtClean="0"/>
              <a:t>on </a:t>
            </a:r>
            <a:r>
              <a:rPr lang="en-US" dirty="0" err="1" smtClean="0"/>
              <a:t>MySPC</a:t>
            </a:r>
            <a:r>
              <a:rPr lang="en-US" dirty="0" smtClean="0"/>
              <a:t> using  your</a:t>
            </a:r>
            <a:br>
              <a:rPr lang="en-US" dirty="0" smtClean="0"/>
            </a:br>
            <a:r>
              <a:rPr lang="en-US" dirty="0" smtClean="0"/>
              <a:t>laptop or mobile device:</a:t>
            </a:r>
          </a:p>
          <a:p>
            <a:r>
              <a:rPr lang="en-US" dirty="0">
                <a:gradFill>
                  <a:gsLst>
                    <a:gs pos="1250">
                      <a:schemeClr val="tx2"/>
                    </a:gs>
                    <a:gs pos="100000">
                      <a:schemeClr val="tx2"/>
                    </a:gs>
                  </a:gsLst>
                  <a:lin ang="5400000" scaled="0"/>
                </a:gradFill>
              </a:rPr>
              <a:t>m</a:t>
            </a:r>
            <a:r>
              <a:rPr lang="en-US" dirty="0" smtClean="0">
                <a:gradFill>
                  <a:gsLst>
                    <a:gs pos="1250">
                      <a:schemeClr val="tx2"/>
                    </a:gs>
                    <a:gs pos="100000">
                      <a:schemeClr val="tx2"/>
                    </a:gs>
                  </a:gsLst>
                  <a:lin ang="5400000" scaled="0"/>
                </a:gradFill>
              </a:rPr>
              <a:t>yspc.sharepointconference.com</a:t>
            </a:r>
            <a:endParaRPr lang="en-US" dirty="0">
              <a:gradFill>
                <a:gsLst>
                  <a:gs pos="1250">
                    <a:schemeClr val="tx2"/>
                  </a:gs>
                  <a:gs pos="100000">
                    <a:schemeClr val="tx2"/>
                  </a:gs>
                </a:gsLst>
                <a:lin ang="5400000" scaled="0"/>
              </a:gradFill>
            </a:endParaRPr>
          </a:p>
        </p:txBody>
      </p:sp>
    </p:spTree>
    <p:extLst>
      <p:ext uri="{BB962C8B-B14F-4D97-AF65-F5344CB8AC3E}">
        <p14:creationId xmlns:p14="http://schemas.microsoft.com/office/powerpoint/2010/main" val="2228696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3" y="3146782"/>
            <a:ext cx="3288507" cy="700960"/>
          </a:xfrm>
          <a:prstGeom prst="rect">
            <a:avLst/>
          </a:prstGeom>
        </p:spPr>
      </p:pic>
      <p:sp>
        <p:nvSpPr>
          <p:cNvPr id="5" name="Text Box 3"/>
          <p:cNvSpPr txBox="1">
            <a:spLocks noChangeArrowheads="1"/>
          </p:cNvSpPr>
          <p:nvPr/>
        </p:nvSpPr>
        <p:spPr bwMode="blackWhite">
          <a:xfrm>
            <a:off x="273051" y="6079032"/>
            <a:ext cx="10974388" cy="618631"/>
          </a:xfrm>
          <a:prstGeom prst="rect">
            <a:avLst/>
          </a:prstGeom>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a:t>
            </a:r>
            <a:r>
              <a:rPr lang="en-US" sz="700" dirty="0" smtClean="0">
                <a:gradFill>
                  <a:gsLst>
                    <a:gs pos="0">
                      <a:srgbClr val="FFFFFF"/>
                    </a:gs>
                    <a:gs pos="100000">
                      <a:srgbClr val="FFFFFF"/>
                    </a:gs>
                  </a:gsLst>
                  <a:lin ang="5400000" scaled="0"/>
                </a:gradFill>
                <a:cs typeface="Segoe UI" pitchFamily="34" charset="0"/>
              </a:rPr>
              <a:t>2014 </a:t>
            </a:r>
            <a:r>
              <a:rPr lang="en-US" sz="700" dirty="0">
                <a:gradFill>
                  <a:gsLst>
                    <a:gs pos="0">
                      <a:srgbClr val="FFFFFF"/>
                    </a:gs>
                    <a:gs pos="100000">
                      <a:srgbClr val="FFFFFF"/>
                    </a:gs>
                  </a:gsLst>
                  <a:lin ang="5400000" scaled="0"/>
                </a:gradFill>
                <a:cs typeface="Segoe UI" pitchFamily="34" charset="0"/>
              </a:rPr>
              <a:t>Microsoft Corporation. All rights reserved. Microsoft, Windows, </a:t>
            </a:r>
            <a:r>
              <a:rPr lang="en-US" sz="700" dirty="0" smtClean="0">
                <a:gradFill>
                  <a:gsLst>
                    <a:gs pos="0">
                      <a:srgbClr val="FFFFFF"/>
                    </a:gs>
                    <a:gs pos="100000">
                      <a:srgbClr val="FFFFFF"/>
                    </a:gs>
                  </a:gsLst>
                  <a:lin ang="5400000" scaled="0"/>
                </a:gradFill>
                <a:cs typeface="Segoe UI" pitchFamily="34" charset="0"/>
              </a:rPr>
              <a:t>and </a:t>
            </a:r>
            <a:r>
              <a:rPr lang="en-US" sz="700" dirty="0">
                <a:gradFill>
                  <a:gsLst>
                    <a:gs pos="0">
                      <a:srgbClr val="FFFFFF"/>
                    </a:gs>
                    <a:gs pos="100000">
                      <a:srgbClr val="FFFFFF"/>
                    </a:gs>
                  </a:gsLst>
                  <a:lin ang="5400000" scaled="0"/>
                </a:gradFill>
                <a:cs typeface="Segoe UI" pitchFamily="34" charset="0"/>
              </a:rPr>
              <a:t>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22288304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de-AT" dirty="0"/>
              <a:t>Session </a:t>
            </a:r>
            <a:r>
              <a:rPr lang="de-AT" dirty="0" err="1"/>
              <a:t>Objectives</a:t>
            </a:r>
            <a:r>
              <a:rPr lang="de-AT" dirty="0"/>
              <a:t> </a:t>
            </a:r>
            <a:r>
              <a:rPr lang="de-AT" dirty="0" err="1"/>
              <a:t>And</a:t>
            </a:r>
            <a:r>
              <a:rPr lang="de-AT" dirty="0"/>
              <a:t> </a:t>
            </a:r>
            <a:r>
              <a:rPr lang="de-AT" dirty="0" err="1"/>
              <a:t>Takeaways</a:t>
            </a:r>
            <a:endParaRPr lang="en-US" dirty="0"/>
          </a:p>
        </p:txBody>
      </p:sp>
      <p:sp>
        <p:nvSpPr>
          <p:cNvPr id="6" name="Text Placeholder 5"/>
          <p:cNvSpPr>
            <a:spLocks noGrp="1"/>
          </p:cNvSpPr>
          <p:nvPr>
            <p:ph type="body" sz="quarter" idx="11"/>
          </p:nvPr>
        </p:nvSpPr>
        <p:spPr>
          <a:xfrm>
            <a:off x="274639" y="1212849"/>
            <a:ext cx="11889564" cy="4665893"/>
          </a:xfrm>
        </p:spPr>
        <p:txBody>
          <a:bodyPr/>
          <a:lstStyle/>
          <a:p>
            <a:r>
              <a:rPr lang="en-US" dirty="0" smtClean="0"/>
              <a:t>Session Objectives</a:t>
            </a:r>
          </a:p>
          <a:p>
            <a:pPr lvl="1"/>
            <a:r>
              <a:rPr lang="en-US" sz="2400" dirty="0" smtClean="0"/>
              <a:t>Customizing the search user interface</a:t>
            </a:r>
          </a:p>
          <a:p>
            <a:pPr lvl="1"/>
            <a:r>
              <a:rPr lang="de-AT" sz="2400" dirty="0" err="1" smtClean="0"/>
              <a:t>Integrate</a:t>
            </a:r>
            <a:r>
              <a:rPr lang="de-AT" sz="2400" dirty="0" smtClean="0"/>
              <a:t> Bing </a:t>
            </a:r>
            <a:r>
              <a:rPr lang="de-AT" sz="2400" dirty="0" err="1" smtClean="0"/>
              <a:t>Maps</a:t>
            </a:r>
            <a:r>
              <a:rPr lang="de-AT" sz="2400" dirty="0" smtClean="0"/>
              <a:t> </a:t>
            </a:r>
            <a:r>
              <a:rPr lang="de-AT" sz="2400" dirty="0" err="1" smtClean="0"/>
              <a:t>as</a:t>
            </a:r>
            <a:r>
              <a:rPr lang="de-AT" sz="2400" dirty="0" smtClean="0"/>
              <a:t> an </a:t>
            </a:r>
            <a:r>
              <a:rPr lang="de-AT" sz="2400" dirty="0" err="1" smtClean="0"/>
              <a:t>external</a:t>
            </a:r>
            <a:r>
              <a:rPr lang="de-AT" sz="2400" dirty="0" smtClean="0"/>
              <a:t> Service</a:t>
            </a:r>
          </a:p>
          <a:p>
            <a:pPr lvl="1"/>
            <a:r>
              <a:rPr lang="de-AT" sz="2400" dirty="0" smtClean="0"/>
              <a:t>Augment Search </a:t>
            </a:r>
            <a:r>
              <a:rPr lang="de-AT" sz="2400" dirty="0" err="1" smtClean="0"/>
              <a:t>Result</a:t>
            </a:r>
            <a:r>
              <a:rPr lang="de-AT" sz="2400" dirty="0" smtClean="0"/>
              <a:t> </a:t>
            </a:r>
            <a:r>
              <a:rPr lang="de-AT" sz="2400" dirty="0" err="1" smtClean="0"/>
              <a:t>with</a:t>
            </a:r>
            <a:r>
              <a:rPr lang="de-AT" sz="2400" dirty="0" smtClean="0"/>
              <a:t> </a:t>
            </a:r>
            <a:r>
              <a:rPr lang="de-AT" sz="2400" dirty="0" err="1" smtClean="0"/>
              <a:t>data</a:t>
            </a:r>
            <a:r>
              <a:rPr lang="de-AT" sz="2400" dirty="0" smtClean="0"/>
              <a:t> </a:t>
            </a:r>
            <a:r>
              <a:rPr lang="de-AT" sz="2400" dirty="0" err="1" smtClean="0"/>
              <a:t>from</a:t>
            </a:r>
            <a:r>
              <a:rPr lang="de-AT" sz="2400" dirty="0" smtClean="0"/>
              <a:t> Office 365 </a:t>
            </a:r>
            <a:r>
              <a:rPr lang="de-AT" sz="2400" dirty="0" err="1" smtClean="0"/>
              <a:t>and</a:t>
            </a:r>
            <a:r>
              <a:rPr lang="de-AT" sz="2400" dirty="0" smtClean="0"/>
              <a:t> SQL </a:t>
            </a:r>
            <a:r>
              <a:rPr lang="de-AT" sz="2400" dirty="0" err="1" smtClean="0"/>
              <a:t>Azure</a:t>
            </a:r>
            <a:endParaRPr lang="de-AT" sz="2400" dirty="0" smtClean="0"/>
          </a:p>
          <a:p>
            <a:pPr lvl="1"/>
            <a:endParaRPr lang="en-US" sz="2400" dirty="0" smtClean="0"/>
          </a:p>
          <a:p>
            <a:r>
              <a:rPr lang="en-US" dirty="0" smtClean="0"/>
              <a:t>Key Takeaways</a:t>
            </a:r>
          </a:p>
          <a:p>
            <a:pPr lvl="1"/>
            <a:r>
              <a:rPr lang="en-US" sz="2400" dirty="0"/>
              <a:t>Use standard HTML and JavaScript for customization </a:t>
            </a:r>
            <a:endParaRPr lang="en-US" sz="2400" dirty="0" smtClean="0"/>
          </a:p>
          <a:p>
            <a:pPr lvl="1"/>
            <a:r>
              <a:rPr lang="de-AT" sz="2400" dirty="0" smtClean="0"/>
              <a:t>Building </a:t>
            </a:r>
            <a:r>
              <a:rPr lang="de-AT" sz="2400" dirty="0" err="1" smtClean="0"/>
              <a:t>search</a:t>
            </a:r>
            <a:r>
              <a:rPr lang="de-AT" sz="2400" dirty="0" smtClean="0"/>
              <a:t> </a:t>
            </a:r>
            <a:r>
              <a:rPr lang="de-AT" sz="2400" dirty="0" err="1" smtClean="0"/>
              <a:t>result</a:t>
            </a:r>
            <a:r>
              <a:rPr lang="de-AT" sz="2400" dirty="0" smtClean="0"/>
              <a:t> </a:t>
            </a:r>
            <a:r>
              <a:rPr lang="de-AT" sz="2400" dirty="0" err="1" smtClean="0"/>
              <a:t>from</a:t>
            </a:r>
            <a:r>
              <a:rPr lang="de-AT" sz="2400" dirty="0" smtClean="0"/>
              <a:t> different </a:t>
            </a:r>
            <a:r>
              <a:rPr lang="de-AT" sz="2400" dirty="0" err="1" smtClean="0"/>
              <a:t>data</a:t>
            </a:r>
            <a:r>
              <a:rPr lang="de-AT" sz="2400" dirty="0" smtClean="0"/>
              <a:t> </a:t>
            </a:r>
            <a:r>
              <a:rPr lang="de-AT" sz="2400" dirty="0" err="1" smtClean="0"/>
              <a:t>sources</a:t>
            </a:r>
            <a:endParaRPr lang="de-AT" sz="2400" dirty="0" smtClean="0"/>
          </a:p>
          <a:p>
            <a:pPr lvl="1"/>
            <a:r>
              <a:rPr lang="de-AT" sz="2400" dirty="0" smtClean="0"/>
              <a:t>Create an extensible </a:t>
            </a:r>
            <a:r>
              <a:rPr lang="de-AT" sz="2400" dirty="0" err="1" smtClean="0"/>
              <a:t>and</a:t>
            </a:r>
            <a:r>
              <a:rPr lang="de-AT" sz="2400" dirty="0" smtClean="0"/>
              <a:t> </a:t>
            </a:r>
            <a:r>
              <a:rPr lang="de-AT" sz="2400" dirty="0" err="1" smtClean="0"/>
              <a:t>actionable</a:t>
            </a:r>
            <a:r>
              <a:rPr lang="de-AT" sz="2400" dirty="0" smtClean="0"/>
              <a:t> </a:t>
            </a:r>
            <a:r>
              <a:rPr lang="de-AT" sz="2400" dirty="0" err="1" smtClean="0"/>
              <a:t>search</a:t>
            </a:r>
            <a:r>
              <a:rPr lang="de-AT" sz="2400" dirty="0" smtClean="0"/>
              <a:t> User Interface</a:t>
            </a:r>
          </a:p>
          <a:p>
            <a:pPr lvl="1"/>
            <a:endParaRPr lang="de-AT" sz="2400" dirty="0" smtClean="0"/>
          </a:p>
        </p:txBody>
      </p:sp>
    </p:spTree>
    <p:extLst>
      <p:ext uri="{BB962C8B-B14F-4D97-AF65-F5344CB8AC3E}">
        <p14:creationId xmlns:p14="http://schemas.microsoft.com/office/powerpoint/2010/main" val="4745182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Office 365</a:t>
            </a:r>
            <a:endParaRPr lang="en-US" dirty="0"/>
          </a:p>
        </p:txBody>
      </p:sp>
    </p:spTree>
    <p:extLst>
      <p:ext uri="{BB962C8B-B14F-4D97-AF65-F5344CB8AC3E}">
        <p14:creationId xmlns:p14="http://schemas.microsoft.com/office/powerpoint/2010/main" val="15678040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a:xfrm>
            <a:off x="274638" y="3954463"/>
            <a:ext cx="11344199" cy="1829593"/>
          </a:xfrm>
        </p:spPr>
        <p:txBody>
          <a:bodyPr/>
          <a:lstStyle/>
          <a:p>
            <a:r>
              <a:rPr lang="de-AT" dirty="0" smtClean="0"/>
              <a:t>SQL </a:t>
            </a:r>
            <a:r>
              <a:rPr lang="de-AT" dirty="0" err="1"/>
              <a:t>Azure</a:t>
            </a:r>
            <a:r>
              <a:rPr lang="de-AT" dirty="0"/>
              <a:t> </a:t>
            </a:r>
            <a:r>
              <a:rPr lang="de-AT" dirty="0" err="1" smtClean="0"/>
              <a:t>and</a:t>
            </a:r>
            <a:r>
              <a:rPr lang="de-AT" dirty="0" smtClean="0"/>
              <a:t> Bing </a:t>
            </a:r>
            <a:r>
              <a:rPr lang="de-AT" dirty="0" err="1" smtClean="0"/>
              <a:t>Maps</a:t>
            </a:r>
            <a:r>
              <a:rPr lang="de-AT" dirty="0" smtClean="0"/>
              <a:t> in Office 365 Search </a:t>
            </a:r>
            <a:r>
              <a:rPr lang="de-AT" dirty="0" err="1" smtClean="0"/>
              <a:t>Results</a:t>
            </a:r>
            <a:endParaRPr lang="en-US" dirty="0"/>
          </a:p>
        </p:txBody>
      </p:sp>
    </p:spTree>
    <p:extLst>
      <p:ext uri="{BB962C8B-B14F-4D97-AF65-F5344CB8AC3E}">
        <p14:creationId xmlns:p14="http://schemas.microsoft.com/office/powerpoint/2010/main" val="30428640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de-AT" dirty="0" smtClean="0"/>
              <a:t>Content</a:t>
            </a:r>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32422" y="1296569"/>
            <a:ext cx="4001184" cy="3640853"/>
          </a:xfrm>
          <a:prstGeom prst="rect">
            <a:avLst/>
          </a:prstGeom>
          <a:ln>
            <a:solidFill>
              <a:schemeClr val="tx2">
                <a:lumMod val="60000"/>
                <a:lumOff val="40000"/>
              </a:schemeClr>
            </a:solidFill>
          </a:ln>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85789" y="1697062"/>
            <a:ext cx="6441884" cy="3888432"/>
          </a:xfrm>
          <a:prstGeom prst="rect">
            <a:avLst/>
          </a:prstGeom>
          <a:ln>
            <a:solidFill>
              <a:schemeClr val="tx2">
                <a:lumMod val="60000"/>
                <a:lumOff val="40000"/>
              </a:schemeClr>
            </a:solidFill>
          </a:ln>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93901" y="2181720"/>
            <a:ext cx="6169320" cy="3619798"/>
          </a:xfrm>
          <a:prstGeom prst="rect">
            <a:avLst/>
          </a:prstGeom>
          <a:ln>
            <a:solidFill>
              <a:schemeClr val="tx2">
                <a:lumMod val="60000"/>
                <a:lumOff val="40000"/>
              </a:schemeClr>
            </a:solidFill>
          </a:ln>
        </p:spPr>
      </p:pic>
      <p:pic>
        <p:nvPicPr>
          <p:cNvPr id="6" name="Picture 5"/>
          <p:cNvPicPr>
            <a:picLocks noChangeAspect="1"/>
          </p:cNvPicPr>
          <p:nvPr/>
        </p:nvPicPr>
        <p:blipFill>
          <a:blip r:embed="rId6"/>
          <a:stretch>
            <a:fillRect/>
          </a:stretch>
        </p:blipFill>
        <p:spPr>
          <a:xfrm>
            <a:off x="4285747" y="2508403"/>
            <a:ext cx="5780996" cy="4013195"/>
          </a:xfrm>
          <a:prstGeom prst="rect">
            <a:avLst/>
          </a:prstGeom>
          <a:ln>
            <a:solidFill>
              <a:schemeClr val="tx2">
                <a:lumMod val="60000"/>
                <a:lumOff val="40000"/>
              </a:schemeClr>
            </a:solidFill>
          </a:ln>
        </p:spPr>
      </p:pic>
    </p:spTree>
    <p:extLst>
      <p:ext uri="{BB962C8B-B14F-4D97-AF65-F5344CB8AC3E}">
        <p14:creationId xmlns:p14="http://schemas.microsoft.com/office/powerpoint/2010/main" val="26720464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SharePoint Configuration</a:t>
            </a:r>
            <a:endParaRPr lang="en-US" dirty="0"/>
          </a:p>
        </p:txBody>
      </p:sp>
      <p:sp>
        <p:nvSpPr>
          <p:cNvPr id="6" name="Text Placeholder 5"/>
          <p:cNvSpPr>
            <a:spLocks noGrp="1"/>
          </p:cNvSpPr>
          <p:nvPr>
            <p:ph type="body" sz="quarter" idx="11"/>
          </p:nvPr>
        </p:nvSpPr>
        <p:spPr>
          <a:xfrm>
            <a:off x="1540969" y="2877550"/>
            <a:ext cx="10350125" cy="738664"/>
          </a:xfrm>
        </p:spPr>
        <p:txBody>
          <a:bodyPr/>
          <a:lstStyle/>
          <a:p>
            <a:r>
              <a:rPr lang="en-US" dirty="0" smtClean="0"/>
              <a:t>Content Type &amp; Custom Fields</a:t>
            </a:r>
          </a:p>
        </p:txBody>
      </p:sp>
      <p:grpSp>
        <p:nvGrpSpPr>
          <p:cNvPr id="4" name="Group 3"/>
          <p:cNvGrpSpPr>
            <a:grpSpLocks noChangeAspect="1"/>
          </p:cNvGrpSpPr>
          <p:nvPr/>
        </p:nvGrpSpPr>
        <p:grpSpPr>
          <a:xfrm>
            <a:off x="376002" y="2698242"/>
            <a:ext cx="1097280" cy="1097280"/>
            <a:chOff x="376002" y="1363662"/>
            <a:chExt cx="1371600" cy="1371600"/>
          </a:xfrm>
        </p:grpSpPr>
        <p:sp>
          <p:nvSpPr>
            <p:cNvPr id="2" name="Rectangle 1"/>
            <p:cNvSpPr/>
            <p:nvPr/>
          </p:nvSpPr>
          <p:spPr bwMode="auto">
            <a:xfrm>
              <a:off x="376002" y="1363662"/>
              <a:ext cx="1371600" cy="1371600"/>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5" name="Freeform 18"/>
            <p:cNvSpPr>
              <a:spLocks noChangeAspect="1" noEditPoints="1"/>
            </p:cNvSpPr>
            <p:nvPr/>
          </p:nvSpPr>
          <p:spPr bwMode="black">
            <a:xfrm>
              <a:off x="682808" y="1506321"/>
              <a:ext cx="824464" cy="1005840"/>
            </a:xfrm>
            <a:custGeom>
              <a:avLst/>
              <a:gdLst>
                <a:gd name="T0" fmla="*/ 129 w 246"/>
                <a:gd name="T1" fmla="*/ 192 h 300"/>
                <a:gd name="T2" fmla="*/ 43 w 246"/>
                <a:gd name="T3" fmla="*/ 202 h 300"/>
                <a:gd name="T4" fmla="*/ 129 w 246"/>
                <a:gd name="T5" fmla="*/ 126 h 300"/>
                <a:gd name="T6" fmla="*/ 43 w 246"/>
                <a:gd name="T7" fmla="*/ 135 h 300"/>
                <a:gd name="T8" fmla="*/ 129 w 246"/>
                <a:gd name="T9" fmla="*/ 126 h 300"/>
                <a:gd name="T10" fmla="*/ 215 w 246"/>
                <a:gd name="T11" fmla="*/ 101 h 300"/>
                <a:gd name="T12" fmla="*/ 219 w 246"/>
                <a:gd name="T13" fmla="*/ 90 h 300"/>
                <a:gd name="T14" fmla="*/ 208 w 246"/>
                <a:gd name="T15" fmla="*/ 111 h 300"/>
                <a:gd name="T16" fmla="*/ 43 w 246"/>
                <a:gd name="T17" fmla="*/ 92 h 300"/>
                <a:gd name="T18" fmla="*/ 117 w 246"/>
                <a:gd name="T19" fmla="*/ 102 h 300"/>
                <a:gd name="T20" fmla="*/ 43 w 246"/>
                <a:gd name="T21" fmla="*/ 235 h 300"/>
                <a:gd name="T22" fmla="*/ 117 w 246"/>
                <a:gd name="T23" fmla="*/ 226 h 300"/>
                <a:gd name="T24" fmla="*/ 43 w 246"/>
                <a:gd name="T25" fmla="*/ 235 h 300"/>
                <a:gd name="T26" fmla="*/ 11 w 246"/>
                <a:gd name="T27" fmla="*/ 287 h 300"/>
                <a:gd name="T28" fmla="*/ 35 w 246"/>
                <a:gd name="T29" fmla="*/ 36 h 300"/>
                <a:gd name="T30" fmla="*/ 0 w 246"/>
                <a:gd name="T31" fmla="*/ 22 h 300"/>
                <a:gd name="T32" fmla="*/ 219 w 246"/>
                <a:gd name="T33" fmla="*/ 300 h 300"/>
                <a:gd name="T34" fmla="*/ 208 w 246"/>
                <a:gd name="T35" fmla="*/ 173 h 300"/>
                <a:gd name="T36" fmla="*/ 117 w 246"/>
                <a:gd name="T37" fmla="*/ 159 h 300"/>
                <a:gd name="T38" fmla="*/ 43 w 246"/>
                <a:gd name="T39" fmla="*/ 169 h 300"/>
                <a:gd name="T40" fmla="*/ 117 w 246"/>
                <a:gd name="T41" fmla="*/ 159 h 300"/>
                <a:gd name="T42" fmla="*/ 57 w 246"/>
                <a:gd name="T43" fmla="*/ 22 h 300"/>
                <a:gd name="T44" fmla="*/ 86 w 246"/>
                <a:gd name="T45" fmla="*/ 20 h 300"/>
                <a:gd name="T46" fmla="*/ 110 w 246"/>
                <a:gd name="T47" fmla="*/ 0 h 300"/>
                <a:gd name="T48" fmla="*/ 133 w 246"/>
                <a:gd name="T49" fmla="*/ 20 h 300"/>
                <a:gd name="T50" fmla="*/ 162 w 246"/>
                <a:gd name="T51" fmla="*/ 22 h 300"/>
                <a:gd name="T52" fmla="*/ 179 w 246"/>
                <a:gd name="T53" fmla="*/ 43 h 300"/>
                <a:gd name="T54" fmla="*/ 41 w 246"/>
                <a:gd name="T55" fmla="*/ 36 h 300"/>
                <a:gd name="T56" fmla="*/ 110 w 246"/>
                <a:gd name="T57" fmla="*/ 20 h 300"/>
                <a:gd name="T58" fmla="*/ 110 w 246"/>
                <a:gd name="T59" fmla="*/ 11 h 300"/>
                <a:gd name="T60" fmla="*/ 190 w 246"/>
                <a:gd name="T61" fmla="*/ 269 h 300"/>
                <a:gd name="T62" fmla="*/ 29 w 246"/>
                <a:gd name="T63" fmla="*/ 59 h 300"/>
                <a:gd name="T64" fmla="*/ 190 w 246"/>
                <a:gd name="T65" fmla="*/ 71 h 300"/>
                <a:gd name="T66" fmla="*/ 200 w 246"/>
                <a:gd name="T67" fmla="*/ 49 h 300"/>
                <a:gd name="T68" fmla="*/ 19 w 246"/>
                <a:gd name="T69" fmla="*/ 278 h 300"/>
                <a:gd name="T70" fmla="*/ 200 w 246"/>
                <a:gd name="T71" fmla="*/ 185 h 300"/>
                <a:gd name="T72" fmla="*/ 190 w 246"/>
                <a:gd name="T73" fmla="*/ 269 h 300"/>
                <a:gd name="T74" fmla="*/ 190 w 246"/>
                <a:gd name="T75" fmla="*/ 133 h 300"/>
                <a:gd name="T76" fmla="*/ 200 w 246"/>
                <a:gd name="T77" fmla="*/ 124 h 300"/>
                <a:gd name="T78" fmla="*/ 215 w 246"/>
                <a:gd name="T79" fmla="*/ 35 h 300"/>
                <a:gd name="T80" fmla="*/ 219 w 246"/>
                <a:gd name="T81" fmla="*/ 22 h 300"/>
                <a:gd name="T82" fmla="*/ 184 w 246"/>
                <a:gd name="T83" fmla="*/ 36 h 300"/>
                <a:gd name="T84" fmla="*/ 208 w 246"/>
                <a:gd name="T85" fmla="*/ 44 h 300"/>
                <a:gd name="T86" fmla="*/ 246 w 246"/>
                <a:gd name="T87" fmla="*/ 41 h 300"/>
                <a:gd name="T88" fmla="*/ 155 w 246"/>
                <a:gd name="T89" fmla="*/ 134 h 300"/>
                <a:gd name="T90" fmla="*/ 156 w 246"/>
                <a:gd name="T91" fmla="*/ 92 h 300"/>
                <a:gd name="T92" fmla="*/ 218 w 246"/>
                <a:gd name="T93" fmla="*/ 41 h 300"/>
                <a:gd name="T94" fmla="*/ 246 w 246"/>
                <a:gd name="T95" fmla="*/ 107 h 300"/>
                <a:gd name="T96" fmla="*/ 155 w 246"/>
                <a:gd name="T97" fmla="*/ 201 h 300"/>
                <a:gd name="T98" fmla="*/ 156 w 246"/>
                <a:gd name="T99" fmla="*/ 159 h 300"/>
                <a:gd name="T100" fmla="*/ 218 w 246"/>
                <a:gd name="T101" fmla="*/ 107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46" h="300">
                  <a:moveTo>
                    <a:pt x="43" y="192"/>
                  </a:moveTo>
                  <a:cubicBezTo>
                    <a:pt x="129" y="192"/>
                    <a:pt x="129" y="192"/>
                    <a:pt x="129" y="192"/>
                  </a:cubicBezTo>
                  <a:cubicBezTo>
                    <a:pt x="129" y="202"/>
                    <a:pt x="129" y="202"/>
                    <a:pt x="129" y="202"/>
                  </a:cubicBezTo>
                  <a:cubicBezTo>
                    <a:pt x="43" y="202"/>
                    <a:pt x="43" y="202"/>
                    <a:pt x="43" y="202"/>
                  </a:cubicBezTo>
                  <a:lnTo>
                    <a:pt x="43" y="192"/>
                  </a:lnTo>
                  <a:close/>
                  <a:moveTo>
                    <a:pt x="129" y="126"/>
                  </a:moveTo>
                  <a:cubicBezTo>
                    <a:pt x="43" y="126"/>
                    <a:pt x="43" y="126"/>
                    <a:pt x="43" y="126"/>
                  </a:cubicBezTo>
                  <a:cubicBezTo>
                    <a:pt x="43" y="135"/>
                    <a:pt x="43" y="135"/>
                    <a:pt x="43" y="135"/>
                  </a:cubicBezTo>
                  <a:cubicBezTo>
                    <a:pt x="129" y="135"/>
                    <a:pt x="129" y="135"/>
                    <a:pt x="129" y="135"/>
                  </a:cubicBezTo>
                  <a:lnTo>
                    <a:pt x="129" y="126"/>
                  </a:lnTo>
                  <a:close/>
                  <a:moveTo>
                    <a:pt x="208" y="111"/>
                  </a:moveTo>
                  <a:cubicBezTo>
                    <a:pt x="215" y="101"/>
                    <a:pt x="215" y="101"/>
                    <a:pt x="215" y="101"/>
                  </a:cubicBezTo>
                  <a:cubicBezTo>
                    <a:pt x="219" y="101"/>
                    <a:pt x="219" y="101"/>
                    <a:pt x="219" y="101"/>
                  </a:cubicBezTo>
                  <a:cubicBezTo>
                    <a:pt x="219" y="90"/>
                    <a:pt x="219" y="90"/>
                    <a:pt x="219" y="90"/>
                  </a:cubicBezTo>
                  <a:cubicBezTo>
                    <a:pt x="208" y="106"/>
                    <a:pt x="208" y="106"/>
                    <a:pt x="208" y="106"/>
                  </a:cubicBezTo>
                  <a:lnTo>
                    <a:pt x="208" y="111"/>
                  </a:lnTo>
                  <a:close/>
                  <a:moveTo>
                    <a:pt x="117" y="92"/>
                  </a:moveTo>
                  <a:cubicBezTo>
                    <a:pt x="43" y="92"/>
                    <a:pt x="43" y="92"/>
                    <a:pt x="43" y="92"/>
                  </a:cubicBezTo>
                  <a:cubicBezTo>
                    <a:pt x="43" y="102"/>
                    <a:pt x="43" y="102"/>
                    <a:pt x="43" y="102"/>
                  </a:cubicBezTo>
                  <a:cubicBezTo>
                    <a:pt x="117" y="102"/>
                    <a:pt x="117" y="102"/>
                    <a:pt x="117" y="102"/>
                  </a:cubicBezTo>
                  <a:lnTo>
                    <a:pt x="117" y="92"/>
                  </a:lnTo>
                  <a:close/>
                  <a:moveTo>
                    <a:pt x="43" y="235"/>
                  </a:moveTo>
                  <a:cubicBezTo>
                    <a:pt x="117" y="235"/>
                    <a:pt x="117" y="235"/>
                    <a:pt x="117" y="235"/>
                  </a:cubicBezTo>
                  <a:cubicBezTo>
                    <a:pt x="117" y="226"/>
                    <a:pt x="117" y="226"/>
                    <a:pt x="117" y="226"/>
                  </a:cubicBezTo>
                  <a:cubicBezTo>
                    <a:pt x="43" y="226"/>
                    <a:pt x="43" y="226"/>
                    <a:pt x="43" y="226"/>
                  </a:cubicBezTo>
                  <a:lnTo>
                    <a:pt x="43" y="235"/>
                  </a:lnTo>
                  <a:close/>
                  <a:moveTo>
                    <a:pt x="208" y="287"/>
                  </a:moveTo>
                  <a:cubicBezTo>
                    <a:pt x="11" y="287"/>
                    <a:pt x="11" y="287"/>
                    <a:pt x="11" y="287"/>
                  </a:cubicBezTo>
                  <a:cubicBezTo>
                    <a:pt x="11" y="36"/>
                    <a:pt x="11" y="36"/>
                    <a:pt x="11" y="36"/>
                  </a:cubicBezTo>
                  <a:cubicBezTo>
                    <a:pt x="35" y="36"/>
                    <a:pt x="35" y="36"/>
                    <a:pt x="35" y="36"/>
                  </a:cubicBezTo>
                  <a:cubicBezTo>
                    <a:pt x="37" y="31"/>
                    <a:pt x="40" y="26"/>
                    <a:pt x="44" y="22"/>
                  </a:cubicBezTo>
                  <a:cubicBezTo>
                    <a:pt x="0" y="22"/>
                    <a:pt x="0" y="22"/>
                    <a:pt x="0" y="22"/>
                  </a:cubicBezTo>
                  <a:cubicBezTo>
                    <a:pt x="0" y="300"/>
                    <a:pt x="0" y="300"/>
                    <a:pt x="0" y="300"/>
                  </a:cubicBezTo>
                  <a:cubicBezTo>
                    <a:pt x="219" y="300"/>
                    <a:pt x="219" y="300"/>
                    <a:pt x="219" y="300"/>
                  </a:cubicBezTo>
                  <a:cubicBezTo>
                    <a:pt x="219" y="157"/>
                    <a:pt x="219" y="157"/>
                    <a:pt x="219" y="157"/>
                  </a:cubicBezTo>
                  <a:cubicBezTo>
                    <a:pt x="208" y="173"/>
                    <a:pt x="208" y="173"/>
                    <a:pt x="208" y="173"/>
                  </a:cubicBezTo>
                  <a:lnTo>
                    <a:pt x="208" y="287"/>
                  </a:lnTo>
                  <a:close/>
                  <a:moveTo>
                    <a:pt x="117" y="159"/>
                  </a:moveTo>
                  <a:cubicBezTo>
                    <a:pt x="43" y="159"/>
                    <a:pt x="43" y="159"/>
                    <a:pt x="43" y="159"/>
                  </a:cubicBezTo>
                  <a:cubicBezTo>
                    <a:pt x="43" y="169"/>
                    <a:pt x="43" y="169"/>
                    <a:pt x="43" y="169"/>
                  </a:cubicBezTo>
                  <a:cubicBezTo>
                    <a:pt x="117" y="169"/>
                    <a:pt x="117" y="169"/>
                    <a:pt x="117" y="169"/>
                  </a:cubicBezTo>
                  <a:lnTo>
                    <a:pt x="117" y="159"/>
                  </a:lnTo>
                  <a:close/>
                  <a:moveTo>
                    <a:pt x="41" y="36"/>
                  </a:moveTo>
                  <a:cubicBezTo>
                    <a:pt x="43" y="29"/>
                    <a:pt x="50" y="25"/>
                    <a:pt x="57" y="22"/>
                  </a:cubicBezTo>
                  <a:cubicBezTo>
                    <a:pt x="63" y="21"/>
                    <a:pt x="71" y="20"/>
                    <a:pt x="77" y="20"/>
                  </a:cubicBezTo>
                  <a:cubicBezTo>
                    <a:pt x="80" y="20"/>
                    <a:pt x="83" y="20"/>
                    <a:pt x="86" y="20"/>
                  </a:cubicBezTo>
                  <a:cubicBezTo>
                    <a:pt x="87" y="20"/>
                    <a:pt x="88" y="20"/>
                    <a:pt x="89" y="20"/>
                  </a:cubicBezTo>
                  <a:cubicBezTo>
                    <a:pt x="89" y="9"/>
                    <a:pt x="98" y="0"/>
                    <a:pt x="110" y="0"/>
                  </a:cubicBezTo>
                  <a:cubicBezTo>
                    <a:pt x="121" y="0"/>
                    <a:pt x="130" y="9"/>
                    <a:pt x="130" y="20"/>
                  </a:cubicBezTo>
                  <a:cubicBezTo>
                    <a:pt x="131" y="20"/>
                    <a:pt x="132" y="20"/>
                    <a:pt x="133" y="20"/>
                  </a:cubicBezTo>
                  <a:cubicBezTo>
                    <a:pt x="136" y="20"/>
                    <a:pt x="139" y="20"/>
                    <a:pt x="142" y="20"/>
                  </a:cubicBezTo>
                  <a:cubicBezTo>
                    <a:pt x="149" y="20"/>
                    <a:pt x="156" y="21"/>
                    <a:pt x="162" y="22"/>
                  </a:cubicBezTo>
                  <a:cubicBezTo>
                    <a:pt x="170" y="25"/>
                    <a:pt x="176" y="29"/>
                    <a:pt x="178" y="36"/>
                  </a:cubicBezTo>
                  <a:cubicBezTo>
                    <a:pt x="179" y="38"/>
                    <a:pt x="179" y="41"/>
                    <a:pt x="179" y="43"/>
                  </a:cubicBezTo>
                  <a:cubicBezTo>
                    <a:pt x="145" y="43"/>
                    <a:pt x="74" y="43"/>
                    <a:pt x="40" y="43"/>
                  </a:cubicBezTo>
                  <a:cubicBezTo>
                    <a:pt x="40" y="41"/>
                    <a:pt x="41" y="38"/>
                    <a:pt x="41" y="36"/>
                  </a:cubicBezTo>
                  <a:close/>
                  <a:moveTo>
                    <a:pt x="99" y="20"/>
                  </a:moveTo>
                  <a:cubicBezTo>
                    <a:pt x="103" y="20"/>
                    <a:pt x="106" y="20"/>
                    <a:pt x="110" y="20"/>
                  </a:cubicBezTo>
                  <a:cubicBezTo>
                    <a:pt x="113" y="20"/>
                    <a:pt x="116" y="20"/>
                    <a:pt x="120" y="20"/>
                  </a:cubicBezTo>
                  <a:cubicBezTo>
                    <a:pt x="119" y="15"/>
                    <a:pt x="115" y="11"/>
                    <a:pt x="110" y="11"/>
                  </a:cubicBezTo>
                  <a:cubicBezTo>
                    <a:pt x="104" y="11"/>
                    <a:pt x="100" y="15"/>
                    <a:pt x="99" y="20"/>
                  </a:cubicBezTo>
                  <a:close/>
                  <a:moveTo>
                    <a:pt x="190" y="269"/>
                  </a:moveTo>
                  <a:cubicBezTo>
                    <a:pt x="29" y="269"/>
                    <a:pt x="29" y="269"/>
                    <a:pt x="29" y="269"/>
                  </a:cubicBezTo>
                  <a:cubicBezTo>
                    <a:pt x="29" y="59"/>
                    <a:pt x="29" y="59"/>
                    <a:pt x="29" y="59"/>
                  </a:cubicBezTo>
                  <a:cubicBezTo>
                    <a:pt x="190" y="59"/>
                    <a:pt x="190" y="59"/>
                    <a:pt x="190" y="59"/>
                  </a:cubicBezTo>
                  <a:cubicBezTo>
                    <a:pt x="190" y="71"/>
                    <a:pt x="190" y="71"/>
                    <a:pt x="190" y="71"/>
                  </a:cubicBezTo>
                  <a:cubicBezTo>
                    <a:pt x="200" y="57"/>
                    <a:pt x="200" y="57"/>
                    <a:pt x="200" y="57"/>
                  </a:cubicBezTo>
                  <a:cubicBezTo>
                    <a:pt x="200" y="49"/>
                    <a:pt x="200" y="49"/>
                    <a:pt x="200" y="49"/>
                  </a:cubicBezTo>
                  <a:cubicBezTo>
                    <a:pt x="19" y="49"/>
                    <a:pt x="19" y="49"/>
                    <a:pt x="19" y="49"/>
                  </a:cubicBezTo>
                  <a:cubicBezTo>
                    <a:pt x="19" y="278"/>
                    <a:pt x="19" y="278"/>
                    <a:pt x="19" y="278"/>
                  </a:cubicBezTo>
                  <a:cubicBezTo>
                    <a:pt x="200" y="278"/>
                    <a:pt x="200" y="278"/>
                    <a:pt x="200" y="278"/>
                  </a:cubicBezTo>
                  <a:cubicBezTo>
                    <a:pt x="200" y="185"/>
                    <a:pt x="200" y="185"/>
                    <a:pt x="200" y="185"/>
                  </a:cubicBezTo>
                  <a:cubicBezTo>
                    <a:pt x="190" y="199"/>
                    <a:pt x="190" y="199"/>
                    <a:pt x="190" y="199"/>
                  </a:cubicBezTo>
                  <a:lnTo>
                    <a:pt x="190" y="269"/>
                  </a:lnTo>
                  <a:close/>
                  <a:moveTo>
                    <a:pt x="200" y="119"/>
                  </a:moveTo>
                  <a:cubicBezTo>
                    <a:pt x="190" y="133"/>
                    <a:pt x="190" y="133"/>
                    <a:pt x="190" y="133"/>
                  </a:cubicBezTo>
                  <a:cubicBezTo>
                    <a:pt x="190" y="138"/>
                    <a:pt x="190" y="138"/>
                    <a:pt x="190" y="138"/>
                  </a:cubicBezTo>
                  <a:cubicBezTo>
                    <a:pt x="200" y="124"/>
                    <a:pt x="200" y="124"/>
                    <a:pt x="200" y="124"/>
                  </a:cubicBezTo>
                  <a:lnTo>
                    <a:pt x="200" y="119"/>
                  </a:lnTo>
                  <a:close/>
                  <a:moveTo>
                    <a:pt x="215" y="35"/>
                  </a:moveTo>
                  <a:cubicBezTo>
                    <a:pt x="219" y="35"/>
                    <a:pt x="219" y="35"/>
                    <a:pt x="219" y="35"/>
                  </a:cubicBezTo>
                  <a:cubicBezTo>
                    <a:pt x="219" y="22"/>
                    <a:pt x="219" y="22"/>
                    <a:pt x="219" y="22"/>
                  </a:cubicBezTo>
                  <a:cubicBezTo>
                    <a:pt x="175" y="22"/>
                    <a:pt x="175" y="22"/>
                    <a:pt x="175" y="22"/>
                  </a:cubicBezTo>
                  <a:cubicBezTo>
                    <a:pt x="179" y="26"/>
                    <a:pt x="182" y="30"/>
                    <a:pt x="184" y="36"/>
                  </a:cubicBezTo>
                  <a:cubicBezTo>
                    <a:pt x="208" y="36"/>
                    <a:pt x="208" y="36"/>
                    <a:pt x="208" y="36"/>
                  </a:cubicBezTo>
                  <a:cubicBezTo>
                    <a:pt x="208" y="44"/>
                    <a:pt x="208" y="44"/>
                    <a:pt x="208" y="44"/>
                  </a:cubicBezTo>
                  <a:lnTo>
                    <a:pt x="215" y="35"/>
                  </a:lnTo>
                  <a:close/>
                  <a:moveTo>
                    <a:pt x="246" y="41"/>
                  </a:moveTo>
                  <a:cubicBezTo>
                    <a:pt x="182" y="134"/>
                    <a:pt x="182" y="134"/>
                    <a:pt x="182" y="134"/>
                  </a:cubicBezTo>
                  <a:cubicBezTo>
                    <a:pt x="155" y="134"/>
                    <a:pt x="155" y="134"/>
                    <a:pt x="155" y="134"/>
                  </a:cubicBezTo>
                  <a:cubicBezTo>
                    <a:pt x="129" y="92"/>
                    <a:pt x="129" y="92"/>
                    <a:pt x="129" y="92"/>
                  </a:cubicBezTo>
                  <a:cubicBezTo>
                    <a:pt x="156" y="92"/>
                    <a:pt x="156" y="92"/>
                    <a:pt x="156" y="92"/>
                  </a:cubicBezTo>
                  <a:cubicBezTo>
                    <a:pt x="169" y="113"/>
                    <a:pt x="169" y="113"/>
                    <a:pt x="169" y="113"/>
                  </a:cubicBezTo>
                  <a:cubicBezTo>
                    <a:pt x="218" y="41"/>
                    <a:pt x="218" y="41"/>
                    <a:pt x="218" y="41"/>
                  </a:cubicBezTo>
                  <a:lnTo>
                    <a:pt x="246" y="41"/>
                  </a:lnTo>
                  <a:close/>
                  <a:moveTo>
                    <a:pt x="246" y="107"/>
                  </a:moveTo>
                  <a:cubicBezTo>
                    <a:pt x="182" y="201"/>
                    <a:pt x="182" y="201"/>
                    <a:pt x="182" y="201"/>
                  </a:cubicBezTo>
                  <a:cubicBezTo>
                    <a:pt x="155" y="201"/>
                    <a:pt x="155" y="201"/>
                    <a:pt x="155" y="201"/>
                  </a:cubicBezTo>
                  <a:cubicBezTo>
                    <a:pt x="129" y="159"/>
                    <a:pt x="129" y="159"/>
                    <a:pt x="129" y="159"/>
                  </a:cubicBezTo>
                  <a:cubicBezTo>
                    <a:pt x="156" y="159"/>
                    <a:pt x="156" y="159"/>
                    <a:pt x="156" y="159"/>
                  </a:cubicBezTo>
                  <a:cubicBezTo>
                    <a:pt x="169" y="180"/>
                    <a:pt x="169" y="180"/>
                    <a:pt x="169" y="180"/>
                  </a:cubicBezTo>
                  <a:cubicBezTo>
                    <a:pt x="218" y="107"/>
                    <a:pt x="218" y="107"/>
                    <a:pt x="218" y="107"/>
                  </a:cubicBezTo>
                  <a:lnTo>
                    <a:pt x="246" y="107"/>
                  </a:lnTo>
                  <a:close/>
                </a:path>
              </a:pathLst>
            </a:custGeom>
            <a:solidFill>
              <a:srgbClr val="FFFFFF"/>
            </a:solidFill>
            <a:ln>
              <a:noFill/>
            </a:ln>
          </p:spPr>
          <p:txBody>
            <a:bodyPr vert="horz" wrap="square" lIns="82305" tIns="41153" rIns="82305" bIns="41153" numCol="1" anchor="t" anchorCtr="0" compatLnSpc="1">
              <a:prstTxWarp prst="textNoShape">
                <a:avLst/>
              </a:prstTxWarp>
            </a:bodyPr>
            <a:lstStyle/>
            <a:p>
              <a:endParaRPr lang="en-US" sz="1600">
                <a:solidFill>
                  <a:srgbClr val="505050"/>
                </a:solidFill>
              </a:endParaRPr>
            </a:p>
          </p:txBody>
        </p:sp>
      </p:grpSp>
      <p:sp>
        <p:nvSpPr>
          <p:cNvPr id="12" name="Text Placeholder 5"/>
          <p:cNvSpPr txBox="1">
            <a:spLocks/>
          </p:cNvSpPr>
          <p:nvPr/>
        </p:nvSpPr>
        <p:spPr>
          <a:xfrm>
            <a:off x="1540969" y="4088957"/>
            <a:ext cx="10350125" cy="738664"/>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4000" kern="1200" spc="0" baseline="0">
                <a:gradFill>
                  <a:gsLst>
                    <a:gs pos="2920">
                      <a:schemeClr val="tx2"/>
                    </a:gs>
                    <a:gs pos="39000">
                      <a:schemeClr val="tx2"/>
                    </a:gs>
                  </a:gsLst>
                  <a:lin ang="5400000" scaled="0"/>
                </a:gradFill>
                <a:latin typeface="+mj-lt"/>
                <a:ea typeface="+mn-ea"/>
                <a:cs typeface="+mn-cs"/>
              </a:defRPr>
            </a:lvl1pPr>
            <a:lvl2pPr marL="285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2pPr>
            <a:lvl3pPr marL="223838"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3pPr>
            <a:lvl4pPr marL="47625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4pPr>
            <a:lvl5pPr marL="7397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505050"/>
              </a:buClr>
            </a:pPr>
            <a:r>
              <a:rPr lang="en-US" dirty="0" smtClean="0">
                <a:gradFill>
                  <a:gsLst>
                    <a:gs pos="2920">
                      <a:srgbClr val="0072C6"/>
                    </a:gs>
                    <a:gs pos="39000">
                      <a:srgbClr val="0072C6"/>
                    </a:gs>
                  </a:gsLst>
                  <a:lin ang="5400000" scaled="0"/>
                </a:gradFill>
              </a:rPr>
              <a:t>Crawled Property</a:t>
            </a:r>
            <a:endParaRPr lang="en-US" dirty="0">
              <a:gradFill>
                <a:gsLst>
                  <a:gs pos="2920">
                    <a:srgbClr val="0072C6"/>
                  </a:gs>
                  <a:gs pos="39000">
                    <a:srgbClr val="0072C6"/>
                  </a:gs>
                </a:gsLst>
                <a:lin ang="5400000" scaled="0"/>
              </a:gradFill>
            </a:endParaRPr>
          </a:p>
        </p:txBody>
      </p:sp>
      <p:sp>
        <p:nvSpPr>
          <p:cNvPr id="16" name="Text Placeholder 5"/>
          <p:cNvSpPr txBox="1">
            <a:spLocks/>
          </p:cNvSpPr>
          <p:nvPr/>
        </p:nvSpPr>
        <p:spPr>
          <a:xfrm>
            <a:off x="1540969" y="5300364"/>
            <a:ext cx="10350125" cy="738664"/>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4000" kern="1200" spc="0" baseline="0">
                <a:gradFill>
                  <a:gsLst>
                    <a:gs pos="2920">
                      <a:schemeClr val="tx2"/>
                    </a:gs>
                    <a:gs pos="39000">
                      <a:schemeClr val="tx2"/>
                    </a:gs>
                  </a:gsLst>
                  <a:lin ang="5400000" scaled="0"/>
                </a:gradFill>
                <a:latin typeface="+mj-lt"/>
                <a:ea typeface="+mn-ea"/>
                <a:cs typeface="+mn-cs"/>
              </a:defRPr>
            </a:lvl1pPr>
            <a:lvl2pPr marL="285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2pPr>
            <a:lvl3pPr marL="223838"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3pPr>
            <a:lvl4pPr marL="47625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4pPr>
            <a:lvl5pPr marL="7397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505050"/>
              </a:buClr>
            </a:pPr>
            <a:r>
              <a:rPr lang="en-US" dirty="0">
                <a:gradFill>
                  <a:gsLst>
                    <a:gs pos="2920">
                      <a:srgbClr val="0072C6"/>
                    </a:gs>
                    <a:gs pos="39000">
                      <a:srgbClr val="0072C6"/>
                    </a:gs>
                  </a:gsLst>
                  <a:lin ang="5400000" scaled="0"/>
                </a:gradFill>
              </a:rPr>
              <a:t>Managed </a:t>
            </a:r>
            <a:r>
              <a:rPr lang="en-US" dirty="0" smtClean="0">
                <a:gradFill>
                  <a:gsLst>
                    <a:gs pos="2920">
                      <a:srgbClr val="0072C6"/>
                    </a:gs>
                    <a:gs pos="39000">
                      <a:srgbClr val="0072C6"/>
                    </a:gs>
                  </a:gsLst>
                  <a:lin ang="5400000" scaled="0"/>
                </a:gradFill>
              </a:rPr>
              <a:t>Properties</a:t>
            </a:r>
            <a:endParaRPr lang="en-US" dirty="0">
              <a:gradFill>
                <a:gsLst>
                  <a:gs pos="2920">
                    <a:srgbClr val="0072C6"/>
                  </a:gs>
                  <a:gs pos="39000">
                    <a:srgbClr val="0072C6"/>
                  </a:gs>
                </a:gsLst>
                <a:lin ang="5400000" scaled="0"/>
              </a:gradFill>
            </a:endParaRPr>
          </a:p>
        </p:txBody>
      </p:sp>
      <p:grpSp>
        <p:nvGrpSpPr>
          <p:cNvPr id="25" name="Group 24"/>
          <p:cNvGrpSpPr>
            <a:grpSpLocks noChangeAspect="1"/>
          </p:cNvGrpSpPr>
          <p:nvPr/>
        </p:nvGrpSpPr>
        <p:grpSpPr>
          <a:xfrm>
            <a:off x="386244" y="3909649"/>
            <a:ext cx="1097280" cy="1097280"/>
            <a:chOff x="376002" y="1363662"/>
            <a:chExt cx="1371600" cy="1371600"/>
          </a:xfrm>
        </p:grpSpPr>
        <p:sp>
          <p:nvSpPr>
            <p:cNvPr id="26" name="Rectangle 25"/>
            <p:cNvSpPr/>
            <p:nvPr/>
          </p:nvSpPr>
          <p:spPr bwMode="auto">
            <a:xfrm>
              <a:off x="376002" y="1363662"/>
              <a:ext cx="1371600" cy="1371600"/>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27" name="Freeform 18"/>
            <p:cNvSpPr>
              <a:spLocks noChangeAspect="1" noEditPoints="1"/>
            </p:cNvSpPr>
            <p:nvPr/>
          </p:nvSpPr>
          <p:spPr bwMode="black">
            <a:xfrm>
              <a:off x="682808" y="1506321"/>
              <a:ext cx="824464" cy="1005840"/>
            </a:xfrm>
            <a:custGeom>
              <a:avLst/>
              <a:gdLst>
                <a:gd name="T0" fmla="*/ 129 w 246"/>
                <a:gd name="T1" fmla="*/ 192 h 300"/>
                <a:gd name="T2" fmla="*/ 43 w 246"/>
                <a:gd name="T3" fmla="*/ 202 h 300"/>
                <a:gd name="T4" fmla="*/ 129 w 246"/>
                <a:gd name="T5" fmla="*/ 126 h 300"/>
                <a:gd name="T6" fmla="*/ 43 w 246"/>
                <a:gd name="T7" fmla="*/ 135 h 300"/>
                <a:gd name="T8" fmla="*/ 129 w 246"/>
                <a:gd name="T9" fmla="*/ 126 h 300"/>
                <a:gd name="T10" fmla="*/ 215 w 246"/>
                <a:gd name="T11" fmla="*/ 101 h 300"/>
                <a:gd name="T12" fmla="*/ 219 w 246"/>
                <a:gd name="T13" fmla="*/ 90 h 300"/>
                <a:gd name="T14" fmla="*/ 208 w 246"/>
                <a:gd name="T15" fmla="*/ 111 h 300"/>
                <a:gd name="T16" fmla="*/ 43 w 246"/>
                <a:gd name="T17" fmla="*/ 92 h 300"/>
                <a:gd name="T18" fmla="*/ 117 w 246"/>
                <a:gd name="T19" fmla="*/ 102 h 300"/>
                <a:gd name="T20" fmla="*/ 43 w 246"/>
                <a:gd name="T21" fmla="*/ 235 h 300"/>
                <a:gd name="T22" fmla="*/ 117 w 246"/>
                <a:gd name="T23" fmla="*/ 226 h 300"/>
                <a:gd name="T24" fmla="*/ 43 w 246"/>
                <a:gd name="T25" fmla="*/ 235 h 300"/>
                <a:gd name="T26" fmla="*/ 11 w 246"/>
                <a:gd name="T27" fmla="*/ 287 h 300"/>
                <a:gd name="T28" fmla="*/ 35 w 246"/>
                <a:gd name="T29" fmla="*/ 36 h 300"/>
                <a:gd name="T30" fmla="*/ 0 w 246"/>
                <a:gd name="T31" fmla="*/ 22 h 300"/>
                <a:gd name="T32" fmla="*/ 219 w 246"/>
                <a:gd name="T33" fmla="*/ 300 h 300"/>
                <a:gd name="T34" fmla="*/ 208 w 246"/>
                <a:gd name="T35" fmla="*/ 173 h 300"/>
                <a:gd name="T36" fmla="*/ 117 w 246"/>
                <a:gd name="T37" fmla="*/ 159 h 300"/>
                <a:gd name="T38" fmla="*/ 43 w 246"/>
                <a:gd name="T39" fmla="*/ 169 h 300"/>
                <a:gd name="T40" fmla="*/ 117 w 246"/>
                <a:gd name="T41" fmla="*/ 159 h 300"/>
                <a:gd name="T42" fmla="*/ 57 w 246"/>
                <a:gd name="T43" fmla="*/ 22 h 300"/>
                <a:gd name="T44" fmla="*/ 86 w 246"/>
                <a:gd name="T45" fmla="*/ 20 h 300"/>
                <a:gd name="T46" fmla="*/ 110 w 246"/>
                <a:gd name="T47" fmla="*/ 0 h 300"/>
                <a:gd name="T48" fmla="*/ 133 w 246"/>
                <a:gd name="T49" fmla="*/ 20 h 300"/>
                <a:gd name="T50" fmla="*/ 162 w 246"/>
                <a:gd name="T51" fmla="*/ 22 h 300"/>
                <a:gd name="T52" fmla="*/ 179 w 246"/>
                <a:gd name="T53" fmla="*/ 43 h 300"/>
                <a:gd name="T54" fmla="*/ 41 w 246"/>
                <a:gd name="T55" fmla="*/ 36 h 300"/>
                <a:gd name="T56" fmla="*/ 110 w 246"/>
                <a:gd name="T57" fmla="*/ 20 h 300"/>
                <a:gd name="T58" fmla="*/ 110 w 246"/>
                <a:gd name="T59" fmla="*/ 11 h 300"/>
                <a:gd name="T60" fmla="*/ 190 w 246"/>
                <a:gd name="T61" fmla="*/ 269 h 300"/>
                <a:gd name="T62" fmla="*/ 29 w 246"/>
                <a:gd name="T63" fmla="*/ 59 h 300"/>
                <a:gd name="T64" fmla="*/ 190 w 246"/>
                <a:gd name="T65" fmla="*/ 71 h 300"/>
                <a:gd name="T66" fmla="*/ 200 w 246"/>
                <a:gd name="T67" fmla="*/ 49 h 300"/>
                <a:gd name="T68" fmla="*/ 19 w 246"/>
                <a:gd name="T69" fmla="*/ 278 h 300"/>
                <a:gd name="T70" fmla="*/ 200 w 246"/>
                <a:gd name="T71" fmla="*/ 185 h 300"/>
                <a:gd name="T72" fmla="*/ 190 w 246"/>
                <a:gd name="T73" fmla="*/ 269 h 300"/>
                <a:gd name="T74" fmla="*/ 190 w 246"/>
                <a:gd name="T75" fmla="*/ 133 h 300"/>
                <a:gd name="T76" fmla="*/ 200 w 246"/>
                <a:gd name="T77" fmla="*/ 124 h 300"/>
                <a:gd name="T78" fmla="*/ 215 w 246"/>
                <a:gd name="T79" fmla="*/ 35 h 300"/>
                <a:gd name="T80" fmla="*/ 219 w 246"/>
                <a:gd name="T81" fmla="*/ 22 h 300"/>
                <a:gd name="T82" fmla="*/ 184 w 246"/>
                <a:gd name="T83" fmla="*/ 36 h 300"/>
                <a:gd name="T84" fmla="*/ 208 w 246"/>
                <a:gd name="T85" fmla="*/ 44 h 300"/>
                <a:gd name="T86" fmla="*/ 246 w 246"/>
                <a:gd name="T87" fmla="*/ 41 h 300"/>
                <a:gd name="T88" fmla="*/ 155 w 246"/>
                <a:gd name="T89" fmla="*/ 134 h 300"/>
                <a:gd name="T90" fmla="*/ 156 w 246"/>
                <a:gd name="T91" fmla="*/ 92 h 300"/>
                <a:gd name="T92" fmla="*/ 218 w 246"/>
                <a:gd name="T93" fmla="*/ 41 h 300"/>
                <a:gd name="T94" fmla="*/ 246 w 246"/>
                <a:gd name="T95" fmla="*/ 107 h 300"/>
                <a:gd name="T96" fmla="*/ 155 w 246"/>
                <a:gd name="T97" fmla="*/ 201 h 300"/>
                <a:gd name="T98" fmla="*/ 156 w 246"/>
                <a:gd name="T99" fmla="*/ 159 h 300"/>
                <a:gd name="T100" fmla="*/ 218 w 246"/>
                <a:gd name="T101" fmla="*/ 107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46" h="300">
                  <a:moveTo>
                    <a:pt x="43" y="192"/>
                  </a:moveTo>
                  <a:cubicBezTo>
                    <a:pt x="129" y="192"/>
                    <a:pt x="129" y="192"/>
                    <a:pt x="129" y="192"/>
                  </a:cubicBezTo>
                  <a:cubicBezTo>
                    <a:pt x="129" y="202"/>
                    <a:pt x="129" y="202"/>
                    <a:pt x="129" y="202"/>
                  </a:cubicBezTo>
                  <a:cubicBezTo>
                    <a:pt x="43" y="202"/>
                    <a:pt x="43" y="202"/>
                    <a:pt x="43" y="202"/>
                  </a:cubicBezTo>
                  <a:lnTo>
                    <a:pt x="43" y="192"/>
                  </a:lnTo>
                  <a:close/>
                  <a:moveTo>
                    <a:pt x="129" y="126"/>
                  </a:moveTo>
                  <a:cubicBezTo>
                    <a:pt x="43" y="126"/>
                    <a:pt x="43" y="126"/>
                    <a:pt x="43" y="126"/>
                  </a:cubicBezTo>
                  <a:cubicBezTo>
                    <a:pt x="43" y="135"/>
                    <a:pt x="43" y="135"/>
                    <a:pt x="43" y="135"/>
                  </a:cubicBezTo>
                  <a:cubicBezTo>
                    <a:pt x="129" y="135"/>
                    <a:pt x="129" y="135"/>
                    <a:pt x="129" y="135"/>
                  </a:cubicBezTo>
                  <a:lnTo>
                    <a:pt x="129" y="126"/>
                  </a:lnTo>
                  <a:close/>
                  <a:moveTo>
                    <a:pt x="208" y="111"/>
                  </a:moveTo>
                  <a:cubicBezTo>
                    <a:pt x="215" y="101"/>
                    <a:pt x="215" y="101"/>
                    <a:pt x="215" y="101"/>
                  </a:cubicBezTo>
                  <a:cubicBezTo>
                    <a:pt x="219" y="101"/>
                    <a:pt x="219" y="101"/>
                    <a:pt x="219" y="101"/>
                  </a:cubicBezTo>
                  <a:cubicBezTo>
                    <a:pt x="219" y="90"/>
                    <a:pt x="219" y="90"/>
                    <a:pt x="219" y="90"/>
                  </a:cubicBezTo>
                  <a:cubicBezTo>
                    <a:pt x="208" y="106"/>
                    <a:pt x="208" y="106"/>
                    <a:pt x="208" y="106"/>
                  </a:cubicBezTo>
                  <a:lnTo>
                    <a:pt x="208" y="111"/>
                  </a:lnTo>
                  <a:close/>
                  <a:moveTo>
                    <a:pt x="117" y="92"/>
                  </a:moveTo>
                  <a:cubicBezTo>
                    <a:pt x="43" y="92"/>
                    <a:pt x="43" y="92"/>
                    <a:pt x="43" y="92"/>
                  </a:cubicBezTo>
                  <a:cubicBezTo>
                    <a:pt x="43" y="102"/>
                    <a:pt x="43" y="102"/>
                    <a:pt x="43" y="102"/>
                  </a:cubicBezTo>
                  <a:cubicBezTo>
                    <a:pt x="117" y="102"/>
                    <a:pt x="117" y="102"/>
                    <a:pt x="117" y="102"/>
                  </a:cubicBezTo>
                  <a:lnTo>
                    <a:pt x="117" y="92"/>
                  </a:lnTo>
                  <a:close/>
                  <a:moveTo>
                    <a:pt x="43" y="235"/>
                  </a:moveTo>
                  <a:cubicBezTo>
                    <a:pt x="117" y="235"/>
                    <a:pt x="117" y="235"/>
                    <a:pt x="117" y="235"/>
                  </a:cubicBezTo>
                  <a:cubicBezTo>
                    <a:pt x="117" y="226"/>
                    <a:pt x="117" y="226"/>
                    <a:pt x="117" y="226"/>
                  </a:cubicBezTo>
                  <a:cubicBezTo>
                    <a:pt x="43" y="226"/>
                    <a:pt x="43" y="226"/>
                    <a:pt x="43" y="226"/>
                  </a:cubicBezTo>
                  <a:lnTo>
                    <a:pt x="43" y="235"/>
                  </a:lnTo>
                  <a:close/>
                  <a:moveTo>
                    <a:pt x="208" y="287"/>
                  </a:moveTo>
                  <a:cubicBezTo>
                    <a:pt x="11" y="287"/>
                    <a:pt x="11" y="287"/>
                    <a:pt x="11" y="287"/>
                  </a:cubicBezTo>
                  <a:cubicBezTo>
                    <a:pt x="11" y="36"/>
                    <a:pt x="11" y="36"/>
                    <a:pt x="11" y="36"/>
                  </a:cubicBezTo>
                  <a:cubicBezTo>
                    <a:pt x="35" y="36"/>
                    <a:pt x="35" y="36"/>
                    <a:pt x="35" y="36"/>
                  </a:cubicBezTo>
                  <a:cubicBezTo>
                    <a:pt x="37" y="31"/>
                    <a:pt x="40" y="26"/>
                    <a:pt x="44" y="22"/>
                  </a:cubicBezTo>
                  <a:cubicBezTo>
                    <a:pt x="0" y="22"/>
                    <a:pt x="0" y="22"/>
                    <a:pt x="0" y="22"/>
                  </a:cubicBezTo>
                  <a:cubicBezTo>
                    <a:pt x="0" y="300"/>
                    <a:pt x="0" y="300"/>
                    <a:pt x="0" y="300"/>
                  </a:cubicBezTo>
                  <a:cubicBezTo>
                    <a:pt x="219" y="300"/>
                    <a:pt x="219" y="300"/>
                    <a:pt x="219" y="300"/>
                  </a:cubicBezTo>
                  <a:cubicBezTo>
                    <a:pt x="219" y="157"/>
                    <a:pt x="219" y="157"/>
                    <a:pt x="219" y="157"/>
                  </a:cubicBezTo>
                  <a:cubicBezTo>
                    <a:pt x="208" y="173"/>
                    <a:pt x="208" y="173"/>
                    <a:pt x="208" y="173"/>
                  </a:cubicBezTo>
                  <a:lnTo>
                    <a:pt x="208" y="287"/>
                  </a:lnTo>
                  <a:close/>
                  <a:moveTo>
                    <a:pt x="117" y="159"/>
                  </a:moveTo>
                  <a:cubicBezTo>
                    <a:pt x="43" y="159"/>
                    <a:pt x="43" y="159"/>
                    <a:pt x="43" y="159"/>
                  </a:cubicBezTo>
                  <a:cubicBezTo>
                    <a:pt x="43" y="169"/>
                    <a:pt x="43" y="169"/>
                    <a:pt x="43" y="169"/>
                  </a:cubicBezTo>
                  <a:cubicBezTo>
                    <a:pt x="117" y="169"/>
                    <a:pt x="117" y="169"/>
                    <a:pt x="117" y="169"/>
                  </a:cubicBezTo>
                  <a:lnTo>
                    <a:pt x="117" y="159"/>
                  </a:lnTo>
                  <a:close/>
                  <a:moveTo>
                    <a:pt x="41" y="36"/>
                  </a:moveTo>
                  <a:cubicBezTo>
                    <a:pt x="43" y="29"/>
                    <a:pt x="50" y="25"/>
                    <a:pt x="57" y="22"/>
                  </a:cubicBezTo>
                  <a:cubicBezTo>
                    <a:pt x="63" y="21"/>
                    <a:pt x="71" y="20"/>
                    <a:pt x="77" y="20"/>
                  </a:cubicBezTo>
                  <a:cubicBezTo>
                    <a:pt x="80" y="20"/>
                    <a:pt x="83" y="20"/>
                    <a:pt x="86" y="20"/>
                  </a:cubicBezTo>
                  <a:cubicBezTo>
                    <a:pt x="87" y="20"/>
                    <a:pt x="88" y="20"/>
                    <a:pt x="89" y="20"/>
                  </a:cubicBezTo>
                  <a:cubicBezTo>
                    <a:pt x="89" y="9"/>
                    <a:pt x="98" y="0"/>
                    <a:pt x="110" y="0"/>
                  </a:cubicBezTo>
                  <a:cubicBezTo>
                    <a:pt x="121" y="0"/>
                    <a:pt x="130" y="9"/>
                    <a:pt x="130" y="20"/>
                  </a:cubicBezTo>
                  <a:cubicBezTo>
                    <a:pt x="131" y="20"/>
                    <a:pt x="132" y="20"/>
                    <a:pt x="133" y="20"/>
                  </a:cubicBezTo>
                  <a:cubicBezTo>
                    <a:pt x="136" y="20"/>
                    <a:pt x="139" y="20"/>
                    <a:pt x="142" y="20"/>
                  </a:cubicBezTo>
                  <a:cubicBezTo>
                    <a:pt x="149" y="20"/>
                    <a:pt x="156" y="21"/>
                    <a:pt x="162" y="22"/>
                  </a:cubicBezTo>
                  <a:cubicBezTo>
                    <a:pt x="170" y="25"/>
                    <a:pt x="176" y="29"/>
                    <a:pt x="178" y="36"/>
                  </a:cubicBezTo>
                  <a:cubicBezTo>
                    <a:pt x="179" y="38"/>
                    <a:pt x="179" y="41"/>
                    <a:pt x="179" y="43"/>
                  </a:cubicBezTo>
                  <a:cubicBezTo>
                    <a:pt x="145" y="43"/>
                    <a:pt x="74" y="43"/>
                    <a:pt x="40" y="43"/>
                  </a:cubicBezTo>
                  <a:cubicBezTo>
                    <a:pt x="40" y="41"/>
                    <a:pt x="41" y="38"/>
                    <a:pt x="41" y="36"/>
                  </a:cubicBezTo>
                  <a:close/>
                  <a:moveTo>
                    <a:pt x="99" y="20"/>
                  </a:moveTo>
                  <a:cubicBezTo>
                    <a:pt x="103" y="20"/>
                    <a:pt x="106" y="20"/>
                    <a:pt x="110" y="20"/>
                  </a:cubicBezTo>
                  <a:cubicBezTo>
                    <a:pt x="113" y="20"/>
                    <a:pt x="116" y="20"/>
                    <a:pt x="120" y="20"/>
                  </a:cubicBezTo>
                  <a:cubicBezTo>
                    <a:pt x="119" y="15"/>
                    <a:pt x="115" y="11"/>
                    <a:pt x="110" y="11"/>
                  </a:cubicBezTo>
                  <a:cubicBezTo>
                    <a:pt x="104" y="11"/>
                    <a:pt x="100" y="15"/>
                    <a:pt x="99" y="20"/>
                  </a:cubicBezTo>
                  <a:close/>
                  <a:moveTo>
                    <a:pt x="190" y="269"/>
                  </a:moveTo>
                  <a:cubicBezTo>
                    <a:pt x="29" y="269"/>
                    <a:pt x="29" y="269"/>
                    <a:pt x="29" y="269"/>
                  </a:cubicBezTo>
                  <a:cubicBezTo>
                    <a:pt x="29" y="59"/>
                    <a:pt x="29" y="59"/>
                    <a:pt x="29" y="59"/>
                  </a:cubicBezTo>
                  <a:cubicBezTo>
                    <a:pt x="190" y="59"/>
                    <a:pt x="190" y="59"/>
                    <a:pt x="190" y="59"/>
                  </a:cubicBezTo>
                  <a:cubicBezTo>
                    <a:pt x="190" y="71"/>
                    <a:pt x="190" y="71"/>
                    <a:pt x="190" y="71"/>
                  </a:cubicBezTo>
                  <a:cubicBezTo>
                    <a:pt x="200" y="57"/>
                    <a:pt x="200" y="57"/>
                    <a:pt x="200" y="57"/>
                  </a:cubicBezTo>
                  <a:cubicBezTo>
                    <a:pt x="200" y="49"/>
                    <a:pt x="200" y="49"/>
                    <a:pt x="200" y="49"/>
                  </a:cubicBezTo>
                  <a:cubicBezTo>
                    <a:pt x="19" y="49"/>
                    <a:pt x="19" y="49"/>
                    <a:pt x="19" y="49"/>
                  </a:cubicBezTo>
                  <a:cubicBezTo>
                    <a:pt x="19" y="278"/>
                    <a:pt x="19" y="278"/>
                    <a:pt x="19" y="278"/>
                  </a:cubicBezTo>
                  <a:cubicBezTo>
                    <a:pt x="200" y="278"/>
                    <a:pt x="200" y="278"/>
                    <a:pt x="200" y="278"/>
                  </a:cubicBezTo>
                  <a:cubicBezTo>
                    <a:pt x="200" y="185"/>
                    <a:pt x="200" y="185"/>
                    <a:pt x="200" y="185"/>
                  </a:cubicBezTo>
                  <a:cubicBezTo>
                    <a:pt x="190" y="199"/>
                    <a:pt x="190" y="199"/>
                    <a:pt x="190" y="199"/>
                  </a:cubicBezTo>
                  <a:lnTo>
                    <a:pt x="190" y="269"/>
                  </a:lnTo>
                  <a:close/>
                  <a:moveTo>
                    <a:pt x="200" y="119"/>
                  </a:moveTo>
                  <a:cubicBezTo>
                    <a:pt x="190" y="133"/>
                    <a:pt x="190" y="133"/>
                    <a:pt x="190" y="133"/>
                  </a:cubicBezTo>
                  <a:cubicBezTo>
                    <a:pt x="190" y="138"/>
                    <a:pt x="190" y="138"/>
                    <a:pt x="190" y="138"/>
                  </a:cubicBezTo>
                  <a:cubicBezTo>
                    <a:pt x="200" y="124"/>
                    <a:pt x="200" y="124"/>
                    <a:pt x="200" y="124"/>
                  </a:cubicBezTo>
                  <a:lnTo>
                    <a:pt x="200" y="119"/>
                  </a:lnTo>
                  <a:close/>
                  <a:moveTo>
                    <a:pt x="215" y="35"/>
                  </a:moveTo>
                  <a:cubicBezTo>
                    <a:pt x="219" y="35"/>
                    <a:pt x="219" y="35"/>
                    <a:pt x="219" y="35"/>
                  </a:cubicBezTo>
                  <a:cubicBezTo>
                    <a:pt x="219" y="22"/>
                    <a:pt x="219" y="22"/>
                    <a:pt x="219" y="22"/>
                  </a:cubicBezTo>
                  <a:cubicBezTo>
                    <a:pt x="175" y="22"/>
                    <a:pt x="175" y="22"/>
                    <a:pt x="175" y="22"/>
                  </a:cubicBezTo>
                  <a:cubicBezTo>
                    <a:pt x="179" y="26"/>
                    <a:pt x="182" y="30"/>
                    <a:pt x="184" y="36"/>
                  </a:cubicBezTo>
                  <a:cubicBezTo>
                    <a:pt x="208" y="36"/>
                    <a:pt x="208" y="36"/>
                    <a:pt x="208" y="36"/>
                  </a:cubicBezTo>
                  <a:cubicBezTo>
                    <a:pt x="208" y="44"/>
                    <a:pt x="208" y="44"/>
                    <a:pt x="208" y="44"/>
                  </a:cubicBezTo>
                  <a:lnTo>
                    <a:pt x="215" y="35"/>
                  </a:lnTo>
                  <a:close/>
                  <a:moveTo>
                    <a:pt x="246" y="41"/>
                  </a:moveTo>
                  <a:cubicBezTo>
                    <a:pt x="182" y="134"/>
                    <a:pt x="182" y="134"/>
                    <a:pt x="182" y="134"/>
                  </a:cubicBezTo>
                  <a:cubicBezTo>
                    <a:pt x="155" y="134"/>
                    <a:pt x="155" y="134"/>
                    <a:pt x="155" y="134"/>
                  </a:cubicBezTo>
                  <a:cubicBezTo>
                    <a:pt x="129" y="92"/>
                    <a:pt x="129" y="92"/>
                    <a:pt x="129" y="92"/>
                  </a:cubicBezTo>
                  <a:cubicBezTo>
                    <a:pt x="156" y="92"/>
                    <a:pt x="156" y="92"/>
                    <a:pt x="156" y="92"/>
                  </a:cubicBezTo>
                  <a:cubicBezTo>
                    <a:pt x="169" y="113"/>
                    <a:pt x="169" y="113"/>
                    <a:pt x="169" y="113"/>
                  </a:cubicBezTo>
                  <a:cubicBezTo>
                    <a:pt x="218" y="41"/>
                    <a:pt x="218" y="41"/>
                    <a:pt x="218" y="41"/>
                  </a:cubicBezTo>
                  <a:lnTo>
                    <a:pt x="246" y="41"/>
                  </a:lnTo>
                  <a:close/>
                  <a:moveTo>
                    <a:pt x="246" y="107"/>
                  </a:moveTo>
                  <a:cubicBezTo>
                    <a:pt x="182" y="201"/>
                    <a:pt x="182" y="201"/>
                    <a:pt x="182" y="201"/>
                  </a:cubicBezTo>
                  <a:cubicBezTo>
                    <a:pt x="155" y="201"/>
                    <a:pt x="155" y="201"/>
                    <a:pt x="155" y="201"/>
                  </a:cubicBezTo>
                  <a:cubicBezTo>
                    <a:pt x="129" y="159"/>
                    <a:pt x="129" y="159"/>
                    <a:pt x="129" y="159"/>
                  </a:cubicBezTo>
                  <a:cubicBezTo>
                    <a:pt x="156" y="159"/>
                    <a:pt x="156" y="159"/>
                    <a:pt x="156" y="159"/>
                  </a:cubicBezTo>
                  <a:cubicBezTo>
                    <a:pt x="169" y="180"/>
                    <a:pt x="169" y="180"/>
                    <a:pt x="169" y="180"/>
                  </a:cubicBezTo>
                  <a:cubicBezTo>
                    <a:pt x="218" y="107"/>
                    <a:pt x="218" y="107"/>
                    <a:pt x="218" y="107"/>
                  </a:cubicBezTo>
                  <a:lnTo>
                    <a:pt x="246" y="107"/>
                  </a:lnTo>
                  <a:close/>
                </a:path>
              </a:pathLst>
            </a:custGeom>
            <a:solidFill>
              <a:srgbClr val="FFFFFF"/>
            </a:solidFill>
            <a:ln>
              <a:noFill/>
            </a:ln>
          </p:spPr>
          <p:txBody>
            <a:bodyPr vert="horz" wrap="square" lIns="82305" tIns="41153" rIns="82305" bIns="41153" numCol="1" anchor="t" anchorCtr="0" compatLnSpc="1">
              <a:prstTxWarp prst="textNoShape">
                <a:avLst/>
              </a:prstTxWarp>
            </a:bodyPr>
            <a:lstStyle/>
            <a:p>
              <a:endParaRPr lang="en-US" sz="1600">
                <a:solidFill>
                  <a:srgbClr val="505050"/>
                </a:solidFill>
              </a:endParaRPr>
            </a:p>
          </p:txBody>
        </p:sp>
      </p:grpSp>
      <p:grpSp>
        <p:nvGrpSpPr>
          <p:cNvPr id="28" name="Group 27"/>
          <p:cNvGrpSpPr>
            <a:grpSpLocks noChangeAspect="1"/>
          </p:cNvGrpSpPr>
          <p:nvPr/>
        </p:nvGrpSpPr>
        <p:grpSpPr>
          <a:xfrm>
            <a:off x="386244" y="5121056"/>
            <a:ext cx="1097280" cy="1097280"/>
            <a:chOff x="376002" y="1363662"/>
            <a:chExt cx="1371600" cy="1371600"/>
          </a:xfrm>
        </p:grpSpPr>
        <p:sp>
          <p:nvSpPr>
            <p:cNvPr id="29" name="Rectangle 28"/>
            <p:cNvSpPr/>
            <p:nvPr/>
          </p:nvSpPr>
          <p:spPr bwMode="auto">
            <a:xfrm>
              <a:off x="376002" y="1363662"/>
              <a:ext cx="1371600" cy="1371600"/>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30" name="Freeform 18"/>
            <p:cNvSpPr>
              <a:spLocks noChangeAspect="1" noEditPoints="1"/>
            </p:cNvSpPr>
            <p:nvPr/>
          </p:nvSpPr>
          <p:spPr bwMode="black">
            <a:xfrm>
              <a:off x="682808" y="1506321"/>
              <a:ext cx="824464" cy="1005840"/>
            </a:xfrm>
            <a:custGeom>
              <a:avLst/>
              <a:gdLst>
                <a:gd name="T0" fmla="*/ 129 w 246"/>
                <a:gd name="T1" fmla="*/ 192 h 300"/>
                <a:gd name="T2" fmla="*/ 43 w 246"/>
                <a:gd name="T3" fmla="*/ 202 h 300"/>
                <a:gd name="T4" fmla="*/ 129 w 246"/>
                <a:gd name="T5" fmla="*/ 126 h 300"/>
                <a:gd name="T6" fmla="*/ 43 w 246"/>
                <a:gd name="T7" fmla="*/ 135 h 300"/>
                <a:gd name="T8" fmla="*/ 129 w 246"/>
                <a:gd name="T9" fmla="*/ 126 h 300"/>
                <a:gd name="T10" fmla="*/ 215 w 246"/>
                <a:gd name="T11" fmla="*/ 101 h 300"/>
                <a:gd name="T12" fmla="*/ 219 w 246"/>
                <a:gd name="T13" fmla="*/ 90 h 300"/>
                <a:gd name="T14" fmla="*/ 208 w 246"/>
                <a:gd name="T15" fmla="*/ 111 h 300"/>
                <a:gd name="T16" fmla="*/ 43 w 246"/>
                <a:gd name="T17" fmla="*/ 92 h 300"/>
                <a:gd name="T18" fmla="*/ 117 w 246"/>
                <a:gd name="T19" fmla="*/ 102 h 300"/>
                <a:gd name="T20" fmla="*/ 43 w 246"/>
                <a:gd name="T21" fmla="*/ 235 h 300"/>
                <a:gd name="T22" fmla="*/ 117 w 246"/>
                <a:gd name="T23" fmla="*/ 226 h 300"/>
                <a:gd name="T24" fmla="*/ 43 w 246"/>
                <a:gd name="T25" fmla="*/ 235 h 300"/>
                <a:gd name="T26" fmla="*/ 11 w 246"/>
                <a:gd name="T27" fmla="*/ 287 h 300"/>
                <a:gd name="T28" fmla="*/ 35 w 246"/>
                <a:gd name="T29" fmla="*/ 36 h 300"/>
                <a:gd name="T30" fmla="*/ 0 w 246"/>
                <a:gd name="T31" fmla="*/ 22 h 300"/>
                <a:gd name="T32" fmla="*/ 219 w 246"/>
                <a:gd name="T33" fmla="*/ 300 h 300"/>
                <a:gd name="T34" fmla="*/ 208 w 246"/>
                <a:gd name="T35" fmla="*/ 173 h 300"/>
                <a:gd name="T36" fmla="*/ 117 w 246"/>
                <a:gd name="T37" fmla="*/ 159 h 300"/>
                <a:gd name="T38" fmla="*/ 43 w 246"/>
                <a:gd name="T39" fmla="*/ 169 h 300"/>
                <a:gd name="T40" fmla="*/ 117 w 246"/>
                <a:gd name="T41" fmla="*/ 159 h 300"/>
                <a:gd name="T42" fmla="*/ 57 w 246"/>
                <a:gd name="T43" fmla="*/ 22 h 300"/>
                <a:gd name="T44" fmla="*/ 86 w 246"/>
                <a:gd name="T45" fmla="*/ 20 h 300"/>
                <a:gd name="T46" fmla="*/ 110 w 246"/>
                <a:gd name="T47" fmla="*/ 0 h 300"/>
                <a:gd name="T48" fmla="*/ 133 w 246"/>
                <a:gd name="T49" fmla="*/ 20 h 300"/>
                <a:gd name="T50" fmla="*/ 162 w 246"/>
                <a:gd name="T51" fmla="*/ 22 h 300"/>
                <a:gd name="T52" fmla="*/ 179 w 246"/>
                <a:gd name="T53" fmla="*/ 43 h 300"/>
                <a:gd name="T54" fmla="*/ 41 w 246"/>
                <a:gd name="T55" fmla="*/ 36 h 300"/>
                <a:gd name="T56" fmla="*/ 110 w 246"/>
                <a:gd name="T57" fmla="*/ 20 h 300"/>
                <a:gd name="T58" fmla="*/ 110 w 246"/>
                <a:gd name="T59" fmla="*/ 11 h 300"/>
                <a:gd name="T60" fmla="*/ 190 w 246"/>
                <a:gd name="T61" fmla="*/ 269 h 300"/>
                <a:gd name="T62" fmla="*/ 29 w 246"/>
                <a:gd name="T63" fmla="*/ 59 h 300"/>
                <a:gd name="T64" fmla="*/ 190 w 246"/>
                <a:gd name="T65" fmla="*/ 71 h 300"/>
                <a:gd name="T66" fmla="*/ 200 w 246"/>
                <a:gd name="T67" fmla="*/ 49 h 300"/>
                <a:gd name="T68" fmla="*/ 19 w 246"/>
                <a:gd name="T69" fmla="*/ 278 h 300"/>
                <a:gd name="T70" fmla="*/ 200 w 246"/>
                <a:gd name="T71" fmla="*/ 185 h 300"/>
                <a:gd name="T72" fmla="*/ 190 w 246"/>
                <a:gd name="T73" fmla="*/ 269 h 300"/>
                <a:gd name="T74" fmla="*/ 190 w 246"/>
                <a:gd name="T75" fmla="*/ 133 h 300"/>
                <a:gd name="T76" fmla="*/ 200 w 246"/>
                <a:gd name="T77" fmla="*/ 124 h 300"/>
                <a:gd name="T78" fmla="*/ 215 w 246"/>
                <a:gd name="T79" fmla="*/ 35 h 300"/>
                <a:gd name="T80" fmla="*/ 219 w 246"/>
                <a:gd name="T81" fmla="*/ 22 h 300"/>
                <a:gd name="T82" fmla="*/ 184 w 246"/>
                <a:gd name="T83" fmla="*/ 36 h 300"/>
                <a:gd name="T84" fmla="*/ 208 w 246"/>
                <a:gd name="T85" fmla="*/ 44 h 300"/>
                <a:gd name="T86" fmla="*/ 246 w 246"/>
                <a:gd name="T87" fmla="*/ 41 h 300"/>
                <a:gd name="T88" fmla="*/ 155 w 246"/>
                <a:gd name="T89" fmla="*/ 134 h 300"/>
                <a:gd name="T90" fmla="*/ 156 w 246"/>
                <a:gd name="T91" fmla="*/ 92 h 300"/>
                <a:gd name="T92" fmla="*/ 218 w 246"/>
                <a:gd name="T93" fmla="*/ 41 h 300"/>
                <a:gd name="T94" fmla="*/ 246 w 246"/>
                <a:gd name="T95" fmla="*/ 107 h 300"/>
                <a:gd name="T96" fmla="*/ 155 w 246"/>
                <a:gd name="T97" fmla="*/ 201 h 300"/>
                <a:gd name="T98" fmla="*/ 156 w 246"/>
                <a:gd name="T99" fmla="*/ 159 h 300"/>
                <a:gd name="T100" fmla="*/ 218 w 246"/>
                <a:gd name="T101" fmla="*/ 107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46" h="300">
                  <a:moveTo>
                    <a:pt x="43" y="192"/>
                  </a:moveTo>
                  <a:cubicBezTo>
                    <a:pt x="129" y="192"/>
                    <a:pt x="129" y="192"/>
                    <a:pt x="129" y="192"/>
                  </a:cubicBezTo>
                  <a:cubicBezTo>
                    <a:pt x="129" y="202"/>
                    <a:pt x="129" y="202"/>
                    <a:pt x="129" y="202"/>
                  </a:cubicBezTo>
                  <a:cubicBezTo>
                    <a:pt x="43" y="202"/>
                    <a:pt x="43" y="202"/>
                    <a:pt x="43" y="202"/>
                  </a:cubicBezTo>
                  <a:lnTo>
                    <a:pt x="43" y="192"/>
                  </a:lnTo>
                  <a:close/>
                  <a:moveTo>
                    <a:pt x="129" y="126"/>
                  </a:moveTo>
                  <a:cubicBezTo>
                    <a:pt x="43" y="126"/>
                    <a:pt x="43" y="126"/>
                    <a:pt x="43" y="126"/>
                  </a:cubicBezTo>
                  <a:cubicBezTo>
                    <a:pt x="43" y="135"/>
                    <a:pt x="43" y="135"/>
                    <a:pt x="43" y="135"/>
                  </a:cubicBezTo>
                  <a:cubicBezTo>
                    <a:pt x="129" y="135"/>
                    <a:pt x="129" y="135"/>
                    <a:pt x="129" y="135"/>
                  </a:cubicBezTo>
                  <a:lnTo>
                    <a:pt x="129" y="126"/>
                  </a:lnTo>
                  <a:close/>
                  <a:moveTo>
                    <a:pt x="208" y="111"/>
                  </a:moveTo>
                  <a:cubicBezTo>
                    <a:pt x="215" y="101"/>
                    <a:pt x="215" y="101"/>
                    <a:pt x="215" y="101"/>
                  </a:cubicBezTo>
                  <a:cubicBezTo>
                    <a:pt x="219" y="101"/>
                    <a:pt x="219" y="101"/>
                    <a:pt x="219" y="101"/>
                  </a:cubicBezTo>
                  <a:cubicBezTo>
                    <a:pt x="219" y="90"/>
                    <a:pt x="219" y="90"/>
                    <a:pt x="219" y="90"/>
                  </a:cubicBezTo>
                  <a:cubicBezTo>
                    <a:pt x="208" y="106"/>
                    <a:pt x="208" y="106"/>
                    <a:pt x="208" y="106"/>
                  </a:cubicBezTo>
                  <a:lnTo>
                    <a:pt x="208" y="111"/>
                  </a:lnTo>
                  <a:close/>
                  <a:moveTo>
                    <a:pt x="117" y="92"/>
                  </a:moveTo>
                  <a:cubicBezTo>
                    <a:pt x="43" y="92"/>
                    <a:pt x="43" y="92"/>
                    <a:pt x="43" y="92"/>
                  </a:cubicBezTo>
                  <a:cubicBezTo>
                    <a:pt x="43" y="102"/>
                    <a:pt x="43" y="102"/>
                    <a:pt x="43" y="102"/>
                  </a:cubicBezTo>
                  <a:cubicBezTo>
                    <a:pt x="117" y="102"/>
                    <a:pt x="117" y="102"/>
                    <a:pt x="117" y="102"/>
                  </a:cubicBezTo>
                  <a:lnTo>
                    <a:pt x="117" y="92"/>
                  </a:lnTo>
                  <a:close/>
                  <a:moveTo>
                    <a:pt x="43" y="235"/>
                  </a:moveTo>
                  <a:cubicBezTo>
                    <a:pt x="117" y="235"/>
                    <a:pt x="117" y="235"/>
                    <a:pt x="117" y="235"/>
                  </a:cubicBezTo>
                  <a:cubicBezTo>
                    <a:pt x="117" y="226"/>
                    <a:pt x="117" y="226"/>
                    <a:pt x="117" y="226"/>
                  </a:cubicBezTo>
                  <a:cubicBezTo>
                    <a:pt x="43" y="226"/>
                    <a:pt x="43" y="226"/>
                    <a:pt x="43" y="226"/>
                  </a:cubicBezTo>
                  <a:lnTo>
                    <a:pt x="43" y="235"/>
                  </a:lnTo>
                  <a:close/>
                  <a:moveTo>
                    <a:pt x="208" y="287"/>
                  </a:moveTo>
                  <a:cubicBezTo>
                    <a:pt x="11" y="287"/>
                    <a:pt x="11" y="287"/>
                    <a:pt x="11" y="287"/>
                  </a:cubicBezTo>
                  <a:cubicBezTo>
                    <a:pt x="11" y="36"/>
                    <a:pt x="11" y="36"/>
                    <a:pt x="11" y="36"/>
                  </a:cubicBezTo>
                  <a:cubicBezTo>
                    <a:pt x="35" y="36"/>
                    <a:pt x="35" y="36"/>
                    <a:pt x="35" y="36"/>
                  </a:cubicBezTo>
                  <a:cubicBezTo>
                    <a:pt x="37" y="31"/>
                    <a:pt x="40" y="26"/>
                    <a:pt x="44" y="22"/>
                  </a:cubicBezTo>
                  <a:cubicBezTo>
                    <a:pt x="0" y="22"/>
                    <a:pt x="0" y="22"/>
                    <a:pt x="0" y="22"/>
                  </a:cubicBezTo>
                  <a:cubicBezTo>
                    <a:pt x="0" y="300"/>
                    <a:pt x="0" y="300"/>
                    <a:pt x="0" y="300"/>
                  </a:cubicBezTo>
                  <a:cubicBezTo>
                    <a:pt x="219" y="300"/>
                    <a:pt x="219" y="300"/>
                    <a:pt x="219" y="300"/>
                  </a:cubicBezTo>
                  <a:cubicBezTo>
                    <a:pt x="219" y="157"/>
                    <a:pt x="219" y="157"/>
                    <a:pt x="219" y="157"/>
                  </a:cubicBezTo>
                  <a:cubicBezTo>
                    <a:pt x="208" y="173"/>
                    <a:pt x="208" y="173"/>
                    <a:pt x="208" y="173"/>
                  </a:cubicBezTo>
                  <a:lnTo>
                    <a:pt x="208" y="287"/>
                  </a:lnTo>
                  <a:close/>
                  <a:moveTo>
                    <a:pt x="117" y="159"/>
                  </a:moveTo>
                  <a:cubicBezTo>
                    <a:pt x="43" y="159"/>
                    <a:pt x="43" y="159"/>
                    <a:pt x="43" y="159"/>
                  </a:cubicBezTo>
                  <a:cubicBezTo>
                    <a:pt x="43" y="169"/>
                    <a:pt x="43" y="169"/>
                    <a:pt x="43" y="169"/>
                  </a:cubicBezTo>
                  <a:cubicBezTo>
                    <a:pt x="117" y="169"/>
                    <a:pt x="117" y="169"/>
                    <a:pt x="117" y="169"/>
                  </a:cubicBezTo>
                  <a:lnTo>
                    <a:pt x="117" y="159"/>
                  </a:lnTo>
                  <a:close/>
                  <a:moveTo>
                    <a:pt x="41" y="36"/>
                  </a:moveTo>
                  <a:cubicBezTo>
                    <a:pt x="43" y="29"/>
                    <a:pt x="50" y="25"/>
                    <a:pt x="57" y="22"/>
                  </a:cubicBezTo>
                  <a:cubicBezTo>
                    <a:pt x="63" y="21"/>
                    <a:pt x="71" y="20"/>
                    <a:pt x="77" y="20"/>
                  </a:cubicBezTo>
                  <a:cubicBezTo>
                    <a:pt x="80" y="20"/>
                    <a:pt x="83" y="20"/>
                    <a:pt x="86" y="20"/>
                  </a:cubicBezTo>
                  <a:cubicBezTo>
                    <a:pt x="87" y="20"/>
                    <a:pt x="88" y="20"/>
                    <a:pt x="89" y="20"/>
                  </a:cubicBezTo>
                  <a:cubicBezTo>
                    <a:pt x="89" y="9"/>
                    <a:pt x="98" y="0"/>
                    <a:pt x="110" y="0"/>
                  </a:cubicBezTo>
                  <a:cubicBezTo>
                    <a:pt x="121" y="0"/>
                    <a:pt x="130" y="9"/>
                    <a:pt x="130" y="20"/>
                  </a:cubicBezTo>
                  <a:cubicBezTo>
                    <a:pt x="131" y="20"/>
                    <a:pt x="132" y="20"/>
                    <a:pt x="133" y="20"/>
                  </a:cubicBezTo>
                  <a:cubicBezTo>
                    <a:pt x="136" y="20"/>
                    <a:pt x="139" y="20"/>
                    <a:pt x="142" y="20"/>
                  </a:cubicBezTo>
                  <a:cubicBezTo>
                    <a:pt x="149" y="20"/>
                    <a:pt x="156" y="21"/>
                    <a:pt x="162" y="22"/>
                  </a:cubicBezTo>
                  <a:cubicBezTo>
                    <a:pt x="170" y="25"/>
                    <a:pt x="176" y="29"/>
                    <a:pt x="178" y="36"/>
                  </a:cubicBezTo>
                  <a:cubicBezTo>
                    <a:pt x="179" y="38"/>
                    <a:pt x="179" y="41"/>
                    <a:pt x="179" y="43"/>
                  </a:cubicBezTo>
                  <a:cubicBezTo>
                    <a:pt x="145" y="43"/>
                    <a:pt x="74" y="43"/>
                    <a:pt x="40" y="43"/>
                  </a:cubicBezTo>
                  <a:cubicBezTo>
                    <a:pt x="40" y="41"/>
                    <a:pt x="41" y="38"/>
                    <a:pt x="41" y="36"/>
                  </a:cubicBezTo>
                  <a:close/>
                  <a:moveTo>
                    <a:pt x="99" y="20"/>
                  </a:moveTo>
                  <a:cubicBezTo>
                    <a:pt x="103" y="20"/>
                    <a:pt x="106" y="20"/>
                    <a:pt x="110" y="20"/>
                  </a:cubicBezTo>
                  <a:cubicBezTo>
                    <a:pt x="113" y="20"/>
                    <a:pt x="116" y="20"/>
                    <a:pt x="120" y="20"/>
                  </a:cubicBezTo>
                  <a:cubicBezTo>
                    <a:pt x="119" y="15"/>
                    <a:pt x="115" y="11"/>
                    <a:pt x="110" y="11"/>
                  </a:cubicBezTo>
                  <a:cubicBezTo>
                    <a:pt x="104" y="11"/>
                    <a:pt x="100" y="15"/>
                    <a:pt x="99" y="20"/>
                  </a:cubicBezTo>
                  <a:close/>
                  <a:moveTo>
                    <a:pt x="190" y="269"/>
                  </a:moveTo>
                  <a:cubicBezTo>
                    <a:pt x="29" y="269"/>
                    <a:pt x="29" y="269"/>
                    <a:pt x="29" y="269"/>
                  </a:cubicBezTo>
                  <a:cubicBezTo>
                    <a:pt x="29" y="59"/>
                    <a:pt x="29" y="59"/>
                    <a:pt x="29" y="59"/>
                  </a:cubicBezTo>
                  <a:cubicBezTo>
                    <a:pt x="190" y="59"/>
                    <a:pt x="190" y="59"/>
                    <a:pt x="190" y="59"/>
                  </a:cubicBezTo>
                  <a:cubicBezTo>
                    <a:pt x="190" y="71"/>
                    <a:pt x="190" y="71"/>
                    <a:pt x="190" y="71"/>
                  </a:cubicBezTo>
                  <a:cubicBezTo>
                    <a:pt x="200" y="57"/>
                    <a:pt x="200" y="57"/>
                    <a:pt x="200" y="57"/>
                  </a:cubicBezTo>
                  <a:cubicBezTo>
                    <a:pt x="200" y="49"/>
                    <a:pt x="200" y="49"/>
                    <a:pt x="200" y="49"/>
                  </a:cubicBezTo>
                  <a:cubicBezTo>
                    <a:pt x="19" y="49"/>
                    <a:pt x="19" y="49"/>
                    <a:pt x="19" y="49"/>
                  </a:cubicBezTo>
                  <a:cubicBezTo>
                    <a:pt x="19" y="278"/>
                    <a:pt x="19" y="278"/>
                    <a:pt x="19" y="278"/>
                  </a:cubicBezTo>
                  <a:cubicBezTo>
                    <a:pt x="200" y="278"/>
                    <a:pt x="200" y="278"/>
                    <a:pt x="200" y="278"/>
                  </a:cubicBezTo>
                  <a:cubicBezTo>
                    <a:pt x="200" y="185"/>
                    <a:pt x="200" y="185"/>
                    <a:pt x="200" y="185"/>
                  </a:cubicBezTo>
                  <a:cubicBezTo>
                    <a:pt x="190" y="199"/>
                    <a:pt x="190" y="199"/>
                    <a:pt x="190" y="199"/>
                  </a:cubicBezTo>
                  <a:lnTo>
                    <a:pt x="190" y="269"/>
                  </a:lnTo>
                  <a:close/>
                  <a:moveTo>
                    <a:pt x="200" y="119"/>
                  </a:moveTo>
                  <a:cubicBezTo>
                    <a:pt x="190" y="133"/>
                    <a:pt x="190" y="133"/>
                    <a:pt x="190" y="133"/>
                  </a:cubicBezTo>
                  <a:cubicBezTo>
                    <a:pt x="190" y="138"/>
                    <a:pt x="190" y="138"/>
                    <a:pt x="190" y="138"/>
                  </a:cubicBezTo>
                  <a:cubicBezTo>
                    <a:pt x="200" y="124"/>
                    <a:pt x="200" y="124"/>
                    <a:pt x="200" y="124"/>
                  </a:cubicBezTo>
                  <a:lnTo>
                    <a:pt x="200" y="119"/>
                  </a:lnTo>
                  <a:close/>
                  <a:moveTo>
                    <a:pt x="215" y="35"/>
                  </a:moveTo>
                  <a:cubicBezTo>
                    <a:pt x="219" y="35"/>
                    <a:pt x="219" y="35"/>
                    <a:pt x="219" y="35"/>
                  </a:cubicBezTo>
                  <a:cubicBezTo>
                    <a:pt x="219" y="22"/>
                    <a:pt x="219" y="22"/>
                    <a:pt x="219" y="22"/>
                  </a:cubicBezTo>
                  <a:cubicBezTo>
                    <a:pt x="175" y="22"/>
                    <a:pt x="175" y="22"/>
                    <a:pt x="175" y="22"/>
                  </a:cubicBezTo>
                  <a:cubicBezTo>
                    <a:pt x="179" y="26"/>
                    <a:pt x="182" y="30"/>
                    <a:pt x="184" y="36"/>
                  </a:cubicBezTo>
                  <a:cubicBezTo>
                    <a:pt x="208" y="36"/>
                    <a:pt x="208" y="36"/>
                    <a:pt x="208" y="36"/>
                  </a:cubicBezTo>
                  <a:cubicBezTo>
                    <a:pt x="208" y="44"/>
                    <a:pt x="208" y="44"/>
                    <a:pt x="208" y="44"/>
                  </a:cubicBezTo>
                  <a:lnTo>
                    <a:pt x="215" y="35"/>
                  </a:lnTo>
                  <a:close/>
                  <a:moveTo>
                    <a:pt x="246" y="41"/>
                  </a:moveTo>
                  <a:cubicBezTo>
                    <a:pt x="182" y="134"/>
                    <a:pt x="182" y="134"/>
                    <a:pt x="182" y="134"/>
                  </a:cubicBezTo>
                  <a:cubicBezTo>
                    <a:pt x="155" y="134"/>
                    <a:pt x="155" y="134"/>
                    <a:pt x="155" y="134"/>
                  </a:cubicBezTo>
                  <a:cubicBezTo>
                    <a:pt x="129" y="92"/>
                    <a:pt x="129" y="92"/>
                    <a:pt x="129" y="92"/>
                  </a:cubicBezTo>
                  <a:cubicBezTo>
                    <a:pt x="156" y="92"/>
                    <a:pt x="156" y="92"/>
                    <a:pt x="156" y="92"/>
                  </a:cubicBezTo>
                  <a:cubicBezTo>
                    <a:pt x="169" y="113"/>
                    <a:pt x="169" y="113"/>
                    <a:pt x="169" y="113"/>
                  </a:cubicBezTo>
                  <a:cubicBezTo>
                    <a:pt x="218" y="41"/>
                    <a:pt x="218" y="41"/>
                    <a:pt x="218" y="41"/>
                  </a:cubicBezTo>
                  <a:lnTo>
                    <a:pt x="246" y="41"/>
                  </a:lnTo>
                  <a:close/>
                  <a:moveTo>
                    <a:pt x="246" y="107"/>
                  </a:moveTo>
                  <a:cubicBezTo>
                    <a:pt x="182" y="201"/>
                    <a:pt x="182" y="201"/>
                    <a:pt x="182" y="201"/>
                  </a:cubicBezTo>
                  <a:cubicBezTo>
                    <a:pt x="155" y="201"/>
                    <a:pt x="155" y="201"/>
                    <a:pt x="155" y="201"/>
                  </a:cubicBezTo>
                  <a:cubicBezTo>
                    <a:pt x="129" y="159"/>
                    <a:pt x="129" y="159"/>
                    <a:pt x="129" y="159"/>
                  </a:cubicBezTo>
                  <a:cubicBezTo>
                    <a:pt x="156" y="159"/>
                    <a:pt x="156" y="159"/>
                    <a:pt x="156" y="159"/>
                  </a:cubicBezTo>
                  <a:cubicBezTo>
                    <a:pt x="169" y="180"/>
                    <a:pt x="169" y="180"/>
                    <a:pt x="169" y="180"/>
                  </a:cubicBezTo>
                  <a:cubicBezTo>
                    <a:pt x="218" y="107"/>
                    <a:pt x="218" y="107"/>
                    <a:pt x="218" y="107"/>
                  </a:cubicBezTo>
                  <a:lnTo>
                    <a:pt x="246" y="107"/>
                  </a:lnTo>
                  <a:close/>
                </a:path>
              </a:pathLst>
            </a:custGeom>
            <a:solidFill>
              <a:srgbClr val="FFFFFF"/>
            </a:solidFill>
            <a:ln>
              <a:noFill/>
            </a:ln>
          </p:spPr>
          <p:txBody>
            <a:bodyPr vert="horz" wrap="square" lIns="82305" tIns="41153" rIns="82305" bIns="41153" numCol="1" anchor="t" anchorCtr="0" compatLnSpc="1">
              <a:prstTxWarp prst="textNoShape">
                <a:avLst/>
              </a:prstTxWarp>
            </a:bodyPr>
            <a:lstStyle/>
            <a:p>
              <a:endParaRPr lang="en-US" sz="1600">
                <a:solidFill>
                  <a:srgbClr val="505050"/>
                </a:solidFill>
              </a:endParaRPr>
            </a:p>
          </p:txBody>
        </p:sp>
      </p:grpSp>
      <p:sp>
        <p:nvSpPr>
          <p:cNvPr id="20" name="Text Placeholder 5"/>
          <p:cNvSpPr txBox="1">
            <a:spLocks/>
          </p:cNvSpPr>
          <p:nvPr/>
        </p:nvSpPr>
        <p:spPr>
          <a:xfrm>
            <a:off x="1550556" y="1660346"/>
            <a:ext cx="10350125" cy="738664"/>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4000" kern="1200" spc="0" baseline="0">
                <a:gradFill>
                  <a:gsLst>
                    <a:gs pos="2920">
                      <a:schemeClr val="tx2"/>
                    </a:gs>
                    <a:gs pos="39000">
                      <a:schemeClr val="tx2"/>
                    </a:gs>
                  </a:gsLst>
                  <a:lin ang="5400000" scaled="0"/>
                </a:gradFill>
                <a:latin typeface="+mj-lt"/>
                <a:ea typeface="+mn-ea"/>
                <a:cs typeface="+mn-cs"/>
              </a:defRPr>
            </a:lvl1pPr>
            <a:lvl2pPr marL="285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2pPr>
            <a:lvl3pPr marL="223838"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3pPr>
            <a:lvl4pPr marL="47625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4pPr>
            <a:lvl5pPr marL="7397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505050"/>
              </a:buClr>
            </a:pPr>
            <a:r>
              <a:rPr lang="en-US" dirty="0" smtClean="0">
                <a:gradFill>
                  <a:gsLst>
                    <a:gs pos="2920">
                      <a:srgbClr val="0072C6"/>
                    </a:gs>
                    <a:gs pos="39000">
                      <a:srgbClr val="0072C6"/>
                    </a:gs>
                  </a:gsLst>
                  <a:lin ang="5400000" scaled="0"/>
                </a:gradFill>
              </a:rPr>
              <a:t>Custom List / Asset Library</a:t>
            </a:r>
          </a:p>
        </p:txBody>
      </p:sp>
      <p:grpSp>
        <p:nvGrpSpPr>
          <p:cNvPr id="21" name="Group 20"/>
          <p:cNvGrpSpPr>
            <a:grpSpLocks noChangeAspect="1"/>
          </p:cNvGrpSpPr>
          <p:nvPr/>
        </p:nvGrpSpPr>
        <p:grpSpPr>
          <a:xfrm>
            <a:off x="385589" y="1481038"/>
            <a:ext cx="1097280" cy="1097280"/>
            <a:chOff x="376002" y="1363662"/>
            <a:chExt cx="1371600" cy="1371600"/>
          </a:xfrm>
        </p:grpSpPr>
        <p:sp>
          <p:nvSpPr>
            <p:cNvPr id="22" name="Rectangle 21"/>
            <p:cNvSpPr/>
            <p:nvPr/>
          </p:nvSpPr>
          <p:spPr bwMode="auto">
            <a:xfrm>
              <a:off x="376002" y="1363662"/>
              <a:ext cx="1371600" cy="1371600"/>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23" name="Freeform 18"/>
            <p:cNvSpPr>
              <a:spLocks noChangeAspect="1" noEditPoints="1"/>
            </p:cNvSpPr>
            <p:nvPr/>
          </p:nvSpPr>
          <p:spPr bwMode="black">
            <a:xfrm>
              <a:off x="682808" y="1506321"/>
              <a:ext cx="824464" cy="1005840"/>
            </a:xfrm>
            <a:custGeom>
              <a:avLst/>
              <a:gdLst>
                <a:gd name="T0" fmla="*/ 129 w 246"/>
                <a:gd name="T1" fmla="*/ 192 h 300"/>
                <a:gd name="T2" fmla="*/ 43 w 246"/>
                <a:gd name="T3" fmla="*/ 202 h 300"/>
                <a:gd name="T4" fmla="*/ 129 w 246"/>
                <a:gd name="T5" fmla="*/ 126 h 300"/>
                <a:gd name="T6" fmla="*/ 43 w 246"/>
                <a:gd name="T7" fmla="*/ 135 h 300"/>
                <a:gd name="T8" fmla="*/ 129 w 246"/>
                <a:gd name="T9" fmla="*/ 126 h 300"/>
                <a:gd name="T10" fmla="*/ 215 w 246"/>
                <a:gd name="T11" fmla="*/ 101 h 300"/>
                <a:gd name="T12" fmla="*/ 219 w 246"/>
                <a:gd name="T13" fmla="*/ 90 h 300"/>
                <a:gd name="T14" fmla="*/ 208 w 246"/>
                <a:gd name="T15" fmla="*/ 111 h 300"/>
                <a:gd name="T16" fmla="*/ 43 w 246"/>
                <a:gd name="T17" fmla="*/ 92 h 300"/>
                <a:gd name="T18" fmla="*/ 117 w 246"/>
                <a:gd name="T19" fmla="*/ 102 h 300"/>
                <a:gd name="T20" fmla="*/ 43 w 246"/>
                <a:gd name="T21" fmla="*/ 235 h 300"/>
                <a:gd name="T22" fmla="*/ 117 w 246"/>
                <a:gd name="T23" fmla="*/ 226 h 300"/>
                <a:gd name="T24" fmla="*/ 43 w 246"/>
                <a:gd name="T25" fmla="*/ 235 h 300"/>
                <a:gd name="T26" fmla="*/ 11 w 246"/>
                <a:gd name="T27" fmla="*/ 287 h 300"/>
                <a:gd name="T28" fmla="*/ 35 w 246"/>
                <a:gd name="T29" fmla="*/ 36 h 300"/>
                <a:gd name="T30" fmla="*/ 0 w 246"/>
                <a:gd name="T31" fmla="*/ 22 h 300"/>
                <a:gd name="T32" fmla="*/ 219 w 246"/>
                <a:gd name="T33" fmla="*/ 300 h 300"/>
                <a:gd name="T34" fmla="*/ 208 w 246"/>
                <a:gd name="T35" fmla="*/ 173 h 300"/>
                <a:gd name="T36" fmla="*/ 117 w 246"/>
                <a:gd name="T37" fmla="*/ 159 h 300"/>
                <a:gd name="T38" fmla="*/ 43 w 246"/>
                <a:gd name="T39" fmla="*/ 169 h 300"/>
                <a:gd name="T40" fmla="*/ 117 w 246"/>
                <a:gd name="T41" fmla="*/ 159 h 300"/>
                <a:gd name="T42" fmla="*/ 57 w 246"/>
                <a:gd name="T43" fmla="*/ 22 h 300"/>
                <a:gd name="T44" fmla="*/ 86 w 246"/>
                <a:gd name="T45" fmla="*/ 20 h 300"/>
                <a:gd name="T46" fmla="*/ 110 w 246"/>
                <a:gd name="T47" fmla="*/ 0 h 300"/>
                <a:gd name="T48" fmla="*/ 133 w 246"/>
                <a:gd name="T49" fmla="*/ 20 h 300"/>
                <a:gd name="T50" fmla="*/ 162 w 246"/>
                <a:gd name="T51" fmla="*/ 22 h 300"/>
                <a:gd name="T52" fmla="*/ 179 w 246"/>
                <a:gd name="T53" fmla="*/ 43 h 300"/>
                <a:gd name="T54" fmla="*/ 41 w 246"/>
                <a:gd name="T55" fmla="*/ 36 h 300"/>
                <a:gd name="T56" fmla="*/ 110 w 246"/>
                <a:gd name="T57" fmla="*/ 20 h 300"/>
                <a:gd name="T58" fmla="*/ 110 w 246"/>
                <a:gd name="T59" fmla="*/ 11 h 300"/>
                <a:gd name="T60" fmla="*/ 190 w 246"/>
                <a:gd name="T61" fmla="*/ 269 h 300"/>
                <a:gd name="T62" fmla="*/ 29 w 246"/>
                <a:gd name="T63" fmla="*/ 59 h 300"/>
                <a:gd name="T64" fmla="*/ 190 w 246"/>
                <a:gd name="T65" fmla="*/ 71 h 300"/>
                <a:gd name="T66" fmla="*/ 200 w 246"/>
                <a:gd name="T67" fmla="*/ 49 h 300"/>
                <a:gd name="T68" fmla="*/ 19 w 246"/>
                <a:gd name="T69" fmla="*/ 278 h 300"/>
                <a:gd name="T70" fmla="*/ 200 w 246"/>
                <a:gd name="T71" fmla="*/ 185 h 300"/>
                <a:gd name="T72" fmla="*/ 190 w 246"/>
                <a:gd name="T73" fmla="*/ 269 h 300"/>
                <a:gd name="T74" fmla="*/ 190 w 246"/>
                <a:gd name="T75" fmla="*/ 133 h 300"/>
                <a:gd name="T76" fmla="*/ 200 w 246"/>
                <a:gd name="T77" fmla="*/ 124 h 300"/>
                <a:gd name="T78" fmla="*/ 215 w 246"/>
                <a:gd name="T79" fmla="*/ 35 h 300"/>
                <a:gd name="T80" fmla="*/ 219 w 246"/>
                <a:gd name="T81" fmla="*/ 22 h 300"/>
                <a:gd name="T82" fmla="*/ 184 w 246"/>
                <a:gd name="T83" fmla="*/ 36 h 300"/>
                <a:gd name="T84" fmla="*/ 208 w 246"/>
                <a:gd name="T85" fmla="*/ 44 h 300"/>
                <a:gd name="T86" fmla="*/ 246 w 246"/>
                <a:gd name="T87" fmla="*/ 41 h 300"/>
                <a:gd name="T88" fmla="*/ 155 w 246"/>
                <a:gd name="T89" fmla="*/ 134 h 300"/>
                <a:gd name="T90" fmla="*/ 156 w 246"/>
                <a:gd name="T91" fmla="*/ 92 h 300"/>
                <a:gd name="T92" fmla="*/ 218 w 246"/>
                <a:gd name="T93" fmla="*/ 41 h 300"/>
                <a:gd name="T94" fmla="*/ 246 w 246"/>
                <a:gd name="T95" fmla="*/ 107 h 300"/>
                <a:gd name="T96" fmla="*/ 155 w 246"/>
                <a:gd name="T97" fmla="*/ 201 h 300"/>
                <a:gd name="T98" fmla="*/ 156 w 246"/>
                <a:gd name="T99" fmla="*/ 159 h 300"/>
                <a:gd name="T100" fmla="*/ 218 w 246"/>
                <a:gd name="T101" fmla="*/ 107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46" h="300">
                  <a:moveTo>
                    <a:pt x="43" y="192"/>
                  </a:moveTo>
                  <a:cubicBezTo>
                    <a:pt x="129" y="192"/>
                    <a:pt x="129" y="192"/>
                    <a:pt x="129" y="192"/>
                  </a:cubicBezTo>
                  <a:cubicBezTo>
                    <a:pt x="129" y="202"/>
                    <a:pt x="129" y="202"/>
                    <a:pt x="129" y="202"/>
                  </a:cubicBezTo>
                  <a:cubicBezTo>
                    <a:pt x="43" y="202"/>
                    <a:pt x="43" y="202"/>
                    <a:pt x="43" y="202"/>
                  </a:cubicBezTo>
                  <a:lnTo>
                    <a:pt x="43" y="192"/>
                  </a:lnTo>
                  <a:close/>
                  <a:moveTo>
                    <a:pt x="129" y="126"/>
                  </a:moveTo>
                  <a:cubicBezTo>
                    <a:pt x="43" y="126"/>
                    <a:pt x="43" y="126"/>
                    <a:pt x="43" y="126"/>
                  </a:cubicBezTo>
                  <a:cubicBezTo>
                    <a:pt x="43" y="135"/>
                    <a:pt x="43" y="135"/>
                    <a:pt x="43" y="135"/>
                  </a:cubicBezTo>
                  <a:cubicBezTo>
                    <a:pt x="129" y="135"/>
                    <a:pt x="129" y="135"/>
                    <a:pt x="129" y="135"/>
                  </a:cubicBezTo>
                  <a:lnTo>
                    <a:pt x="129" y="126"/>
                  </a:lnTo>
                  <a:close/>
                  <a:moveTo>
                    <a:pt x="208" y="111"/>
                  </a:moveTo>
                  <a:cubicBezTo>
                    <a:pt x="215" y="101"/>
                    <a:pt x="215" y="101"/>
                    <a:pt x="215" y="101"/>
                  </a:cubicBezTo>
                  <a:cubicBezTo>
                    <a:pt x="219" y="101"/>
                    <a:pt x="219" y="101"/>
                    <a:pt x="219" y="101"/>
                  </a:cubicBezTo>
                  <a:cubicBezTo>
                    <a:pt x="219" y="90"/>
                    <a:pt x="219" y="90"/>
                    <a:pt x="219" y="90"/>
                  </a:cubicBezTo>
                  <a:cubicBezTo>
                    <a:pt x="208" y="106"/>
                    <a:pt x="208" y="106"/>
                    <a:pt x="208" y="106"/>
                  </a:cubicBezTo>
                  <a:lnTo>
                    <a:pt x="208" y="111"/>
                  </a:lnTo>
                  <a:close/>
                  <a:moveTo>
                    <a:pt x="117" y="92"/>
                  </a:moveTo>
                  <a:cubicBezTo>
                    <a:pt x="43" y="92"/>
                    <a:pt x="43" y="92"/>
                    <a:pt x="43" y="92"/>
                  </a:cubicBezTo>
                  <a:cubicBezTo>
                    <a:pt x="43" y="102"/>
                    <a:pt x="43" y="102"/>
                    <a:pt x="43" y="102"/>
                  </a:cubicBezTo>
                  <a:cubicBezTo>
                    <a:pt x="117" y="102"/>
                    <a:pt x="117" y="102"/>
                    <a:pt x="117" y="102"/>
                  </a:cubicBezTo>
                  <a:lnTo>
                    <a:pt x="117" y="92"/>
                  </a:lnTo>
                  <a:close/>
                  <a:moveTo>
                    <a:pt x="43" y="235"/>
                  </a:moveTo>
                  <a:cubicBezTo>
                    <a:pt x="117" y="235"/>
                    <a:pt x="117" y="235"/>
                    <a:pt x="117" y="235"/>
                  </a:cubicBezTo>
                  <a:cubicBezTo>
                    <a:pt x="117" y="226"/>
                    <a:pt x="117" y="226"/>
                    <a:pt x="117" y="226"/>
                  </a:cubicBezTo>
                  <a:cubicBezTo>
                    <a:pt x="43" y="226"/>
                    <a:pt x="43" y="226"/>
                    <a:pt x="43" y="226"/>
                  </a:cubicBezTo>
                  <a:lnTo>
                    <a:pt x="43" y="235"/>
                  </a:lnTo>
                  <a:close/>
                  <a:moveTo>
                    <a:pt x="208" y="287"/>
                  </a:moveTo>
                  <a:cubicBezTo>
                    <a:pt x="11" y="287"/>
                    <a:pt x="11" y="287"/>
                    <a:pt x="11" y="287"/>
                  </a:cubicBezTo>
                  <a:cubicBezTo>
                    <a:pt x="11" y="36"/>
                    <a:pt x="11" y="36"/>
                    <a:pt x="11" y="36"/>
                  </a:cubicBezTo>
                  <a:cubicBezTo>
                    <a:pt x="35" y="36"/>
                    <a:pt x="35" y="36"/>
                    <a:pt x="35" y="36"/>
                  </a:cubicBezTo>
                  <a:cubicBezTo>
                    <a:pt x="37" y="31"/>
                    <a:pt x="40" y="26"/>
                    <a:pt x="44" y="22"/>
                  </a:cubicBezTo>
                  <a:cubicBezTo>
                    <a:pt x="0" y="22"/>
                    <a:pt x="0" y="22"/>
                    <a:pt x="0" y="22"/>
                  </a:cubicBezTo>
                  <a:cubicBezTo>
                    <a:pt x="0" y="300"/>
                    <a:pt x="0" y="300"/>
                    <a:pt x="0" y="300"/>
                  </a:cubicBezTo>
                  <a:cubicBezTo>
                    <a:pt x="219" y="300"/>
                    <a:pt x="219" y="300"/>
                    <a:pt x="219" y="300"/>
                  </a:cubicBezTo>
                  <a:cubicBezTo>
                    <a:pt x="219" y="157"/>
                    <a:pt x="219" y="157"/>
                    <a:pt x="219" y="157"/>
                  </a:cubicBezTo>
                  <a:cubicBezTo>
                    <a:pt x="208" y="173"/>
                    <a:pt x="208" y="173"/>
                    <a:pt x="208" y="173"/>
                  </a:cubicBezTo>
                  <a:lnTo>
                    <a:pt x="208" y="287"/>
                  </a:lnTo>
                  <a:close/>
                  <a:moveTo>
                    <a:pt x="117" y="159"/>
                  </a:moveTo>
                  <a:cubicBezTo>
                    <a:pt x="43" y="159"/>
                    <a:pt x="43" y="159"/>
                    <a:pt x="43" y="159"/>
                  </a:cubicBezTo>
                  <a:cubicBezTo>
                    <a:pt x="43" y="169"/>
                    <a:pt x="43" y="169"/>
                    <a:pt x="43" y="169"/>
                  </a:cubicBezTo>
                  <a:cubicBezTo>
                    <a:pt x="117" y="169"/>
                    <a:pt x="117" y="169"/>
                    <a:pt x="117" y="169"/>
                  </a:cubicBezTo>
                  <a:lnTo>
                    <a:pt x="117" y="159"/>
                  </a:lnTo>
                  <a:close/>
                  <a:moveTo>
                    <a:pt x="41" y="36"/>
                  </a:moveTo>
                  <a:cubicBezTo>
                    <a:pt x="43" y="29"/>
                    <a:pt x="50" y="25"/>
                    <a:pt x="57" y="22"/>
                  </a:cubicBezTo>
                  <a:cubicBezTo>
                    <a:pt x="63" y="21"/>
                    <a:pt x="71" y="20"/>
                    <a:pt x="77" y="20"/>
                  </a:cubicBezTo>
                  <a:cubicBezTo>
                    <a:pt x="80" y="20"/>
                    <a:pt x="83" y="20"/>
                    <a:pt x="86" y="20"/>
                  </a:cubicBezTo>
                  <a:cubicBezTo>
                    <a:pt x="87" y="20"/>
                    <a:pt x="88" y="20"/>
                    <a:pt x="89" y="20"/>
                  </a:cubicBezTo>
                  <a:cubicBezTo>
                    <a:pt x="89" y="9"/>
                    <a:pt x="98" y="0"/>
                    <a:pt x="110" y="0"/>
                  </a:cubicBezTo>
                  <a:cubicBezTo>
                    <a:pt x="121" y="0"/>
                    <a:pt x="130" y="9"/>
                    <a:pt x="130" y="20"/>
                  </a:cubicBezTo>
                  <a:cubicBezTo>
                    <a:pt x="131" y="20"/>
                    <a:pt x="132" y="20"/>
                    <a:pt x="133" y="20"/>
                  </a:cubicBezTo>
                  <a:cubicBezTo>
                    <a:pt x="136" y="20"/>
                    <a:pt x="139" y="20"/>
                    <a:pt x="142" y="20"/>
                  </a:cubicBezTo>
                  <a:cubicBezTo>
                    <a:pt x="149" y="20"/>
                    <a:pt x="156" y="21"/>
                    <a:pt x="162" y="22"/>
                  </a:cubicBezTo>
                  <a:cubicBezTo>
                    <a:pt x="170" y="25"/>
                    <a:pt x="176" y="29"/>
                    <a:pt x="178" y="36"/>
                  </a:cubicBezTo>
                  <a:cubicBezTo>
                    <a:pt x="179" y="38"/>
                    <a:pt x="179" y="41"/>
                    <a:pt x="179" y="43"/>
                  </a:cubicBezTo>
                  <a:cubicBezTo>
                    <a:pt x="145" y="43"/>
                    <a:pt x="74" y="43"/>
                    <a:pt x="40" y="43"/>
                  </a:cubicBezTo>
                  <a:cubicBezTo>
                    <a:pt x="40" y="41"/>
                    <a:pt x="41" y="38"/>
                    <a:pt x="41" y="36"/>
                  </a:cubicBezTo>
                  <a:close/>
                  <a:moveTo>
                    <a:pt x="99" y="20"/>
                  </a:moveTo>
                  <a:cubicBezTo>
                    <a:pt x="103" y="20"/>
                    <a:pt x="106" y="20"/>
                    <a:pt x="110" y="20"/>
                  </a:cubicBezTo>
                  <a:cubicBezTo>
                    <a:pt x="113" y="20"/>
                    <a:pt x="116" y="20"/>
                    <a:pt x="120" y="20"/>
                  </a:cubicBezTo>
                  <a:cubicBezTo>
                    <a:pt x="119" y="15"/>
                    <a:pt x="115" y="11"/>
                    <a:pt x="110" y="11"/>
                  </a:cubicBezTo>
                  <a:cubicBezTo>
                    <a:pt x="104" y="11"/>
                    <a:pt x="100" y="15"/>
                    <a:pt x="99" y="20"/>
                  </a:cubicBezTo>
                  <a:close/>
                  <a:moveTo>
                    <a:pt x="190" y="269"/>
                  </a:moveTo>
                  <a:cubicBezTo>
                    <a:pt x="29" y="269"/>
                    <a:pt x="29" y="269"/>
                    <a:pt x="29" y="269"/>
                  </a:cubicBezTo>
                  <a:cubicBezTo>
                    <a:pt x="29" y="59"/>
                    <a:pt x="29" y="59"/>
                    <a:pt x="29" y="59"/>
                  </a:cubicBezTo>
                  <a:cubicBezTo>
                    <a:pt x="190" y="59"/>
                    <a:pt x="190" y="59"/>
                    <a:pt x="190" y="59"/>
                  </a:cubicBezTo>
                  <a:cubicBezTo>
                    <a:pt x="190" y="71"/>
                    <a:pt x="190" y="71"/>
                    <a:pt x="190" y="71"/>
                  </a:cubicBezTo>
                  <a:cubicBezTo>
                    <a:pt x="200" y="57"/>
                    <a:pt x="200" y="57"/>
                    <a:pt x="200" y="57"/>
                  </a:cubicBezTo>
                  <a:cubicBezTo>
                    <a:pt x="200" y="49"/>
                    <a:pt x="200" y="49"/>
                    <a:pt x="200" y="49"/>
                  </a:cubicBezTo>
                  <a:cubicBezTo>
                    <a:pt x="19" y="49"/>
                    <a:pt x="19" y="49"/>
                    <a:pt x="19" y="49"/>
                  </a:cubicBezTo>
                  <a:cubicBezTo>
                    <a:pt x="19" y="278"/>
                    <a:pt x="19" y="278"/>
                    <a:pt x="19" y="278"/>
                  </a:cubicBezTo>
                  <a:cubicBezTo>
                    <a:pt x="200" y="278"/>
                    <a:pt x="200" y="278"/>
                    <a:pt x="200" y="278"/>
                  </a:cubicBezTo>
                  <a:cubicBezTo>
                    <a:pt x="200" y="185"/>
                    <a:pt x="200" y="185"/>
                    <a:pt x="200" y="185"/>
                  </a:cubicBezTo>
                  <a:cubicBezTo>
                    <a:pt x="190" y="199"/>
                    <a:pt x="190" y="199"/>
                    <a:pt x="190" y="199"/>
                  </a:cubicBezTo>
                  <a:lnTo>
                    <a:pt x="190" y="269"/>
                  </a:lnTo>
                  <a:close/>
                  <a:moveTo>
                    <a:pt x="200" y="119"/>
                  </a:moveTo>
                  <a:cubicBezTo>
                    <a:pt x="190" y="133"/>
                    <a:pt x="190" y="133"/>
                    <a:pt x="190" y="133"/>
                  </a:cubicBezTo>
                  <a:cubicBezTo>
                    <a:pt x="190" y="138"/>
                    <a:pt x="190" y="138"/>
                    <a:pt x="190" y="138"/>
                  </a:cubicBezTo>
                  <a:cubicBezTo>
                    <a:pt x="200" y="124"/>
                    <a:pt x="200" y="124"/>
                    <a:pt x="200" y="124"/>
                  </a:cubicBezTo>
                  <a:lnTo>
                    <a:pt x="200" y="119"/>
                  </a:lnTo>
                  <a:close/>
                  <a:moveTo>
                    <a:pt x="215" y="35"/>
                  </a:moveTo>
                  <a:cubicBezTo>
                    <a:pt x="219" y="35"/>
                    <a:pt x="219" y="35"/>
                    <a:pt x="219" y="35"/>
                  </a:cubicBezTo>
                  <a:cubicBezTo>
                    <a:pt x="219" y="22"/>
                    <a:pt x="219" y="22"/>
                    <a:pt x="219" y="22"/>
                  </a:cubicBezTo>
                  <a:cubicBezTo>
                    <a:pt x="175" y="22"/>
                    <a:pt x="175" y="22"/>
                    <a:pt x="175" y="22"/>
                  </a:cubicBezTo>
                  <a:cubicBezTo>
                    <a:pt x="179" y="26"/>
                    <a:pt x="182" y="30"/>
                    <a:pt x="184" y="36"/>
                  </a:cubicBezTo>
                  <a:cubicBezTo>
                    <a:pt x="208" y="36"/>
                    <a:pt x="208" y="36"/>
                    <a:pt x="208" y="36"/>
                  </a:cubicBezTo>
                  <a:cubicBezTo>
                    <a:pt x="208" y="44"/>
                    <a:pt x="208" y="44"/>
                    <a:pt x="208" y="44"/>
                  </a:cubicBezTo>
                  <a:lnTo>
                    <a:pt x="215" y="35"/>
                  </a:lnTo>
                  <a:close/>
                  <a:moveTo>
                    <a:pt x="246" y="41"/>
                  </a:moveTo>
                  <a:cubicBezTo>
                    <a:pt x="182" y="134"/>
                    <a:pt x="182" y="134"/>
                    <a:pt x="182" y="134"/>
                  </a:cubicBezTo>
                  <a:cubicBezTo>
                    <a:pt x="155" y="134"/>
                    <a:pt x="155" y="134"/>
                    <a:pt x="155" y="134"/>
                  </a:cubicBezTo>
                  <a:cubicBezTo>
                    <a:pt x="129" y="92"/>
                    <a:pt x="129" y="92"/>
                    <a:pt x="129" y="92"/>
                  </a:cubicBezTo>
                  <a:cubicBezTo>
                    <a:pt x="156" y="92"/>
                    <a:pt x="156" y="92"/>
                    <a:pt x="156" y="92"/>
                  </a:cubicBezTo>
                  <a:cubicBezTo>
                    <a:pt x="169" y="113"/>
                    <a:pt x="169" y="113"/>
                    <a:pt x="169" y="113"/>
                  </a:cubicBezTo>
                  <a:cubicBezTo>
                    <a:pt x="218" y="41"/>
                    <a:pt x="218" y="41"/>
                    <a:pt x="218" y="41"/>
                  </a:cubicBezTo>
                  <a:lnTo>
                    <a:pt x="246" y="41"/>
                  </a:lnTo>
                  <a:close/>
                  <a:moveTo>
                    <a:pt x="246" y="107"/>
                  </a:moveTo>
                  <a:cubicBezTo>
                    <a:pt x="182" y="201"/>
                    <a:pt x="182" y="201"/>
                    <a:pt x="182" y="201"/>
                  </a:cubicBezTo>
                  <a:cubicBezTo>
                    <a:pt x="155" y="201"/>
                    <a:pt x="155" y="201"/>
                    <a:pt x="155" y="201"/>
                  </a:cubicBezTo>
                  <a:cubicBezTo>
                    <a:pt x="129" y="159"/>
                    <a:pt x="129" y="159"/>
                    <a:pt x="129" y="159"/>
                  </a:cubicBezTo>
                  <a:cubicBezTo>
                    <a:pt x="156" y="159"/>
                    <a:pt x="156" y="159"/>
                    <a:pt x="156" y="159"/>
                  </a:cubicBezTo>
                  <a:cubicBezTo>
                    <a:pt x="169" y="180"/>
                    <a:pt x="169" y="180"/>
                    <a:pt x="169" y="180"/>
                  </a:cubicBezTo>
                  <a:cubicBezTo>
                    <a:pt x="218" y="107"/>
                    <a:pt x="218" y="107"/>
                    <a:pt x="218" y="107"/>
                  </a:cubicBezTo>
                  <a:lnTo>
                    <a:pt x="246" y="107"/>
                  </a:lnTo>
                  <a:close/>
                </a:path>
              </a:pathLst>
            </a:custGeom>
            <a:solidFill>
              <a:srgbClr val="FFFFFF"/>
            </a:solidFill>
            <a:ln>
              <a:noFill/>
            </a:ln>
          </p:spPr>
          <p:txBody>
            <a:bodyPr vert="horz" wrap="square" lIns="82305" tIns="41153" rIns="82305" bIns="41153" numCol="1" anchor="t" anchorCtr="0" compatLnSpc="1">
              <a:prstTxWarp prst="textNoShape">
                <a:avLst/>
              </a:prstTxWarp>
            </a:bodyPr>
            <a:lstStyle/>
            <a:p>
              <a:endParaRPr lang="en-US" sz="1600">
                <a:solidFill>
                  <a:srgbClr val="505050"/>
                </a:solidFill>
              </a:endParaRPr>
            </a:p>
          </p:txBody>
        </p:sp>
      </p:grpSp>
    </p:spTree>
    <p:extLst>
      <p:ext uri="{BB962C8B-B14F-4D97-AF65-F5344CB8AC3E}">
        <p14:creationId xmlns:p14="http://schemas.microsoft.com/office/powerpoint/2010/main" val="33789068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de-AT" dirty="0" err="1" smtClean="0"/>
              <a:t>Managed</a:t>
            </a:r>
            <a:r>
              <a:rPr lang="de-AT" dirty="0" smtClean="0"/>
              <a:t> Properties</a:t>
            </a:r>
            <a:endParaRPr lang="en-US" dirty="0"/>
          </a:p>
        </p:txBody>
      </p:sp>
      <p:pic>
        <p:nvPicPr>
          <p:cNvPr id="4" name="Picture 3"/>
          <p:cNvPicPr>
            <a:picLocks noChangeAspect="1"/>
          </p:cNvPicPr>
          <p:nvPr/>
        </p:nvPicPr>
        <p:blipFill>
          <a:blip r:embed="rId3"/>
          <a:stretch>
            <a:fillRect/>
          </a:stretch>
        </p:blipFill>
        <p:spPr>
          <a:xfrm>
            <a:off x="6290245" y="1573186"/>
            <a:ext cx="4969415" cy="3168651"/>
          </a:xfrm>
          <a:prstGeom prst="rect">
            <a:avLst/>
          </a:prstGeom>
        </p:spPr>
      </p:pic>
      <p:pic>
        <p:nvPicPr>
          <p:cNvPr id="5" name="Picture 4"/>
          <p:cNvPicPr>
            <a:picLocks noChangeAspect="1"/>
          </p:cNvPicPr>
          <p:nvPr/>
        </p:nvPicPr>
        <p:blipFill>
          <a:blip r:embed="rId4"/>
          <a:stretch>
            <a:fillRect/>
          </a:stretch>
        </p:blipFill>
        <p:spPr>
          <a:xfrm>
            <a:off x="889645" y="1662385"/>
            <a:ext cx="4275111" cy="3131021"/>
          </a:xfrm>
          <a:prstGeom prst="rect">
            <a:avLst/>
          </a:prstGeom>
        </p:spPr>
      </p:pic>
      <p:pic>
        <p:nvPicPr>
          <p:cNvPr id="8" name="Picture 7"/>
          <p:cNvPicPr>
            <a:picLocks noChangeAspect="1"/>
          </p:cNvPicPr>
          <p:nvPr/>
        </p:nvPicPr>
        <p:blipFill>
          <a:blip r:embed="rId5"/>
          <a:stretch>
            <a:fillRect/>
          </a:stretch>
        </p:blipFill>
        <p:spPr>
          <a:xfrm>
            <a:off x="5926868" y="4741837"/>
            <a:ext cx="5544616" cy="1858574"/>
          </a:xfrm>
          <a:prstGeom prst="rect">
            <a:avLst/>
          </a:prstGeom>
        </p:spPr>
      </p:pic>
    </p:spTree>
    <p:extLst>
      <p:ext uri="{BB962C8B-B14F-4D97-AF65-F5344CB8AC3E}">
        <p14:creationId xmlns:p14="http://schemas.microsoft.com/office/powerpoint/2010/main" val="11860426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5-30499_SPC_2014_ITPro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ITPro_Template" id="{BD0A7012-F8ED-41FC-8134-DED10F5C70EA}" vid="{F576E035-F84A-42E4-82A5-37BE7D9FA051}"/>
    </a:ext>
  </a:extLst>
</a:theme>
</file>

<file path=ppt/theme/theme2.xml><?xml version="1.0" encoding="utf-8"?>
<a:theme xmlns:a="http://schemas.openxmlformats.org/drawingml/2006/main" name="1_5-30499_SPC_2014_ITPro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ITPro_Template" id="{F1BF2D39-13A4-45B9-A7D0-772363FBC334}" vid="{8B01843C-F750-4256-AAE1-33E41EAD9EA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32983A9-6BC3-4688-BF6E-54A8BB0A0AE8}"/>
</file>

<file path=customXml/itemProps2.xml><?xml version="1.0" encoding="utf-8"?>
<ds:datastoreItem xmlns:ds="http://schemas.openxmlformats.org/officeDocument/2006/customXml" ds:itemID="{758FDAC0-319D-4A54-8D8E-1D42CB1F8004}"/>
</file>

<file path=customXml/itemProps3.xml><?xml version="1.0" encoding="utf-8"?>
<ds:datastoreItem xmlns:ds="http://schemas.openxmlformats.org/officeDocument/2006/customXml" ds:itemID="{F990F116-B58F-4255-B05B-DA3808E0E5C6}"/>
</file>

<file path=docProps/app.xml><?xml version="1.0" encoding="utf-8"?>
<Properties xmlns="http://schemas.openxmlformats.org/officeDocument/2006/extended-properties" xmlns:vt="http://schemas.openxmlformats.org/officeDocument/2006/docPropsVTypes">
  <Template>ITPro</Template>
  <TotalTime>1</TotalTime>
  <Words>5163</Words>
  <Application>Microsoft Office PowerPoint</Application>
  <PresentationFormat>Custom</PresentationFormat>
  <Paragraphs>313</Paragraphs>
  <Slides>37</Slides>
  <Notes>37</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37</vt:i4>
      </vt:variant>
    </vt:vector>
  </HeadingPairs>
  <TitlesOfParts>
    <vt:vector size="45" baseType="lpstr">
      <vt:lpstr>Arial</vt:lpstr>
      <vt:lpstr>Calibri</vt:lpstr>
      <vt:lpstr>Consolas</vt:lpstr>
      <vt:lpstr>Segoe UI</vt:lpstr>
      <vt:lpstr>Segoe UI Light</vt:lpstr>
      <vt:lpstr>Wingdings</vt:lpstr>
      <vt:lpstr>5-30499_SPC_2014_ITPro_Template_16x9</vt:lpstr>
      <vt:lpstr>1_5-30499_SPC_2014_ITPro_Template_16x9</vt:lpstr>
      <vt:lpstr>PowerPoint Presentation</vt:lpstr>
      <vt:lpstr>Customizing Search experiences with Azure Hosted Data and Bing Maps</vt:lpstr>
      <vt:lpstr>Speakers </vt:lpstr>
      <vt:lpstr>Session Objectives And Takeaways</vt:lpstr>
      <vt:lpstr>Office 365</vt:lpstr>
      <vt:lpstr>Demo</vt:lpstr>
      <vt:lpstr>Content</vt:lpstr>
      <vt:lpstr>SharePoint Configuration</vt:lpstr>
      <vt:lpstr>Managed Properties</vt:lpstr>
      <vt:lpstr>SharePoint Configuration</vt:lpstr>
      <vt:lpstr>Display Templates</vt:lpstr>
      <vt:lpstr>Demo</vt:lpstr>
      <vt:lpstr>Display Template</vt:lpstr>
      <vt:lpstr>Demo</vt:lpstr>
      <vt:lpstr>Custom Managed Properties</vt:lpstr>
      <vt:lpstr>Demo</vt:lpstr>
      <vt:lpstr>Bing Maps</vt:lpstr>
      <vt:lpstr>Demo</vt:lpstr>
      <vt:lpstr>Augment with SharePoint Hosted Data</vt:lpstr>
      <vt:lpstr>JavaScript / JQuery</vt:lpstr>
      <vt:lpstr>Overcome $ limitation</vt:lpstr>
      <vt:lpstr>SQL Azure</vt:lpstr>
      <vt:lpstr>Demo</vt:lpstr>
      <vt:lpstr>SQL Azure</vt:lpstr>
      <vt:lpstr>Demo</vt:lpstr>
      <vt:lpstr>Augment with SQL Azure Hosted Data</vt:lpstr>
      <vt:lpstr>Challenges</vt:lpstr>
      <vt:lpstr>Challenges</vt:lpstr>
      <vt:lpstr>Lessions learned</vt:lpstr>
      <vt:lpstr>“ The second thoughts are wisest.”</vt:lpstr>
      <vt:lpstr>Summary</vt:lpstr>
      <vt:lpstr>Recap</vt:lpstr>
      <vt:lpstr>Resources</vt:lpstr>
      <vt:lpstr>Search Session @ SPC14 on Thursday</vt:lpstr>
      <vt:lpstr>Questions</vt:lpstr>
      <vt:lpstr>MySPC</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Customizing Search experiences with Azure Hosted Data and Bing Maps</dc:title>
  <dc:subject>SharePoint Conference 2014 Executive</dc:subject>
  <dc:creator>Administrator</dc:creator>
  <cp:keywords>SharePoint Conference 2014 Executive</cp:keywords>
  <dc:description>Template by: Mitchell Derrey, Silver Fox Productions, Inc.
Formatting by: 
Event Dates: March 2-6, 2014
Event Location: Las Vegas, NV
Audience Type: Internal/External</dc:description>
  <cp:lastModifiedBy>Administrator</cp:lastModifiedBy>
  <cp:revision>2</cp:revision>
  <dcterms:created xsi:type="dcterms:W3CDTF">2014-03-05T19:59:38Z</dcterms:created>
  <dcterms:modified xsi:type="dcterms:W3CDTF">2014-03-06T02:40:30Z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92;#Venetian|bd55f5f3-c228-4542-b738-d5b5edd79abd</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21;#IT professionals|f9d20670-fa9a-45b8-a017-ba71db81a534</vt:lpwstr>
  </property>
  <property fmtid="{D5CDD505-2E9C-101B-9397-08002B2CF9AE}" pid="13" name="Event Name">
    <vt:lpwstr>91;#Microsoft SharePoint Conference|a629e079-6b4e-41d1-9641-98de5e4410b7</vt:lpwstr>
  </property>
  <property fmtid="{D5CDD505-2E9C-101B-9397-08002B2CF9AE}" pid="14" name="TaxKeywordTaxHTField">
    <vt:lpwstr>SharePoint Conference 2014 Executive|c7618099-af1d-412d-92b3-b97338d93c70</vt:lpwstr>
  </property>
  <property fmtid="{D5CDD505-2E9C-101B-9397-08002B2CF9AE}" pid="15" name="TaxCatchAll">
    <vt:lpwstr>10;#SharePoint Conference 2014 Executive;#90;#SharePoint Conference 2014 Executive|c7618099-af1d-412d-92b3-b97338d93c70</vt:lpwstr>
  </property>
</Properties>
</file>