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34"/>
  </p:notesMasterIdLst>
  <p:handoutMasterIdLst>
    <p:handoutMasterId r:id="rId35"/>
  </p:handoutMasterIdLst>
  <p:sldIdLst>
    <p:sldId id="256" r:id="rId6"/>
    <p:sldId id="257" r:id="rId7"/>
    <p:sldId id="258"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5" r:id="rId32"/>
    <p:sldId id="284" r:id="rId3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294"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handoutMaster" Target="handoutMasters/handoutMaster1.xml"/><Relationship Id="rId8" Type="http://schemas.openxmlformats.org/officeDocument/2006/relationships/slide" Target="slides/slide3.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0043D4-BB37-456A-BCCF-91FA9EF7E666}" type="doc">
      <dgm:prSet loTypeId="urn:microsoft.com/office/officeart/2005/8/layout/hProcess9" loCatId="process" qsTypeId="urn:microsoft.com/office/officeart/2005/8/quickstyle/simple1" qsCatId="simple" csTypeId="urn:microsoft.com/office/officeart/2005/8/colors/colorful1" csCatId="colorful" phldr="1"/>
      <dgm:spPr/>
    </dgm:pt>
    <dgm:pt modelId="{CA86BB20-948E-49B8-8939-B0716C228956}">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Request</a:t>
          </a:r>
          <a:endParaRPr lang="en-US" dirty="0"/>
        </a:p>
      </dgm:t>
    </dgm:pt>
    <dgm:pt modelId="{D8AC4040-074E-4B78-857A-2FABBA883EA8}" type="parTrans" cxnId="{6DDDA55C-BFE2-4990-B31B-EF487447671F}">
      <dgm:prSet/>
      <dgm:spPr/>
      <dgm:t>
        <a:bodyPr/>
        <a:lstStyle/>
        <a:p>
          <a:endParaRPr lang="en-US"/>
        </a:p>
      </dgm:t>
    </dgm:pt>
    <dgm:pt modelId="{92832F94-6AF0-4960-A160-35FC702037B9}" type="sibTrans" cxnId="{6DDDA55C-BFE2-4990-B31B-EF487447671F}">
      <dgm:prSet/>
      <dgm:spPr/>
      <dgm:t>
        <a:bodyPr/>
        <a:lstStyle/>
        <a:p>
          <a:endParaRPr lang="en-US"/>
        </a:p>
      </dgm:t>
    </dgm:pt>
    <dgm:pt modelId="{56EF2C01-31FB-4D03-A0F0-F6CBF7CEEADB}">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Log</a:t>
          </a:r>
          <a:endParaRPr lang="en-US" dirty="0"/>
        </a:p>
      </dgm:t>
    </dgm:pt>
    <dgm:pt modelId="{734BAD8B-254D-47CF-A9EF-757FAFD350B0}" type="parTrans" cxnId="{190ECC07-CEFD-477E-8371-AD06167A857D}">
      <dgm:prSet/>
      <dgm:spPr/>
      <dgm:t>
        <a:bodyPr/>
        <a:lstStyle/>
        <a:p>
          <a:endParaRPr lang="en-US"/>
        </a:p>
      </dgm:t>
    </dgm:pt>
    <dgm:pt modelId="{3CED7CFE-5504-4011-B63F-10770C59706B}" type="sibTrans" cxnId="{190ECC07-CEFD-477E-8371-AD06167A857D}">
      <dgm:prSet/>
      <dgm:spPr/>
      <dgm:t>
        <a:bodyPr/>
        <a:lstStyle/>
        <a:p>
          <a:endParaRPr lang="en-US"/>
        </a:p>
      </dgm:t>
    </dgm:pt>
    <dgm:pt modelId="{C0CB0ECF-1752-45A4-9222-D57C90A74032}">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Data points</a:t>
          </a:r>
          <a:endParaRPr lang="en-US" dirty="0"/>
        </a:p>
      </dgm:t>
    </dgm:pt>
    <dgm:pt modelId="{0814E79B-1DB9-4049-85B0-D57EA39664CC}" type="parTrans" cxnId="{E693ECFA-ABFD-433C-A65A-95E36137B187}">
      <dgm:prSet/>
      <dgm:spPr/>
      <dgm:t>
        <a:bodyPr/>
        <a:lstStyle/>
        <a:p>
          <a:endParaRPr lang="en-US"/>
        </a:p>
      </dgm:t>
    </dgm:pt>
    <dgm:pt modelId="{8507403B-45E2-4C17-80D2-B9766B4AF7FD}" type="sibTrans" cxnId="{E693ECFA-ABFD-433C-A65A-95E36137B187}">
      <dgm:prSet/>
      <dgm:spPr/>
      <dgm:t>
        <a:bodyPr/>
        <a:lstStyle/>
        <a:p>
          <a:endParaRPr lang="en-US"/>
        </a:p>
      </dgm:t>
    </dgm:pt>
    <dgm:pt modelId="{8E20FBAB-2191-45EC-B94C-D61733458B9F}">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Policies</a:t>
          </a:r>
          <a:endParaRPr lang="en-US" dirty="0"/>
        </a:p>
      </dgm:t>
    </dgm:pt>
    <dgm:pt modelId="{D7E501D0-2635-4D4F-9A68-1A8B10DD19A1}" type="parTrans" cxnId="{B0E1DBDD-35CC-49DC-85E2-C8A1C9CFFEA2}">
      <dgm:prSet/>
      <dgm:spPr/>
      <dgm:t>
        <a:bodyPr/>
        <a:lstStyle/>
        <a:p>
          <a:endParaRPr lang="en-US"/>
        </a:p>
      </dgm:t>
    </dgm:pt>
    <dgm:pt modelId="{E1B9BF16-0B9F-437D-8E25-4F97F667285E}" type="sibTrans" cxnId="{B0E1DBDD-35CC-49DC-85E2-C8A1C9CFFEA2}">
      <dgm:prSet/>
      <dgm:spPr/>
      <dgm:t>
        <a:bodyPr/>
        <a:lstStyle/>
        <a:p>
          <a:endParaRPr lang="en-US"/>
        </a:p>
      </dgm:t>
    </dgm:pt>
    <dgm:pt modelId="{E2F85D59-326A-4915-9999-81AADAF75A6C}">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Report</a:t>
          </a:r>
          <a:endParaRPr lang="en-US" dirty="0"/>
        </a:p>
      </dgm:t>
    </dgm:pt>
    <dgm:pt modelId="{22243714-7FD8-4AA2-A554-7605A1B17BD2}" type="parTrans" cxnId="{991F8ACC-E3AF-416C-A550-CEA17584C418}">
      <dgm:prSet/>
      <dgm:spPr/>
      <dgm:t>
        <a:bodyPr/>
        <a:lstStyle/>
        <a:p>
          <a:endParaRPr lang="en-US"/>
        </a:p>
      </dgm:t>
    </dgm:pt>
    <dgm:pt modelId="{3CC893C6-0729-4F66-AC66-FB41C57FF34B}" type="sibTrans" cxnId="{991F8ACC-E3AF-416C-A550-CEA17584C418}">
      <dgm:prSet/>
      <dgm:spPr/>
      <dgm:t>
        <a:bodyPr/>
        <a:lstStyle/>
        <a:p>
          <a:endParaRPr lang="en-US"/>
        </a:p>
      </dgm:t>
    </dgm:pt>
    <dgm:pt modelId="{58C401A0-9AC3-44FE-9D29-E62D293E1B56}">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smtClean="0"/>
            <a:t>Proxy</a:t>
          </a:r>
          <a:endParaRPr lang="en-US" dirty="0"/>
        </a:p>
      </dgm:t>
    </dgm:pt>
    <dgm:pt modelId="{C68D0E3A-724C-4A61-A5D8-AE7944E14163}" type="parTrans" cxnId="{1B3DAA92-4B08-40FB-8549-6D879C18B04E}">
      <dgm:prSet/>
      <dgm:spPr/>
      <dgm:t>
        <a:bodyPr/>
        <a:lstStyle/>
        <a:p>
          <a:endParaRPr lang="en-US"/>
        </a:p>
      </dgm:t>
    </dgm:pt>
    <dgm:pt modelId="{C7B9F678-6A9F-4E4A-A998-B2618C2979EA}" type="sibTrans" cxnId="{1B3DAA92-4B08-40FB-8549-6D879C18B04E}">
      <dgm:prSet/>
      <dgm:spPr/>
      <dgm:t>
        <a:bodyPr/>
        <a:lstStyle/>
        <a:p>
          <a:endParaRPr lang="en-US"/>
        </a:p>
      </dgm:t>
    </dgm:pt>
    <dgm:pt modelId="{F0C83293-534A-4878-98A0-6D2BD10D9EB0}">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Workflow</a:t>
          </a:r>
          <a:endParaRPr lang="en-US" dirty="0"/>
        </a:p>
      </dgm:t>
    </dgm:pt>
    <dgm:pt modelId="{290532C7-78CA-4BE4-9A0C-4E58FDF6A896}" type="parTrans" cxnId="{D20F4945-76B2-4825-821E-BC7BDEC859A1}">
      <dgm:prSet/>
      <dgm:spPr/>
      <dgm:t>
        <a:bodyPr/>
        <a:lstStyle/>
        <a:p>
          <a:endParaRPr lang="en-US"/>
        </a:p>
      </dgm:t>
    </dgm:pt>
    <dgm:pt modelId="{6D0FF634-3F90-4D1F-B379-18C196C7043D}" type="sibTrans" cxnId="{D20F4945-76B2-4825-821E-BC7BDEC859A1}">
      <dgm:prSet/>
      <dgm:spPr/>
      <dgm:t>
        <a:bodyPr/>
        <a:lstStyle/>
        <a:p>
          <a:endParaRPr lang="en-US"/>
        </a:p>
      </dgm:t>
    </dgm:pt>
    <dgm:pt modelId="{F24950F0-24C3-4E93-B347-BADA55024D30}">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Approval</a:t>
          </a:r>
          <a:endParaRPr lang="en-US" dirty="0"/>
        </a:p>
      </dgm:t>
    </dgm:pt>
    <dgm:pt modelId="{27D98254-3962-4BAE-8C66-2313425E3499}" type="parTrans" cxnId="{517B8004-C572-4EE2-8EEE-16FD84AD73AA}">
      <dgm:prSet/>
      <dgm:spPr/>
      <dgm:t>
        <a:bodyPr/>
        <a:lstStyle/>
        <a:p>
          <a:endParaRPr lang="en-US"/>
        </a:p>
      </dgm:t>
    </dgm:pt>
    <dgm:pt modelId="{6B57E863-6D44-4909-8B8C-933AA4D5B7CE}" type="sibTrans" cxnId="{517B8004-C572-4EE2-8EEE-16FD84AD73AA}">
      <dgm:prSet/>
      <dgm:spPr/>
      <dgm:t>
        <a:bodyPr/>
        <a:lstStyle/>
        <a:p>
          <a:endParaRPr lang="en-US"/>
        </a:p>
      </dgm:t>
    </dgm:pt>
    <dgm:pt modelId="{6FF9116D-8277-40C9-A607-19F43AE03CD1}">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Provision</a:t>
          </a:r>
          <a:endParaRPr lang="en-US" dirty="0"/>
        </a:p>
      </dgm:t>
    </dgm:pt>
    <dgm:pt modelId="{9A41FD46-9BDB-40A9-BCB6-B5C149BD2575}" type="parTrans" cxnId="{870AC64E-FE01-4A70-A7F6-520973C47B7C}">
      <dgm:prSet/>
      <dgm:spPr/>
      <dgm:t>
        <a:bodyPr/>
        <a:lstStyle/>
        <a:p>
          <a:endParaRPr lang="en-US"/>
        </a:p>
      </dgm:t>
    </dgm:pt>
    <dgm:pt modelId="{7B0A385B-2441-4CC2-9919-25E76518F894}" type="sibTrans" cxnId="{870AC64E-FE01-4A70-A7F6-520973C47B7C}">
      <dgm:prSet/>
      <dgm:spPr/>
      <dgm:t>
        <a:bodyPr/>
        <a:lstStyle/>
        <a:p>
          <a:endParaRPr lang="en-US"/>
        </a:p>
      </dgm:t>
    </dgm:pt>
    <dgm:pt modelId="{13AD4BAA-4211-403E-8506-1CBF0B333059}">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Logic</a:t>
          </a:r>
          <a:endParaRPr lang="en-US" dirty="0"/>
        </a:p>
      </dgm:t>
    </dgm:pt>
    <dgm:pt modelId="{D5068E00-4D85-4521-AD2B-9413BF5CA108}" type="parTrans" cxnId="{8310164F-F790-468F-BD24-98038EFB3688}">
      <dgm:prSet/>
      <dgm:spPr/>
      <dgm:t>
        <a:bodyPr/>
        <a:lstStyle/>
        <a:p>
          <a:endParaRPr lang="en-US"/>
        </a:p>
      </dgm:t>
    </dgm:pt>
    <dgm:pt modelId="{80AC1A76-4CEE-4588-92F3-597003A057A0}" type="sibTrans" cxnId="{8310164F-F790-468F-BD24-98038EFB3688}">
      <dgm:prSet/>
      <dgm:spPr/>
      <dgm:t>
        <a:bodyPr/>
        <a:lstStyle/>
        <a:p>
          <a:endParaRPr lang="en-US"/>
        </a:p>
      </dgm:t>
    </dgm:pt>
    <dgm:pt modelId="{6A50EB17-50C6-4566-9819-C9C82E31A7BC}">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smtClean="0"/>
            <a:t>Elevation</a:t>
          </a:r>
          <a:endParaRPr lang="en-US" dirty="0"/>
        </a:p>
      </dgm:t>
    </dgm:pt>
    <dgm:pt modelId="{05074D24-D286-42CC-BD8D-C156E996ED91}" type="parTrans" cxnId="{EBD0D5A6-5F45-4951-A51E-AAA012DBC6E9}">
      <dgm:prSet/>
      <dgm:spPr/>
      <dgm:t>
        <a:bodyPr/>
        <a:lstStyle/>
        <a:p>
          <a:endParaRPr lang="en-US"/>
        </a:p>
      </dgm:t>
    </dgm:pt>
    <dgm:pt modelId="{E8DABACF-5CB4-4044-89CB-B823E0072609}" type="sibTrans" cxnId="{EBD0D5A6-5F45-4951-A51E-AAA012DBC6E9}">
      <dgm:prSet/>
      <dgm:spPr/>
      <dgm:t>
        <a:bodyPr/>
        <a:lstStyle/>
        <a:p>
          <a:endParaRPr lang="en-US"/>
        </a:p>
      </dgm:t>
    </dgm:pt>
    <dgm:pt modelId="{F1723917-0F37-4B19-BB82-48B27113902D}">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smtClean="0"/>
            <a:t>Isolation</a:t>
          </a:r>
          <a:endParaRPr lang="en-US" dirty="0"/>
        </a:p>
      </dgm:t>
    </dgm:pt>
    <dgm:pt modelId="{79989FF0-6AE6-40EB-8EE6-2F802F02B11D}" type="parTrans" cxnId="{EFD2D22F-2C5D-452F-9D24-A7929CAE0D7C}">
      <dgm:prSet/>
      <dgm:spPr/>
      <dgm:t>
        <a:bodyPr/>
        <a:lstStyle/>
        <a:p>
          <a:endParaRPr lang="en-US"/>
        </a:p>
      </dgm:t>
    </dgm:pt>
    <dgm:pt modelId="{75D47485-9B9B-4350-B095-F2001D1CA3FD}" type="sibTrans" cxnId="{EFD2D22F-2C5D-452F-9D24-A7929CAE0D7C}">
      <dgm:prSet/>
      <dgm:spPr/>
      <dgm:t>
        <a:bodyPr/>
        <a:lstStyle/>
        <a:p>
          <a:endParaRPr lang="en-US"/>
        </a:p>
      </dgm:t>
    </dgm:pt>
    <dgm:pt modelId="{9ABE21B2-F2A2-4A42-9971-8CB86F37C9CE}">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Insight</a:t>
          </a:r>
          <a:endParaRPr lang="en-US" dirty="0"/>
        </a:p>
      </dgm:t>
    </dgm:pt>
    <dgm:pt modelId="{EE24FBCB-6AA3-4EE3-9515-6E565E5A5143}" type="parTrans" cxnId="{D0F38ABC-42AE-4A5F-BB1D-9C26D7C958A3}">
      <dgm:prSet/>
      <dgm:spPr/>
      <dgm:t>
        <a:bodyPr/>
        <a:lstStyle/>
        <a:p>
          <a:endParaRPr lang="en-US"/>
        </a:p>
      </dgm:t>
    </dgm:pt>
    <dgm:pt modelId="{F62E4AFD-49D5-4E81-A5A4-297453E02061}" type="sibTrans" cxnId="{D0F38ABC-42AE-4A5F-BB1D-9C26D7C958A3}">
      <dgm:prSet/>
      <dgm:spPr/>
      <dgm:t>
        <a:bodyPr/>
        <a:lstStyle/>
        <a:p>
          <a:endParaRPr lang="en-US"/>
        </a:p>
      </dgm:t>
    </dgm:pt>
    <dgm:pt modelId="{C57A474C-D9B8-45BC-B047-12B812C86D57}">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Document</a:t>
          </a:r>
          <a:endParaRPr lang="en-US" dirty="0"/>
        </a:p>
      </dgm:t>
    </dgm:pt>
    <dgm:pt modelId="{596D4FD9-0F9E-4EE9-B4AC-82C9D2BAD28B}" type="parTrans" cxnId="{6CB3DC57-C621-4EE8-875F-D1CEB7D6030C}">
      <dgm:prSet/>
      <dgm:spPr/>
      <dgm:t>
        <a:bodyPr/>
        <a:lstStyle/>
        <a:p>
          <a:endParaRPr lang="en-US"/>
        </a:p>
      </dgm:t>
    </dgm:pt>
    <dgm:pt modelId="{E8CBDE68-AA64-4DB5-85D6-69E9DAF2EF2F}" type="sibTrans" cxnId="{6CB3DC57-C621-4EE8-875F-D1CEB7D6030C}">
      <dgm:prSet/>
      <dgm:spPr/>
      <dgm:t>
        <a:bodyPr/>
        <a:lstStyle/>
        <a:p>
          <a:endParaRPr lang="en-US"/>
        </a:p>
      </dgm:t>
    </dgm:pt>
    <dgm:pt modelId="{EE5B52A5-D3C0-49D2-8D44-C115FED741F9}">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Compliance</a:t>
          </a:r>
          <a:endParaRPr lang="en-US" dirty="0"/>
        </a:p>
      </dgm:t>
    </dgm:pt>
    <dgm:pt modelId="{15FB268D-4480-4D4B-99C9-1FC81F0E332E}" type="parTrans" cxnId="{0B78F42B-EDD8-4430-A916-09EACAE0E1C0}">
      <dgm:prSet/>
      <dgm:spPr/>
      <dgm:t>
        <a:bodyPr/>
        <a:lstStyle/>
        <a:p>
          <a:endParaRPr lang="en-US"/>
        </a:p>
      </dgm:t>
    </dgm:pt>
    <dgm:pt modelId="{E13032DC-A0A7-434D-9DDA-49784FA688BF}" type="sibTrans" cxnId="{0B78F42B-EDD8-4430-A916-09EACAE0E1C0}">
      <dgm:prSet/>
      <dgm:spPr/>
      <dgm:t>
        <a:bodyPr/>
        <a:lstStyle/>
        <a:p>
          <a:endParaRPr lang="en-US"/>
        </a:p>
      </dgm:t>
    </dgm:pt>
    <dgm:pt modelId="{515D9FAC-541E-4BE8-B92A-D33CE19D2056}">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SharePoint List</a:t>
          </a:r>
          <a:endParaRPr lang="en-US" dirty="0"/>
        </a:p>
      </dgm:t>
    </dgm:pt>
    <dgm:pt modelId="{0C56FC94-7E9C-478E-8BB3-9BEDF5BD1830}" type="parTrans" cxnId="{9C7E8C18-D76E-4308-BEDB-5436D6468285}">
      <dgm:prSet/>
      <dgm:spPr/>
      <dgm:t>
        <a:bodyPr/>
        <a:lstStyle/>
        <a:p>
          <a:endParaRPr lang="en-US"/>
        </a:p>
      </dgm:t>
    </dgm:pt>
    <dgm:pt modelId="{CD4D9D90-8CDA-4A46-BA37-DE12E4C340C5}" type="sibTrans" cxnId="{9C7E8C18-D76E-4308-BEDB-5436D6468285}">
      <dgm:prSet/>
      <dgm:spPr/>
      <dgm:t>
        <a:bodyPr/>
        <a:lstStyle/>
        <a:p>
          <a:endParaRPr lang="en-US"/>
        </a:p>
      </dgm:t>
    </dgm:pt>
    <dgm:pt modelId="{A38A6D1B-FBEF-4BCF-B0E5-2F43C9AAE0DB}">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46C0CDFF-FFA9-47B9-B3EF-B7AAD0A9272A}" type="parTrans" cxnId="{F080AA54-B2B7-485F-9364-CD1E3B605DC5}">
      <dgm:prSet/>
      <dgm:spPr/>
      <dgm:t>
        <a:bodyPr/>
        <a:lstStyle/>
        <a:p>
          <a:endParaRPr lang="en-US"/>
        </a:p>
      </dgm:t>
    </dgm:pt>
    <dgm:pt modelId="{3E292516-AF10-44E3-AAC3-D741297670F8}" type="sibTrans" cxnId="{F080AA54-B2B7-485F-9364-CD1E3B605DC5}">
      <dgm:prSet/>
      <dgm:spPr/>
      <dgm:t>
        <a:bodyPr/>
        <a:lstStyle/>
        <a:p>
          <a:endParaRPr lang="en-US"/>
        </a:p>
      </dgm:t>
    </dgm:pt>
    <dgm:pt modelId="{496D7464-F21D-480F-B74C-BC0D56345BD2}">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C7FF3270-E188-4E44-8D74-2225EC891C47}" type="parTrans" cxnId="{9EBA05B8-6DEE-4081-BE99-039FE91EFDF8}">
      <dgm:prSet/>
      <dgm:spPr/>
      <dgm:t>
        <a:bodyPr/>
        <a:lstStyle/>
        <a:p>
          <a:endParaRPr lang="en-US"/>
        </a:p>
      </dgm:t>
    </dgm:pt>
    <dgm:pt modelId="{66DF989E-E7E5-45BE-A129-181067C8D785}" type="sibTrans" cxnId="{9EBA05B8-6DEE-4081-BE99-039FE91EFDF8}">
      <dgm:prSet/>
      <dgm:spPr/>
      <dgm:t>
        <a:bodyPr/>
        <a:lstStyle/>
        <a:p>
          <a:endParaRPr lang="en-US"/>
        </a:p>
      </dgm:t>
    </dgm:pt>
    <dgm:pt modelId="{D3EF05B2-BD79-4A31-A558-823B9A7C019C}">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93A2D2B4-FAAE-4152-B9E2-6F9BBEC92CA5}" type="parTrans" cxnId="{9B6585A1-E9DE-4A16-8640-A8697A24BFA0}">
      <dgm:prSet/>
      <dgm:spPr/>
      <dgm:t>
        <a:bodyPr/>
        <a:lstStyle/>
        <a:p>
          <a:endParaRPr lang="en-US"/>
        </a:p>
      </dgm:t>
    </dgm:pt>
    <dgm:pt modelId="{5F0092B1-CBCE-433E-994E-8792782595F4}" type="sibTrans" cxnId="{9B6585A1-E9DE-4A16-8640-A8697A24BFA0}">
      <dgm:prSet/>
      <dgm:spPr/>
      <dgm:t>
        <a:bodyPr/>
        <a:lstStyle/>
        <a:p>
          <a:endParaRPr lang="en-US"/>
        </a:p>
      </dgm:t>
    </dgm:pt>
    <dgm:pt modelId="{5892C6F2-B848-4623-8C79-D51D436514E1}">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270BC53F-762E-4AD8-A6A8-246294F3E5CE}" type="parTrans" cxnId="{D06F0A60-538E-4B0C-8E2F-0AD594657FD5}">
      <dgm:prSet/>
      <dgm:spPr/>
      <dgm:t>
        <a:bodyPr/>
        <a:lstStyle/>
        <a:p>
          <a:endParaRPr lang="en-US"/>
        </a:p>
      </dgm:t>
    </dgm:pt>
    <dgm:pt modelId="{2DBD8A10-CDF3-4543-B8F3-1254E83FE756}" type="sibTrans" cxnId="{D06F0A60-538E-4B0C-8E2F-0AD594657FD5}">
      <dgm:prSet/>
      <dgm:spPr/>
      <dgm:t>
        <a:bodyPr/>
        <a:lstStyle/>
        <a:p>
          <a:endParaRPr lang="en-US"/>
        </a:p>
      </dgm:t>
    </dgm:pt>
    <dgm:pt modelId="{3A0C5D01-7BF2-436D-AFA3-03F587766A1F}">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Approval</a:t>
          </a:r>
          <a:endParaRPr lang="en-US" dirty="0"/>
        </a:p>
      </dgm:t>
    </dgm:pt>
    <dgm:pt modelId="{418AC641-8C1D-4890-BF21-14FA2A6B97DA}" type="parTrans" cxnId="{E2DD44EA-3A1F-4AE9-8FBF-09F669131659}">
      <dgm:prSet/>
      <dgm:spPr/>
      <dgm:t>
        <a:bodyPr/>
        <a:lstStyle/>
        <a:p>
          <a:endParaRPr lang="en-US"/>
        </a:p>
      </dgm:t>
    </dgm:pt>
    <dgm:pt modelId="{C6F4673C-F2DD-4776-9FD2-7804F5262B69}" type="sibTrans" cxnId="{E2DD44EA-3A1F-4AE9-8FBF-09F669131659}">
      <dgm:prSet/>
      <dgm:spPr/>
      <dgm:t>
        <a:bodyPr/>
        <a:lstStyle/>
        <a:p>
          <a:endParaRPr lang="en-US"/>
        </a:p>
      </dgm:t>
    </dgm:pt>
    <dgm:pt modelId="{C21FDA33-AD68-4FC0-BD42-568326B45CCB}">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PowerShell</a:t>
          </a:r>
          <a:endParaRPr lang="en-US" dirty="0"/>
        </a:p>
      </dgm:t>
    </dgm:pt>
    <dgm:pt modelId="{122044A1-FB95-49DA-A401-D3E3CD2050BE}" type="parTrans" cxnId="{65C1219D-CAFB-4EC7-8941-04E7297EA532}">
      <dgm:prSet/>
      <dgm:spPr/>
      <dgm:t>
        <a:bodyPr/>
        <a:lstStyle/>
        <a:p>
          <a:endParaRPr lang="en-US"/>
        </a:p>
      </dgm:t>
    </dgm:pt>
    <dgm:pt modelId="{53730D55-5F20-4823-B63E-CEF2E16B391A}" type="sibTrans" cxnId="{65C1219D-CAFB-4EC7-8941-04E7297EA532}">
      <dgm:prSet/>
      <dgm:spPr/>
      <dgm:t>
        <a:bodyPr/>
        <a:lstStyle/>
        <a:p>
          <a:endParaRPr lang="en-US"/>
        </a:p>
      </dgm:t>
    </dgm:pt>
    <dgm:pt modelId="{978DF1CC-E815-4B29-8D65-042342226FE0}">
      <dgm:prSet phldrT="[Text]">
        <dgm:style>
          <a:lnRef idx="3">
            <a:schemeClr val="lt1"/>
          </a:lnRef>
          <a:fillRef idx="1">
            <a:schemeClr val="accent5"/>
          </a:fillRef>
          <a:effectRef idx="1">
            <a:schemeClr val="accent5"/>
          </a:effectRef>
          <a:fontRef idx="minor">
            <a:schemeClr val="lt1"/>
          </a:fontRef>
        </dgm:style>
      </dgm:prSet>
      <dgm:spPr/>
      <dgm:t>
        <a:bodyPr/>
        <a:lstStyle/>
        <a:p>
          <a:endParaRPr lang="en-US" dirty="0"/>
        </a:p>
      </dgm:t>
    </dgm:pt>
    <dgm:pt modelId="{39BFC273-F25E-420D-90E1-DE66C1A3E830}" type="parTrans" cxnId="{7D8BDF66-9625-4E9A-B061-3AE8F0577A6C}">
      <dgm:prSet/>
      <dgm:spPr/>
      <dgm:t>
        <a:bodyPr/>
        <a:lstStyle/>
        <a:p>
          <a:endParaRPr lang="en-US"/>
        </a:p>
      </dgm:t>
    </dgm:pt>
    <dgm:pt modelId="{914DDC33-75C3-4253-A79B-02E3B732AB35}" type="sibTrans" cxnId="{7D8BDF66-9625-4E9A-B061-3AE8F0577A6C}">
      <dgm:prSet/>
      <dgm:spPr/>
      <dgm:t>
        <a:bodyPr/>
        <a:lstStyle/>
        <a:p>
          <a:endParaRPr lang="en-US"/>
        </a:p>
      </dgm:t>
    </dgm:pt>
    <dgm:pt modelId="{DF8B7B04-7980-49F3-89B2-3287E3CC7B42}">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smtClean="0"/>
            <a:t>Scheduled Task</a:t>
          </a:r>
          <a:endParaRPr lang="en-US" dirty="0"/>
        </a:p>
      </dgm:t>
    </dgm:pt>
    <dgm:pt modelId="{4FC424C4-525A-4EB8-BDF4-91400A336A62}" type="parTrans" cxnId="{6ED8D429-24AA-4867-9AA9-2A4D82E1F77E}">
      <dgm:prSet/>
      <dgm:spPr/>
      <dgm:t>
        <a:bodyPr/>
        <a:lstStyle/>
        <a:p>
          <a:endParaRPr lang="en-US"/>
        </a:p>
      </dgm:t>
    </dgm:pt>
    <dgm:pt modelId="{1903EDAD-F700-4458-BB12-7E21DDAB3CFD}" type="sibTrans" cxnId="{6ED8D429-24AA-4867-9AA9-2A4D82E1F77E}">
      <dgm:prSet/>
      <dgm:spPr/>
      <dgm:t>
        <a:bodyPr/>
        <a:lstStyle/>
        <a:p>
          <a:endParaRPr lang="en-US"/>
        </a:p>
      </dgm:t>
    </dgm:pt>
    <dgm:pt modelId="{F5E927D3-1E8E-4F49-90D8-D28ED6F9F28A}">
      <dgm:prSet phldrT="[Text]">
        <dgm:style>
          <a:lnRef idx="3">
            <a:schemeClr val="lt1"/>
          </a:lnRef>
          <a:fillRef idx="1">
            <a:schemeClr val="accent3"/>
          </a:fillRef>
          <a:effectRef idx="1">
            <a:schemeClr val="accent3"/>
          </a:effectRef>
          <a:fontRef idx="minor">
            <a:schemeClr val="lt1"/>
          </a:fontRef>
        </dgm:style>
      </dgm:prSet>
      <dgm:spPr/>
      <dgm:t>
        <a:bodyPr/>
        <a:lstStyle/>
        <a:p>
          <a:endParaRPr lang="en-US" dirty="0"/>
        </a:p>
      </dgm:t>
    </dgm:pt>
    <dgm:pt modelId="{21F35A3C-F118-4A2D-8D10-F41E8B55FDF4}" type="parTrans" cxnId="{50373599-A7A1-42D0-B8F2-5E696AA627CA}">
      <dgm:prSet/>
      <dgm:spPr/>
      <dgm:t>
        <a:bodyPr/>
        <a:lstStyle/>
        <a:p>
          <a:endParaRPr lang="en-US"/>
        </a:p>
      </dgm:t>
    </dgm:pt>
    <dgm:pt modelId="{F38E56B7-1032-4EC1-B685-1E22A9BA3CA1}" type="sibTrans" cxnId="{50373599-A7A1-42D0-B8F2-5E696AA627CA}">
      <dgm:prSet/>
      <dgm:spPr/>
      <dgm:t>
        <a:bodyPr/>
        <a:lstStyle/>
        <a:p>
          <a:endParaRPr lang="en-US"/>
        </a:p>
      </dgm:t>
    </dgm:pt>
    <dgm:pt modelId="{0C7751C7-832C-43DC-9611-97678ED4C029}">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SharePoint List</a:t>
          </a:r>
          <a:endParaRPr lang="en-US" dirty="0"/>
        </a:p>
      </dgm:t>
    </dgm:pt>
    <dgm:pt modelId="{3960A81B-A4BE-4E90-BA56-27BB1AAA794E}" type="parTrans" cxnId="{829FE3AF-176D-4B1C-BD19-DA5CE1956C3A}">
      <dgm:prSet/>
      <dgm:spPr/>
      <dgm:t>
        <a:bodyPr/>
        <a:lstStyle/>
        <a:p>
          <a:endParaRPr lang="en-US"/>
        </a:p>
      </dgm:t>
    </dgm:pt>
    <dgm:pt modelId="{B5379EB9-B092-4EE1-86DF-DD9E6C3CDD91}" type="sibTrans" cxnId="{829FE3AF-176D-4B1C-BD19-DA5CE1956C3A}">
      <dgm:prSet/>
      <dgm:spPr/>
      <dgm:t>
        <a:bodyPr/>
        <a:lstStyle/>
        <a:p>
          <a:endParaRPr lang="en-US"/>
        </a:p>
      </dgm:t>
    </dgm:pt>
    <dgm:pt modelId="{8FFB530F-0207-45A6-A799-492787F7B440}">
      <dgm:prSet phldrT="[Text]">
        <dgm:style>
          <a:lnRef idx="3">
            <a:schemeClr val="lt1"/>
          </a:lnRef>
          <a:fillRef idx="1">
            <a:schemeClr val="accent5"/>
          </a:fillRef>
          <a:effectRef idx="1">
            <a:schemeClr val="accent5"/>
          </a:effectRef>
          <a:fontRef idx="minor">
            <a:schemeClr val="lt1"/>
          </a:fontRef>
        </dgm:style>
      </dgm:prSet>
      <dgm:spPr/>
      <dgm:t>
        <a:bodyPr/>
        <a:lstStyle/>
        <a:p>
          <a:endParaRPr lang="en-US" dirty="0"/>
        </a:p>
      </dgm:t>
    </dgm:pt>
    <dgm:pt modelId="{0BBF53AE-CAD7-4338-823F-75081A19370C}" type="parTrans" cxnId="{AC0EDC97-B949-482D-A81A-CADF19A0485F}">
      <dgm:prSet/>
      <dgm:spPr/>
      <dgm:t>
        <a:bodyPr/>
        <a:lstStyle/>
        <a:p>
          <a:endParaRPr lang="en-US"/>
        </a:p>
      </dgm:t>
    </dgm:pt>
    <dgm:pt modelId="{EBBE535E-4747-42C9-B503-6A008AFB5689}" type="sibTrans" cxnId="{AC0EDC97-B949-482D-A81A-CADF19A0485F}">
      <dgm:prSet/>
      <dgm:spPr/>
      <dgm:t>
        <a:bodyPr/>
        <a:lstStyle/>
        <a:p>
          <a:endParaRPr lang="en-US"/>
        </a:p>
      </dgm:t>
    </dgm:pt>
    <dgm:pt modelId="{5B508523-AAEE-4880-B9BD-CBFB86D8E0FE}">
      <dgm:prSet phldrT="[Text]">
        <dgm:style>
          <a:lnRef idx="3">
            <a:schemeClr val="lt1"/>
          </a:lnRef>
          <a:fillRef idx="1">
            <a:schemeClr val="accent5"/>
          </a:fillRef>
          <a:effectRef idx="1">
            <a:schemeClr val="accent5"/>
          </a:effectRef>
          <a:fontRef idx="minor">
            <a:schemeClr val="lt1"/>
          </a:fontRef>
        </dgm:style>
      </dgm:prSet>
      <dgm:spPr/>
      <dgm:t>
        <a:bodyPr/>
        <a:lstStyle/>
        <a:p>
          <a:endParaRPr lang="en-US" dirty="0"/>
        </a:p>
      </dgm:t>
    </dgm:pt>
    <dgm:pt modelId="{2346942A-0F9B-4A87-AF42-6489CAC60A87}" type="parTrans" cxnId="{DB6C0842-CC50-449A-B778-186718AD8B7B}">
      <dgm:prSet/>
      <dgm:spPr/>
      <dgm:t>
        <a:bodyPr/>
        <a:lstStyle/>
        <a:p>
          <a:endParaRPr lang="en-US"/>
        </a:p>
      </dgm:t>
    </dgm:pt>
    <dgm:pt modelId="{0ADAC004-CA5C-403E-9710-D0255E7D36E5}" type="sibTrans" cxnId="{DB6C0842-CC50-449A-B778-186718AD8B7B}">
      <dgm:prSet/>
      <dgm:spPr/>
      <dgm:t>
        <a:bodyPr/>
        <a:lstStyle/>
        <a:p>
          <a:endParaRPr lang="en-US"/>
        </a:p>
      </dgm:t>
    </dgm:pt>
    <dgm:pt modelId="{412891CB-A3C4-4FCF-9E92-C62FF3CFD14B}">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Excel</a:t>
          </a:r>
          <a:endParaRPr lang="en-US" dirty="0"/>
        </a:p>
      </dgm:t>
    </dgm:pt>
    <dgm:pt modelId="{26FA6080-0479-4244-B0A5-41C880E1AEBE}" type="parTrans" cxnId="{D43B59D4-FE77-4CB3-AA82-AD6FD3667134}">
      <dgm:prSet/>
      <dgm:spPr/>
      <dgm:t>
        <a:bodyPr/>
        <a:lstStyle/>
        <a:p>
          <a:endParaRPr lang="en-US"/>
        </a:p>
      </dgm:t>
    </dgm:pt>
    <dgm:pt modelId="{93C1F32C-567D-4195-AD97-8D4F8808EC4F}" type="sibTrans" cxnId="{D43B59D4-FE77-4CB3-AA82-AD6FD3667134}">
      <dgm:prSet/>
      <dgm:spPr/>
      <dgm:t>
        <a:bodyPr/>
        <a:lstStyle/>
        <a:p>
          <a:endParaRPr lang="en-US"/>
        </a:p>
      </dgm:t>
    </dgm:pt>
    <dgm:pt modelId="{01A84573-9947-47CD-A39C-A4F68155747B}">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E0993773-4906-491A-8C6D-3B2B32C1623A}" type="parTrans" cxnId="{8B6075DD-8A41-41B2-ADCE-F7EB6E775305}">
      <dgm:prSet/>
      <dgm:spPr/>
      <dgm:t>
        <a:bodyPr/>
        <a:lstStyle/>
        <a:p>
          <a:endParaRPr lang="en-US"/>
        </a:p>
      </dgm:t>
    </dgm:pt>
    <dgm:pt modelId="{FE974C0A-D179-4CC5-BA9D-A72344FBE8C0}" type="sibTrans" cxnId="{8B6075DD-8A41-41B2-ADCE-F7EB6E775305}">
      <dgm:prSet/>
      <dgm:spPr/>
      <dgm:t>
        <a:bodyPr/>
        <a:lstStyle/>
        <a:p>
          <a:endParaRPr lang="en-US"/>
        </a:p>
      </dgm:t>
    </dgm:pt>
    <dgm:pt modelId="{2C3A62FF-0C83-465D-930F-573030E59BC2}" type="pres">
      <dgm:prSet presAssocID="{F00043D4-BB37-456A-BCCF-91FA9EF7E666}" presName="CompostProcess" presStyleCnt="0">
        <dgm:presLayoutVars>
          <dgm:dir/>
          <dgm:resizeHandles val="exact"/>
        </dgm:presLayoutVars>
      </dgm:prSet>
      <dgm:spPr/>
    </dgm:pt>
    <dgm:pt modelId="{20ED9330-A3E3-4630-B2C9-5F426602E65A}" type="pres">
      <dgm:prSet presAssocID="{F00043D4-BB37-456A-BCCF-91FA9EF7E666}" presName="arrow" presStyleLbl="bgShp" presStyleIdx="0" presStyleCnt="1" custScaleX="117647"/>
      <dgm:spPr>
        <a:solidFill>
          <a:srgbClr val="505050"/>
        </a:solidFill>
      </dgm:spPr>
    </dgm:pt>
    <dgm:pt modelId="{9C268B26-0555-477E-B0ED-FC925F06D0E2}" type="pres">
      <dgm:prSet presAssocID="{F00043D4-BB37-456A-BCCF-91FA9EF7E666}" presName="linearProcess" presStyleCnt="0"/>
      <dgm:spPr/>
    </dgm:pt>
    <dgm:pt modelId="{584E6DA8-AC1A-4B15-BA0D-4CDC2063C041}" type="pres">
      <dgm:prSet presAssocID="{CA86BB20-948E-49B8-8939-B0716C228956}" presName="textNode" presStyleLbl="node1" presStyleIdx="0" presStyleCnt="6">
        <dgm:presLayoutVars>
          <dgm:bulletEnabled val="1"/>
        </dgm:presLayoutVars>
      </dgm:prSet>
      <dgm:spPr/>
      <dgm:t>
        <a:bodyPr/>
        <a:lstStyle/>
        <a:p>
          <a:endParaRPr lang="en-US"/>
        </a:p>
      </dgm:t>
    </dgm:pt>
    <dgm:pt modelId="{516FD97F-3D77-44F2-B2E6-1699F60DB23F}" type="pres">
      <dgm:prSet presAssocID="{92832F94-6AF0-4960-A160-35FC702037B9}" presName="sibTrans" presStyleCnt="0"/>
      <dgm:spPr/>
    </dgm:pt>
    <dgm:pt modelId="{3ED329BD-12B4-4FAE-9DD4-85B1790F71F8}" type="pres">
      <dgm:prSet presAssocID="{F0C83293-534A-4878-98A0-6D2BD10D9EB0}" presName="textNode" presStyleLbl="node1" presStyleIdx="1" presStyleCnt="6">
        <dgm:presLayoutVars>
          <dgm:bulletEnabled val="1"/>
        </dgm:presLayoutVars>
      </dgm:prSet>
      <dgm:spPr/>
      <dgm:t>
        <a:bodyPr/>
        <a:lstStyle/>
        <a:p>
          <a:endParaRPr lang="en-US"/>
        </a:p>
      </dgm:t>
    </dgm:pt>
    <dgm:pt modelId="{69663F6C-6811-4A39-8B6D-6ABC198332E6}" type="pres">
      <dgm:prSet presAssocID="{6D0FF634-3F90-4D1F-B379-18C196C7043D}" presName="sibTrans" presStyleCnt="0"/>
      <dgm:spPr/>
    </dgm:pt>
    <dgm:pt modelId="{06F46228-3686-4D3B-8B3A-B70CDD39F735}" type="pres">
      <dgm:prSet presAssocID="{6FF9116D-8277-40C9-A607-19F43AE03CD1}" presName="textNode" presStyleLbl="node1" presStyleIdx="2" presStyleCnt="6">
        <dgm:presLayoutVars>
          <dgm:bulletEnabled val="1"/>
        </dgm:presLayoutVars>
      </dgm:prSet>
      <dgm:spPr/>
      <dgm:t>
        <a:bodyPr/>
        <a:lstStyle/>
        <a:p>
          <a:endParaRPr lang="en-US"/>
        </a:p>
      </dgm:t>
    </dgm:pt>
    <dgm:pt modelId="{510DB923-61B2-4621-BF05-4E97853917E8}" type="pres">
      <dgm:prSet presAssocID="{7B0A385B-2441-4CC2-9919-25E76518F894}" presName="sibTrans" presStyleCnt="0"/>
      <dgm:spPr/>
    </dgm:pt>
    <dgm:pt modelId="{278302F4-E2E4-4E0C-A0BE-1C9A258D7E88}" type="pres">
      <dgm:prSet presAssocID="{58C401A0-9AC3-44FE-9D29-E62D293E1B56}" presName="textNode" presStyleLbl="node1" presStyleIdx="3" presStyleCnt="6">
        <dgm:presLayoutVars>
          <dgm:bulletEnabled val="1"/>
        </dgm:presLayoutVars>
      </dgm:prSet>
      <dgm:spPr/>
      <dgm:t>
        <a:bodyPr/>
        <a:lstStyle/>
        <a:p>
          <a:endParaRPr lang="en-US"/>
        </a:p>
      </dgm:t>
    </dgm:pt>
    <dgm:pt modelId="{C3A51D66-50BD-46BA-A3D0-9AB72F7A5829}" type="pres">
      <dgm:prSet presAssocID="{C7B9F678-6A9F-4E4A-A998-B2618C2979EA}" presName="sibTrans" presStyleCnt="0"/>
      <dgm:spPr/>
    </dgm:pt>
    <dgm:pt modelId="{055F5F4D-8039-4B1F-86C7-A8821DE9C654}" type="pres">
      <dgm:prSet presAssocID="{56EF2C01-31FB-4D03-A0F0-F6CBF7CEEADB}" presName="textNode" presStyleLbl="node1" presStyleIdx="4" presStyleCnt="6">
        <dgm:presLayoutVars>
          <dgm:bulletEnabled val="1"/>
        </dgm:presLayoutVars>
      </dgm:prSet>
      <dgm:spPr/>
      <dgm:t>
        <a:bodyPr/>
        <a:lstStyle/>
        <a:p>
          <a:endParaRPr lang="en-US"/>
        </a:p>
      </dgm:t>
    </dgm:pt>
    <dgm:pt modelId="{BEAA1F3E-CD72-404E-936A-78ED0806F95B}" type="pres">
      <dgm:prSet presAssocID="{3CED7CFE-5504-4011-B63F-10770C59706B}" presName="sibTrans" presStyleCnt="0"/>
      <dgm:spPr/>
    </dgm:pt>
    <dgm:pt modelId="{7B606FE8-C1AE-4304-BC12-96DB1D55D88C}" type="pres">
      <dgm:prSet presAssocID="{E2F85D59-326A-4915-9999-81AADAF75A6C}" presName="textNode" presStyleLbl="node1" presStyleIdx="5" presStyleCnt="6">
        <dgm:presLayoutVars>
          <dgm:bulletEnabled val="1"/>
        </dgm:presLayoutVars>
      </dgm:prSet>
      <dgm:spPr/>
      <dgm:t>
        <a:bodyPr/>
        <a:lstStyle/>
        <a:p>
          <a:endParaRPr lang="en-US"/>
        </a:p>
      </dgm:t>
    </dgm:pt>
  </dgm:ptLst>
  <dgm:cxnLst>
    <dgm:cxn modelId="{0C7BEEC9-1D90-48B4-B2E8-97E451B27561}" type="presOf" srcId="{5B508523-AAEE-4880-B9BD-CBFB86D8E0FE}" destId="{055F5F4D-8039-4B1F-86C7-A8821DE9C654}" srcOrd="0" destOrd="3" presId="urn:microsoft.com/office/officeart/2005/8/layout/hProcess9"/>
    <dgm:cxn modelId="{8310164F-F790-468F-BD24-98038EFB3688}" srcId="{6FF9116D-8277-40C9-A607-19F43AE03CD1}" destId="{13AD4BAA-4211-403E-8506-1CBF0B333059}" srcOrd="1" destOrd="0" parTransId="{D5068E00-4D85-4521-AD2B-9413BF5CA108}" sibTransId="{80AC1A76-4CEE-4588-92F3-597003A057A0}"/>
    <dgm:cxn modelId="{0B78F42B-EDD8-4430-A916-09EACAE0E1C0}" srcId="{E2F85D59-326A-4915-9999-81AADAF75A6C}" destId="{EE5B52A5-D3C0-49D2-8D44-C115FED741F9}" srcOrd="1" destOrd="0" parTransId="{15FB268D-4480-4D4B-99C9-1FC81F0E332E}" sibTransId="{E13032DC-A0A7-434D-9DDA-49784FA688BF}"/>
    <dgm:cxn modelId="{3B4E5ED3-9848-488F-A881-4E3D66974014}" type="presOf" srcId="{58C401A0-9AC3-44FE-9D29-E62D293E1B56}" destId="{278302F4-E2E4-4E0C-A0BE-1C9A258D7E88}" srcOrd="0" destOrd="0" presId="urn:microsoft.com/office/officeart/2005/8/layout/hProcess9"/>
    <dgm:cxn modelId="{9EBA05B8-6DEE-4081-BE99-039FE91EFDF8}" srcId="{CA86BB20-948E-49B8-8939-B0716C228956}" destId="{496D7464-F21D-480F-B74C-BC0D56345BD2}" srcOrd="2" destOrd="0" parTransId="{C7FF3270-E188-4E44-8D74-2225EC891C47}" sibTransId="{66DF989E-E7E5-45BE-A129-181067C8D785}"/>
    <dgm:cxn modelId="{991F8ACC-E3AF-416C-A550-CEA17584C418}" srcId="{F00043D4-BB37-456A-BCCF-91FA9EF7E666}" destId="{E2F85D59-326A-4915-9999-81AADAF75A6C}" srcOrd="5" destOrd="0" parTransId="{22243714-7FD8-4AA2-A554-7605A1B17BD2}" sibTransId="{3CC893C6-0729-4F66-AC66-FB41C57FF34B}"/>
    <dgm:cxn modelId="{FE765133-8987-4D67-84BA-3036A860611D}" type="presOf" srcId="{8FFB530F-0207-45A6-A799-492787F7B440}" destId="{055F5F4D-8039-4B1F-86C7-A8821DE9C654}" srcOrd="0" destOrd="2" presId="urn:microsoft.com/office/officeart/2005/8/layout/hProcess9"/>
    <dgm:cxn modelId="{E47602ED-0754-424D-BCF1-D9D1DC308105}" type="presOf" srcId="{F24950F0-24C3-4E93-B347-BADA55024D30}" destId="{3ED329BD-12B4-4FAE-9DD4-85B1790F71F8}" srcOrd="0" destOrd="1" presId="urn:microsoft.com/office/officeart/2005/8/layout/hProcess9"/>
    <dgm:cxn modelId="{EFD2D22F-2C5D-452F-9D24-A7929CAE0D7C}" srcId="{58C401A0-9AC3-44FE-9D29-E62D293E1B56}" destId="{F1723917-0F37-4B19-BB82-48B27113902D}" srcOrd="1" destOrd="0" parTransId="{79989FF0-6AE6-40EB-8EE6-2F802F02B11D}" sibTransId="{75D47485-9B9B-4350-B095-F2001D1CA3FD}"/>
    <dgm:cxn modelId="{E2DD44EA-3A1F-4AE9-8FBF-09F669131659}" srcId="{F0C83293-534A-4878-98A0-6D2BD10D9EB0}" destId="{3A0C5D01-7BF2-436D-AFA3-03F587766A1F}" srcOrd="3" destOrd="0" parTransId="{418AC641-8C1D-4890-BF21-14FA2A6B97DA}" sibTransId="{C6F4673C-F2DD-4776-9FD2-7804F5262B69}"/>
    <dgm:cxn modelId="{190ECC07-CEFD-477E-8371-AD06167A857D}" srcId="{F00043D4-BB37-456A-BCCF-91FA9EF7E666}" destId="{56EF2C01-31FB-4D03-A0F0-F6CBF7CEEADB}" srcOrd="4" destOrd="0" parTransId="{734BAD8B-254D-47CF-A9EF-757FAFD350B0}" sibTransId="{3CED7CFE-5504-4011-B63F-10770C59706B}"/>
    <dgm:cxn modelId="{D9208F8D-10B0-47E6-AE18-ABF96FEC6443}" type="presOf" srcId="{6A50EB17-50C6-4566-9819-C9C82E31A7BC}" destId="{278302F4-E2E4-4E0C-A0BE-1C9A258D7E88}" srcOrd="0" destOrd="1" presId="urn:microsoft.com/office/officeart/2005/8/layout/hProcess9"/>
    <dgm:cxn modelId="{3A3FD1BE-96DD-4C3B-9668-58B4DFA06A86}" type="presOf" srcId="{DF8B7B04-7980-49F3-89B2-3287E3CC7B42}" destId="{278302F4-E2E4-4E0C-A0BE-1C9A258D7E88}" srcOrd="0" destOrd="4" presId="urn:microsoft.com/office/officeart/2005/8/layout/hProcess9"/>
    <dgm:cxn modelId="{D06F0A60-538E-4B0C-8E2F-0AD594657FD5}" srcId="{F0C83293-534A-4878-98A0-6D2BD10D9EB0}" destId="{5892C6F2-B848-4623-8C79-D51D436514E1}" srcOrd="2" destOrd="0" parTransId="{270BC53F-762E-4AD8-A6A8-246294F3E5CE}" sibTransId="{2DBD8A10-CDF3-4543-B8F3-1254E83FE756}"/>
    <dgm:cxn modelId="{AC0EDC97-B949-482D-A81A-CADF19A0485F}" srcId="{56EF2C01-31FB-4D03-A0F0-F6CBF7CEEADB}" destId="{8FFB530F-0207-45A6-A799-492787F7B440}" srcOrd="1" destOrd="0" parTransId="{0BBF53AE-CAD7-4338-823F-75081A19370C}" sibTransId="{EBBE535E-4747-42C9-B503-6A008AFB5689}"/>
    <dgm:cxn modelId="{DB6C0842-CC50-449A-B778-186718AD8B7B}" srcId="{56EF2C01-31FB-4D03-A0F0-F6CBF7CEEADB}" destId="{5B508523-AAEE-4880-B9BD-CBFB86D8E0FE}" srcOrd="2" destOrd="0" parTransId="{2346942A-0F9B-4A87-AF42-6489CAC60A87}" sibTransId="{0ADAC004-CA5C-403E-9710-D0255E7D36E5}"/>
    <dgm:cxn modelId="{0B5FDF7A-08E0-4730-8C90-3F8ACC4D6116}" type="presOf" srcId="{E2F85D59-326A-4915-9999-81AADAF75A6C}" destId="{7B606FE8-C1AE-4304-BC12-96DB1D55D88C}" srcOrd="0" destOrd="0" presId="urn:microsoft.com/office/officeart/2005/8/layout/hProcess9"/>
    <dgm:cxn modelId="{517B8004-C572-4EE2-8EEE-16FD84AD73AA}" srcId="{F0C83293-534A-4878-98A0-6D2BD10D9EB0}" destId="{F24950F0-24C3-4E93-B347-BADA55024D30}" srcOrd="0" destOrd="0" parTransId="{27D98254-3962-4BAE-8C66-2313425E3499}" sibTransId="{6B57E863-6D44-4909-8B8C-933AA4D5B7CE}"/>
    <dgm:cxn modelId="{1DF4E782-0A39-47FC-9F55-6BA1C8BCCEBA}" type="presOf" srcId="{13AD4BAA-4211-403E-8506-1CBF0B333059}" destId="{06F46228-3686-4D3B-8B3A-B70CDD39F735}" srcOrd="0" destOrd="2" presId="urn:microsoft.com/office/officeart/2005/8/layout/hProcess9"/>
    <dgm:cxn modelId="{F080AA54-B2B7-485F-9364-CD1E3B605DC5}" srcId="{CA86BB20-948E-49B8-8939-B0716C228956}" destId="{A38A6D1B-FBEF-4BCF-B0E5-2F43C9AAE0DB}" srcOrd="1" destOrd="0" parTransId="{46C0CDFF-FFA9-47B9-B3EF-B7AAD0A9272A}" sibTransId="{3E292516-AF10-44E3-AAC3-D741297670F8}"/>
    <dgm:cxn modelId="{69D9FFB6-5F6A-4372-9142-ECAD23F4744F}" type="presOf" srcId="{496D7464-F21D-480F-B74C-BC0D56345BD2}" destId="{584E6DA8-AC1A-4B15-BA0D-4CDC2063C041}" srcOrd="0" destOrd="3" presId="urn:microsoft.com/office/officeart/2005/8/layout/hProcess9"/>
    <dgm:cxn modelId="{7D8BDF66-9625-4E9A-B061-3AE8F0577A6C}" srcId="{6FF9116D-8277-40C9-A607-19F43AE03CD1}" destId="{978DF1CC-E815-4B29-8D65-042342226FE0}" srcOrd="2" destOrd="0" parTransId="{39BFC273-F25E-420D-90E1-DE66C1A3E830}" sibTransId="{914DDC33-75C3-4253-A79B-02E3B732AB35}"/>
    <dgm:cxn modelId="{D046364A-AF67-4FB0-A0C2-714E7545F40A}" type="presOf" srcId="{F5E927D3-1E8E-4F49-90D8-D28ED6F9F28A}" destId="{278302F4-E2E4-4E0C-A0BE-1C9A258D7E88}" srcOrd="0" destOrd="3" presId="urn:microsoft.com/office/officeart/2005/8/layout/hProcess9"/>
    <dgm:cxn modelId="{4635EADD-9183-4791-B7AD-997C2EC229B2}" type="presOf" srcId="{8E20FBAB-2191-45EC-B94C-D61733458B9F}" destId="{06F46228-3686-4D3B-8B3A-B70CDD39F735}" srcOrd="0" destOrd="1" presId="urn:microsoft.com/office/officeart/2005/8/layout/hProcess9"/>
    <dgm:cxn modelId="{829FE3AF-176D-4B1C-BD19-DA5CE1956C3A}" srcId="{56EF2C01-31FB-4D03-A0F0-F6CBF7CEEADB}" destId="{0C7751C7-832C-43DC-9611-97678ED4C029}" srcOrd="3" destOrd="0" parTransId="{3960A81B-A4BE-4E90-BA56-27BB1AAA794E}" sibTransId="{B5379EB9-B092-4EE1-86DF-DD9E6C3CDD91}"/>
    <dgm:cxn modelId="{A1FDA6E9-A8F4-426D-B07A-1E9A7A728856}" type="presOf" srcId="{C21FDA33-AD68-4FC0-BD42-568326B45CCB}" destId="{06F46228-3686-4D3B-8B3A-B70CDD39F735}" srcOrd="0" destOrd="4" presId="urn:microsoft.com/office/officeart/2005/8/layout/hProcess9"/>
    <dgm:cxn modelId="{9EBDAC13-806C-40E4-9733-C414A556859B}" type="presOf" srcId="{412891CB-A3C4-4FCF-9E92-C62FF3CFD14B}" destId="{7B606FE8-C1AE-4304-BC12-96DB1D55D88C}" srcOrd="0" destOrd="4" presId="urn:microsoft.com/office/officeart/2005/8/layout/hProcess9"/>
    <dgm:cxn modelId="{9B6585A1-E9DE-4A16-8640-A8697A24BFA0}" srcId="{F0C83293-534A-4878-98A0-6D2BD10D9EB0}" destId="{D3EF05B2-BD79-4A31-A558-823B9A7C019C}" srcOrd="1" destOrd="0" parTransId="{93A2D2B4-FAAE-4152-B9E2-6F9BBEC92CA5}" sibTransId="{5F0092B1-CBCE-433E-994E-8792782595F4}"/>
    <dgm:cxn modelId="{D0F38ABC-42AE-4A5F-BB1D-9C26D7C958A3}" srcId="{E2F85D59-326A-4915-9999-81AADAF75A6C}" destId="{9ABE21B2-F2A2-4A42-9971-8CB86F37C9CE}" srcOrd="0" destOrd="0" parTransId="{EE24FBCB-6AA3-4EE3-9515-6E565E5A5143}" sibTransId="{F62E4AFD-49D5-4E81-A5A4-297453E02061}"/>
    <dgm:cxn modelId="{9C7E8C18-D76E-4308-BEDB-5436D6468285}" srcId="{CA86BB20-948E-49B8-8939-B0716C228956}" destId="{515D9FAC-541E-4BE8-B92A-D33CE19D2056}" srcOrd="3" destOrd="0" parTransId="{0C56FC94-7E9C-478E-8BB3-9BEDF5BD1830}" sibTransId="{CD4D9D90-8CDA-4A46-BA37-DE12E4C340C5}"/>
    <dgm:cxn modelId="{6CB3DC57-C621-4EE8-875F-D1CEB7D6030C}" srcId="{56EF2C01-31FB-4D03-A0F0-F6CBF7CEEADB}" destId="{C57A474C-D9B8-45BC-B047-12B812C86D57}" srcOrd="0" destOrd="0" parTransId="{596D4FD9-0F9E-4EE9-B4AC-82C9D2BAD28B}" sibTransId="{E8CBDE68-AA64-4DB5-85D6-69E9DAF2EF2F}"/>
    <dgm:cxn modelId="{705BE0FD-BC59-472B-A47A-306C92D3C6E9}" type="presOf" srcId="{D3EF05B2-BD79-4A31-A558-823B9A7C019C}" destId="{3ED329BD-12B4-4FAE-9DD4-85B1790F71F8}" srcOrd="0" destOrd="2" presId="urn:microsoft.com/office/officeart/2005/8/layout/hProcess9"/>
    <dgm:cxn modelId="{7292B54B-764C-4F31-B0F9-D699FF86E8CA}" type="presOf" srcId="{C0CB0ECF-1752-45A4-9222-D57C90A74032}" destId="{584E6DA8-AC1A-4B15-BA0D-4CDC2063C041}" srcOrd="0" destOrd="1" presId="urn:microsoft.com/office/officeart/2005/8/layout/hProcess9"/>
    <dgm:cxn modelId="{1F56BB48-0F73-4D7C-B7E2-64B19BD1990C}" type="presOf" srcId="{978DF1CC-E815-4B29-8D65-042342226FE0}" destId="{06F46228-3686-4D3B-8B3A-B70CDD39F735}" srcOrd="0" destOrd="3" presId="urn:microsoft.com/office/officeart/2005/8/layout/hProcess9"/>
    <dgm:cxn modelId="{4895FCB6-045F-4941-A513-D20A6A7122BD}" type="presOf" srcId="{0C7751C7-832C-43DC-9611-97678ED4C029}" destId="{055F5F4D-8039-4B1F-86C7-A8821DE9C654}" srcOrd="0" destOrd="4" presId="urn:microsoft.com/office/officeart/2005/8/layout/hProcess9"/>
    <dgm:cxn modelId="{950727B4-00E0-4428-8256-8579AB317962}" type="presOf" srcId="{C57A474C-D9B8-45BC-B047-12B812C86D57}" destId="{055F5F4D-8039-4B1F-86C7-A8821DE9C654}" srcOrd="0" destOrd="1" presId="urn:microsoft.com/office/officeart/2005/8/layout/hProcess9"/>
    <dgm:cxn modelId="{E44E81FD-6E26-4596-B5A9-E2616CDF5893}" type="presOf" srcId="{6FF9116D-8277-40C9-A607-19F43AE03CD1}" destId="{06F46228-3686-4D3B-8B3A-B70CDD39F735}" srcOrd="0" destOrd="0" presId="urn:microsoft.com/office/officeart/2005/8/layout/hProcess9"/>
    <dgm:cxn modelId="{B6575C31-6EC0-4892-B37E-4DE3DA7E10BF}" type="presOf" srcId="{01A84573-9947-47CD-A39C-A4F68155747B}" destId="{7B606FE8-C1AE-4304-BC12-96DB1D55D88C}" srcOrd="0" destOrd="3" presId="urn:microsoft.com/office/officeart/2005/8/layout/hProcess9"/>
    <dgm:cxn modelId="{D145CAD2-D9DA-4E82-92BC-1DE0EBBD0523}" type="presOf" srcId="{515D9FAC-541E-4BE8-B92A-D33CE19D2056}" destId="{584E6DA8-AC1A-4B15-BA0D-4CDC2063C041}" srcOrd="0" destOrd="4" presId="urn:microsoft.com/office/officeart/2005/8/layout/hProcess9"/>
    <dgm:cxn modelId="{B0E1DBDD-35CC-49DC-85E2-C8A1C9CFFEA2}" srcId="{6FF9116D-8277-40C9-A607-19F43AE03CD1}" destId="{8E20FBAB-2191-45EC-B94C-D61733458B9F}" srcOrd="0" destOrd="0" parTransId="{D7E501D0-2635-4D4F-9A68-1A8B10DD19A1}" sibTransId="{E1B9BF16-0B9F-437D-8E25-4F97F667285E}"/>
    <dgm:cxn modelId="{65C1219D-CAFB-4EC7-8941-04E7297EA532}" srcId="{6FF9116D-8277-40C9-A607-19F43AE03CD1}" destId="{C21FDA33-AD68-4FC0-BD42-568326B45CCB}" srcOrd="3" destOrd="0" parTransId="{122044A1-FB95-49DA-A401-D3E3CD2050BE}" sibTransId="{53730D55-5F20-4823-B63E-CEF2E16B391A}"/>
    <dgm:cxn modelId="{3A1F8C5F-BBB0-4264-9CFA-658E1AEB0D0B}" type="presOf" srcId="{A38A6D1B-FBEF-4BCF-B0E5-2F43C9AAE0DB}" destId="{584E6DA8-AC1A-4B15-BA0D-4CDC2063C041}" srcOrd="0" destOrd="2" presId="urn:microsoft.com/office/officeart/2005/8/layout/hProcess9"/>
    <dgm:cxn modelId="{D43B59D4-FE77-4CB3-AA82-AD6FD3667134}" srcId="{E2F85D59-326A-4915-9999-81AADAF75A6C}" destId="{412891CB-A3C4-4FCF-9E92-C62FF3CFD14B}" srcOrd="3" destOrd="0" parTransId="{26FA6080-0479-4244-B0A5-41C880E1AEBE}" sibTransId="{93C1F32C-567D-4195-AD97-8D4F8808EC4F}"/>
    <dgm:cxn modelId="{91707D47-7815-4120-96E8-925EADAEB445}" type="presOf" srcId="{EE5B52A5-D3C0-49D2-8D44-C115FED741F9}" destId="{7B606FE8-C1AE-4304-BC12-96DB1D55D88C}" srcOrd="0" destOrd="2" presId="urn:microsoft.com/office/officeart/2005/8/layout/hProcess9"/>
    <dgm:cxn modelId="{8B6075DD-8A41-41B2-ADCE-F7EB6E775305}" srcId="{E2F85D59-326A-4915-9999-81AADAF75A6C}" destId="{01A84573-9947-47CD-A39C-A4F68155747B}" srcOrd="2" destOrd="0" parTransId="{E0993773-4906-491A-8C6D-3B2B32C1623A}" sibTransId="{FE974C0A-D179-4CC5-BA9D-A72344FBE8C0}"/>
    <dgm:cxn modelId="{6ED8D429-24AA-4867-9AA9-2A4D82E1F77E}" srcId="{58C401A0-9AC3-44FE-9D29-E62D293E1B56}" destId="{DF8B7B04-7980-49F3-89B2-3287E3CC7B42}" srcOrd="3" destOrd="0" parTransId="{4FC424C4-525A-4EB8-BDF4-91400A336A62}" sibTransId="{1903EDAD-F700-4458-BB12-7E21DDAB3CFD}"/>
    <dgm:cxn modelId="{870AC64E-FE01-4A70-A7F6-520973C47B7C}" srcId="{F00043D4-BB37-456A-BCCF-91FA9EF7E666}" destId="{6FF9116D-8277-40C9-A607-19F43AE03CD1}" srcOrd="2" destOrd="0" parTransId="{9A41FD46-9BDB-40A9-BCB6-B5C149BD2575}" sibTransId="{7B0A385B-2441-4CC2-9919-25E76518F894}"/>
    <dgm:cxn modelId="{7D0819BA-0FA1-46B6-8047-96F57DBB796B}" type="presOf" srcId="{9ABE21B2-F2A2-4A42-9971-8CB86F37C9CE}" destId="{7B606FE8-C1AE-4304-BC12-96DB1D55D88C}" srcOrd="0" destOrd="1" presId="urn:microsoft.com/office/officeart/2005/8/layout/hProcess9"/>
    <dgm:cxn modelId="{1B3DAA92-4B08-40FB-8549-6D879C18B04E}" srcId="{F00043D4-BB37-456A-BCCF-91FA9EF7E666}" destId="{58C401A0-9AC3-44FE-9D29-E62D293E1B56}" srcOrd="3" destOrd="0" parTransId="{C68D0E3A-724C-4A61-A5D8-AE7944E14163}" sibTransId="{C7B9F678-6A9F-4E4A-A998-B2618C2979EA}"/>
    <dgm:cxn modelId="{6DDDA55C-BFE2-4990-B31B-EF487447671F}" srcId="{F00043D4-BB37-456A-BCCF-91FA9EF7E666}" destId="{CA86BB20-948E-49B8-8939-B0716C228956}" srcOrd="0" destOrd="0" parTransId="{D8AC4040-074E-4B78-857A-2FABBA883EA8}" sibTransId="{92832F94-6AF0-4960-A160-35FC702037B9}"/>
    <dgm:cxn modelId="{9C92C8F1-F028-4F89-8371-1BD885D6F136}" type="presOf" srcId="{56EF2C01-31FB-4D03-A0F0-F6CBF7CEEADB}" destId="{055F5F4D-8039-4B1F-86C7-A8821DE9C654}" srcOrd="0" destOrd="0" presId="urn:microsoft.com/office/officeart/2005/8/layout/hProcess9"/>
    <dgm:cxn modelId="{50373599-A7A1-42D0-B8F2-5E696AA627CA}" srcId="{58C401A0-9AC3-44FE-9D29-E62D293E1B56}" destId="{F5E927D3-1E8E-4F49-90D8-D28ED6F9F28A}" srcOrd="2" destOrd="0" parTransId="{21F35A3C-F118-4A2D-8D10-F41E8B55FDF4}" sibTransId="{F38E56B7-1032-4EC1-B685-1E22A9BA3CA1}"/>
    <dgm:cxn modelId="{1E39AE39-04F8-4380-8D01-651A73A1A73D}" type="presOf" srcId="{5892C6F2-B848-4623-8C79-D51D436514E1}" destId="{3ED329BD-12B4-4FAE-9DD4-85B1790F71F8}" srcOrd="0" destOrd="3" presId="urn:microsoft.com/office/officeart/2005/8/layout/hProcess9"/>
    <dgm:cxn modelId="{EBD0D5A6-5F45-4951-A51E-AAA012DBC6E9}" srcId="{58C401A0-9AC3-44FE-9D29-E62D293E1B56}" destId="{6A50EB17-50C6-4566-9819-C9C82E31A7BC}" srcOrd="0" destOrd="0" parTransId="{05074D24-D286-42CC-BD8D-C156E996ED91}" sibTransId="{E8DABACF-5CB4-4044-89CB-B823E0072609}"/>
    <dgm:cxn modelId="{B6EEA541-51BB-46A8-9594-F6DAF0C96ADE}" type="presOf" srcId="{F00043D4-BB37-456A-BCCF-91FA9EF7E666}" destId="{2C3A62FF-0C83-465D-930F-573030E59BC2}" srcOrd="0" destOrd="0" presId="urn:microsoft.com/office/officeart/2005/8/layout/hProcess9"/>
    <dgm:cxn modelId="{7015AFCF-B0E5-43FE-8BA3-EACAFE26D351}" type="presOf" srcId="{3A0C5D01-7BF2-436D-AFA3-03F587766A1F}" destId="{3ED329BD-12B4-4FAE-9DD4-85B1790F71F8}" srcOrd="0" destOrd="4" presId="urn:microsoft.com/office/officeart/2005/8/layout/hProcess9"/>
    <dgm:cxn modelId="{1CE7D74E-5851-47E7-819D-8611FE1C2CD7}" type="presOf" srcId="{F1723917-0F37-4B19-BB82-48B27113902D}" destId="{278302F4-E2E4-4E0C-A0BE-1C9A258D7E88}" srcOrd="0" destOrd="2" presId="urn:microsoft.com/office/officeart/2005/8/layout/hProcess9"/>
    <dgm:cxn modelId="{D20F4945-76B2-4825-821E-BC7BDEC859A1}" srcId="{F00043D4-BB37-456A-BCCF-91FA9EF7E666}" destId="{F0C83293-534A-4878-98A0-6D2BD10D9EB0}" srcOrd="1" destOrd="0" parTransId="{290532C7-78CA-4BE4-9A0C-4E58FDF6A896}" sibTransId="{6D0FF634-3F90-4D1F-B379-18C196C7043D}"/>
    <dgm:cxn modelId="{70148A6C-5100-437C-A707-32B3AC4EE70F}" type="presOf" srcId="{CA86BB20-948E-49B8-8939-B0716C228956}" destId="{584E6DA8-AC1A-4B15-BA0D-4CDC2063C041}" srcOrd="0" destOrd="0" presId="urn:microsoft.com/office/officeart/2005/8/layout/hProcess9"/>
    <dgm:cxn modelId="{3B6F174E-A367-47DE-BD93-C9DA632F959A}" type="presOf" srcId="{F0C83293-534A-4878-98A0-6D2BD10D9EB0}" destId="{3ED329BD-12B4-4FAE-9DD4-85B1790F71F8}" srcOrd="0" destOrd="0" presId="urn:microsoft.com/office/officeart/2005/8/layout/hProcess9"/>
    <dgm:cxn modelId="{E693ECFA-ABFD-433C-A65A-95E36137B187}" srcId="{CA86BB20-948E-49B8-8939-B0716C228956}" destId="{C0CB0ECF-1752-45A4-9222-D57C90A74032}" srcOrd="0" destOrd="0" parTransId="{0814E79B-1DB9-4049-85B0-D57EA39664CC}" sibTransId="{8507403B-45E2-4C17-80D2-B9766B4AF7FD}"/>
    <dgm:cxn modelId="{432CA58E-8C90-434A-A6DB-D1517E816146}" type="presParOf" srcId="{2C3A62FF-0C83-465D-930F-573030E59BC2}" destId="{20ED9330-A3E3-4630-B2C9-5F426602E65A}" srcOrd="0" destOrd="0" presId="urn:microsoft.com/office/officeart/2005/8/layout/hProcess9"/>
    <dgm:cxn modelId="{A78B1867-67B9-43EC-A793-D2AD2A257368}" type="presParOf" srcId="{2C3A62FF-0C83-465D-930F-573030E59BC2}" destId="{9C268B26-0555-477E-B0ED-FC925F06D0E2}" srcOrd="1" destOrd="0" presId="urn:microsoft.com/office/officeart/2005/8/layout/hProcess9"/>
    <dgm:cxn modelId="{3A2256BC-3C60-4102-A500-B7F208E65C5E}" type="presParOf" srcId="{9C268B26-0555-477E-B0ED-FC925F06D0E2}" destId="{584E6DA8-AC1A-4B15-BA0D-4CDC2063C041}" srcOrd="0" destOrd="0" presId="urn:microsoft.com/office/officeart/2005/8/layout/hProcess9"/>
    <dgm:cxn modelId="{29602319-442B-418A-B677-49209DFD7419}" type="presParOf" srcId="{9C268B26-0555-477E-B0ED-FC925F06D0E2}" destId="{516FD97F-3D77-44F2-B2E6-1699F60DB23F}" srcOrd="1" destOrd="0" presId="urn:microsoft.com/office/officeart/2005/8/layout/hProcess9"/>
    <dgm:cxn modelId="{702C4010-7A33-4DEE-AA08-EC0044CDBF5F}" type="presParOf" srcId="{9C268B26-0555-477E-B0ED-FC925F06D0E2}" destId="{3ED329BD-12B4-4FAE-9DD4-85B1790F71F8}" srcOrd="2" destOrd="0" presId="urn:microsoft.com/office/officeart/2005/8/layout/hProcess9"/>
    <dgm:cxn modelId="{42B12D4E-5C44-4716-BC18-A2DB9F63DDF1}" type="presParOf" srcId="{9C268B26-0555-477E-B0ED-FC925F06D0E2}" destId="{69663F6C-6811-4A39-8B6D-6ABC198332E6}" srcOrd="3" destOrd="0" presId="urn:microsoft.com/office/officeart/2005/8/layout/hProcess9"/>
    <dgm:cxn modelId="{905C0CD3-408C-4A82-800A-0CB58379A2C0}" type="presParOf" srcId="{9C268B26-0555-477E-B0ED-FC925F06D0E2}" destId="{06F46228-3686-4D3B-8B3A-B70CDD39F735}" srcOrd="4" destOrd="0" presId="urn:microsoft.com/office/officeart/2005/8/layout/hProcess9"/>
    <dgm:cxn modelId="{278834F8-8DF7-4932-9A08-9341CA67DCFB}" type="presParOf" srcId="{9C268B26-0555-477E-B0ED-FC925F06D0E2}" destId="{510DB923-61B2-4621-BF05-4E97853917E8}" srcOrd="5" destOrd="0" presId="urn:microsoft.com/office/officeart/2005/8/layout/hProcess9"/>
    <dgm:cxn modelId="{D8F23DCB-5B10-43E3-B8B9-C8FE8B53BA1A}" type="presParOf" srcId="{9C268B26-0555-477E-B0ED-FC925F06D0E2}" destId="{278302F4-E2E4-4E0C-A0BE-1C9A258D7E88}" srcOrd="6" destOrd="0" presId="urn:microsoft.com/office/officeart/2005/8/layout/hProcess9"/>
    <dgm:cxn modelId="{58944350-5342-42C4-B589-067BF3E1BC03}" type="presParOf" srcId="{9C268B26-0555-477E-B0ED-FC925F06D0E2}" destId="{C3A51D66-50BD-46BA-A3D0-9AB72F7A5829}" srcOrd="7" destOrd="0" presId="urn:microsoft.com/office/officeart/2005/8/layout/hProcess9"/>
    <dgm:cxn modelId="{33F84CD5-BC34-414C-9683-9B8F9F87767F}" type="presParOf" srcId="{9C268B26-0555-477E-B0ED-FC925F06D0E2}" destId="{055F5F4D-8039-4B1F-86C7-A8821DE9C654}" srcOrd="8" destOrd="0" presId="urn:microsoft.com/office/officeart/2005/8/layout/hProcess9"/>
    <dgm:cxn modelId="{14FDA40D-83F9-43C0-BF26-60B65F47617B}" type="presParOf" srcId="{9C268B26-0555-477E-B0ED-FC925F06D0E2}" destId="{BEAA1F3E-CD72-404E-936A-78ED0806F95B}" srcOrd="9" destOrd="0" presId="urn:microsoft.com/office/officeart/2005/8/layout/hProcess9"/>
    <dgm:cxn modelId="{F5019860-715B-4936-9BE1-1F473139DEB8}" type="presParOf" srcId="{9C268B26-0555-477E-B0ED-FC925F06D0E2}" destId="{7B606FE8-C1AE-4304-BC12-96DB1D55D88C}" srcOrd="10"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00043D4-BB37-456A-BCCF-91FA9EF7E666}" type="doc">
      <dgm:prSet loTypeId="urn:microsoft.com/office/officeart/2005/8/layout/hProcess9" loCatId="process" qsTypeId="urn:microsoft.com/office/officeart/2005/8/quickstyle/simple1" qsCatId="simple" csTypeId="urn:microsoft.com/office/officeart/2005/8/colors/colorful1" csCatId="colorful" phldr="1"/>
      <dgm:spPr/>
    </dgm:pt>
    <dgm:pt modelId="{CA86BB20-948E-49B8-8939-B0716C228956}">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Define</a:t>
          </a:r>
          <a:endParaRPr lang="en-US" dirty="0"/>
        </a:p>
      </dgm:t>
    </dgm:pt>
    <dgm:pt modelId="{D8AC4040-074E-4B78-857A-2FABBA883EA8}" type="parTrans" cxnId="{6DDDA55C-BFE2-4990-B31B-EF487447671F}">
      <dgm:prSet/>
      <dgm:spPr/>
      <dgm:t>
        <a:bodyPr/>
        <a:lstStyle/>
        <a:p>
          <a:endParaRPr lang="en-US"/>
        </a:p>
      </dgm:t>
    </dgm:pt>
    <dgm:pt modelId="{92832F94-6AF0-4960-A160-35FC702037B9}" type="sibTrans" cxnId="{6DDDA55C-BFE2-4990-B31B-EF487447671F}">
      <dgm:prSet/>
      <dgm:spPr/>
      <dgm:t>
        <a:bodyPr/>
        <a:lstStyle/>
        <a:p>
          <a:endParaRPr lang="en-US"/>
        </a:p>
      </dgm:t>
    </dgm:pt>
    <dgm:pt modelId="{36CD6613-3902-4E2A-BA01-A7D96BB5F0EA}">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Measure</a:t>
          </a:r>
          <a:endParaRPr lang="en-US" dirty="0"/>
        </a:p>
      </dgm:t>
    </dgm:pt>
    <dgm:pt modelId="{319D4536-FD2C-435C-A494-59BE43E17205}" type="parTrans" cxnId="{395473A5-FBF4-45EE-B033-BA5B7DE15DBC}">
      <dgm:prSet/>
      <dgm:spPr/>
      <dgm:t>
        <a:bodyPr/>
        <a:lstStyle/>
        <a:p>
          <a:endParaRPr lang="en-US"/>
        </a:p>
      </dgm:t>
    </dgm:pt>
    <dgm:pt modelId="{4D39CA2F-F639-41CC-96C5-D7EF992F7028}" type="sibTrans" cxnId="{395473A5-FBF4-45EE-B033-BA5B7DE15DBC}">
      <dgm:prSet/>
      <dgm:spPr/>
      <dgm:t>
        <a:bodyPr/>
        <a:lstStyle/>
        <a:p>
          <a:endParaRPr lang="en-US"/>
        </a:p>
      </dgm:t>
    </dgm:pt>
    <dgm:pt modelId="{56EF2C01-31FB-4D03-A0F0-F6CBF7CEEADB}">
      <dgm:prSet phldrT="[Text]">
        <dgm:style>
          <a:lnRef idx="3">
            <a:schemeClr val="lt1"/>
          </a:lnRef>
          <a:fillRef idx="1">
            <a:schemeClr val="accent3"/>
          </a:fillRef>
          <a:effectRef idx="1">
            <a:schemeClr val="accent3"/>
          </a:effectRef>
          <a:fontRef idx="minor">
            <a:schemeClr val="lt1"/>
          </a:fontRef>
        </dgm:style>
      </dgm:prSet>
      <dgm:spPr>
        <a:solidFill>
          <a:srgbClr val="80599D"/>
        </a:solidFill>
      </dgm:spPr>
      <dgm:t>
        <a:bodyPr/>
        <a:lstStyle/>
        <a:p>
          <a:r>
            <a:rPr lang="en-US" dirty="0" smtClean="0"/>
            <a:t>Modify</a:t>
          </a:r>
          <a:endParaRPr lang="en-US" dirty="0"/>
        </a:p>
      </dgm:t>
    </dgm:pt>
    <dgm:pt modelId="{734BAD8B-254D-47CF-A9EF-757FAFD350B0}" type="parTrans" cxnId="{190ECC07-CEFD-477E-8371-AD06167A857D}">
      <dgm:prSet/>
      <dgm:spPr/>
      <dgm:t>
        <a:bodyPr/>
        <a:lstStyle/>
        <a:p>
          <a:endParaRPr lang="en-US"/>
        </a:p>
      </dgm:t>
    </dgm:pt>
    <dgm:pt modelId="{3CED7CFE-5504-4011-B63F-10770C59706B}" type="sibTrans" cxnId="{190ECC07-CEFD-477E-8371-AD06167A857D}">
      <dgm:prSet/>
      <dgm:spPr/>
      <dgm:t>
        <a:bodyPr/>
        <a:lstStyle/>
        <a:p>
          <a:endParaRPr lang="en-US"/>
        </a:p>
      </dgm:t>
    </dgm:pt>
    <dgm:pt modelId="{C0CB0ECF-1752-45A4-9222-D57C90A74032}">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Inputs (Requests)</a:t>
          </a:r>
          <a:endParaRPr lang="en-US" dirty="0"/>
        </a:p>
      </dgm:t>
    </dgm:pt>
    <dgm:pt modelId="{0814E79B-1DB9-4049-85B0-D57EA39664CC}" type="parTrans" cxnId="{E693ECFA-ABFD-433C-A65A-95E36137B187}">
      <dgm:prSet/>
      <dgm:spPr/>
      <dgm:t>
        <a:bodyPr/>
        <a:lstStyle/>
        <a:p>
          <a:endParaRPr lang="en-US"/>
        </a:p>
      </dgm:t>
    </dgm:pt>
    <dgm:pt modelId="{8507403B-45E2-4C17-80D2-B9766B4AF7FD}" type="sibTrans" cxnId="{E693ECFA-ABFD-433C-A65A-95E36137B187}">
      <dgm:prSet/>
      <dgm:spPr/>
      <dgm:t>
        <a:bodyPr/>
        <a:lstStyle/>
        <a:p>
          <a:endParaRPr lang="en-US"/>
        </a:p>
      </dgm:t>
    </dgm:pt>
    <dgm:pt modelId="{8E20FBAB-2191-45EC-B94C-D61733458B9F}">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Outputs (Changes)</a:t>
          </a:r>
          <a:endParaRPr lang="en-US" dirty="0"/>
        </a:p>
      </dgm:t>
    </dgm:pt>
    <dgm:pt modelId="{D7E501D0-2635-4D4F-9A68-1A8B10DD19A1}" type="parTrans" cxnId="{B0E1DBDD-35CC-49DC-85E2-C8A1C9CFFEA2}">
      <dgm:prSet/>
      <dgm:spPr/>
      <dgm:t>
        <a:bodyPr/>
        <a:lstStyle/>
        <a:p>
          <a:endParaRPr lang="en-US"/>
        </a:p>
      </dgm:t>
    </dgm:pt>
    <dgm:pt modelId="{E1B9BF16-0B9F-437D-8E25-4F97F667285E}" type="sibTrans" cxnId="{B0E1DBDD-35CC-49DC-85E2-C8A1C9CFFEA2}">
      <dgm:prSet/>
      <dgm:spPr/>
      <dgm:t>
        <a:bodyPr/>
        <a:lstStyle/>
        <a:p>
          <a:endParaRPr lang="en-US"/>
        </a:p>
      </dgm:t>
    </dgm:pt>
    <dgm:pt modelId="{415437B0-D7E7-412E-9838-CA026F366069}">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Operational Procedures</a:t>
          </a:r>
          <a:endParaRPr lang="en-US" dirty="0"/>
        </a:p>
      </dgm:t>
    </dgm:pt>
    <dgm:pt modelId="{B09390D3-1CDF-43B1-8102-5BFFA8509E5D}" type="parTrans" cxnId="{1BC237F0-2A51-45D0-8798-AA9B9E9F2BA7}">
      <dgm:prSet/>
      <dgm:spPr/>
      <dgm:t>
        <a:bodyPr/>
        <a:lstStyle/>
        <a:p>
          <a:endParaRPr lang="en-US"/>
        </a:p>
      </dgm:t>
    </dgm:pt>
    <dgm:pt modelId="{EA114031-6899-4041-A940-5F48840FF085}" type="sibTrans" cxnId="{1BC237F0-2A51-45D0-8798-AA9B9E9F2BA7}">
      <dgm:prSet/>
      <dgm:spPr/>
      <dgm:t>
        <a:bodyPr/>
        <a:lstStyle/>
        <a:p>
          <a:endParaRPr lang="en-US"/>
        </a:p>
      </dgm:t>
    </dgm:pt>
    <dgm:pt modelId="{D72AE4B4-DE6B-4D27-AF1B-DADD760B889B}">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SLAs Achieved</a:t>
          </a:r>
          <a:endParaRPr lang="en-US" dirty="0"/>
        </a:p>
      </dgm:t>
    </dgm:pt>
    <dgm:pt modelId="{F966C082-2BB2-49F0-A2FB-3ED29449AEE5}" type="parTrans" cxnId="{50909413-006B-4902-AF3B-788F924E4CB5}">
      <dgm:prSet/>
      <dgm:spPr/>
      <dgm:t>
        <a:bodyPr/>
        <a:lstStyle/>
        <a:p>
          <a:endParaRPr lang="en-US"/>
        </a:p>
      </dgm:t>
    </dgm:pt>
    <dgm:pt modelId="{7B8CD886-A169-4EBB-84C2-2F330FD38895}" type="sibTrans" cxnId="{50909413-006B-4902-AF3B-788F924E4CB5}">
      <dgm:prSet/>
      <dgm:spPr/>
      <dgm:t>
        <a:bodyPr/>
        <a:lstStyle/>
        <a:p>
          <a:endParaRPr lang="en-US"/>
        </a:p>
      </dgm:t>
    </dgm:pt>
    <dgm:pt modelId="{AFAC8726-3419-4658-AAC0-AC6F5C793A28}">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Costs of Operations</a:t>
          </a:r>
          <a:endParaRPr lang="en-US" dirty="0"/>
        </a:p>
      </dgm:t>
    </dgm:pt>
    <dgm:pt modelId="{EE4869B2-5A81-4FD6-8002-9C706B93340B}" type="parTrans" cxnId="{6776B3E0-2EB1-4328-A2D4-BAC1C0959B9E}">
      <dgm:prSet/>
      <dgm:spPr/>
      <dgm:t>
        <a:bodyPr/>
        <a:lstStyle/>
        <a:p>
          <a:endParaRPr lang="en-US"/>
        </a:p>
      </dgm:t>
    </dgm:pt>
    <dgm:pt modelId="{1D3E0AB2-1609-433E-876C-93E942E446C2}" type="sibTrans" cxnId="{6776B3E0-2EB1-4328-A2D4-BAC1C0959B9E}">
      <dgm:prSet/>
      <dgm:spPr/>
      <dgm:t>
        <a:bodyPr/>
        <a:lstStyle/>
        <a:p>
          <a:endParaRPr lang="en-US"/>
        </a:p>
      </dgm:t>
    </dgm:pt>
    <dgm:pt modelId="{E2F85D59-326A-4915-9999-81AADAF75A6C}">
      <dgm:prSet phldrT="[Text]">
        <dgm:style>
          <a:lnRef idx="3">
            <a:schemeClr val="lt1"/>
          </a:lnRef>
          <a:fillRef idx="1">
            <a:schemeClr val="accent3"/>
          </a:fillRef>
          <a:effectRef idx="1">
            <a:schemeClr val="accent3"/>
          </a:effectRef>
          <a:fontRef idx="minor">
            <a:schemeClr val="lt1"/>
          </a:fontRef>
        </dgm:style>
      </dgm:prSet>
      <dgm:spPr>
        <a:solidFill>
          <a:srgbClr val="80599D"/>
        </a:solidFill>
      </dgm:spPr>
      <dgm:t>
        <a:bodyPr/>
        <a:lstStyle/>
        <a:p>
          <a:r>
            <a:rPr lang="en-US" dirty="0" smtClean="0"/>
            <a:t>Improve</a:t>
          </a:r>
          <a:endParaRPr lang="en-US" dirty="0"/>
        </a:p>
      </dgm:t>
    </dgm:pt>
    <dgm:pt modelId="{22243714-7FD8-4AA2-A554-7605A1B17BD2}" type="parTrans" cxnId="{991F8ACC-E3AF-416C-A550-CEA17584C418}">
      <dgm:prSet/>
      <dgm:spPr/>
      <dgm:t>
        <a:bodyPr/>
        <a:lstStyle/>
        <a:p>
          <a:endParaRPr lang="en-US"/>
        </a:p>
      </dgm:t>
    </dgm:pt>
    <dgm:pt modelId="{3CC893C6-0729-4F66-AC66-FB41C57FF34B}" type="sibTrans" cxnId="{991F8ACC-E3AF-416C-A550-CEA17584C418}">
      <dgm:prSet/>
      <dgm:spPr/>
      <dgm:t>
        <a:bodyPr/>
        <a:lstStyle/>
        <a:p>
          <a:endParaRPr lang="en-US"/>
        </a:p>
      </dgm:t>
    </dgm:pt>
    <dgm:pt modelId="{F6B5B3AF-7FDC-4734-8EA6-F8FADD0342E8}">
      <dgm:prSet phldrT="[Text]">
        <dgm:style>
          <a:lnRef idx="3">
            <a:schemeClr val="lt1"/>
          </a:lnRef>
          <a:fillRef idx="1">
            <a:schemeClr val="accent3"/>
          </a:fillRef>
          <a:effectRef idx="1">
            <a:schemeClr val="accent3"/>
          </a:effectRef>
          <a:fontRef idx="minor">
            <a:schemeClr val="lt1"/>
          </a:fontRef>
        </dgm:style>
      </dgm:prSet>
      <dgm:spPr>
        <a:solidFill>
          <a:srgbClr val="80599D"/>
        </a:solidFill>
      </dgm:spPr>
      <dgm:t>
        <a:bodyPr/>
        <a:lstStyle/>
        <a:p>
          <a:r>
            <a:rPr lang="en-US" dirty="0" smtClean="0"/>
            <a:t>Automate</a:t>
          </a:r>
          <a:endParaRPr lang="en-US" dirty="0"/>
        </a:p>
      </dgm:t>
    </dgm:pt>
    <dgm:pt modelId="{FCC2B56B-C7DB-4849-9FDB-B44119EF815D}" type="parTrans" cxnId="{B3B9A4C1-4574-4309-880B-C97054586813}">
      <dgm:prSet/>
      <dgm:spPr/>
      <dgm:t>
        <a:bodyPr/>
        <a:lstStyle/>
        <a:p>
          <a:endParaRPr lang="en-US"/>
        </a:p>
      </dgm:t>
    </dgm:pt>
    <dgm:pt modelId="{92F59F92-3901-4A2D-86F5-25AC08765560}" type="sibTrans" cxnId="{B3B9A4C1-4574-4309-880B-C97054586813}">
      <dgm:prSet/>
      <dgm:spPr/>
      <dgm:t>
        <a:bodyPr/>
        <a:lstStyle/>
        <a:p>
          <a:endParaRPr lang="en-US"/>
        </a:p>
      </dgm:t>
    </dgm:pt>
    <dgm:pt modelId="{2C3A62FF-0C83-465D-930F-573030E59BC2}" type="pres">
      <dgm:prSet presAssocID="{F00043D4-BB37-456A-BCCF-91FA9EF7E666}" presName="CompostProcess" presStyleCnt="0">
        <dgm:presLayoutVars>
          <dgm:dir/>
          <dgm:resizeHandles val="exact"/>
        </dgm:presLayoutVars>
      </dgm:prSet>
      <dgm:spPr/>
    </dgm:pt>
    <dgm:pt modelId="{20ED9330-A3E3-4630-B2C9-5F426602E65A}" type="pres">
      <dgm:prSet presAssocID="{F00043D4-BB37-456A-BCCF-91FA9EF7E666}" presName="arrow" presStyleLbl="bgShp" presStyleIdx="0" presStyleCnt="1" custScaleX="117647"/>
      <dgm:spPr>
        <a:solidFill>
          <a:srgbClr val="505050"/>
        </a:solidFill>
      </dgm:spPr>
    </dgm:pt>
    <dgm:pt modelId="{9C268B26-0555-477E-B0ED-FC925F06D0E2}" type="pres">
      <dgm:prSet presAssocID="{F00043D4-BB37-456A-BCCF-91FA9EF7E666}" presName="linearProcess" presStyleCnt="0"/>
      <dgm:spPr/>
    </dgm:pt>
    <dgm:pt modelId="{584E6DA8-AC1A-4B15-BA0D-4CDC2063C041}" type="pres">
      <dgm:prSet presAssocID="{CA86BB20-948E-49B8-8939-B0716C228956}" presName="textNode" presStyleLbl="node1" presStyleIdx="0" presStyleCnt="3">
        <dgm:presLayoutVars>
          <dgm:bulletEnabled val="1"/>
        </dgm:presLayoutVars>
      </dgm:prSet>
      <dgm:spPr/>
      <dgm:t>
        <a:bodyPr/>
        <a:lstStyle/>
        <a:p>
          <a:endParaRPr lang="en-US"/>
        </a:p>
      </dgm:t>
    </dgm:pt>
    <dgm:pt modelId="{516FD97F-3D77-44F2-B2E6-1699F60DB23F}" type="pres">
      <dgm:prSet presAssocID="{92832F94-6AF0-4960-A160-35FC702037B9}" presName="sibTrans" presStyleCnt="0"/>
      <dgm:spPr/>
    </dgm:pt>
    <dgm:pt modelId="{562A832E-0183-43B2-8B0A-0E046DCFDEAF}" type="pres">
      <dgm:prSet presAssocID="{36CD6613-3902-4E2A-BA01-A7D96BB5F0EA}" presName="textNode" presStyleLbl="node1" presStyleIdx="1" presStyleCnt="3">
        <dgm:presLayoutVars>
          <dgm:bulletEnabled val="1"/>
        </dgm:presLayoutVars>
      </dgm:prSet>
      <dgm:spPr/>
      <dgm:t>
        <a:bodyPr/>
        <a:lstStyle/>
        <a:p>
          <a:endParaRPr lang="en-US"/>
        </a:p>
      </dgm:t>
    </dgm:pt>
    <dgm:pt modelId="{DF6D14E7-1142-43E6-9D97-EAF063B269CC}" type="pres">
      <dgm:prSet presAssocID="{4D39CA2F-F639-41CC-96C5-D7EF992F7028}" presName="sibTrans" presStyleCnt="0"/>
      <dgm:spPr/>
    </dgm:pt>
    <dgm:pt modelId="{055F5F4D-8039-4B1F-86C7-A8821DE9C654}" type="pres">
      <dgm:prSet presAssocID="{56EF2C01-31FB-4D03-A0F0-F6CBF7CEEADB}" presName="textNode" presStyleLbl="node1" presStyleIdx="2" presStyleCnt="3">
        <dgm:presLayoutVars>
          <dgm:bulletEnabled val="1"/>
        </dgm:presLayoutVars>
      </dgm:prSet>
      <dgm:spPr/>
      <dgm:t>
        <a:bodyPr/>
        <a:lstStyle/>
        <a:p>
          <a:endParaRPr lang="en-US"/>
        </a:p>
      </dgm:t>
    </dgm:pt>
  </dgm:ptLst>
  <dgm:cxnLst>
    <dgm:cxn modelId="{B0E1DBDD-35CC-49DC-85E2-C8A1C9CFFEA2}" srcId="{CA86BB20-948E-49B8-8939-B0716C228956}" destId="{8E20FBAB-2191-45EC-B94C-D61733458B9F}" srcOrd="1" destOrd="0" parTransId="{D7E501D0-2635-4D4F-9A68-1A8B10DD19A1}" sibTransId="{E1B9BF16-0B9F-437D-8E25-4F97F667285E}"/>
    <dgm:cxn modelId="{190ECC07-CEFD-477E-8371-AD06167A857D}" srcId="{F00043D4-BB37-456A-BCCF-91FA9EF7E666}" destId="{56EF2C01-31FB-4D03-A0F0-F6CBF7CEEADB}" srcOrd="2" destOrd="0" parTransId="{734BAD8B-254D-47CF-A9EF-757FAFD350B0}" sibTransId="{3CED7CFE-5504-4011-B63F-10770C59706B}"/>
    <dgm:cxn modelId="{23E9F8EF-9D14-476D-8BFB-67412AA5283A}" type="presOf" srcId="{F00043D4-BB37-456A-BCCF-91FA9EF7E666}" destId="{2C3A62FF-0C83-465D-930F-573030E59BC2}" srcOrd="0" destOrd="0" presId="urn:microsoft.com/office/officeart/2005/8/layout/hProcess9"/>
    <dgm:cxn modelId="{6DDDA55C-BFE2-4990-B31B-EF487447671F}" srcId="{F00043D4-BB37-456A-BCCF-91FA9EF7E666}" destId="{CA86BB20-948E-49B8-8939-B0716C228956}" srcOrd="0" destOrd="0" parTransId="{D8AC4040-074E-4B78-857A-2FABBA883EA8}" sibTransId="{92832F94-6AF0-4960-A160-35FC702037B9}"/>
    <dgm:cxn modelId="{487408F8-E093-4815-A428-EEDB0DB0A081}" type="presOf" srcId="{56EF2C01-31FB-4D03-A0F0-F6CBF7CEEADB}" destId="{055F5F4D-8039-4B1F-86C7-A8821DE9C654}" srcOrd="0" destOrd="0" presId="urn:microsoft.com/office/officeart/2005/8/layout/hProcess9"/>
    <dgm:cxn modelId="{1BC237F0-2A51-45D0-8798-AA9B9E9F2BA7}" srcId="{CA86BB20-948E-49B8-8939-B0716C228956}" destId="{415437B0-D7E7-412E-9838-CA026F366069}" srcOrd="2" destOrd="0" parTransId="{B09390D3-1CDF-43B1-8102-5BFFA8509E5D}" sibTransId="{EA114031-6899-4041-A940-5F48840FF085}"/>
    <dgm:cxn modelId="{991F8ACC-E3AF-416C-A550-CEA17584C418}" srcId="{56EF2C01-31FB-4D03-A0F0-F6CBF7CEEADB}" destId="{E2F85D59-326A-4915-9999-81AADAF75A6C}" srcOrd="0" destOrd="0" parTransId="{22243714-7FD8-4AA2-A554-7605A1B17BD2}" sibTransId="{3CC893C6-0729-4F66-AC66-FB41C57FF34B}"/>
    <dgm:cxn modelId="{E9A3EEBC-F10B-49E2-A26E-E4B0C27E8B65}" type="presOf" srcId="{CA86BB20-948E-49B8-8939-B0716C228956}" destId="{584E6DA8-AC1A-4B15-BA0D-4CDC2063C041}" srcOrd="0" destOrd="0" presId="urn:microsoft.com/office/officeart/2005/8/layout/hProcess9"/>
    <dgm:cxn modelId="{B3B9A4C1-4574-4309-880B-C97054586813}" srcId="{56EF2C01-31FB-4D03-A0F0-F6CBF7CEEADB}" destId="{F6B5B3AF-7FDC-4734-8EA6-F8FADD0342E8}" srcOrd="1" destOrd="0" parTransId="{FCC2B56B-C7DB-4849-9FDB-B44119EF815D}" sibTransId="{92F59F92-3901-4A2D-86F5-25AC08765560}"/>
    <dgm:cxn modelId="{6776B3E0-2EB1-4328-A2D4-BAC1C0959B9E}" srcId="{36CD6613-3902-4E2A-BA01-A7D96BB5F0EA}" destId="{AFAC8726-3419-4658-AAC0-AC6F5C793A28}" srcOrd="1" destOrd="0" parTransId="{EE4869B2-5A81-4FD6-8002-9C706B93340B}" sibTransId="{1D3E0AB2-1609-433E-876C-93E942E446C2}"/>
    <dgm:cxn modelId="{ED21AE1A-E5F7-4EB1-9D6D-22AB704F81A4}" type="presOf" srcId="{F6B5B3AF-7FDC-4734-8EA6-F8FADD0342E8}" destId="{055F5F4D-8039-4B1F-86C7-A8821DE9C654}" srcOrd="0" destOrd="2" presId="urn:microsoft.com/office/officeart/2005/8/layout/hProcess9"/>
    <dgm:cxn modelId="{772B11F4-7280-43B9-9B71-04552652C86F}" type="presOf" srcId="{D72AE4B4-DE6B-4D27-AF1B-DADD760B889B}" destId="{562A832E-0183-43B2-8B0A-0E046DCFDEAF}" srcOrd="0" destOrd="1" presId="urn:microsoft.com/office/officeart/2005/8/layout/hProcess9"/>
    <dgm:cxn modelId="{969DE423-E2FB-4E8B-B284-445BF0C56726}" type="presOf" srcId="{415437B0-D7E7-412E-9838-CA026F366069}" destId="{584E6DA8-AC1A-4B15-BA0D-4CDC2063C041}" srcOrd="0" destOrd="3" presId="urn:microsoft.com/office/officeart/2005/8/layout/hProcess9"/>
    <dgm:cxn modelId="{3B05E7FE-E5D3-453B-A577-48197D147224}" type="presOf" srcId="{E2F85D59-326A-4915-9999-81AADAF75A6C}" destId="{055F5F4D-8039-4B1F-86C7-A8821DE9C654}" srcOrd="0" destOrd="1" presId="urn:microsoft.com/office/officeart/2005/8/layout/hProcess9"/>
    <dgm:cxn modelId="{E693ECFA-ABFD-433C-A65A-95E36137B187}" srcId="{CA86BB20-948E-49B8-8939-B0716C228956}" destId="{C0CB0ECF-1752-45A4-9222-D57C90A74032}" srcOrd="0" destOrd="0" parTransId="{0814E79B-1DB9-4049-85B0-D57EA39664CC}" sibTransId="{8507403B-45E2-4C17-80D2-B9766B4AF7FD}"/>
    <dgm:cxn modelId="{DC194331-8645-40E4-821E-3F2EC33744D7}" type="presOf" srcId="{C0CB0ECF-1752-45A4-9222-D57C90A74032}" destId="{584E6DA8-AC1A-4B15-BA0D-4CDC2063C041}" srcOrd="0" destOrd="1" presId="urn:microsoft.com/office/officeart/2005/8/layout/hProcess9"/>
    <dgm:cxn modelId="{A6F22A7E-9239-46C2-9036-F4EB5E788316}" type="presOf" srcId="{8E20FBAB-2191-45EC-B94C-D61733458B9F}" destId="{584E6DA8-AC1A-4B15-BA0D-4CDC2063C041}" srcOrd="0" destOrd="2" presId="urn:microsoft.com/office/officeart/2005/8/layout/hProcess9"/>
    <dgm:cxn modelId="{D2AB17CF-58CB-4C1F-B625-19995153E4E2}" type="presOf" srcId="{AFAC8726-3419-4658-AAC0-AC6F5C793A28}" destId="{562A832E-0183-43B2-8B0A-0E046DCFDEAF}" srcOrd="0" destOrd="2" presId="urn:microsoft.com/office/officeart/2005/8/layout/hProcess9"/>
    <dgm:cxn modelId="{50909413-006B-4902-AF3B-788F924E4CB5}" srcId="{36CD6613-3902-4E2A-BA01-A7D96BB5F0EA}" destId="{D72AE4B4-DE6B-4D27-AF1B-DADD760B889B}" srcOrd="0" destOrd="0" parTransId="{F966C082-2BB2-49F0-A2FB-3ED29449AEE5}" sibTransId="{7B8CD886-A169-4EBB-84C2-2F330FD38895}"/>
    <dgm:cxn modelId="{395473A5-FBF4-45EE-B033-BA5B7DE15DBC}" srcId="{F00043D4-BB37-456A-BCCF-91FA9EF7E666}" destId="{36CD6613-3902-4E2A-BA01-A7D96BB5F0EA}" srcOrd="1" destOrd="0" parTransId="{319D4536-FD2C-435C-A494-59BE43E17205}" sibTransId="{4D39CA2F-F639-41CC-96C5-D7EF992F7028}"/>
    <dgm:cxn modelId="{278BCA0F-94F7-4B71-8D93-DB561B96C272}" type="presOf" srcId="{36CD6613-3902-4E2A-BA01-A7D96BB5F0EA}" destId="{562A832E-0183-43B2-8B0A-0E046DCFDEAF}" srcOrd="0" destOrd="0" presId="urn:microsoft.com/office/officeart/2005/8/layout/hProcess9"/>
    <dgm:cxn modelId="{52493096-4D54-4EA6-B310-91F650BCA2EC}" type="presParOf" srcId="{2C3A62FF-0C83-465D-930F-573030E59BC2}" destId="{20ED9330-A3E3-4630-B2C9-5F426602E65A}" srcOrd="0" destOrd="0" presId="urn:microsoft.com/office/officeart/2005/8/layout/hProcess9"/>
    <dgm:cxn modelId="{AF620742-D204-4601-8E73-8DFC1FDCB6A6}" type="presParOf" srcId="{2C3A62FF-0C83-465D-930F-573030E59BC2}" destId="{9C268B26-0555-477E-B0ED-FC925F06D0E2}" srcOrd="1" destOrd="0" presId="urn:microsoft.com/office/officeart/2005/8/layout/hProcess9"/>
    <dgm:cxn modelId="{0B7323DB-D486-4AF3-B807-556246A3E8B8}" type="presParOf" srcId="{9C268B26-0555-477E-B0ED-FC925F06D0E2}" destId="{584E6DA8-AC1A-4B15-BA0D-4CDC2063C041}" srcOrd="0" destOrd="0" presId="urn:microsoft.com/office/officeart/2005/8/layout/hProcess9"/>
    <dgm:cxn modelId="{F8C5D8EE-615E-4A62-8A1B-5533AEFF32A8}" type="presParOf" srcId="{9C268B26-0555-477E-B0ED-FC925F06D0E2}" destId="{516FD97F-3D77-44F2-B2E6-1699F60DB23F}" srcOrd="1" destOrd="0" presId="urn:microsoft.com/office/officeart/2005/8/layout/hProcess9"/>
    <dgm:cxn modelId="{EFFF90A8-DBB9-40E1-AA9E-537FA64536E7}" type="presParOf" srcId="{9C268B26-0555-477E-B0ED-FC925F06D0E2}" destId="{562A832E-0183-43B2-8B0A-0E046DCFDEAF}" srcOrd="2" destOrd="0" presId="urn:microsoft.com/office/officeart/2005/8/layout/hProcess9"/>
    <dgm:cxn modelId="{1DC86DBC-BD36-405C-9620-CFF4DE2013CD}" type="presParOf" srcId="{9C268B26-0555-477E-B0ED-FC925F06D0E2}" destId="{DF6D14E7-1142-43E6-9D97-EAF063B269CC}" srcOrd="3" destOrd="0" presId="urn:microsoft.com/office/officeart/2005/8/layout/hProcess9"/>
    <dgm:cxn modelId="{5E77598A-671A-4068-9C8D-CFF16A2E4B8D}" type="presParOf" srcId="{9C268B26-0555-477E-B0ED-FC925F06D0E2}" destId="{055F5F4D-8039-4B1F-86C7-A8821DE9C654}"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00043D4-BB37-456A-BCCF-91FA9EF7E666}" type="doc">
      <dgm:prSet loTypeId="urn:microsoft.com/office/officeart/2005/8/layout/hProcess9" loCatId="process" qsTypeId="urn:microsoft.com/office/officeart/2005/8/quickstyle/simple1" qsCatId="simple" csTypeId="urn:microsoft.com/office/officeart/2005/8/colors/colorful1" csCatId="colorful" phldr="1"/>
      <dgm:spPr/>
    </dgm:pt>
    <dgm:pt modelId="{CA86BB20-948E-49B8-8939-B0716C228956}">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Define</a:t>
          </a:r>
          <a:endParaRPr lang="en-US" dirty="0"/>
        </a:p>
      </dgm:t>
    </dgm:pt>
    <dgm:pt modelId="{D8AC4040-074E-4B78-857A-2FABBA883EA8}" type="parTrans" cxnId="{6DDDA55C-BFE2-4990-B31B-EF487447671F}">
      <dgm:prSet/>
      <dgm:spPr/>
      <dgm:t>
        <a:bodyPr/>
        <a:lstStyle/>
        <a:p>
          <a:endParaRPr lang="en-US"/>
        </a:p>
      </dgm:t>
    </dgm:pt>
    <dgm:pt modelId="{92832F94-6AF0-4960-A160-35FC702037B9}" type="sibTrans" cxnId="{6DDDA55C-BFE2-4990-B31B-EF487447671F}">
      <dgm:prSet/>
      <dgm:spPr/>
      <dgm:t>
        <a:bodyPr/>
        <a:lstStyle/>
        <a:p>
          <a:endParaRPr lang="en-US"/>
        </a:p>
      </dgm:t>
    </dgm:pt>
    <dgm:pt modelId="{36CD6613-3902-4E2A-BA01-A7D96BB5F0EA}">
      <dgm:prSet phldrT="[Text]">
        <dgm:style>
          <a:lnRef idx="3">
            <a:schemeClr val="lt1"/>
          </a:lnRef>
          <a:fillRef idx="1">
            <a:schemeClr val="accent4"/>
          </a:fillRef>
          <a:effectRef idx="1">
            <a:schemeClr val="accent4"/>
          </a:effectRef>
          <a:fontRef idx="minor">
            <a:schemeClr val="lt1"/>
          </a:fontRef>
        </dgm:style>
      </dgm:prSet>
      <dgm:spPr/>
      <dgm:t>
        <a:bodyPr/>
        <a:lstStyle/>
        <a:p>
          <a:r>
            <a:rPr lang="en-US" dirty="0" smtClean="0"/>
            <a:t>Measure</a:t>
          </a:r>
          <a:endParaRPr lang="en-US" dirty="0"/>
        </a:p>
      </dgm:t>
    </dgm:pt>
    <dgm:pt modelId="{319D4536-FD2C-435C-A494-59BE43E17205}" type="parTrans" cxnId="{395473A5-FBF4-45EE-B033-BA5B7DE15DBC}">
      <dgm:prSet/>
      <dgm:spPr/>
      <dgm:t>
        <a:bodyPr/>
        <a:lstStyle/>
        <a:p>
          <a:endParaRPr lang="en-US"/>
        </a:p>
      </dgm:t>
    </dgm:pt>
    <dgm:pt modelId="{4D39CA2F-F639-41CC-96C5-D7EF992F7028}" type="sibTrans" cxnId="{395473A5-FBF4-45EE-B033-BA5B7DE15DBC}">
      <dgm:prSet/>
      <dgm:spPr/>
      <dgm:t>
        <a:bodyPr/>
        <a:lstStyle/>
        <a:p>
          <a:endParaRPr lang="en-US"/>
        </a:p>
      </dgm:t>
    </dgm:pt>
    <dgm:pt modelId="{56EF2C01-31FB-4D03-A0F0-F6CBF7CEEADB}">
      <dgm:prSet phldrT="[Text]">
        <dgm:style>
          <a:lnRef idx="3">
            <a:schemeClr val="lt1"/>
          </a:lnRef>
          <a:fillRef idx="1">
            <a:schemeClr val="accent3"/>
          </a:fillRef>
          <a:effectRef idx="1">
            <a:schemeClr val="accent3"/>
          </a:effectRef>
          <a:fontRef idx="minor">
            <a:schemeClr val="lt1"/>
          </a:fontRef>
        </dgm:style>
      </dgm:prSet>
      <dgm:spPr>
        <a:solidFill>
          <a:srgbClr val="7030A0"/>
        </a:solidFill>
      </dgm:spPr>
      <dgm:t>
        <a:bodyPr/>
        <a:lstStyle/>
        <a:p>
          <a:r>
            <a:rPr lang="en-US" dirty="0" smtClean="0"/>
            <a:t>Automate</a:t>
          </a:r>
          <a:endParaRPr lang="en-US" dirty="0"/>
        </a:p>
      </dgm:t>
    </dgm:pt>
    <dgm:pt modelId="{734BAD8B-254D-47CF-A9EF-757FAFD350B0}" type="parTrans" cxnId="{190ECC07-CEFD-477E-8371-AD06167A857D}">
      <dgm:prSet/>
      <dgm:spPr/>
      <dgm:t>
        <a:bodyPr/>
        <a:lstStyle/>
        <a:p>
          <a:endParaRPr lang="en-US"/>
        </a:p>
      </dgm:t>
    </dgm:pt>
    <dgm:pt modelId="{3CED7CFE-5504-4011-B63F-10770C59706B}" type="sibTrans" cxnId="{190ECC07-CEFD-477E-8371-AD06167A857D}">
      <dgm:prSet/>
      <dgm:spPr/>
      <dgm:t>
        <a:bodyPr/>
        <a:lstStyle/>
        <a:p>
          <a:endParaRPr lang="en-US"/>
        </a:p>
      </dgm:t>
    </dgm:pt>
    <dgm:pt modelId="{C0CB0ECF-1752-45A4-9222-D57C90A74032}">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Inputs (Requests)</a:t>
          </a:r>
          <a:endParaRPr lang="en-US" dirty="0"/>
        </a:p>
      </dgm:t>
    </dgm:pt>
    <dgm:pt modelId="{0814E79B-1DB9-4049-85B0-D57EA39664CC}" type="parTrans" cxnId="{E693ECFA-ABFD-433C-A65A-95E36137B187}">
      <dgm:prSet/>
      <dgm:spPr/>
      <dgm:t>
        <a:bodyPr/>
        <a:lstStyle/>
        <a:p>
          <a:endParaRPr lang="en-US"/>
        </a:p>
      </dgm:t>
    </dgm:pt>
    <dgm:pt modelId="{8507403B-45E2-4C17-80D2-B9766B4AF7FD}" type="sibTrans" cxnId="{E693ECFA-ABFD-433C-A65A-95E36137B187}">
      <dgm:prSet/>
      <dgm:spPr/>
      <dgm:t>
        <a:bodyPr/>
        <a:lstStyle/>
        <a:p>
          <a:endParaRPr lang="en-US"/>
        </a:p>
      </dgm:t>
    </dgm:pt>
    <dgm:pt modelId="{8E20FBAB-2191-45EC-B94C-D61733458B9F}">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Outputs (Changes)</a:t>
          </a:r>
          <a:endParaRPr lang="en-US" dirty="0"/>
        </a:p>
      </dgm:t>
    </dgm:pt>
    <dgm:pt modelId="{D7E501D0-2635-4D4F-9A68-1A8B10DD19A1}" type="parTrans" cxnId="{B0E1DBDD-35CC-49DC-85E2-C8A1C9CFFEA2}">
      <dgm:prSet/>
      <dgm:spPr/>
      <dgm:t>
        <a:bodyPr/>
        <a:lstStyle/>
        <a:p>
          <a:endParaRPr lang="en-US"/>
        </a:p>
      </dgm:t>
    </dgm:pt>
    <dgm:pt modelId="{E1B9BF16-0B9F-437D-8E25-4F97F667285E}" type="sibTrans" cxnId="{B0E1DBDD-35CC-49DC-85E2-C8A1C9CFFEA2}">
      <dgm:prSet/>
      <dgm:spPr/>
      <dgm:t>
        <a:bodyPr/>
        <a:lstStyle/>
        <a:p>
          <a:endParaRPr lang="en-US"/>
        </a:p>
      </dgm:t>
    </dgm:pt>
    <dgm:pt modelId="{415437B0-D7E7-412E-9838-CA026F366069}">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Operational Procedures</a:t>
          </a:r>
          <a:endParaRPr lang="en-US" dirty="0"/>
        </a:p>
      </dgm:t>
    </dgm:pt>
    <dgm:pt modelId="{B09390D3-1CDF-43B1-8102-5BFFA8509E5D}" type="parTrans" cxnId="{1BC237F0-2A51-45D0-8798-AA9B9E9F2BA7}">
      <dgm:prSet/>
      <dgm:spPr/>
      <dgm:t>
        <a:bodyPr/>
        <a:lstStyle/>
        <a:p>
          <a:endParaRPr lang="en-US"/>
        </a:p>
      </dgm:t>
    </dgm:pt>
    <dgm:pt modelId="{EA114031-6899-4041-A940-5F48840FF085}" type="sibTrans" cxnId="{1BC237F0-2A51-45D0-8798-AA9B9E9F2BA7}">
      <dgm:prSet/>
      <dgm:spPr/>
      <dgm:t>
        <a:bodyPr/>
        <a:lstStyle/>
        <a:p>
          <a:endParaRPr lang="en-US"/>
        </a:p>
      </dgm:t>
    </dgm:pt>
    <dgm:pt modelId="{D72AE4B4-DE6B-4D27-AF1B-DADD760B889B}">
      <dgm:prSet phldrT="[Text]">
        <dgm:style>
          <a:lnRef idx="3">
            <a:schemeClr val="lt1"/>
          </a:lnRef>
          <a:fillRef idx="1">
            <a:schemeClr val="accent4"/>
          </a:fillRef>
          <a:effectRef idx="1">
            <a:schemeClr val="accent4"/>
          </a:effectRef>
          <a:fontRef idx="minor">
            <a:schemeClr val="lt1"/>
          </a:fontRef>
        </dgm:style>
      </dgm:prSet>
      <dgm:spPr/>
      <dgm:t>
        <a:bodyPr/>
        <a:lstStyle/>
        <a:p>
          <a:r>
            <a:rPr lang="en-US" dirty="0" smtClean="0"/>
            <a:t>SLAs Achieved</a:t>
          </a:r>
          <a:endParaRPr lang="en-US" dirty="0"/>
        </a:p>
      </dgm:t>
    </dgm:pt>
    <dgm:pt modelId="{F966C082-2BB2-49F0-A2FB-3ED29449AEE5}" type="parTrans" cxnId="{50909413-006B-4902-AF3B-788F924E4CB5}">
      <dgm:prSet/>
      <dgm:spPr/>
      <dgm:t>
        <a:bodyPr/>
        <a:lstStyle/>
        <a:p>
          <a:endParaRPr lang="en-US"/>
        </a:p>
      </dgm:t>
    </dgm:pt>
    <dgm:pt modelId="{7B8CD886-A169-4EBB-84C2-2F330FD38895}" type="sibTrans" cxnId="{50909413-006B-4902-AF3B-788F924E4CB5}">
      <dgm:prSet/>
      <dgm:spPr/>
      <dgm:t>
        <a:bodyPr/>
        <a:lstStyle/>
        <a:p>
          <a:endParaRPr lang="en-US"/>
        </a:p>
      </dgm:t>
    </dgm:pt>
    <dgm:pt modelId="{AFAC8726-3419-4658-AAC0-AC6F5C793A28}">
      <dgm:prSet phldrT="[Text]">
        <dgm:style>
          <a:lnRef idx="3">
            <a:schemeClr val="lt1"/>
          </a:lnRef>
          <a:fillRef idx="1">
            <a:schemeClr val="accent4"/>
          </a:fillRef>
          <a:effectRef idx="1">
            <a:schemeClr val="accent4"/>
          </a:effectRef>
          <a:fontRef idx="minor">
            <a:schemeClr val="lt1"/>
          </a:fontRef>
        </dgm:style>
      </dgm:prSet>
      <dgm:spPr/>
      <dgm:t>
        <a:bodyPr/>
        <a:lstStyle/>
        <a:p>
          <a:r>
            <a:rPr lang="en-US" dirty="0" smtClean="0"/>
            <a:t>Costs of Operations</a:t>
          </a:r>
          <a:endParaRPr lang="en-US" dirty="0"/>
        </a:p>
      </dgm:t>
    </dgm:pt>
    <dgm:pt modelId="{EE4869B2-5A81-4FD6-8002-9C706B93340B}" type="parTrans" cxnId="{6776B3E0-2EB1-4328-A2D4-BAC1C0959B9E}">
      <dgm:prSet/>
      <dgm:spPr/>
      <dgm:t>
        <a:bodyPr/>
        <a:lstStyle/>
        <a:p>
          <a:endParaRPr lang="en-US"/>
        </a:p>
      </dgm:t>
    </dgm:pt>
    <dgm:pt modelId="{1D3E0AB2-1609-433E-876C-93E942E446C2}" type="sibTrans" cxnId="{6776B3E0-2EB1-4328-A2D4-BAC1C0959B9E}">
      <dgm:prSet/>
      <dgm:spPr/>
      <dgm:t>
        <a:bodyPr/>
        <a:lstStyle/>
        <a:p>
          <a:endParaRPr lang="en-US"/>
        </a:p>
      </dgm:t>
    </dgm:pt>
    <dgm:pt modelId="{E2F85D59-326A-4915-9999-81AADAF75A6C}">
      <dgm:prSet phldrT="[Text]">
        <dgm:style>
          <a:lnRef idx="3">
            <a:schemeClr val="lt1"/>
          </a:lnRef>
          <a:fillRef idx="1">
            <a:schemeClr val="accent3"/>
          </a:fillRef>
          <a:effectRef idx="1">
            <a:schemeClr val="accent3"/>
          </a:effectRef>
          <a:fontRef idx="minor">
            <a:schemeClr val="lt1"/>
          </a:fontRef>
        </dgm:style>
      </dgm:prSet>
      <dgm:spPr>
        <a:solidFill>
          <a:srgbClr val="7030A0"/>
        </a:solidFill>
      </dgm:spPr>
      <dgm:t>
        <a:bodyPr/>
        <a:lstStyle/>
        <a:p>
          <a:r>
            <a:rPr lang="en-US" dirty="0" smtClean="0"/>
            <a:t>PowerShell</a:t>
          </a:r>
          <a:endParaRPr lang="en-US" dirty="0"/>
        </a:p>
      </dgm:t>
    </dgm:pt>
    <dgm:pt modelId="{22243714-7FD8-4AA2-A554-7605A1B17BD2}" type="parTrans" cxnId="{991F8ACC-E3AF-416C-A550-CEA17584C418}">
      <dgm:prSet/>
      <dgm:spPr/>
      <dgm:t>
        <a:bodyPr/>
        <a:lstStyle/>
        <a:p>
          <a:endParaRPr lang="en-US"/>
        </a:p>
      </dgm:t>
    </dgm:pt>
    <dgm:pt modelId="{3CC893C6-0729-4F66-AC66-FB41C57FF34B}" type="sibTrans" cxnId="{991F8ACC-E3AF-416C-A550-CEA17584C418}">
      <dgm:prSet/>
      <dgm:spPr/>
      <dgm:t>
        <a:bodyPr/>
        <a:lstStyle/>
        <a:p>
          <a:endParaRPr lang="en-US"/>
        </a:p>
      </dgm:t>
    </dgm:pt>
    <dgm:pt modelId="{A44676CB-8649-4D35-9444-86ACEDF79D22}">
      <dgm:prSet phldrT="[Text]">
        <dgm:style>
          <a:lnRef idx="3">
            <a:schemeClr val="lt1"/>
          </a:lnRef>
          <a:fillRef idx="1">
            <a:schemeClr val="accent3"/>
          </a:fillRef>
          <a:effectRef idx="1">
            <a:schemeClr val="accent3"/>
          </a:effectRef>
          <a:fontRef idx="minor">
            <a:schemeClr val="lt1"/>
          </a:fontRef>
        </dgm:style>
      </dgm:prSet>
      <dgm:spPr>
        <a:solidFill>
          <a:srgbClr val="7030A0"/>
        </a:solidFill>
      </dgm:spPr>
      <dgm:t>
        <a:bodyPr/>
        <a:lstStyle/>
        <a:p>
          <a:r>
            <a:rPr lang="en-US" dirty="0" smtClean="0"/>
            <a:t>Third Party Tools</a:t>
          </a:r>
          <a:endParaRPr lang="en-US" dirty="0"/>
        </a:p>
      </dgm:t>
    </dgm:pt>
    <dgm:pt modelId="{993433CC-D256-48AD-99AF-F6015A107127}" type="parTrans" cxnId="{857AC657-A346-4B46-B15D-9B4BF95F52B6}">
      <dgm:prSet/>
      <dgm:spPr/>
      <dgm:t>
        <a:bodyPr/>
        <a:lstStyle/>
        <a:p>
          <a:endParaRPr lang="en-US"/>
        </a:p>
      </dgm:t>
    </dgm:pt>
    <dgm:pt modelId="{BE373C89-0EA9-4CA4-9F0C-3B5D5E317183}" type="sibTrans" cxnId="{857AC657-A346-4B46-B15D-9B4BF95F52B6}">
      <dgm:prSet/>
      <dgm:spPr/>
      <dgm:t>
        <a:bodyPr/>
        <a:lstStyle/>
        <a:p>
          <a:endParaRPr lang="en-US"/>
        </a:p>
      </dgm:t>
    </dgm:pt>
    <dgm:pt modelId="{6261153D-7419-4C5F-842B-4AFB5E01E983}">
      <dgm:prSet phldrT="[Text]">
        <dgm:style>
          <a:lnRef idx="3">
            <a:schemeClr val="lt1"/>
          </a:lnRef>
          <a:fillRef idx="1">
            <a:schemeClr val="accent3"/>
          </a:fillRef>
          <a:effectRef idx="1">
            <a:schemeClr val="accent3"/>
          </a:effectRef>
          <a:fontRef idx="minor">
            <a:schemeClr val="lt1"/>
          </a:fontRef>
        </dgm:style>
      </dgm:prSet>
      <dgm:spPr>
        <a:solidFill>
          <a:srgbClr val="7030A0"/>
        </a:solidFill>
      </dgm:spPr>
      <dgm:t>
        <a:bodyPr/>
        <a:lstStyle/>
        <a:p>
          <a:r>
            <a:rPr lang="en-US" dirty="0" smtClean="0"/>
            <a:t>ROI &amp; ROI</a:t>
          </a:r>
          <a:endParaRPr lang="en-US" dirty="0"/>
        </a:p>
      </dgm:t>
    </dgm:pt>
    <dgm:pt modelId="{1151383A-65B1-48D0-9DCF-35F49F8818F4}" type="parTrans" cxnId="{FD34C29E-5A42-4EC7-B006-BC4E5E923867}">
      <dgm:prSet/>
      <dgm:spPr/>
      <dgm:t>
        <a:bodyPr/>
        <a:lstStyle/>
        <a:p>
          <a:endParaRPr lang="en-US"/>
        </a:p>
      </dgm:t>
    </dgm:pt>
    <dgm:pt modelId="{EFE26DF2-123F-4B49-B6A3-336C4433B4A4}" type="sibTrans" cxnId="{FD34C29E-5A42-4EC7-B006-BC4E5E923867}">
      <dgm:prSet/>
      <dgm:spPr/>
      <dgm:t>
        <a:bodyPr/>
        <a:lstStyle/>
        <a:p>
          <a:endParaRPr lang="en-US"/>
        </a:p>
      </dgm:t>
    </dgm:pt>
    <dgm:pt modelId="{AD2FCB68-0555-4FC5-B584-14A9F9F8B004}">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Prioritize</a:t>
          </a:r>
          <a:endParaRPr lang="en-US" dirty="0"/>
        </a:p>
      </dgm:t>
    </dgm:pt>
    <dgm:pt modelId="{5974D8C7-7C6C-4B71-BBDE-64EC05DF75FE}" type="parTrans" cxnId="{0BA96010-D2D7-4024-B619-DB5E579DF75D}">
      <dgm:prSet/>
      <dgm:spPr/>
      <dgm:t>
        <a:bodyPr/>
        <a:lstStyle/>
        <a:p>
          <a:endParaRPr lang="en-US"/>
        </a:p>
      </dgm:t>
    </dgm:pt>
    <dgm:pt modelId="{38DE3DAF-3A92-4F1F-AD7D-0262BCB80F73}" type="sibTrans" cxnId="{0BA96010-D2D7-4024-B619-DB5E579DF75D}">
      <dgm:prSet/>
      <dgm:spPr/>
      <dgm:t>
        <a:bodyPr/>
        <a:lstStyle/>
        <a:p>
          <a:endParaRPr lang="en-US"/>
        </a:p>
      </dgm:t>
    </dgm:pt>
    <dgm:pt modelId="{7EBF7287-6701-4AE3-98F6-FC316853EB17}">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Time Consuming</a:t>
          </a:r>
          <a:endParaRPr lang="en-US" dirty="0"/>
        </a:p>
      </dgm:t>
    </dgm:pt>
    <dgm:pt modelId="{A9D48DFE-5B8D-49DD-9B40-B8F1B774C852}" type="parTrans" cxnId="{5202E3F1-C694-44CD-BFFD-E09941D1CBD8}">
      <dgm:prSet/>
      <dgm:spPr/>
      <dgm:t>
        <a:bodyPr/>
        <a:lstStyle/>
        <a:p>
          <a:endParaRPr lang="en-US"/>
        </a:p>
      </dgm:t>
    </dgm:pt>
    <dgm:pt modelId="{9EB6E980-410F-4942-8BE2-848DF678A63A}" type="sibTrans" cxnId="{5202E3F1-C694-44CD-BFFD-E09941D1CBD8}">
      <dgm:prSet/>
      <dgm:spPr/>
      <dgm:t>
        <a:bodyPr/>
        <a:lstStyle/>
        <a:p>
          <a:endParaRPr lang="en-US"/>
        </a:p>
      </dgm:t>
    </dgm:pt>
    <dgm:pt modelId="{8E417119-BC65-447C-919C-3A189FFFCCC4}">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Complex</a:t>
          </a:r>
          <a:endParaRPr lang="en-US" dirty="0"/>
        </a:p>
      </dgm:t>
    </dgm:pt>
    <dgm:pt modelId="{6D05B243-656D-4C36-B907-F45C379A8F76}" type="parTrans" cxnId="{2231B778-2AE2-404E-9B1D-391D2CDCA680}">
      <dgm:prSet/>
      <dgm:spPr/>
      <dgm:t>
        <a:bodyPr/>
        <a:lstStyle/>
        <a:p>
          <a:endParaRPr lang="en-US"/>
        </a:p>
      </dgm:t>
    </dgm:pt>
    <dgm:pt modelId="{655C78A0-4D00-46BA-BBFD-00294CEDC3CE}" type="sibTrans" cxnId="{2231B778-2AE2-404E-9B1D-391D2CDCA680}">
      <dgm:prSet/>
      <dgm:spPr/>
      <dgm:t>
        <a:bodyPr/>
        <a:lstStyle/>
        <a:p>
          <a:endParaRPr lang="en-US"/>
        </a:p>
      </dgm:t>
    </dgm:pt>
    <dgm:pt modelId="{42B77491-90C2-4DAE-A54A-9C971DAA477C}">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Critical</a:t>
          </a:r>
          <a:endParaRPr lang="en-US" dirty="0"/>
        </a:p>
      </dgm:t>
    </dgm:pt>
    <dgm:pt modelId="{C213FAF3-1BE0-48A2-AD37-1F823536F8D2}" type="parTrans" cxnId="{D8CD0551-3C9E-4F03-BC9A-550FD25087C8}">
      <dgm:prSet/>
      <dgm:spPr/>
      <dgm:t>
        <a:bodyPr/>
        <a:lstStyle/>
        <a:p>
          <a:endParaRPr lang="en-US"/>
        </a:p>
      </dgm:t>
    </dgm:pt>
    <dgm:pt modelId="{EAF78F30-E80D-4CDE-93D7-00330F3E6BEA}" type="sibTrans" cxnId="{D8CD0551-3C9E-4F03-BC9A-550FD25087C8}">
      <dgm:prSet/>
      <dgm:spPr/>
      <dgm:t>
        <a:bodyPr/>
        <a:lstStyle/>
        <a:p>
          <a:endParaRPr lang="en-US"/>
        </a:p>
      </dgm:t>
    </dgm:pt>
    <dgm:pt modelId="{C9ADD8A4-9535-455A-B89B-98EDC730FE8D}">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Compliant</a:t>
          </a:r>
          <a:endParaRPr lang="en-US" dirty="0"/>
        </a:p>
      </dgm:t>
    </dgm:pt>
    <dgm:pt modelId="{7EC2608E-7FC6-4BC6-B936-385D86A3A465}" type="parTrans" cxnId="{9A8AE30A-E0BC-4067-89E0-B123E1377712}">
      <dgm:prSet/>
      <dgm:spPr/>
      <dgm:t>
        <a:bodyPr/>
        <a:lstStyle/>
        <a:p>
          <a:endParaRPr lang="en-US"/>
        </a:p>
      </dgm:t>
    </dgm:pt>
    <dgm:pt modelId="{ECAD521F-EB44-42BA-B798-8375CD13AA8B}" type="sibTrans" cxnId="{9A8AE30A-E0BC-4067-89E0-B123E1377712}">
      <dgm:prSet/>
      <dgm:spPr/>
      <dgm:t>
        <a:bodyPr/>
        <a:lstStyle/>
        <a:p>
          <a:endParaRPr lang="en-US"/>
        </a:p>
      </dgm:t>
    </dgm:pt>
    <dgm:pt modelId="{2C3A62FF-0C83-465D-930F-573030E59BC2}" type="pres">
      <dgm:prSet presAssocID="{F00043D4-BB37-456A-BCCF-91FA9EF7E666}" presName="CompostProcess" presStyleCnt="0">
        <dgm:presLayoutVars>
          <dgm:dir/>
          <dgm:resizeHandles val="exact"/>
        </dgm:presLayoutVars>
      </dgm:prSet>
      <dgm:spPr/>
    </dgm:pt>
    <dgm:pt modelId="{20ED9330-A3E3-4630-B2C9-5F426602E65A}" type="pres">
      <dgm:prSet presAssocID="{F00043D4-BB37-456A-BCCF-91FA9EF7E666}" presName="arrow" presStyleLbl="bgShp" presStyleIdx="0" presStyleCnt="1" custScaleX="117647"/>
      <dgm:spPr>
        <a:solidFill>
          <a:schemeClr val="bg2">
            <a:lumMod val="50000"/>
          </a:schemeClr>
        </a:solidFill>
      </dgm:spPr>
    </dgm:pt>
    <dgm:pt modelId="{9C268B26-0555-477E-B0ED-FC925F06D0E2}" type="pres">
      <dgm:prSet presAssocID="{F00043D4-BB37-456A-BCCF-91FA9EF7E666}" presName="linearProcess" presStyleCnt="0"/>
      <dgm:spPr/>
    </dgm:pt>
    <dgm:pt modelId="{584E6DA8-AC1A-4B15-BA0D-4CDC2063C041}" type="pres">
      <dgm:prSet presAssocID="{CA86BB20-948E-49B8-8939-B0716C228956}" presName="textNode" presStyleLbl="node1" presStyleIdx="0" presStyleCnt="4">
        <dgm:presLayoutVars>
          <dgm:bulletEnabled val="1"/>
        </dgm:presLayoutVars>
      </dgm:prSet>
      <dgm:spPr/>
      <dgm:t>
        <a:bodyPr/>
        <a:lstStyle/>
        <a:p>
          <a:endParaRPr lang="en-US"/>
        </a:p>
      </dgm:t>
    </dgm:pt>
    <dgm:pt modelId="{516FD97F-3D77-44F2-B2E6-1699F60DB23F}" type="pres">
      <dgm:prSet presAssocID="{92832F94-6AF0-4960-A160-35FC702037B9}" presName="sibTrans" presStyleCnt="0"/>
      <dgm:spPr/>
    </dgm:pt>
    <dgm:pt modelId="{562A832E-0183-43B2-8B0A-0E046DCFDEAF}" type="pres">
      <dgm:prSet presAssocID="{36CD6613-3902-4E2A-BA01-A7D96BB5F0EA}" presName="textNode" presStyleLbl="node1" presStyleIdx="1" presStyleCnt="4">
        <dgm:presLayoutVars>
          <dgm:bulletEnabled val="1"/>
        </dgm:presLayoutVars>
      </dgm:prSet>
      <dgm:spPr/>
      <dgm:t>
        <a:bodyPr/>
        <a:lstStyle/>
        <a:p>
          <a:endParaRPr lang="en-US"/>
        </a:p>
      </dgm:t>
    </dgm:pt>
    <dgm:pt modelId="{DF6D14E7-1142-43E6-9D97-EAF063B269CC}" type="pres">
      <dgm:prSet presAssocID="{4D39CA2F-F639-41CC-96C5-D7EF992F7028}" presName="sibTrans" presStyleCnt="0"/>
      <dgm:spPr/>
    </dgm:pt>
    <dgm:pt modelId="{8D3AA236-2102-4EB3-9449-0E2602C942BB}" type="pres">
      <dgm:prSet presAssocID="{AD2FCB68-0555-4FC5-B584-14A9F9F8B004}" presName="textNode" presStyleLbl="node1" presStyleIdx="2" presStyleCnt="4">
        <dgm:presLayoutVars>
          <dgm:bulletEnabled val="1"/>
        </dgm:presLayoutVars>
      </dgm:prSet>
      <dgm:spPr/>
      <dgm:t>
        <a:bodyPr/>
        <a:lstStyle/>
        <a:p>
          <a:endParaRPr lang="en-US"/>
        </a:p>
      </dgm:t>
    </dgm:pt>
    <dgm:pt modelId="{F53B7A12-3AA0-4FA7-82E4-29870517CCED}" type="pres">
      <dgm:prSet presAssocID="{38DE3DAF-3A92-4F1F-AD7D-0262BCB80F73}" presName="sibTrans" presStyleCnt="0"/>
      <dgm:spPr/>
    </dgm:pt>
    <dgm:pt modelId="{055F5F4D-8039-4B1F-86C7-A8821DE9C654}" type="pres">
      <dgm:prSet presAssocID="{56EF2C01-31FB-4D03-A0F0-F6CBF7CEEADB}" presName="textNode" presStyleLbl="node1" presStyleIdx="3" presStyleCnt="4">
        <dgm:presLayoutVars>
          <dgm:bulletEnabled val="1"/>
        </dgm:presLayoutVars>
      </dgm:prSet>
      <dgm:spPr/>
      <dgm:t>
        <a:bodyPr/>
        <a:lstStyle/>
        <a:p>
          <a:endParaRPr lang="en-US"/>
        </a:p>
      </dgm:t>
    </dgm:pt>
  </dgm:ptLst>
  <dgm:cxnLst>
    <dgm:cxn modelId="{9F8CED72-D361-44EF-8ACC-AD4A1052AB90}" type="presOf" srcId="{AD2FCB68-0555-4FC5-B584-14A9F9F8B004}" destId="{8D3AA236-2102-4EB3-9449-0E2602C942BB}" srcOrd="0" destOrd="0" presId="urn:microsoft.com/office/officeart/2005/8/layout/hProcess9"/>
    <dgm:cxn modelId="{9A8AE30A-E0BC-4067-89E0-B123E1377712}" srcId="{AD2FCB68-0555-4FC5-B584-14A9F9F8B004}" destId="{C9ADD8A4-9535-455A-B89B-98EDC730FE8D}" srcOrd="3" destOrd="0" parTransId="{7EC2608E-7FC6-4BC6-B936-385D86A3A465}" sibTransId="{ECAD521F-EB44-42BA-B798-8375CD13AA8B}"/>
    <dgm:cxn modelId="{5421A39A-3F58-4C14-A7B6-CA5439D44EDD}" type="presOf" srcId="{6261153D-7419-4C5F-842B-4AFB5E01E983}" destId="{055F5F4D-8039-4B1F-86C7-A8821DE9C654}" srcOrd="0" destOrd="3" presId="urn:microsoft.com/office/officeart/2005/8/layout/hProcess9"/>
    <dgm:cxn modelId="{2B5D126E-4A5A-455A-9359-BFFE5054BBD7}" type="presOf" srcId="{8E20FBAB-2191-45EC-B94C-D61733458B9F}" destId="{584E6DA8-AC1A-4B15-BA0D-4CDC2063C041}" srcOrd="0" destOrd="2" presId="urn:microsoft.com/office/officeart/2005/8/layout/hProcess9"/>
    <dgm:cxn modelId="{FC1C158D-D5D5-4768-8D1B-B4B1A5EBFBF8}" type="presOf" srcId="{C0CB0ECF-1752-45A4-9222-D57C90A74032}" destId="{584E6DA8-AC1A-4B15-BA0D-4CDC2063C041}" srcOrd="0" destOrd="1" presId="urn:microsoft.com/office/officeart/2005/8/layout/hProcess9"/>
    <dgm:cxn modelId="{7EAA13A3-83B1-4A97-B448-213885E56668}" type="presOf" srcId="{56EF2C01-31FB-4D03-A0F0-F6CBF7CEEADB}" destId="{055F5F4D-8039-4B1F-86C7-A8821DE9C654}" srcOrd="0" destOrd="0" presId="urn:microsoft.com/office/officeart/2005/8/layout/hProcess9"/>
    <dgm:cxn modelId="{0A67DDF5-36CF-4A13-8CCE-47C578BB23E2}" type="presOf" srcId="{A44676CB-8649-4D35-9444-86ACEDF79D22}" destId="{055F5F4D-8039-4B1F-86C7-A8821DE9C654}" srcOrd="0" destOrd="2" presId="urn:microsoft.com/office/officeart/2005/8/layout/hProcess9"/>
    <dgm:cxn modelId="{F7D50E16-F756-4BDE-96C3-1BDEBEA3F9EC}" type="presOf" srcId="{AFAC8726-3419-4658-AAC0-AC6F5C793A28}" destId="{562A832E-0183-43B2-8B0A-0E046DCFDEAF}" srcOrd="0" destOrd="2" presId="urn:microsoft.com/office/officeart/2005/8/layout/hProcess9"/>
    <dgm:cxn modelId="{3FADD66E-E262-4F2D-9DE9-D07CB81FA8D2}" type="presOf" srcId="{F00043D4-BB37-456A-BCCF-91FA9EF7E666}" destId="{2C3A62FF-0C83-465D-930F-573030E59BC2}" srcOrd="0" destOrd="0" presId="urn:microsoft.com/office/officeart/2005/8/layout/hProcess9"/>
    <dgm:cxn modelId="{5202E3F1-C694-44CD-BFFD-E09941D1CBD8}" srcId="{AD2FCB68-0555-4FC5-B584-14A9F9F8B004}" destId="{7EBF7287-6701-4AE3-98F6-FC316853EB17}" srcOrd="0" destOrd="0" parTransId="{A9D48DFE-5B8D-49DD-9B40-B8F1B774C852}" sibTransId="{9EB6E980-410F-4942-8BE2-848DF678A63A}"/>
    <dgm:cxn modelId="{991F8ACC-E3AF-416C-A550-CEA17584C418}" srcId="{56EF2C01-31FB-4D03-A0F0-F6CBF7CEEADB}" destId="{E2F85D59-326A-4915-9999-81AADAF75A6C}" srcOrd="0" destOrd="0" parTransId="{22243714-7FD8-4AA2-A554-7605A1B17BD2}" sibTransId="{3CC893C6-0729-4F66-AC66-FB41C57FF34B}"/>
    <dgm:cxn modelId="{6DDDA55C-BFE2-4990-B31B-EF487447671F}" srcId="{F00043D4-BB37-456A-BCCF-91FA9EF7E666}" destId="{CA86BB20-948E-49B8-8939-B0716C228956}" srcOrd="0" destOrd="0" parTransId="{D8AC4040-074E-4B78-857A-2FABBA883EA8}" sibTransId="{92832F94-6AF0-4960-A160-35FC702037B9}"/>
    <dgm:cxn modelId="{2231B778-2AE2-404E-9B1D-391D2CDCA680}" srcId="{AD2FCB68-0555-4FC5-B584-14A9F9F8B004}" destId="{8E417119-BC65-447C-919C-3A189FFFCCC4}" srcOrd="1" destOrd="0" parTransId="{6D05B243-656D-4C36-B907-F45C379A8F76}" sibTransId="{655C78A0-4D00-46BA-BBFD-00294CEDC3CE}"/>
    <dgm:cxn modelId="{B0E1DBDD-35CC-49DC-85E2-C8A1C9CFFEA2}" srcId="{CA86BB20-948E-49B8-8939-B0716C228956}" destId="{8E20FBAB-2191-45EC-B94C-D61733458B9F}" srcOrd="1" destOrd="0" parTransId="{D7E501D0-2635-4D4F-9A68-1A8B10DD19A1}" sibTransId="{E1B9BF16-0B9F-437D-8E25-4F97F667285E}"/>
    <dgm:cxn modelId="{FD34C29E-5A42-4EC7-B006-BC4E5E923867}" srcId="{56EF2C01-31FB-4D03-A0F0-F6CBF7CEEADB}" destId="{6261153D-7419-4C5F-842B-4AFB5E01E983}" srcOrd="2" destOrd="0" parTransId="{1151383A-65B1-48D0-9DCF-35F49F8818F4}" sibTransId="{EFE26DF2-123F-4B49-B6A3-336C4433B4A4}"/>
    <dgm:cxn modelId="{FDCAAD30-2D1F-4124-B9B8-B052509B9504}" type="presOf" srcId="{CA86BB20-948E-49B8-8939-B0716C228956}" destId="{584E6DA8-AC1A-4B15-BA0D-4CDC2063C041}" srcOrd="0" destOrd="0" presId="urn:microsoft.com/office/officeart/2005/8/layout/hProcess9"/>
    <dgm:cxn modelId="{5398638D-F731-4690-92F9-016DD5A5D078}" type="presOf" srcId="{E2F85D59-326A-4915-9999-81AADAF75A6C}" destId="{055F5F4D-8039-4B1F-86C7-A8821DE9C654}" srcOrd="0" destOrd="1" presId="urn:microsoft.com/office/officeart/2005/8/layout/hProcess9"/>
    <dgm:cxn modelId="{395473A5-FBF4-45EE-B033-BA5B7DE15DBC}" srcId="{F00043D4-BB37-456A-BCCF-91FA9EF7E666}" destId="{36CD6613-3902-4E2A-BA01-A7D96BB5F0EA}" srcOrd="1" destOrd="0" parTransId="{319D4536-FD2C-435C-A494-59BE43E17205}" sibTransId="{4D39CA2F-F639-41CC-96C5-D7EF992F7028}"/>
    <dgm:cxn modelId="{0BA96010-D2D7-4024-B619-DB5E579DF75D}" srcId="{F00043D4-BB37-456A-BCCF-91FA9EF7E666}" destId="{AD2FCB68-0555-4FC5-B584-14A9F9F8B004}" srcOrd="2" destOrd="0" parTransId="{5974D8C7-7C6C-4B71-BBDE-64EC05DF75FE}" sibTransId="{38DE3DAF-3A92-4F1F-AD7D-0262BCB80F73}"/>
    <dgm:cxn modelId="{084049F0-8EDB-4BBE-831C-86D433A3161B}" type="presOf" srcId="{8E417119-BC65-447C-919C-3A189FFFCCC4}" destId="{8D3AA236-2102-4EB3-9449-0E2602C942BB}" srcOrd="0" destOrd="2" presId="urn:microsoft.com/office/officeart/2005/8/layout/hProcess9"/>
    <dgm:cxn modelId="{857AC657-A346-4B46-B15D-9B4BF95F52B6}" srcId="{56EF2C01-31FB-4D03-A0F0-F6CBF7CEEADB}" destId="{A44676CB-8649-4D35-9444-86ACEDF79D22}" srcOrd="1" destOrd="0" parTransId="{993433CC-D256-48AD-99AF-F6015A107127}" sibTransId="{BE373C89-0EA9-4CA4-9F0C-3B5D5E317183}"/>
    <dgm:cxn modelId="{0828B852-DCCC-4D91-9AAE-3601568463A8}" type="presOf" srcId="{415437B0-D7E7-412E-9838-CA026F366069}" destId="{584E6DA8-AC1A-4B15-BA0D-4CDC2063C041}" srcOrd="0" destOrd="3" presId="urn:microsoft.com/office/officeart/2005/8/layout/hProcess9"/>
    <dgm:cxn modelId="{50909413-006B-4902-AF3B-788F924E4CB5}" srcId="{36CD6613-3902-4E2A-BA01-A7D96BB5F0EA}" destId="{D72AE4B4-DE6B-4D27-AF1B-DADD760B889B}" srcOrd="0" destOrd="0" parTransId="{F966C082-2BB2-49F0-A2FB-3ED29449AEE5}" sibTransId="{7B8CD886-A169-4EBB-84C2-2F330FD38895}"/>
    <dgm:cxn modelId="{190ECC07-CEFD-477E-8371-AD06167A857D}" srcId="{F00043D4-BB37-456A-BCCF-91FA9EF7E666}" destId="{56EF2C01-31FB-4D03-A0F0-F6CBF7CEEADB}" srcOrd="3" destOrd="0" parTransId="{734BAD8B-254D-47CF-A9EF-757FAFD350B0}" sibTransId="{3CED7CFE-5504-4011-B63F-10770C59706B}"/>
    <dgm:cxn modelId="{D8CD0551-3C9E-4F03-BC9A-550FD25087C8}" srcId="{AD2FCB68-0555-4FC5-B584-14A9F9F8B004}" destId="{42B77491-90C2-4DAE-A54A-9C971DAA477C}" srcOrd="2" destOrd="0" parTransId="{C213FAF3-1BE0-48A2-AD37-1F823536F8D2}" sibTransId="{EAF78F30-E80D-4CDE-93D7-00330F3E6BEA}"/>
    <dgm:cxn modelId="{D016A923-AD3C-4C6D-85C1-1FA2FA558119}" type="presOf" srcId="{42B77491-90C2-4DAE-A54A-9C971DAA477C}" destId="{8D3AA236-2102-4EB3-9449-0E2602C942BB}" srcOrd="0" destOrd="3" presId="urn:microsoft.com/office/officeart/2005/8/layout/hProcess9"/>
    <dgm:cxn modelId="{FCD52476-1755-4BAC-9CA1-DC6091B53F15}" type="presOf" srcId="{C9ADD8A4-9535-455A-B89B-98EDC730FE8D}" destId="{8D3AA236-2102-4EB3-9449-0E2602C942BB}" srcOrd="0" destOrd="4" presId="urn:microsoft.com/office/officeart/2005/8/layout/hProcess9"/>
    <dgm:cxn modelId="{7661FD33-2C1F-464E-94D3-ED533F43167A}" type="presOf" srcId="{D72AE4B4-DE6B-4D27-AF1B-DADD760B889B}" destId="{562A832E-0183-43B2-8B0A-0E046DCFDEAF}" srcOrd="0" destOrd="1" presId="urn:microsoft.com/office/officeart/2005/8/layout/hProcess9"/>
    <dgm:cxn modelId="{6776B3E0-2EB1-4328-A2D4-BAC1C0959B9E}" srcId="{36CD6613-3902-4E2A-BA01-A7D96BB5F0EA}" destId="{AFAC8726-3419-4658-AAC0-AC6F5C793A28}" srcOrd="1" destOrd="0" parTransId="{EE4869B2-5A81-4FD6-8002-9C706B93340B}" sibTransId="{1D3E0AB2-1609-433E-876C-93E942E446C2}"/>
    <dgm:cxn modelId="{8AC27D89-182A-48C7-A032-E558C0D5678F}" type="presOf" srcId="{36CD6613-3902-4E2A-BA01-A7D96BB5F0EA}" destId="{562A832E-0183-43B2-8B0A-0E046DCFDEAF}" srcOrd="0" destOrd="0" presId="urn:microsoft.com/office/officeart/2005/8/layout/hProcess9"/>
    <dgm:cxn modelId="{E693ECFA-ABFD-433C-A65A-95E36137B187}" srcId="{CA86BB20-948E-49B8-8939-B0716C228956}" destId="{C0CB0ECF-1752-45A4-9222-D57C90A74032}" srcOrd="0" destOrd="0" parTransId="{0814E79B-1DB9-4049-85B0-D57EA39664CC}" sibTransId="{8507403B-45E2-4C17-80D2-B9766B4AF7FD}"/>
    <dgm:cxn modelId="{0D994D2B-84BB-4D8B-B30C-868E30F3CE1E}" type="presOf" srcId="{7EBF7287-6701-4AE3-98F6-FC316853EB17}" destId="{8D3AA236-2102-4EB3-9449-0E2602C942BB}" srcOrd="0" destOrd="1" presId="urn:microsoft.com/office/officeart/2005/8/layout/hProcess9"/>
    <dgm:cxn modelId="{1BC237F0-2A51-45D0-8798-AA9B9E9F2BA7}" srcId="{CA86BB20-948E-49B8-8939-B0716C228956}" destId="{415437B0-D7E7-412E-9838-CA026F366069}" srcOrd="2" destOrd="0" parTransId="{B09390D3-1CDF-43B1-8102-5BFFA8509E5D}" sibTransId="{EA114031-6899-4041-A940-5F48840FF085}"/>
    <dgm:cxn modelId="{2E871C90-31C2-48EA-9531-D051D733625A}" type="presParOf" srcId="{2C3A62FF-0C83-465D-930F-573030E59BC2}" destId="{20ED9330-A3E3-4630-B2C9-5F426602E65A}" srcOrd="0" destOrd="0" presId="urn:microsoft.com/office/officeart/2005/8/layout/hProcess9"/>
    <dgm:cxn modelId="{DDFBC09C-E783-4AA6-87B9-3AB76C19D465}" type="presParOf" srcId="{2C3A62FF-0C83-465D-930F-573030E59BC2}" destId="{9C268B26-0555-477E-B0ED-FC925F06D0E2}" srcOrd="1" destOrd="0" presId="urn:microsoft.com/office/officeart/2005/8/layout/hProcess9"/>
    <dgm:cxn modelId="{D0354A17-FA81-4995-9E41-E3F9DBC0C9CF}" type="presParOf" srcId="{9C268B26-0555-477E-B0ED-FC925F06D0E2}" destId="{584E6DA8-AC1A-4B15-BA0D-4CDC2063C041}" srcOrd="0" destOrd="0" presId="urn:microsoft.com/office/officeart/2005/8/layout/hProcess9"/>
    <dgm:cxn modelId="{20850A28-109E-4E2A-8786-BD147AB864FD}" type="presParOf" srcId="{9C268B26-0555-477E-B0ED-FC925F06D0E2}" destId="{516FD97F-3D77-44F2-B2E6-1699F60DB23F}" srcOrd="1" destOrd="0" presId="urn:microsoft.com/office/officeart/2005/8/layout/hProcess9"/>
    <dgm:cxn modelId="{DE17E407-0247-4452-A778-E9142269BBD0}" type="presParOf" srcId="{9C268B26-0555-477E-B0ED-FC925F06D0E2}" destId="{562A832E-0183-43B2-8B0A-0E046DCFDEAF}" srcOrd="2" destOrd="0" presId="urn:microsoft.com/office/officeart/2005/8/layout/hProcess9"/>
    <dgm:cxn modelId="{2F85F503-7ACD-4818-968B-3C6A5E7DD6C2}" type="presParOf" srcId="{9C268B26-0555-477E-B0ED-FC925F06D0E2}" destId="{DF6D14E7-1142-43E6-9D97-EAF063B269CC}" srcOrd="3" destOrd="0" presId="urn:microsoft.com/office/officeart/2005/8/layout/hProcess9"/>
    <dgm:cxn modelId="{4EE902DA-90DD-41A8-9F8B-821CB1BEB68B}" type="presParOf" srcId="{9C268B26-0555-477E-B0ED-FC925F06D0E2}" destId="{8D3AA236-2102-4EB3-9449-0E2602C942BB}" srcOrd="4" destOrd="0" presId="urn:microsoft.com/office/officeart/2005/8/layout/hProcess9"/>
    <dgm:cxn modelId="{01F47398-9484-43A4-8983-B0FB4972DAED}" type="presParOf" srcId="{9C268B26-0555-477E-B0ED-FC925F06D0E2}" destId="{F53B7A12-3AA0-4FA7-82E4-29870517CCED}" srcOrd="5" destOrd="0" presId="urn:microsoft.com/office/officeart/2005/8/layout/hProcess9"/>
    <dgm:cxn modelId="{A41980E9-9E07-48EA-A192-D0929195E1E8}" type="presParOf" srcId="{9C268B26-0555-477E-B0ED-FC925F06D0E2}" destId="{055F5F4D-8039-4B1F-86C7-A8821DE9C654}"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00043D4-BB37-456A-BCCF-91FA9EF7E666}" type="doc">
      <dgm:prSet loTypeId="urn:microsoft.com/office/officeart/2005/8/layout/hProcess9" loCatId="process" qsTypeId="urn:microsoft.com/office/officeart/2005/8/quickstyle/simple1" qsCatId="simple" csTypeId="urn:microsoft.com/office/officeart/2005/8/colors/colorful1" csCatId="colorful" phldr="1"/>
      <dgm:spPr/>
    </dgm:pt>
    <dgm:pt modelId="{CA86BB20-948E-49B8-8939-B0716C228956}">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Request</a:t>
          </a:r>
          <a:endParaRPr lang="en-US" dirty="0"/>
        </a:p>
      </dgm:t>
    </dgm:pt>
    <dgm:pt modelId="{D8AC4040-074E-4B78-857A-2FABBA883EA8}" type="parTrans" cxnId="{6DDDA55C-BFE2-4990-B31B-EF487447671F}">
      <dgm:prSet/>
      <dgm:spPr/>
      <dgm:t>
        <a:bodyPr/>
        <a:lstStyle/>
        <a:p>
          <a:endParaRPr lang="en-US"/>
        </a:p>
      </dgm:t>
    </dgm:pt>
    <dgm:pt modelId="{92832F94-6AF0-4960-A160-35FC702037B9}" type="sibTrans" cxnId="{6DDDA55C-BFE2-4990-B31B-EF487447671F}">
      <dgm:prSet/>
      <dgm:spPr/>
      <dgm:t>
        <a:bodyPr/>
        <a:lstStyle/>
        <a:p>
          <a:endParaRPr lang="en-US"/>
        </a:p>
      </dgm:t>
    </dgm:pt>
    <dgm:pt modelId="{56EF2C01-31FB-4D03-A0F0-F6CBF7CEEADB}">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Log</a:t>
          </a:r>
          <a:endParaRPr lang="en-US" dirty="0"/>
        </a:p>
      </dgm:t>
    </dgm:pt>
    <dgm:pt modelId="{734BAD8B-254D-47CF-A9EF-757FAFD350B0}" type="parTrans" cxnId="{190ECC07-CEFD-477E-8371-AD06167A857D}">
      <dgm:prSet/>
      <dgm:spPr/>
      <dgm:t>
        <a:bodyPr/>
        <a:lstStyle/>
        <a:p>
          <a:endParaRPr lang="en-US"/>
        </a:p>
      </dgm:t>
    </dgm:pt>
    <dgm:pt modelId="{3CED7CFE-5504-4011-B63F-10770C59706B}" type="sibTrans" cxnId="{190ECC07-CEFD-477E-8371-AD06167A857D}">
      <dgm:prSet/>
      <dgm:spPr/>
      <dgm:t>
        <a:bodyPr/>
        <a:lstStyle/>
        <a:p>
          <a:endParaRPr lang="en-US"/>
        </a:p>
      </dgm:t>
    </dgm:pt>
    <dgm:pt modelId="{C0CB0ECF-1752-45A4-9222-D57C90A74032}">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Data points</a:t>
          </a:r>
          <a:endParaRPr lang="en-US" dirty="0"/>
        </a:p>
      </dgm:t>
    </dgm:pt>
    <dgm:pt modelId="{0814E79B-1DB9-4049-85B0-D57EA39664CC}" type="parTrans" cxnId="{E693ECFA-ABFD-433C-A65A-95E36137B187}">
      <dgm:prSet/>
      <dgm:spPr/>
      <dgm:t>
        <a:bodyPr/>
        <a:lstStyle/>
        <a:p>
          <a:endParaRPr lang="en-US"/>
        </a:p>
      </dgm:t>
    </dgm:pt>
    <dgm:pt modelId="{8507403B-45E2-4C17-80D2-B9766B4AF7FD}" type="sibTrans" cxnId="{E693ECFA-ABFD-433C-A65A-95E36137B187}">
      <dgm:prSet/>
      <dgm:spPr/>
      <dgm:t>
        <a:bodyPr/>
        <a:lstStyle/>
        <a:p>
          <a:endParaRPr lang="en-US"/>
        </a:p>
      </dgm:t>
    </dgm:pt>
    <dgm:pt modelId="{8E20FBAB-2191-45EC-B94C-D61733458B9F}">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Policies</a:t>
          </a:r>
          <a:endParaRPr lang="en-US" dirty="0"/>
        </a:p>
      </dgm:t>
    </dgm:pt>
    <dgm:pt modelId="{D7E501D0-2635-4D4F-9A68-1A8B10DD19A1}" type="parTrans" cxnId="{B0E1DBDD-35CC-49DC-85E2-C8A1C9CFFEA2}">
      <dgm:prSet/>
      <dgm:spPr/>
      <dgm:t>
        <a:bodyPr/>
        <a:lstStyle/>
        <a:p>
          <a:endParaRPr lang="en-US"/>
        </a:p>
      </dgm:t>
    </dgm:pt>
    <dgm:pt modelId="{E1B9BF16-0B9F-437D-8E25-4F97F667285E}" type="sibTrans" cxnId="{B0E1DBDD-35CC-49DC-85E2-C8A1C9CFFEA2}">
      <dgm:prSet/>
      <dgm:spPr/>
      <dgm:t>
        <a:bodyPr/>
        <a:lstStyle/>
        <a:p>
          <a:endParaRPr lang="en-US"/>
        </a:p>
      </dgm:t>
    </dgm:pt>
    <dgm:pt modelId="{E2F85D59-326A-4915-9999-81AADAF75A6C}">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Report</a:t>
          </a:r>
          <a:endParaRPr lang="en-US" dirty="0"/>
        </a:p>
      </dgm:t>
    </dgm:pt>
    <dgm:pt modelId="{22243714-7FD8-4AA2-A554-7605A1B17BD2}" type="parTrans" cxnId="{991F8ACC-E3AF-416C-A550-CEA17584C418}">
      <dgm:prSet/>
      <dgm:spPr/>
      <dgm:t>
        <a:bodyPr/>
        <a:lstStyle/>
        <a:p>
          <a:endParaRPr lang="en-US"/>
        </a:p>
      </dgm:t>
    </dgm:pt>
    <dgm:pt modelId="{3CC893C6-0729-4F66-AC66-FB41C57FF34B}" type="sibTrans" cxnId="{991F8ACC-E3AF-416C-A550-CEA17584C418}">
      <dgm:prSet/>
      <dgm:spPr/>
      <dgm:t>
        <a:bodyPr/>
        <a:lstStyle/>
        <a:p>
          <a:endParaRPr lang="en-US"/>
        </a:p>
      </dgm:t>
    </dgm:pt>
    <dgm:pt modelId="{58C401A0-9AC3-44FE-9D29-E62D293E1B56}">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smtClean="0"/>
            <a:t>Proxy</a:t>
          </a:r>
          <a:endParaRPr lang="en-US" dirty="0"/>
        </a:p>
      </dgm:t>
    </dgm:pt>
    <dgm:pt modelId="{C68D0E3A-724C-4A61-A5D8-AE7944E14163}" type="parTrans" cxnId="{1B3DAA92-4B08-40FB-8549-6D879C18B04E}">
      <dgm:prSet/>
      <dgm:spPr/>
      <dgm:t>
        <a:bodyPr/>
        <a:lstStyle/>
        <a:p>
          <a:endParaRPr lang="en-US"/>
        </a:p>
      </dgm:t>
    </dgm:pt>
    <dgm:pt modelId="{C7B9F678-6A9F-4E4A-A998-B2618C2979EA}" type="sibTrans" cxnId="{1B3DAA92-4B08-40FB-8549-6D879C18B04E}">
      <dgm:prSet/>
      <dgm:spPr/>
      <dgm:t>
        <a:bodyPr/>
        <a:lstStyle/>
        <a:p>
          <a:endParaRPr lang="en-US"/>
        </a:p>
      </dgm:t>
    </dgm:pt>
    <dgm:pt modelId="{F0C83293-534A-4878-98A0-6D2BD10D9EB0}">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Workflow</a:t>
          </a:r>
          <a:endParaRPr lang="en-US" dirty="0"/>
        </a:p>
      </dgm:t>
    </dgm:pt>
    <dgm:pt modelId="{290532C7-78CA-4BE4-9A0C-4E58FDF6A896}" type="parTrans" cxnId="{D20F4945-76B2-4825-821E-BC7BDEC859A1}">
      <dgm:prSet/>
      <dgm:spPr/>
      <dgm:t>
        <a:bodyPr/>
        <a:lstStyle/>
        <a:p>
          <a:endParaRPr lang="en-US"/>
        </a:p>
      </dgm:t>
    </dgm:pt>
    <dgm:pt modelId="{6D0FF634-3F90-4D1F-B379-18C196C7043D}" type="sibTrans" cxnId="{D20F4945-76B2-4825-821E-BC7BDEC859A1}">
      <dgm:prSet/>
      <dgm:spPr/>
      <dgm:t>
        <a:bodyPr/>
        <a:lstStyle/>
        <a:p>
          <a:endParaRPr lang="en-US"/>
        </a:p>
      </dgm:t>
    </dgm:pt>
    <dgm:pt modelId="{F24950F0-24C3-4E93-B347-BADA55024D30}">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Approval</a:t>
          </a:r>
          <a:endParaRPr lang="en-US" dirty="0"/>
        </a:p>
      </dgm:t>
    </dgm:pt>
    <dgm:pt modelId="{27D98254-3962-4BAE-8C66-2313425E3499}" type="parTrans" cxnId="{517B8004-C572-4EE2-8EEE-16FD84AD73AA}">
      <dgm:prSet/>
      <dgm:spPr/>
      <dgm:t>
        <a:bodyPr/>
        <a:lstStyle/>
        <a:p>
          <a:endParaRPr lang="en-US"/>
        </a:p>
      </dgm:t>
    </dgm:pt>
    <dgm:pt modelId="{6B57E863-6D44-4909-8B8C-933AA4D5B7CE}" type="sibTrans" cxnId="{517B8004-C572-4EE2-8EEE-16FD84AD73AA}">
      <dgm:prSet/>
      <dgm:spPr/>
      <dgm:t>
        <a:bodyPr/>
        <a:lstStyle/>
        <a:p>
          <a:endParaRPr lang="en-US"/>
        </a:p>
      </dgm:t>
    </dgm:pt>
    <dgm:pt modelId="{6FF9116D-8277-40C9-A607-19F43AE03CD1}">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Provision</a:t>
          </a:r>
          <a:endParaRPr lang="en-US" dirty="0"/>
        </a:p>
      </dgm:t>
    </dgm:pt>
    <dgm:pt modelId="{9A41FD46-9BDB-40A9-BCB6-B5C149BD2575}" type="parTrans" cxnId="{870AC64E-FE01-4A70-A7F6-520973C47B7C}">
      <dgm:prSet/>
      <dgm:spPr/>
      <dgm:t>
        <a:bodyPr/>
        <a:lstStyle/>
        <a:p>
          <a:endParaRPr lang="en-US"/>
        </a:p>
      </dgm:t>
    </dgm:pt>
    <dgm:pt modelId="{7B0A385B-2441-4CC2-9919-25E76518F894}" type="sibTrans" cxnId="{870AC64E-FE01-4A70-A7F6-520973C47B7C}">
      <dgm:prSet/>
      <dgm:spPr/>
      <dgm:t>
        <a:bodyPr/>
        <a:lstStyle/>
        <a:p>
          <a:endParaRPr lang="en-US"/>
        </a:p>
      </dgm:t>
    </dgm:pt>
    <dgm:pt modelId="{13AD4BAA-4211-403E-8506-1CBF0B333059}">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Logic</a:t>
          </a:r>
          <a:endParaRPr lang="en-US" dirty="0"/>
        </a:p>
      </dgm:t>
    </dgm:pt>
    <dgm:pt modelId="{D5068E00-4D85-4521-AD2B-9413BF5CA108}" type="parTrans" cxnId="{8310164F-F790-468F-BD24-98038EFB3688}">
      <dgm:prSet/>
      <dgm:spPr/>
      <dgm:t>
        <a:bodyPr/>
        <a:lstStyle/>
        <a:p>
          <a:endParaRPr lang="en-US"/>
        </a:p>
      </dgm:t>
    </dgm:pt>
    <dgm:pt modelId="{80AC1A76-4CEE-4588-92F3-597003A057A0}" type="sibTrans" cxnId="{8310164F-F790-468F-BD24-98038EFB3688}">
      <dgm:prSet/>
      <dgm:spPr/>
      <dgm:t>
        <a:bodyPr/>
        <a:lstStyle/>
        <a:p>
          <a:endParaRPr lang="en-US"/>
        </a:p>
      </dgm:t>
    </dgm:pt>
    <dgm:pt modelId="{6A50EB17-50C6-4566-9819-C9C82E31A7BC}">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smtClean="0"/>
            <a:t>Elevation</a:t>
          </a:r>
          <a:endParaRPr lang="en-US" dirty="0"/>
        </a:p>
      </dgm:t>
    </dgm:pt>
    <dgm:pt modelId="{05074D24-D286-42CC-BD8D-C156E996ED91}" type="parTrans" cxnId="{EBD0D5A6-5F45-4951-A51E-AAA012DBC6E9}">
      <dgm:prSet/>
      <dgm:spPr/>
      <dgm:t>
        <a:bodyPr/>
        <a:lstStyle/>
        <a:p>
          <a:endParaRPr lang="en-US"/>
        </a:p>
      </dgm:t>
    </dgm:pt>
    <dgm:pt modelId="{E8DABACF-5CB4-4044-89CB-B823E0072609}" type="sibTrans" cxnId="{EBD0D5A6-5F45-4951-A51E-AAA012DBC6E9}">
      <dgm:prSet/>
      <dgm:spPr/>
      <dgm:t>
        <a:bodyPr/>
        <a:lstStyle/>
        <a:p>
          <a:endParaRPr lang="en-US"/>
        </a:p>
      </dgm:t>
    </dgm:pt>
    <dgm:pt modelId="{F1723917-0F37-4B19-BB82-48B27113902D}">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smtClean="0"/>
            <a:t>Isolation</a:t>
          </a:r>
          <a:endParaRPr lang="en-US" dirty="0"/>
        </a:p>
      </dgm:t>
    </dgm:pt>
    <dgm:pt modelId="{79989FF0-6AE6-40EB-8EE6-2F802F02B11D}" type="parTrans" cxnId="{EFD2D22F-2C5D-452F-9D24-A7929CAE0D7C}">
      <dgm:prSet/>
      <dgm:spPr/>
      <dgm:t>
        <a:bodyPr/>
        <a:lstStyle/>
        <a:p>
          <a:endParaRPr lang="en-US"/>
        </a:p>
      </dgm:t>
    </dgm:pt>
    <dgm:pt modelId="{75D47485-9B9B-4350-B095-F2001D1CA3FD}" type="sibTrans" cxnId="{EFD2D22F-2C5D-452F-9D24-A7929CAE0D7C}">
      <dgm:prSet/>
      <dgm:spPr/>
      <dgm:t>
        <a:bodyPr/>
        <a:lstStyle/>
        <a:p>
          <a:endParaRPr lang="en-US"/>
        </a:p>
      </dgm:t>
    </dgm:pt>
    <dgm:pt modelId="{9ABE21B2-F2A2-4A42-9971-8CB86F37C9CE}">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Insight</a:t>
          </a:r>
          <a:endParaRPr lang="en-US" dirty="0"/>
        </a:p>
      </dgm:t>
    </dgm:pt>
    <dgm:pt modelId="{EE24FBCB-6AA3-4EE3-9515-6E565E5A5143}" type="parTrans" cxnId="{D0F38ABC-42AE-4A5F-BB1D-9C26D7C958A3}">
      <dgm:prSet/>
      <dgm:spPr/>
      <dgm:t>
        <a:bodyPr/>
        <a:lstStyle/>
        <a:p>
          <a:endParaRPr lang="en-US"/>
        </a:p>
      </dgm:t>
    </dgm:pt>
    <dgm:pt modelId="{F62E4AFD-49D5-4E81-A5A4-297453E02061}" type="sibTrans" cxnId="{D0F38ABC-42AE-4A5F-BB1D-9C26D7C958A3}">
      <dgm:prSet/>
      <dgm:spPr/>
      <dgm:t>
        <a:bodyPr/>
        <a:lstStyle/>
        <a:p>
          <a:endParaRPr lang="en-US"/>
        </a:p>
      </dgm:t>
    </dgm:pt>
    <dgm:pt modelId="{C57A474C-D9B8-45BC-B047-12B812C86D57}">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Document</a:t>
          </a:r>
          <a:endParaRPr lang="en-US" dirty="0"/>
        </a:p>
      </dgm:t>
    </dgm:pt>
    <dgm:pt modelId="{596D4FD9-0F9E-4EE9-B4AC-82C9D2BAD28B}" type="parTrans" cxnId="{6CB3DC57-C621-4EE8-875F-D1CEB7D6030C}">
      <dgm:prSet/>
      <dgm:spPr/>
      <dgm:t>
        <a:bodyPr/>
        <a:lstStyle/>
        <a:p>
          <a:endParaRPr lang="en-US"/>
        </a:p>
      </dgm:t>
    </dgm:pt>
    <dgm:pt modelId="{E8CBDE68-AA64-4DB5-85D6-69E9DAF2EF2F}" type="sibTrans" cxnId="{6CB3DC57-C621-4EE8-875F-D1CEB7D6030C}">
      <dgm:prSet/>
      <dgm:spPr/>
      <dgm:t>
        <a:bodyPr/>
        <a:lstStyle/>
        <a:p>
          <a:endParaRPr lang="en-US"/>
        </a:p>
      </dgm:t>
    </dgm:pt>
    <dgm:pt modelId="{EE5B52A5-D3C0-49D2-8D44-C115FED741F9}">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Compliance</a:t>
          </a:r>
          <a:endParaRPr lang="en-US" dirty="0"/>
        </a:p>
      </dgm:t>
    </dgm:pt>
    <dgm:pt modelId="{15FB268D-4480-4D4B-99C9-1FC81F0E332E}" type="parTrans" cxnId="{0B78F42B-EDD8-4430-A916-09EACAE0E1C0}">
      <dgm:prSet/>
      <dgm:spPr/>
      <dgm:t>
        <a:bodyPr/>
        <a:lstStyle/>
        <a:p>
          <a:endParaRPr lang="en-US"/>
        </a:p>
      </dgm:t>
    </dgm:pt>
    <dgm:pt modelId="{E13032DC-A0A7-434D-9DDA-49784FA688BF}" type="sibTrans" cxnId="{0B78F42B-EDD8-4430-A916-09EACAE0E1C0}">
      <dgm:prSet/>
      <dgm:spPr/>
      <dgm:t>
        <a:bodyPr/>
        <a:lstStyle/>
        <a:p>
          <a:endParaRPr lang="en-US"/>
        </a:p>
      </dgm:t>
    </dgm:pt>
    <dgm:pt modelId="{515D9FAC-541E-4BE8-B92A-D33CE19D2056}">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SharePoint List</a:t>
          </a:r>
          <a:endParaRPr lang="en-US" dirty="0"/>
        </a:p>
      </dgm:t>
    </dgm:pt>
    <dgm:pt modelId="{0C56FC94-7E9C-478E-8BB3-9BEDF5BD1830}" type="parTrans" cxnId="{9C7E8C18-D76E-4308-BEDB-5436D6468285}">
      <dgm:prSet/>
      <dgm:spPr/>
      <dgm:t>
        <a:bodyPr/>
        <a:lstStyle/>
        <a:p>
          <a:endParaRPr lang="en-US"/>
        </a:p>
      </dgm:t>
    </dgm:pt>
    <dgm:pt modelId="{CD4D9D90-8CDA-4A46-BA37-DE12E4C340C5}" type="sibTrans" cxnId="{9C7E8C18-D76E-4308-BEDB-5436D6468285}">
      <dgm:prSet/>
      <dgm:spPr/>
      <dgm:t>
        <a:bodyPr/>
        <a:lstStyle/>
        <a:p>
          <a:endParaRPr lang="en-US"/>
        </a:p>
      </dgm:t>
    </dgm:pt>
    <dgm:pt modelId="{A38A6D1B-FBEF-4BCF-B0E5-2F43C9AAE0DB}">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46C0CDFF-FFA9-47B9-B3EF-B7AAD0A9272A}" type="parTrans" cxnId="{F080AA54-B2B7-485F-9364-CD1E3B605DC5}">
      <dgm:prSet/>
      <dgm:spPr/>
      <dgm:t>
        <a:bodyPr/>
        <a:lstStyle/>
        <a:p>
          <a:endParaRPr lang="en-US"/>
        </a:p>
      </dgm:t>
    </dgm:pt>
    <dgm:pt modelId="{3E292516-AF10-44E3-AAC3-D741297670F8}" type="sibTrans" cxnId="{F080AA54-B2B7-485F-9364-CD1E3B605DC5}">
      <dgm:prSet/>
      <dgm:spPr/>
      <dgm:t>
        <a:bodyPr/>
        <a:lstStyle/>
        <a:p>
          <a:endParaRPr lang="en-US"/>
        </a:p>
      </dgm:t>
    </dgm:pt>
    <dgm:pt modelId="{496D7464-F21D-480F-B74C-BC0D56345BD2}">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C7FF3270-E188-4E44-8D74-2225EC891C47}" type="parTrans" cxnId="{9EBA05B8-6DEE-4081-BE99-039FE91EFDF8}">
      <dgm:prSet/>
      <dgm:spPr/>
      <dgm:t>
        <a:bodyPr/>
        <a:lstStyle/>
        <a:p>
          <a:endParaRPr lang="en-US"/>
        </a:p>
      </dgm:t>
    </dgm:pt>
    <dgm:pt modelId="{66DF989E-E7E5-45BE-A129-181067C8D785}" type="sibTrans" cxnId="{9EBA05B8-6DEE-4081-BE99-039FE91EFDF8}">
      <dgm:prSet/>
      <dgm:spPr/>
      <dgm:t>
        <a:bodyPr/>
        <a:lstStyle/>
        <a:p>
          <a:endParaRPr lang="en-US"/>
        </a:p>
      </dgm:t>
    </dgm:pt>
    <dgm:pt modelId="{D3EF05B2-BD79-4A31-A558-823B9A7C019C}">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93A2D2B4-FAAE-4152-B9E2-6F9BBEC92CA5}" type="parTrans" cxnId="{9B6585A1-E9DE-4A16-8640-A8697A24BFA0}">
      <dgm:prSet/>
      <dgm:spPr/>
      <dgm:t>
        <a:bodyPr/>
        <a:lstStyle/>
        <a:p>
          <a:endParaRPr lang="en-US"/>
        </a:p>
      </dgm:t>
    </dgm:pt>
    <dgm:pt modelId="{5F0092B1-CBCE-433E-994E-8792782595F4}" type="sibTrans" cxnId="{9B6585A1-E9DE-4A16-8640-A8697A24BFA0}">
      <dgm:prSet/>
      <dgm:spPr/>
      <dgm:t>
        <a:bodyPr/>
        <a:lstStyle/>
        <a:p>
          <a:endParaRPr lang="en-US"/>
        </a:p>
      </dgm:t>
    </dgm:pt>
    <dgm:pt modelId="{5892C6F2-B848-4623-8C79-D51D436514E1}">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270BC53F-762E-4AD8-A6A8-246294F3E5CE}" type="parTrans" cxnId="{D06F0A60-538E-4B0C-8E2F-0AD594657FD5}">
      <dgm:prSet/>
      <dgm:spPr/>
      <dgm:t>
        <a:bodyPr/>
        <a:lstStyle/>
        <a:p>
          <a:endParaRPr lang="en-US"/>
        </a:p>
      </dgm:t>
    </dgm:pt>
    <dgm:pt modelId="{2DBD8A10-CDF3-4543-B8F3-1254E83FE756}" type="sibTrans" cxnId="{D06F0A60-538E-4B0C-8E2F-0AD594657FD5}">
      <dgm:prSet/>
      <dgm:spPr/>
      <dgm:t>
        <a:bodyPr/>
        <a:lstStyle/>
        <a:p>
          <a:endParaRPr lang="en-US"/>
        </a:p>
      </dgm:t>
    </dgm:pt>
    <dgm:pt modelId="{3A0C5D01-7BF2-436D-AFA3-03F587766A1F}">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Approval</a:t>
          </a:r>
          <a:endParaRPr lang="en-US" dirty="0"/>
        </a:p>
      </dgm:t>
    </dgm:pt>
    <dgm:pt modelId="{418AC641-8C1D-4890-BF21-14FA2A6B97DA}" type="parTrans" cxnId="{E2DD44EA-3A1F-4AE9-8FBF-09F669131659}">
      <dgm:prSet/>
      <dgm:spPr/>
      <dgm:t>
        <a:bodyPr/>
        <a:lstStyle/>
        <a:p>
          <a:endParaRPr lang="en-US"/>
        </a:p>
      </dgm:t>
    </dgm:pt>
    <dgm:pt modelId="{C6F4673C-F2DD-4776-9FD2-7804F5262B69}" type="sibTrans" cxnId="{E2DD44EA-3A1F-4AE9-8FBF-09F669131659}">
      <dgm:prSet/>
      <dgm:spPr/>
      <dgm:t>
        <a:bodyPr/>
        <a:lstStyle/>
        <a:p>
          <a:endParaRPr lang="en-US"/>
        </a:p>
      </dgm:t>
    </dgm:pt>
    <dgm:pt modelId="{C21FDA33-AD68-4FC0-BD42-568326B45CCB}">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PowerShell</a:t>
          </a:r>
          <a:endParaRPr lang="en-US" dirty="0"/>
        </a:p>
      </dgm:t>
    </dgm:pt>
    <dgm:pt modelId="{122044A1-FB95-49DA-A401-D3E3CD2050BE}" type="parTrans" cxnId="{65C1219D-CAFB-4EC7-8941-04E7297EA532}">
      <dgm:prSet/>
      <dgm:spPr/>
      <dgm:t>
        <a:bodyPr/>
        <a:lstStyle/>
        <a:p>
          <a:endParaRPr lang="en-US"/>
        </a:p>
      </dgm:t>
    </dgm:pt>
    <dgm:pt modelId="{53730D55-5F20-4823-B63E-CEF2E16B391A}" type="sibTrans" cxnId="{65C1219D-CAFB-4EC7-8941-04E7297EA532}">
      <dgm:prSet/>
      <dgm:spPr/>
      <dgm:t>
        <a:bodyPr/>
        <a:lstStyle/>
        <a:p>
          <a:endParaRPr lang="en-US"/>
        </a:p>
      </dgm:t>
    </dgm:pt>
    <dgm:pt modelId="{978DF1CC-E815-4B29-8D65-042342226FE0}">
      <dgm:prSet phldrT="[Text]">
        <dgm:style>
          <a:lnRef idx="3">
            <a:schemeClr val="lt1"/>
          </a:lnRef>
          <a:fillRef idx="1">
            <a:schemeClr val="accent5"/>
          </a:fillRef>
          <a:effectRef idx="1">
            <a:schemeClr val="accent5"/>
          </a:effectRef>
          <a:fontRef idx="minor">
            <a:schemeClr val="lt1"/>
          </a:fontRef>
        </dgm:style>
      </dgm:prSet>
      <dgm:spPr/>
      <dgm:t>
        <a:bodyPr/>
        <a:lstStyle/>
        <a:p>
          <a:endParaRPr lang="en-US" dirty="0"/>
        </a:p>
      </dgm:t>
    </dgm:pt>
    <dgm:pt modelId="{39BFC273-F25E-420D-90E1-DE66C1A3E830}" type="parTrans" cxnId="{7D8BDF66-9625-4E9A-B061-3AE8F0577A6C}">
      <dgm:prSet/>
      <dgm:spPr/>
      <dgm:t>
        <a:bodyPr/>
        <a:lstStyle/>
        <a:p>
          <a:endParaRPr lang="en-US"/>
        </a:p>
      </dgm:t>
    </dgm:pt>
    <dgm:pt modelId="{914DDC33-75C3-4253-A79B-02E3B732AB35}" type="sibTrans" cxnId="{7D8BDF66-9625-4E9A-B061-3AE8F0577A6C}">
      <dgm:prSet/>
      <dgm:spPr/>
      <dgm:t>
        <a:bodyPr/>
        <a:lstStyle/>
        <a:p>
          <a:endParaRPr lang="en-US"/>
        </a:p>
      </dgm:t>
    </dgm:pt>
    <dgm:pt modelId="{DF8B7B04-7980-49F3-89B2-3287E3CC7B42}">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smtClean="0"/>
            <a:t>Scheduled Task</a:t>
          </a:r>
          <a:endParaRPr lang="en-US" dirty="0"/>
        </a:p>
      </dgm:t>
    </dgm:pt>
    <dgm:pt modelId="{4FC424C4-525A-4EB8-BDF4-91400A336A62}" type="parTrans" cxnId="{6ED8D429-24AA-4867-9AA9-2A4D82E1F77E}">
      <dgm:prSet/>
      <dgm:spPr/>
      <dgm:t>
        <a:bodyPr/>
        <a:lstStyle/>
        <a:p>
          <a:endParaRPr lang="en-US"/>
        </a:p>
      </dgm:t>
    </dgm:pt>
    <dgm:pt modelId="{1903EDAD-F700-4458-BB12-7E21DDAB3CFD}" type="sibTrans" cxnId="{6ED8D429-24AA-4867-9AA9-2A4D82E1F77E}">
      <dgm:prSet/>
      <dgm:spPr/>
      <dgm:t>
        <a:bodyPr/>
        <a:lstStyle/>
        <a:p>
          <a:endParaRPr lang="en-US"/>
        </a:p>
      </dgm:t>
    </dgm:pt>
    <dgm:pt modelId="{F5E927D3-1E8E-4F49-90D8-D28ED6F9F28A}">
      <dgm:prSet phldrT="[Text]">
        <dgm:style>
          <a:lnRef idx="3">
            <a:schemeClr val="lt1"/>
          </a:lnRef>
          <a:fillRef idx="1">
            <a:schemeClr val="accent3"/>
          </a:fillRef>
          <a:effectRef idx="1">
            <a:schemeClr val="accent3"/>
          </a:effectRef>
          <a:fontRef idx="minor">
            <a:schemeClr val="lt1"/>
          </a:fontRef>
        </dgm:style>
      </dgm:prSet>
      <dgm:spPr/>
      <dgm:t>
        <a:bodyPr/>
        <a:lstStyle/>
        <a:p>
          <a:endParaRPr lang="en-US" dirty="0"/>
        </a:p>
      </dgm:t>
    </dgm:pt>
    <dgm:pt modelId="{21F35A3C-F118-4A2D-8D10-F41E8B55FDF4}" type="parTrans" cxnId="{50373599-A7A1-42D0-B8F2-5E696AA627CA}">
      <dgm:prSet/>
      <dgm:spPr/>
      <dgm:t>
        <a:bodyPr/>
        <a:lstStyle/>
        <a:p>
          <a:endParaRPr lang="en-US"/>
        </a:p>
      </dgm:t>
    </dgm:pt>
    <dgm:pt modelId="{F38E56B7-1032-4EC1-B685-1E22A9BA3CA1}" type="sibTrans" cxnId="{50373599-A7A1-42D0-B8F2-5E696AA627CA}">
      <dgm:prSet/>
      <dgm:spPr/>
      <dgm:t>
        <a:bodyPr/>
        <a:lstStyle/>
        <a:p>
          <a:endParaRPr lang="en-US"/>
        </a:p>
      </dgm:t>
    </dgm:pt>
    <dgm:pt modelId="{0C7751C7-832C-43DC-9611-97678ED4C029}">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SharePoint List</a:t>
          </a:r>
          <a:endParaRPr lang="en-US" dirty="0"/>
        </a:p>
      </dgm:t>
    </dgm:pt>
    <dgm:pt modelId="{3960A81B-A4BE-4E90-BA56-27BB1AAA794E}" type="parTrans" cxnId="{829FE3AF-176D-4B1C-BD19-DA5CE1956C3A}">
      <dgm:prSet/>
      <dgm:spPr/>
      <dgm:t>
        <a:bodyPr/>
        <a:lstStyle/>
        <a:p>
          <a:endParaRPr lang="en-US"/>
        </a:p>
      </dgm:t>
    </dgm:pt>
    <dgm:pt modelId="{B5379EB9-B092-4EE1-86DF-DD9E6C3CDD91}" type="sibTrans" cxnId="{829FE3AF-176D-4B1C-BD19-DA5CE1956C3A}">
      <dgm:prSet/>
      <dgm:spPr/>
      <dgm:t>
        <a:bodyPr/>
        <a:lstStyle/>
        <a:p>
          <a:endParaRPr lang="en-US"/>
        </a:p>
      </dgm:t>
    </dgm:pt>
    <dgm:pt modelId="{8FFB530F-0207-45A6-A799-492787F7B440}">
      <dgm:prSet phldrT="[Text]">
        <dgm:style>
          <a:lnRef idx="3">
            <a:schemeClr val="lt1"/>
          </a:lnRef>
          <a:fillRef idx="1">
            <a:schemeClr val="accent5"/>
          </a:fillRef>
          <a:effectRef idx="1">
            <a:schemeClr val="accent5"/>
          </a:effectRef>
          <a:fontRef idx="minor">
            <a:schemeClr val="lt1"/>
          </a:fontRef>
        </dgm:style>
      </dgm:prSet>
      <dgm:spPr/>
      <dgm:t>
        <a:bodyPr/>
        <a:lstStyle/>
        <a:p>
          <a:endParaRPr lang="en-US" dirty="0"/>
        </a:p>
      </dgm:t>
    </dgm:pt>
    <dgm:pt modelId="{0BBF53AE-CAD7-4338-823F-75081A19370C}" type="parTrans" cxnId="{AC0EDC97-B949-482D-A81A-CADF19A0485F}">
      <dgm:prSet/>
      <dgm:spPr/>
      <dgm:t>
        <a:bodyPr/>
        <a:lstStyle/>
        <a:p>
          <a:endParaRPr lang="en-US"/>
        </a:p>
      </dgm:t>
    </dgm:pt>
    <dgm:pt modelId="{EBBE535E-4747-42C9-B503-6A008AFB5689}" type="sibTrans" cxnId="{AC0EDC97-B949-482D-A81A-CADF19A0485F}">
      <dgm:prSet/>
      <dgm:spPr/>
      <dgm:t>
        <a:bodyPr/>
        <a:lstStyle/>
        <a:p>
          <a:endParaRPr lang="en-US"/>
        </a:p>
      </dgm:t>
    </dgm:pt>
    <dgm:pt modelId="{5B508523-AAEE-4880-B9BD-CBFB86D8E0FE}">
      <dgm:prSet phldrT="[Text]">
        <dgm:style>
          <a:lnRef idx="3">
            <a:schemeClr val="lt1"/>
          </a:lnRef>
          <a:fillRef idx="1">
            <a:schemeClr val="accent5"/>
          </a:fillRef>
          <a:effectRef idx="1">
            <a:schemeClr val="accent5"/>
          </a:effectRef>
          <a:fontRef idx="minor">
            <a:schemeClr val="lt1"/>
          </a:fontRef>
        </dgm:style>
      </dgm:prSet>
      <dgm:spPr/>
      <dgm:t>
        <a:bodyPr/>
        <a:lstStyle/>
        <a:p>
          <a:endParaRPr lang="en-US" dirty="0"/>
        </a:p>
      </dgm:t>
    </dgm:pt>
    <dgm:pt modelId="{2346942A-0F9B-4A87-AF42-6489CAC60A87}" type="parTrans" cxnId="{DB6C0842-CC50-449A-B778-186718AD8B7B}">
      <dgm:prSet/>
      <dgm:spPr/>
      <dgm:t>
        <a:bodyPr/>
        <a:lstStyle/>
        <a:p>
          <a:endParaRPr lang="en-US"/>
        </a:p>
      </dgm:t>
    </dgm:pt>
    <dgm:pt modelId="{0ADAC004-CA5C-403E-9710-D0255E7D36E5}" type="sibTrans" cxnId="{DB6C0842-CC50-449A-B778-186718AD8B7B}">
      <dgm:prSet/>
      <dgm:spPr/>
      <dgm:t>
        <a:bodyPr/>
        <a:lstStyle/>
        <a:p>
          <a:endParaRPr lang="en-US"/>
        </a:p>
      </dgm:t>
    </dgm:pt>
    <dgm:pt modelId="{412891CB-A3C4-4FCF-9E92-C62FF3CFD14B}">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Excel</a:t>
          </a:r>
          <a:endParaRPr lang="en-US" dirty="0"/>
        </a:p>
      </dgm:t>
    </dgm:pt>
    <dgm:pt modelId="{26FA6080-0479-4244-B0A5-41C880E1AEBE}" type="parTrans" cxnId="{D43B59D4-FE77-4CB3-AA82-AD6FD3667134}">
      <dgm:prSet/>
      <dgm:spPr/>
      <dgm:t>
        <a:bodyPr/>
        <a:lstStyle/>
        <a:p>
          <a:endParaRPr lang="en-US"/>
        </a:p>
      </dgm:t>
    </dgm:pt>
    <dgm:pt modelId="{93C1F32C-567D-4195-AD97-8D4F8808EC4F}" type="sibTrans" cxnId="{D43B59D4-FE77-4CB3-AA82-AD6FD3667134}">
      <dgm:prSet/>
      <dgm:spPr/>
      <dgm:t>
        <a:bodyPr/>
        <a:lstStyle/>
        <a:p>
          <a:endParaRPr lang="en-US"/>
        </a:p>
      </dgm:t>
    </dgm:pt>
    <dgm:pt modelId="{01A84573-9947-47CD-A39C-A4F68155747B}">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E0993773-4906-491A-8C6D-3B2B32C1623A}" type="parTrans" cxnId="{8B6075DD-8A41-41B2-ADCE-F7EB6E775305}">
      <dgm:prSet/>
      <dgm:spPr/>
      <dgm:t>
        <a:bodyPr/>
        <a:lstStyle/>
        <a:p>
          <a:endParaRPr lang="en-US"/>
        </a:p>
      </dgm:t>
    </dgm:pt>
    <dgm:pt modelId="{FE974C0A-D179-4CC5-BA9D-A72344FBE8C0}" type="sibTrans" cxnId="{8B6075DD-8A41-41B2-ADCE-F7EB6E775305}">
      <dgm:prSet/>
      <dgm:spPr/>
      <dgm:t>
        <a:bodyPr/>
        <a:lstStyle/>
        <a:p>
          <a:endParaRPr lang="en-US"/>
        </a:p>
      </dgm:t>
    </dgm:pt>
    <dgm:pt modelId="{2C3A62FF-0C83-465D-930F-573030E59BC2}" type="pres">
      <dgm:prSet presAssocID="{F00043D4-BB37-456A-BCCF-91FA9EF7E666}" presName="CompostProcess" presStyleCnt="0">
        <dgm:presLayoutVars>
          <dgm:dir/>
          <dgm:resizeHandles val="exact"/>
        </dgm:presLayoutVars>
      </dgm:prSet>
      <dgm:spPr/>
    </dgm:pt>
    <dgm:pt modelId="{20ED9330-A3E3-4630-B2C9-5F426602E65A}" type="pres">
      <dgm:prSet presAssocID="{F00043D4-BB37-456A-BCCF-91FA9EF7E666}" presName="arrow" presStyleLbl="bgShp" presStyleIdx="0" presStyleCnt="1" custScaleX="117647"/>
      <dgm:spPr>
        <a:solidFill>
          <a:srgbClr val="505050"/>
        </a:solidFill>
      </dgm:spPr>
    </dgm:pt>
    <dgm:pt modelId="{9C268B26-0555-477E-B0ED-FC925F06D0E2}" type="pres">
      <dgm:prSet presAssocID="{F00043D4-BB37-456A-BCCF-91FA9EF7E666}" presName="linearProcess" presStyleCnt="0"/>
      <dgm:spPr/>
    </dgm:pt>
    <dgm:pt modelId="{584E6DA8-AC1A-4B15-BA0D-4CDC2063C041}" type="pres">
      <dgm:prSet presAssocID="{CA86BB20-948E-49B8-8939-B0716C228956}" presName="textNode" presStyleLbl="node1" presStyleIdx="0" presStyleCnt="6">
        <dgm:presLayoutVars>
          <dgm:bulletEnabled val="1"/>
        </dgm:presLayoutVars>
      </dgm:prSet>
      <dgm:spPr/>
      <dgm:t>
        <a:bodyPr/>
        <a:lstStyle/>
        <a:p>
          <a:endParaRPr lang="en-US"/>
        </a:p>
      </dgm:t>
    </dgm:pt>
    <dgm:pt modelId="{516FD97F-3D77-44F2-B2E6-1699F60DB23F}" type="pres">
      <dgm:prSet presAssocID="{92832F94-6AF0-4960-A160-35FC702037B9}" presName="sibTrans" presStyleCnt="0"/>
      <dgm:spPr/>
    </dgm:pt>
    <dgm:pt modelId="{3ED329BD-12B4-4FAE-9DD4-85B1790F71F8}" type="pres">
      <dgm:prSet presAssocID="{F0C83293-534A-4878-98A0-6D2BD10D9EB0}" presName="textNode" presStyleLbl="node1" presStyleIdx="1" presStyleCnt="6">
        <dgm:presLayoutVars>
          <dgm:bulletEnabled val="1"/>
        </dgm:presLayoutVars>
      </dgm:prSet>
      <dgm:spPr/>
      <dgm:t>
        <a:bodyPr/>
        <a:lstStyle/>
        <a:p>
          <a:endParaRPr lang="en-US"/>
        </a:p>
      </dgm:t>
    </dgm:pt>
    <dgm:pt modelId="{69663F6C-6811-4A39-8B6D-6ABC198332E6}" type="pres">
      <dgm:prSet presAssocID="{6D0FF634-3F90-4D1F-B379-18C196C7043D}" presName="sibTrans" presStyleCnt="0"/>
      <dgm:spPr/>
    </dgm:pt>
    <dgm:pt modelId="{06F46228-3686-4D3B-8B3A-B70CDD39F735}" type="pres">
      <dgm:prSet presAssocID="{6FF9116D-8277-40C9-A607-19F43AE03CD1}" presName="textNode" presStyleLbl="node1" presStyleIdx="2" presStyleCnt="6">
        <dgm:presLayoutVars>
          <dgm:bulletEnabled val="1"/>
        </dgm:presLayoutVars>
      </dgm:prSet>
      <dgm:spPr/>
      <dgm:t>
        <a:bodyPr/>
        <a:lstStyle/>
        <a:p>
          <a:endParaRPr lang="en-US"/>
        </a:p>
      </dgm:t>
    </dgm:pt>
    <dgm:pt modelId="{510DB923-61B2-4621-BF05-4E97853917E8}" type="pres">
      <dgm:prSet presAssocID="{7B0A385B-2441-4CC2-9919-25E76518F894}" presName="sibTrans" presStyleCnt="0"/>
      <dgm:spPr/>
    </dgm:pt>
    <dgm:pt modelId="{278302F4-E2E4-4E0C-A0BE-1C9A258D7E88}" type="pres">
      <dgm:prSet presAssocID="{58C401A0-9AC3-44FE-9D29-E62D293E1B56}" presName="textNode" presStyleLbl="node1" presStyleIdx="3" presStyleCnt="6">
        <dgm:presLayoutVars>
          <dgm:bulletEnabled val="1"/>
        </dgm:presLayoutVars>
      </dgm:prSet>
      <dgm:spPr/>
      <dgm:t>
        <a:bodyPr/>
        <a:lstStyle/>
        <a:p>
          <a:endParaRPr lang="en-US"/>
        </a:p>
      </dgm:t>
    </dgm:pt>
    <dgm:pt modelId="{C3A51D66-50BD-46BA-A3D0-9AB72F7A5829}" type="pres">
      <dgm:prSet presAssocID="{C7B9F678-6A9F-4E4A-A998-B2618C2979EA}" presName="sibTrans" presStyleCnt="0"/>
      <dgm:spPr/>
    </dgm:pt>
    <dgm:pt modelId="{055F5F4D-8039-4B1F-86C7-A8821DE9C654}" type="pres">
      <dgm:prSet presAssocID="{56EF2C01-31FB-4D03-A0F0-F6CBF7CEEADB}" presName="textNode" presStyleLbl="node1" presStyleIdx="4" presStyleCnt="6">
        <dgm:presLayoutVars>
          <dgm:bulletEnabled val="1"/>
        </dgm:presLayoutVars>
      </dgm:prSet>
      <dgm:spPr/>
      <dgm:t>
        <a:bodyPr/>
        <a:lstStyle/>
        <a:p>
          <a:endParaRPr lang="en-US"/>
        </a:p>
      </dgm:t>
    </dgm:pt>
    <dgm:pt modelId="{BEAA1F3E-CD72-404E-936A-78ED0806F95B}" type="pres">
      <dgm:prSet presAssocID="{3CED7CFE-5504-4011-B63F-10770C59706B}" presName="sibTrans" presStyleCnt="0"/>
      <dgm:spPr/>
    </dgm:pt>
    <dgm:pt modelId="{7B606FE8-C1AE-4304-BC12-96DB1D55D88C}" type="pres">
      <dgm:prSet presAssocID="{E2F85D59-326A-4915-9999-81AADAF75A6C}" presName="textNode" presStyleLbl="node1" presStyleIdx="5" presStyleCnt="6">
        <dgm:presLayoutVars>
          <dgm:bulletEnabled val="1"/>
        </dgm:presLayoutVars>
      </dgm:prSet>
      <dgm:spPr/>
      <dgm:t>
        <a:bodyPr/>
        <a:lstStyle/>
        <a:p>
          <a:endParaRPr lang="en-US"/>
        </a:p>
      </dgm:t>
    </dgm:pt>
  </dgm:ptLst>
  <dgm:cxnLst>
    <dgm:cxn modelId="{8310164F-F790-468F-BD24-98038EFB3688}" srcId="{6FF9116D-8277-40C9-A607-19F43AE03CD1}" destId="{13AD4BAA-4211-403E-8506-1CBF0B333059}" srcOrd="1" destOrd="0" parTransId="{D5068E00-4D85-4521-AD2B-9413BF5CA108}" sibTransId="{80AC1A76-4CEE-4588-92F3-597003A057A0}"/>
    <dgm:cxn modelId="{0B78F42B-EDD8-4430-A916-09EACAE0E1C0}" srcId="{E2F85D59-326A-4915-9999-81AADAF75A6C}" destId="{EE5B52A5-D3C0-49D2-8D44-C115FED741F9}" srcOrd="1" destOrd="0" parTransId="{15FB268D-4480-4D4B-99C9-1FC81F0E332E}" sibTransId="{E13032DC-A0A7-434D-9DDA-49784FA688BF}"/>
    <dgm:cxn modelId="{8BB91477-B5B3-4F3D-8052-F294D654D011}" type="presOf" srcId="{F5E927D3-1E8E-4F49-90D8-D28ED6F9F28A}" destId="{278302F4-E2E4-4E0C-A0BE-1C9A258D7E88}" srcOrd="0" destOrd="3" presId="urn:microsoft.com/office/officeart/2005/8/layout/hProcess9"/>
    <dgm:cxn modelId="{05253F88-B196-4A6A-91D6-673CA1BA0CF0}" type="presOf" srcId="{DF8B7B04-7980-49F3-89B2-3287E3CC7B42}" destId="{278302F4-E2E4-4E0C-A0BE-1C9A258D7E88}" srcOrd="0" destOrd="4" presId="urn:microsoft.com/office/officeart/2005/8/layout/hProcess9"/>
    <dgm:cxn modelId="{9EBA05B8-6DEE-4081-BE99-039FE91EFDF8}" srcId="{CA86BB20-948E-49B8-8939-B0716C228956}" destId="{496D7464-F21D-480F-B74C-BC0D56345BD2}" srcOrd="2" destOrd="0" parTransId="{C7FF3270-E188-4E44-8D74-2225EC891C47}" sibTransId="{66DF989E-E7E5-45BE-A129-181067C8D785}"/>
    <dgm:cxn modelId="{991F8ACC-E3AF-416C-A550-CEA17584C418}" srcId="{F00043D4-BB37-456A-BCCF-91FA9EF7E666}" destId="{E2F85D59-326A-4915-9999-81AADAF75A6C}" srcOrd="5" destOrd="0" parTransId="{22243714-7FD8-4AA2-A554-7605A1B17BD2}" sibTransId="{3CC893C6-0729-4F66-AC66-FB41C57FF34B}"/>
    <dgm:cxn modelId="{D9AA75F7-DA66-4AD2-95B1-42CB4350FEA5}" type="presOf" srcId="{EE5B52A5-D3C0-49D2-8D44-C115FED741F9}" destId="{7B606FE8-C1AE-4304-BC12-96DB1D55D88C}" srcOrd="0" destOrd="2" presId="urn:microsoft.com/office/officeart/2005/8/layout/hProcess9"/>
    <dgm:cxn modelId="{117F7D91-36C6-4076-B94B-69471993D3E4}" type="presOf" srcId="{9ABE21B2-F2A2-4A42-9971-8CB86F37C9CE}" destId="{7B606FE8-C1AE-4304-BC12-96DB1D55D88C}" srcOrd="0" destOrd="1" presId="urn:microsoft.com/office/officeart/2005/8/layout/hProcess9"/>
    <dgm:cxn modelId="{FD1F0AE1-32F9-4A56-8041-EB3DE7FFBC26}" type="presOf" srcId="{5892C6F2-B848-4623-8C79-D51D436514E1}" destId="{3ED329BD-12B4-4FAE-9DD4-85B1790F71F8}" srcOrd="0" destOrd="3" presId="urn:microsoft.com/office/officeart/2005/8/layout/hProcess9"/>
    <dgm:cxn modelId="{F50493BC-889E-48C1-932D-2CCCE51B1DF1}" type="presOf" srcId="{F24950F0-24C3-4E93-B347-BADA55024D30}" destId="{3ED329BD-12B4-4FAE-9DD4-85B1790F71F8}" srcOrd="0" destOrd="1" presId="urn:microsoft.com/office/officeart/2005/8/layout/hProcess9"/>
    <dgm:cxn modelId="{24828857-6781-4DD6-B05B-4C34A5BB39AF}" type="presOf" srcId="{5B508523-AAEE-4880-B9BD-CBFB86D8E0FE}" destId="{055F5F4D-8039-4B1F-86C7-A8821DE9C654}" srcOrd="0" destOrd="3" presId="urn:microsoft.com/office/officeart/2005/8/layout/hProcess9"/>
    <dgm:cxn modelId="{EFD2D22F-2C5D-452F-9D24-A7929CAE0D7C}" srcId="{58C401A0-9AC3-44FE-9D29-E62D293E1B56}" destId="{F1723917-0F37-4B19-BB82-48B27113902D}" srcOrd="1" destOrd="0" parTransId="{79989FF0-6AE6-40EB-8EE6-2F802F02B11D}" sibTransId="{75D47485-9B9B-4350-B095-F2001D1CA3FD}"/>
    <dgm:cxn modelId="{E2DD44EA-3A1F-4AE9-8FBF-09F669131659}" srcId="{F0C83293-534A-4878-98A0-6D2BD10D9EB0}" destId="{3A0C5D01-7BF2-436D-AFA3-03F587766A1F}" srcOrd="3" destOrd="0" parTransId="{418AC641-8C1D-4890-BF21-14FA2A6B97DA}" sibTransId="{C6F4673C-F2DD-4776-9FD2-7804F5262B69}"/>
    <dgm:cxn modelId="{190ECC07-CEFD-477E-8371-AD06167A857D}" srcId="{F00043D4-BB37-456A-BCCF-91FA9EF7E666}" destId="{56EF2C01-31FB-4D03-A0F0-F6CBF7CEEADB}" srcOrd="4" destOrd="0" parTransId="{734BAD8B-254D-47CF-A9EF-757FAFD350B0}" sibTransId="{3CED7CFE-5504-4011-B63F-10770C59706B}"/>
    <dgm:cxn modelId="{98651DF3-A6FC-41E0-A763-6AA402F8D31B}" type="presOf" srcId="{E2F85D59-326A-4915-9999-81AADAF75A6C}" destId="{7B606FE8-C1AE-4304-BC12-96DB1D55D88C}" srcOrd="0" destOrd="0" presId="urn:microsoft.com/office/officeart/2005/8/layout/hProcess9"/>
    <dgm:cxn modelId="{D06F0A60-538E-4B0C-8E2F-0AD594657FD5}" srcId="{F0C83293-534A-4878-98A0-6D2BD10D9EB0}" destId="{5892C6F2-B848-4623-8C79-D51D436514E1}" srcOrd="2" destOrd="0" parTransId="{270BC53F-762E-4AD8-A6A8-246294F3E5CE}" sibTransId="{2DBD8A10-CDF3-4543-B8F3-1254E83FE756}"/>
    <dgm:cxn modelId="{AC0EDC97-B949-482D-A81A-CADF19A0485F}" srcId="{56EF2C01-31FB-4D03-A0F0-F6CBF7CEEADB}" destId="{8FFB530F-0207-45A6-A799-492787F7B440}" srcOrd="1" destOrd="0" parTransId="{0BBF53AE-CAD7-4338-823F-75081A19370C}" sibTransId="{EBBE535E-4747-42C9-B503-6A008AFB5689}"/>
    <dgm:cxn modelId="{116E26CF-B35E-4BE2-810E-B38C0EC7DE44}" type="presOf" srcId="{F0C83293-534A-4878-98A0-6D2BD10D9EB0}" destId="{3ED329BD-12B4-4FAE-9DD4-85B1790F71F8}" srcOrd="0" destOrd="0" presId="urn:microsoft.com/office/officeart/2005/8/layout/hProcess9"/>
    <dgm:cxn modelId="{DB6C0842-CC50-449A-B778-186718AD8B7B}" srcId="{56EF2C01-31FB-4D03-A0F0-F6CBF7CEEADB}" destId="{5B508523-AAEE-4880-B9BD-CBFB86D8E0FE}" srcOrd="2" destOrd="0" parTransId="{2346942A-0F9B-4A87-AF42-6489CAC60A87}" sibTransId="{0ADAC004-CA5C-403E-9710-D0255E7D36E5}"/>
    <dgm:cxn modelId="{6840A4DE-37C9-4327-AB67-A0B3AB355681}" type="presOf" srcId="{01A84573-9947-47CD-A39C-A4F68155747B}" destId="{7B606FE8-C1AE-4304-BC12-96DB1D55D88C}" srcOrd="0" destOrd="3" presId="urn:microsoft.com/office/officeart/2005/8/layout/hProcess9"/>
    <dgm:cxn modelId="{910BF513-878C-4DDD-BD29-93DAE3EB6321}" type="presOf" srcId="{C21FDA33-AD68-4FC0-BD42-568326B45CCB}" destId="{06F46228-3686-4D3B-8B3A-B70CDD39F735}" srcOrd="0" destOrd="4" presId="urn:microsoft.com/office/officeart/2005/8/layout/hProcess9"/>
    <dgm:cxn modelId="{15899E77-AB7F-411D-98D8-938CC273B6E6}" type="presOf" srcId="{F1723917-0F37-4B19-BB82-48B27113902D}" destId="{278302F4-E2E4-4E0C-A0BE-1C9A258D7E88}" srcOrd="0" destOrd="2" presId="urn:microsoft.com/office/officeart/2005/8/layout/hProcess9"/>
    <dgm:cxn modelId="{F63FAC72-8021-4B29-80A0-B6A819CE9295}" type="presOf" srcId="{D3EF05B2-BD79-4A31-A558-823B9A7C019C}" destId="{3ED329BD-12B4-4FAE-9DD4-85B1790F71F8}" srcOrd="0" destOrd="2" presId="urn:microsoft.com/office/officeart/2005/8/layout/hProcess9"/>
    <dgm:cxn modelId="{AC4018E1-E5DB-426B-86EC-5E160C737A02}" type="presOf" srcId="{C57A474C-D9B8-45BC-B047-12B812C86D57}" destId="{055F5F4D-8039-4B1F-86C7-A8821DE9C654}" srcOrd="0" destOrd="1" presId="urn:microsoft.com/office/officeart/2005/8/layout/hProcess9"/>
    <dgm:cxn modelId="{517B8004-C572-4EE2-8EEE-16FD84AD73AA}" srcId="{F0C83293-534A-4878-98A0-6D2BD10D9EB0}" destId="{F24950F0-24C3-4E93-B347-BADA55024D30}" srcOrd="0" destOrd="0" parTransId="{27D98254-3962-4BAE-8C66-2313425E3499}" sibTransId="{6B57E863-6D44-4909-8B8C-933AA4D5B7CE}"/>
    <dgm:cxn modelId="{944A5C9D-0DD1-4908-AB62-6F3DF066FF22}" type="presOf" srcId="{8E20FBAB-2191-45EC-B94C-D61733458B9F}" destId="{06F46228-3686-4D3B-8B3A-B70CDD39F735}" srcOrd="0" destOrd="1" presId="urn:microsoft.com/office/officeart/2005/8/layout/hProcess9"/>
    <dgm:cxn modelId="{F080AA54-B2B7-485F-9364-CD1E3B605DC5}" srcId="{CA86BB20-948E-49B8-8939-B0716C228956}" destId="{A38A6D1B-FBEF-4BCF-B0E5-2F43C9AAE0DB}" srcOrd="1" destOrd="0" parTransId="{46C0CDFF-FFA9-47B9-B3EF-B7AAD0A9272A}" sibTransId="{3E292516-AF10-44E3-AAC3-D741297670F8}"/>
    <dgm:cxn modelId="{7D8BDF66-9625-4E9A-B061-3AE8F0577A6C}" srcId="{6FF9116D-8277-40C9-A607-19F43AE03CD1}" destId="{978DF1CC-E815-4B29-8D65-042342226FE0}" srcOrd="2" destOrd="0" parTransId="{39BFC273-F25E-420D-90E1-DE66C1A3E830}" sibTransId="{914DDC33-75C3-4253-A79B-02E3B732AB35}"/>
    <dgm:cxn modelId="{829FE3AF-176D-4B1C-BD19-DA5CE1956C3A}" srcId="{56EF2C01-31FB-4D03-A0F0-F6CBF7CEEADB}" destId="{0C7751C7-832C-43DC-9611-97678ED4C029}" srcOrd="3" destOrd="0" parTransId="{3960A81B-A4BE-4E90-BA56-27BB1AAA794E}" sibTransId="{B5379EB9-B092-4EE1-86DF-DD9E6C3CDD91}"/>
    <dgm:cxn modelId="{19FE9CA5-D57F-42E5-9CDE-2093625037AF}" type="presOf" srcId="{978DF1CC-E815-4B29-8D65-042342226FE0}" destId="{06F46228-3686-4D3B-8B3A-B70CDD39F735}" srcOrd="0" destOrd="3" presId="urn:microsoft.com/office/officeart/2005/8/layout/hProcess9"/>
    <dgm:cxn modelId="{7AE5B717-6D7F-4E0F-BAB2-1E9677A92B03}" type="presOf" srcId="{496D7464-F21D-480F-B74C-BC0D56345BD2}" destId="{584E6DA8-AC1A-4B15-BA0D-4CDC2063C041}" srcOrd="0" destOrd="3" presId="urn:microsoft.com/office/officeart/2005/8/layout/hProcess9"/>
    <dgm:cxn modelId="{9B6585A1-E9DE-4A16-8640-A8697A24BFA0}" srcId="{F0C83293-534A-4878-98A0-6D2BD10D9EB0}" destId="{D3EF05B2-BD79-4A31-A558-823B9A7C019C}" srcOrd="1" destOrd="0" parTransId="{93A2D2B4-FAAE-4152-B9E2-6F9BBEC92CA5}" sibTransId="{5F0092B1-CBCE-433E-994E-8792782595F4}"/>
    <dgm:cxn modelId="{37EB6F10-486D-4F82-B65A-FF48709047D6}" type="presOf" srcId="{0C7751C7-832C-43DC-9611-97678ED4C029}" destId="{055F5F4D-8039-4B1F-86C7-A8821DE9C654}" srcOrd="0" destOrd="4" presId="urn:microsoft.com/office/officeart/2005/8/layout/hProcess9"/>
    <dgm:cxn modelId="{D0F38ABC-42AE-4A5F-BB1D-9C26D7C958A3}" srcId="{E2F85D59-326A-4915-9999-81AADAF75A6C}" destId="{9ABE21B2-F2A2-4A42-9971-8CB86F37C9CE}" srcOrd="0" destOrd="0" parTransId="{EE24FBCB-6AA3-4EE3-9515-6E565E5A5143}" sibTransId="{F62E4AFD-49D5-4E81-A5A4-297453E02061}"/>
    <dgm:cxn modelId="{9C7E8C18-D76E-4308-BEDB-5436D6468285}" srcId="{CA86BB20-948E-49B8-8939-B0716C228956}" destId="{515D9FAC-541E-4BE8-B92A-D33CE19D2056}" srcOrd="3" destOrd="0" parTransId="{0C56FC94-7E9C-478E-8BB3-9BEDF5BD1830}" sibTransId="{CD4D9D90-8CDA-4A46-BA37-DE12E4C340C5}"/>
    <dgm:cxn modelId="{6CB3DC57-C621-4EE8-875F-D1CEB7D6030C}" srcId="{56EF2C01-31FB-4D03-A0F0-F6CBF7CEEADB}" destId="{C57A474C-D9B8-45BC-B047-12B812C86D57}" srcOrd="0" destOrd="0" parTransId="{596D4FD9-0F9E-4EE9-B4AC-82C9D2BAD28B}" sibTransId="{E8CBDE68-AA64-4DB5-85D6-69E9DAF2EF2F}"/>
    <dgm:cxn modelId="{6AA01857-29AE-40B0-B4E9-39DAB8C70410}" type="presOf" srcId="{56EF2C01-31FB-4D03-A0F0-F6CBF7CEEADB}" destId="{055F5F4D-8039-4B1F-86C7-A8821DE9C654}" srcOrd="0" destOrd="0" presId="urn:microsoft.com/office/officeart/2005/8/layout/hProcess9"/>
    <dgm:cxn modelId="{00ECE216-43FC-4714-ABF7-DCD0B77B278D}" type="presOf" srcId="{A38A6D1B-FBEF-4BCF-B0E5-2F43C9AAE0DB}" destId="{584E6DA8-AC1A-4B15-BA0D-4CDC2063C041}" srcOrd="0" destOrd="2" presId="urn:microsoft.com/office/officeart/2005/8/layout/hProcess9"/>
    <dgm:cxn modelId="{F6822193-817B-42E1-8A0E-5756DA3A1C60}" type="presOf" srcId="{C0CB0ECF-1752-45A4-9222-D57C90A74032}" destId="{584E6DA8-AC1A-4B15-BA0D-4CDC2063C041}" srcOrd="0" destOrd="1" presId="urn:microsoft.com/office/officeart/2005/8/layout/hProcess9"/>
    <dgm:cxn modelId="{6B8C6999-8998-417D-AC86-8B98F010586C}" type="presOf" srcId="{412891CB-A3C4-4FCF-9E92-C62FF3CFD14B}" destId="{7B606FE8-C1AE-4304-BC12-96DB1D55D88C}" srcOrd="0" destOrd="4" presId="urn:microsoft.com/office/officeart/2005/8/layout/hProcess9"/>
    <dgm:cxn modelId="{D2442555-92A1-4000-A058-024C6C6B5DDB}" type="presOf" srcId="{13AD4BAA-4211-403E-8506-1CBF0B333059}" destId="{06F46228-3686-4D3B-8B3A-B70CDD39F735}" srcOrd="0" destOrd="2" presId="urn:microsoft.com/office/officeart/2005/8/layout/hProcess9"/>
    <dgm:cxn modelId="{E664CEB5-9674-4803-B684-DB033DB01146}" type="presOf" srcId="{58C401A0-9AC3-44FE-9D29-E62D293E1B56}" destId="{278302F4-E2E4-4E0C-A0BE-1C9A258D7E88}" srcOrd="0" destOrd="0" presId="urn:microsoft.com/office/officeart/2005/8/layout/hProcess9"/>
    <dgm:cxn modelId="{B0E1DBDD-35CC-49DC-85E2-C8A1C9CFFEA2}" srcId="{6FF9116D-8277-40C9-A607-19F43AE03CD1}" destId="{8E20FBAB-2191-45EC-B94C-D61733458B9F}" srcOrd="0" destOrd="0" parTransId="{D7E501D0-2635-4D4F-9A68-1A8B10DD19A1}" sibTransId="{E1B9BF16-0B9F-437D-8E25-4F97F667285E}"/>
    <dgm:cxn modelId="{65C1219D-CAFB-4EC7-8941-04E7297EA532}" srcId="{6FF9116D-8277-40C9-A607-19F43AE03CD1}" destId="{C21FDA33-AD68-4FC0-BD42-568326B45CCB}" srcOrd="3" destOrd="0" parTransId="{122044A1-FB95-49DA-A401-D3E3CD2050BE}" sibTransId="{53730D55-5F20-4823-B63E-CEF2E16B391A}"/>
    <dgm:cxn modelId="{D43B59D4-FE77-4CB3-AA82-AD6FD3667134}" srcId="{E2F85D59-326A-4915-9999-81AADAF75A6C}" destId="{412891CB-A3C4-4FCF-9E92-C62FF3CFD14B}" srcOrd="3" destOrd="0" parTransId="{26FA6080-0479-4244-B0A5-41C880E1AEBE}" sibTransId="{93C1F32C-567D-4195-AD97-8D4F8808EC4F}"/>
    <dgm:cxn modelId="{A6F6C2C3-507B-4522-882E-4E6183692F86}" type="presOf" srcId="{8FFB530F-0207-45A6-A799-492787F7B440}" destId="{055F5F4D-8039-4B1F-86C7-A8821DE9C654}" srcOrd="0" destOrd="2" presId="urn:microsoft.com/office/officeart/2005/8/layout/hProcess9"/>
    <dgm:cxn modelId="{D329253D-914C-474F-AA80-91220BB40BF4}" type="presOf" srcId="{3A0C5D01-7BF2-436D-AFA3-03F587766A1F}" destId="{3ED329BD-12B4-4FAE-9DD4-85B1790F71F8}" srcOrd="0" destOrd="4" presId="urn:microsoft.com/office/officeart/2005/8/layout/hProcess9"/>
    <dgm:cxn modelId="{7DEAC08C-AB0C-44F6-81E2-D6AB5DB43C2A}" type="presOf" srcId="{515D9FAC-541E-4BE8-B92A-D33CE19D2056}" destId="{584E6DA8-AC1A-4B15-BA0D-4CDC2063C041}" srcOrd="0" destOrd="4" presId="urn:microsoft.com/office/officeart/2005/8/layout/hProcess9"/>
    <dgm:cxn modelId="{8B6075DD-8A41-41B2-ADCE-F7EB6E775305}" srcId="{E2F85D59-326A-4915-9999-81AADAF75A6C}" destId="{01A84573-9947-47CD-A39C-A4F68155747B}" srcOrd="2" destOrd="0" parTransId="{E0993773-4906-491A-8C6D-3B2B32C1623A}" sibTransId="{FE974C0A-D179-4CC5-BA9D-A72344FBE8C0}"/>
    <dgm:cxn modelId="{6ED8D429-24AA-4867-9AA9-2A4D82E1F77E}" srcId="{58C401A0-9AC3-44FE-9D29-E62D293E1B56}" destId="{DF8B7B04-7980-49F3-89B2-3287E3CC7B42}" srcOrd="3" destOrd="0" parTransId="{4FC424C4-525A-4EB8-BDF4-91400A336A62}" sibTransId="{1903EDAD-F700-4458-BB12-7E21DDAB3CFD}"/>
    <dgm:cxn modelId="{870AC64E-FE01-4A70-A7F6-520973C47B7C}" srcId="{F00043D4-BB37-456A-BCCF-91FA9EF7E666}" destId="{6FF9116D-8277-40C9-A607-19F43AE03CD1}" srcOrd="2" destOrd="0" parTransId="{9A41FD46-9BDB-40A9-BCB6-B5C149BD2575}" sibTransId="{7B0A385B-2441-4CC2-9919-25E76518F894}"/>
    <dgm:cxn modelId="{71ADB65C-8989-46BB-A43E-969A0D0D00DD}" type="presOf" srcId="{6A50EB17-50C6-4566-9819-C9C82E31A7BC}" destId="{278302F4-E2E4-4E0C-A0BE-1C9A258D7E88}" srcOrd="0" destOrd="1" presId="urn:microsoft.com/office/officeart/2005/8/layout/hProcess9"/>
    <dgm:cxn modelId="{1B3DAA92-4B08-40FB-8549-6D879C18B04E}" srcId="{F00043D4-BB37-456A-BCCF-91FA9EF7E666}" destId="{58C401A0-9AC3-44FE-9D29-E62D293E1B56}" srcOrd="3" destOrd="0" parTransId="{C68D0E3A-724C-4A61-A5D8-AE7944E14163}" sibTransId="{C7B9F678-6A9F-4E4A-A998-B2618C2979EA}"/>
    <dgm:cxn modelId="{6DDDA55C-BFE2-4990-B31B-EF487447671F}" srcId="{F00043D4-BB37-456A-BCCF-91FA9EF7E666}" destId="{CA86BB20-948E-49B8-8939-B0716C228956}" srcOrd="0" destOrd="0" parTransId="{D8AC4040-074E-4B78-857A-2FABBA883EA8}" sibTransId="{92832F94-6AF0-4960-A160-35FC702037B9}"/>
    <dgm:cxn modelId="{E6AFD115-6162-40E1-80BA-85083D5BEE28}" type="presOf" srcId="{F00043D4-BB37-456A-BCCF-91FA9EF7E666}" destId="{2C3A62FF-0C83-465D-930F-573030E59BC2}" srcOrd="0" destOrd="0" presId="urn:microsoft.com/office/officeart/2005/8/layout/hProcess9"/>
    <dgm:cxn modelId="{50373599-A7A1-42D0-B8F2-5E696AA627CA}" srcId="{58C401A0-9AC3-44FE-9D29-E62D293E1B56}" destId="{F5E927D3-1E8E-4F49-90D8-D28ED6F9F28A}" srcOrd="2" destOrd="0" parTransId="{21F35A3C-F118-4A2D-8D10-F41E8B55FDF4}" sibTransId="{F38E56B7-1032-4EC1-B685-1E22A9BA3CA1}"/>
    <dgm:cxn modelId="{EBD0D5A6-5F45-4951-A51E-AAA012DBC6E9}" srcId="{58C401A0-9AC3-44FE-9D29-E62D293E1B56}" destId="{6A50EB17-50C6-4566-9819-C9C82E31A7BC}" srcOrd="0" destOrd="0" parTransId="{05074D24-D286-42CC-BD8D-C156E996ED91}" sibTransId="{E8DABACF-5CB4-4044-89CB-B823E0072609}"/>
    <dgm:cxn modelId="{8C340005-493E-4132-8D37-78D376AC8A76}" type="presOf" srcId="{CA86BB20-948E-49B8-8939-B0716C228956}" destId="{584E6DA8-AC1A-4B15-BA0D-4CDC2063C041}" srcOrd="0" destOrd="0" presId="urn:microsoft.com/office/officeart/2005/8/layout/hProcess9"/>
    <dgm:cxn modelId="{106DD5BF-36C9-4A7C-9D94-7EACE012F53A}" type="presOf" srcId="{6FF9116D-8277-40C9-A607-19F43AE03CD1}" destId="{06F46228-3686-4D3B-8B3A-B70CDD39F735}" srcOrd="0" destOrd="0" presId="urn:microsoft.com/office/officeart/2005/8/layout/hProcess9"/>
    <dgm:cxn modelId="{D20F4945-76B2-4825-821E-BC7BDEC859A1}" srcId="{F00043D4-BB37-456A-BCCF-91FA9EF7E666}" destId="{F0C83293-534A-4878-98A0-6D2BD10D9EB0}" srcOrd="1" destOrd="0" parTransId="{290532C7-78CA-4BE4-9A0C-4E58FDF6A896}" sibTransId="{6D0FF634-3F90-4D1F-B379-18C196C7043D}"/>
    <dgm:cxn modelId="{E693ECFA-ABFD-433C-A65A-95E36137B187}" srcId="{CA86BB20-948E-49B8-8939-B0716C228956}" destId="{C0CB0ECF-1752-45A4-9222-D57C90A74032}" srcOrd="0" destOrd="0" parTransId="{0814E79B-1DB9-4049-85B0-D57EA39664CC}" sibTransId="{8507403B-45E2-4C17-80D2-B9766B4AF7FD}"/>
    <dgm:cxn modelId="{1C194410-8DD7-403D-A090-F10DA76A620A}" type="presParOf" srcId="{2C3A62FF-0C83-465D-930F-573030E59BC2}" destId="{20ED9330-A3E3-4630-B2C9-5F426602E65A}" srcOrd="0" destOrd="0" presId="urn:microsoft.com/office/officeart/2005/8/layout/hProcess9"/>
    <dgm:cxn modelId="{8411992F-233E-4388-9272-3C8F1C1A1A28}" type="presParOf" srcId="{2C3A62FF-0C83-465D-930F-573030E59BC2}" destId="{9C268B26-0555-477E-B0ED-FC925F06D0E2}" srcOrd="1" destOrd="0" presId="urn:microsoft.com/office/officeart/2005/8/layout/hProcess9"/>
    <dgm:cxn modelId="{66F303F9-AD37-4CC2-9F74-4C83CF9157C5}" type="presParOf" srcId="{9C268B26-0555-477E-B0ED-FC925F06D0E2}" destId="{584E6DA8-AC1A-4B15-BA0D-4CDC2063C041}" srcOrd="0" destOrd="0" presId="urn:microsoft.com/office/officeart/2005/8/layout/hProcess9"/>
    <dgm:cxn modelId="{5DD2AB33-481E-4281-B436-9A0F6B5104E7}" type="presParOf" srcId="{9C268B26-0555-477E-B0ED-FC925F06D0E2}" destId="{516FD97F-3D77-44F2-B2E6-1699F60DB23F}" srcOrd="1" destOrd="0" presId="urn:microsoft.com/office/officeart/2005/8/layout/hProcess9"/>
    <dgm:cxn modelId="{49FF77E2-9DF4-4507-9372-985A2D636E2B}" type="presParOf" srcId="{9C268B26-0555-477E-B0ED-FC925F06D0E2}" destId="{3ED329BD-12B4-4FAE-9DD4-85B1790F71F8}" srcOrd="2" destOrd="0" presId="urn:microsoft.com/office/officeart/2005/8/layout/hProcess9"/>
    <dgm:cxn modelId="{80E41725-E098-4928-817A-EAD97E41A4D9}" type="presParOf" srcId="{9C268B26-0555-477E-B0ED-FC925F06D0E2}" destId="{69663F6C-6811-4A39-8B6D-6ABC198332E6}" srcOrd="3" destOrd="0" presId="urn:microsoft.com/office/officeart/2005/8/layout/hProcess9"/>
    <dgm:cxn modelId="{3551A753-73A7-49A7-B0A3-B06027923648}" type="presParOf" srcId="{9C268B26-0555-477E-B0ED-FC925F06D0E2}" destId="{06F46228-3686-4D3B-8B3A-B70CDD39F735}" srcOrd="4" destOrd="0" presId="urn:microsoft.com/office/officeart/2005/8/layout/hProcess9"/>
    <dgm:cxn modelId="{ED66E585-A3C3-4668-BF5A-B53EADF526EA}" type="presParOf" srcId="{9C268B26-0555-477E-B0ED-FC925F06D0E2}" destId="{510DB923-61B2-4621-BF05-4E97853917E8}" srcOrd="5" destOrd="0" presId="urn:microsoft.com/office/officeart/2005/8/layout/hProcess9"/>
    <dgm:cxn modelId="{1EAD61B8-6D56-45A9-8D71-EEA20402332D}" type="presParOf" srcId="{9C268B26-0555-477E-B0ED-FC925F06D0E2}" destId="{278302F4-E2E4-4E0C-A0BE-1C9A258D7E88}" srcOrd="6" destOrd="0" presId="urn:microsoft.com/office/officeart/2005/8/layout/hProcess9"/>
    <dgm:cxn modelId="{825A51F2-9829-42A7-98E6-15C15B6B8031}" type="presParOf" srcId="{9C268B26-0555-477E-B0ED-FC925F06D0E2}" destId="{C3A51D66-50BD-46BA-A3D0-9AB72F7A5829}" srcOrd="7" destOrd="0" presId="urn:microsoft.com/office/officeart/2005/8/layout/hProcess9"/>
    <dgm:cxn modelId="{C3338A37-FA07-46F3-89CC-CCAFA0F0AC9F}" type="presParOf" srcId="{9C268B26-0555-477E-B0ED-FC925F06D0E2}" destId="{055F5F4D-8039-4B1F-86C7-A8821DE9C654}" srcOrd="8" destOrd="0" presId="urn:microsoft.com/office/officeart/2005/8/layout/hProcess9"/>
    <dgm:cxn modelId="{934893A4-0E19-4910-8014-599CCB820093}" type="presParOf" srcId="{9C268B26-0555-477E-B0ED-FC925F06D0E2}" destId="{BEAA1F3E-CD72-404E-936A-78ED0806F95B}" srcOrd="9" destOrd="0" presId="urn:microsoft.com/office/officeart/2005/8/layout/hProcess9"/>
    <dgm:cxn modelId="{4E6B6D63-EA71-45C7-AD00-CA6A270FC766}" type="presParOf" srcId="{9C268B26-0555-477E-B0ED-FC925F06D0E2}" destId="{7B606FE8-C1AE-4304-BC12-96DB1D55D88C}" srcOrd="10"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00043D4-BB37-456A-BCCF-91FA9EF7E666}" type="doc">
      <dgm:prSet loTypeId="urn:microsoft.com/office/officeart/2005/8/layout/hProcess9" loCatId="process" qsTypeId="urn:microsoft.com/office/officeart/2005/8/quickstyle/simple1" qsCatId="simple" csTypeId="urn:microsoft.com/office/officeart/2005/8/colors/colorful1" csCatId="colorful" phldr="1"/>
      <dgm:spPr/>
    </dgm:pt>
    <dgm:pt modelId="{CA86BB20-948E-49B8-8939-B0716C228956}">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Request</a:t>
          </a:r>
          <a:endParaRPr lang="en-US" dirty="0"/>
        </a:p>
      </dgm:t>
    </dgm:pt>
    <dgm:pt modelId="{D8AC4040-074E-4B78-857A-2FABBA883EA8}" type="parTrans" cxnId="{6DDDA55C-BFE2-4990-B31B-EF487447671F}">
      <dgm:prSet/>
      <dgm:spPr/>
      <dgm:t>
        <a:bodyPr/>
        <a:lstStyle/>
        <a:p>
          <a:endParaRPr lang="en-US"/>
        </a:p>
      </dgm:t>
    </dgm:pt>
    <dgm:pt modelId="{92832F94-6AF0-4960-A160-35FC702037B9}" type="sibTrans" cxnId="{6DDDA55C-BFE2-4990-B31B-EF487447671F}">
      <dgm:prSet/>
      <dgm:spPr/>
      <dgm:t>
        <a:bodyPr/>
        <a:lstStyle/>
        <a:p>
          <a:endParaRPr lang="en-US"/>
        </a:p>
      </dgm:t>
    </dgm:pt>
    <dgm:pt modelId="{56EF2C01-31FB-4D03-A0F0-F6CBF7CEEADB}">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Log</a:t>
          </a:r>
          <a:endParaRPr lang="en-US" dirty="0"/>
        </a:p>
      </dgm:t>
    </dgm:pt>
    <dgm:pt modelId="{734BAD8B-254D-47CF-A9EF-757FAFD350B0}" type="parTrans" cxnId="{190ECC07-CEFD-477E-8371-AD06167A857D}">
      <dgm:prSet/>
      <dgm:spPr/>
      <dgm:t>
        <a:bodyPr/>
        <a:lstStyle/>
        <a:p>
          <a:endParaRPr lang="en-US"/>
        </a:p>
      </dgm:t>
    </dgm:pt>
    <dgm:pt modelId="{3CED7CFE-5504-4011-B63F-10770C59706B}" type="sibTrans" cxnId="{190ECC07-CEFD-477E-8371-AD06167A857D}">
      <dgm:prSet/>
      <dgm:spPr/>
      <dgm:t>
        <a:bodyPr/>
        <a:lstStyle/>
        <a:p>
          <a:endParaRPr lang="en-US"/>
        </a:p>
      </dgm:t>
    </dgm:pt>
    <dgm:pt modelId="{C0CB0ECF-1752-45A4-9222-D57C90A74032}">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Data points</a:t>
          </a:r>
          <a:endParaRPr lang="en-US" dirty="0"/>
        </a:p>
      </dgm:t>
    </dgm:pt>
    <dgm:pt modelId="{0814E79B-1DB9-4049-85B0-D57EA39664CC}" type="parTrans" cxnId="{E693ECFA-ABFD-433C-A65A-95E36137B187}">
      <dgm:prSet/>
      <dgm:spPr/>
      <dgm:t>
        <a:bodyPr/>
        <a:lstStyle/>
        <a:p>
          <a:endParaRPr lang="en-US"/>
        </a:p>
      </dgm:t>
    </dgm:pt>
    <dgm:pt modelId="{8507403B-45E2-4C17-80D2-B9766B4AF7FD}" type="sibTrans" cxnId="{E693ECFA-ABFD-433C-A65A-95E36137B187}">
      <dgm:prSet/>
      <dgm:spPr/>
      <dgm:t>
        <a:bodyPr/>
        <a:lstStyle/>
        <a:p>
          <a:endParaRPr lang="en-US"/>
        </a:p>
      </dgm:t>
    </dgm:pt>
    <dgm:pt modelId="{8E20FBAB-2191-45EC-B94C-D61733458B9F}">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Policies</a:t>
          </a:r>
          <a:endParaRPr lang="en-US" dirty="0"/>
        </a:p>
      </dgm:t>
    </dgm:pt>
    <dgm:pt modelId="{D7E501D0-2635-4D4F-9A68-1A8B10DD19A1}" type="parTrans" cxnId="{B0E1DBDD-35CC-49DC-85E2-C8A1C9CFFEA2}">
      <dgm:prSet/>
      <dgm:spPr/>
      <dgm:t>
        <a:bodyPr/>
        <a:lstStyle/>
        <a:p>
          <a:endParaRPr lang="en-US"/>
        </a:p>
      </dgm:t>
    </dgm:pt>
    <dgm:pt modelId="{E1B9BF16-0B9F-437D-8E25-4F97F667285E}" type="sibTrans" cxnId="{B0E1DBDD-35CC-49DC-85E2-C8A1C9CFFEA2}">
      <dgm:prSet/>
      <dgm:spPr/>
      <dgm:t>
        <a:bodyPr/>
        <a:lstStyle/>
        <a:p>
          <a:endParaRPr lang="en-US"/>
        </a:p>
      </dgm:t>
    </dgm:pt>
    <dgm:pt modelId="{E2F85D59-326A-4915-9999-81AADAF75A6C}">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Report</a:t>
          </a:r>
          <a:endParaRPr lang="en-US" dirty="0"/>
        </a:p>
      </dgm:t>
    </dgm:pt>
    <dgm:pt modelId="{22243714-7FD8-4AA2-A554-7605A1B17BD2}" type="parTrans" cxnId="{991F8ACC-E3AF-416C-A550-CEA17584C418}">
      <dgm:prSet/>
      <dgm:spPr/>
      <dgm:t>
        <a:bodyPr/>
        <a:lstStyle/>
        <a:p>
          <a:endParaRPr lang="en-US"/>
        </a:p>
      </dgm:t>
    </dgm:pt>
    <dgm:pt modelId="{3CC893C6-0729-4F66-AC66-FB41C57FF34B}" type="sibTrans" cxnId="{991F8ACC-E3AF-416C-A550-CEA17584C418}">
      <dgm:prSet/>
      <dgm:spPr/>
      <dgm:t>
        <a:bodyPr/>
        <a:lstStyle/>
        <a:p>
          <a:endParaRPr lang="en-US"/>
        </a:p>
      </dgm:t>
    </dgm:pt>
    <dgm:pt modelId="{58C401A0-9AC3-44FE-9D29-E62D293E1B56}">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smtClean="0"/>
            <a:t>Proxy</a:t>
          </a:r>
          <a:endParaRPr lang="en-US" dirty="0"/>
        </a:p>
      </dgm:t>
    </dgm:pt>
    <dgm:pt modelId="{C68D0E3A-724C-4A61-A5D8-AE7944E14163}" type="parTrans" cxnId="{1B3DAA92-4B08-40FB-8549-6D879C18B04E}">
      <dgm:prSet/>
      <dgm:spPr/>
      <dgm:t>
        <a:bodyPr/>
        <a:lstStyle/>
        <a:p>
          <a:endParaRPr lang="en-US"/>
        </a:p>
      </dgm:t>
    </dgm:pt>
    <dgm:pt modelId="{C7B9F678-6A9F-4E4A-A998-B2618C2979EA}" type="sibTrans" cxnId="{1B3DAA92-4B08-40FB-8549-6D879C18B04E}">
      <dgm:prSet/>
      <dgm:spPr/>
      <dgm:t>
        <a:bodyPr/>
        <a:lstStyle/>
        <a:p>
          <a:endParaRPr lang="en-US"/>
        </a:p>
      </dgm:t>
    </dgm:pt>
    <dgm:pt modelId="{F0C83293-534A-4878-98A0-6D2BD10D9EB0}">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Workflow</a:t>
          </a:r>
          <a:endParaRPr lang="en-US" dirty="0"/>
        </a:p>
      </dgm:t>
    </dgm:pt>
    <dgm:pt modelId="{290532C7-78CA-4BE4-9A0C-4E58FDF6A896}" type="parTrans" cxnId="{D20F4945-76B2-4825-821E-BC7BDEC859A1}">
      <dgm:prSet/>
      <dgm:spPr/>
      <dgm:t>
        <a:bodyPr/>
        <a:lstStyle/>
        <a:p>
          <a:endParaRPr lang="en-US"/>
        </a:p>
      </dgm:t>
    </dgm:pt>
    <dgm:pt modelId="{6D0FF634-3F90-4D1F-B379-18C196C7043D}" type="sibTrans" cxnId="{D20F4945-76B2-4825-821E-BC7BDEC859A1}">
      <dgm:prSet/>
      <dgm:spPr/>
      <dgm:t>
        <a:bodyPr/>
        <a:lstStyle/>
        <a:p>
          <a:endParaRPr lang="en-US"/>
        </a:p>
      </dgm:t>
    </dgm:pt>
    <dgm:pt modelId="{F24950F0-24C3-4E93-B347-BADA55024D30}">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Approval</a:t>
          </a:r>
          <a:endParaRPr lang="en-US" dirty="0"/>
        </a:p>
      </dgm:t>
    </dgm:pt>
    <dgm:pt modelId="{27D98254-3962-4BAE-8C66-2313425E3499}" type="parTrans" cxnId="{517B8004-C572-4EE2-8EEE-16FD84AD73AA}">
      <dgm:prSet/>
      <dgm:spPr/>
      <dgm:t>
        <a:bodyPr/>
        <a:lstStyle/>
        <a:p>
          <a:endParaRPr lang="en-US"/>
        </a:p>
      </dgm:t>
    </dgm:pt>
    <dgm:pt modelId="{6B57E863-6D44-4909-8B8C-933AA4D5B7CE}" type="sibTrans" cxnId="{517B8004-C572-4EE2-8EEE-16FD84AD73AA}">
      <dgm:prSet/>
      <dgm:spPr/>
      <dgm:t>
        <a:bodyPr/>
        <a:lstStyle/>
        <a:p>
          <a:endParaRPr lang="en-US"/>
        </a:p>
      </dgm:t>
    </dgm:pt>
    <dgm:pt modelId="{6FF9116D-8277-40C9-A607-19F43AE03CD1}">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Provision</a:t>
          </a:r>
          <a:endParaRPr lang="en-US" dirty="0"/>
        </a:p>
      </dgm:t>
    </dgm:pt>
    <dgm:pt modelId="{9A41FD46-9BDB-40A9-BCB6-B5C149BD2575}" type="parTrans" cxnId="{870AC64E-FE01-4A70-A7F6-520973C47B7C}">
      <dgm:prSet/>
      <dgm:spPr/>
      <dgm:t>
        <a:bodyPr/>
        <a:lstStyle/>
        <a:p>
          <a:endParaRPr lang="en-US"/>
        </a:p>
      </dgm:t>
    </dgm:pt>
    <dgm:pt modelId="{7B0A385B-2441-4CC2-9919-25E76518F894}" type="sibTrans" cxnId="{870AC64E-FE01-4A70-A7F6-520973C47B7C}">
      <dgm:prSet/>
      <dgm:spPr/>
      <dgm:t>
        <a:bodyPr/>
        <a:lstStyle/>
        <a:p>
          <a:endParaRPr lang="en-US"/>
        </a:p>
      </dgm:t>
    </dgm:pt>
    <dgm:pt modelId="{13AD4BAA-4211-403E-8506-1CBF0B333059}">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Logic</a:t>
          </a:r>
          <a:endParaRPr lang="en-US" dirty="0"/>
        </a:p>
      </dgm:t>
    </dgm:pt>
    <dgm:pt modelId="{D5068E00-4D85-4521-AD2B-9413BF5CA108}" type="parTrans" cxnId="{8310164F-F790-468F-BD24-98038EFB3688}">
      <dgm:prSet/>
      <dgm:spPr/>
      <dgm:t>
        <a:bodyPr/>
        <a:lstStyle/>
        <a:p>
          <a:endParaRPr lang="en-US"/>
        </a:p>
      </dgm:t>
    </dgm:pt>
    <dgm:pt modelId="{80AC1A76-4CEE-4588-92F3-597003A057A0}" type="sibTrans" cxnId="{8310164F-F790-468F-BD24-98038EFB3688}">
      <dgm:prSet/>
      <dgm:spPr/>
      <dgm:t>
        <a:bodyPr/>
        <a:lstStyle/>
        <a:p>
          <a:endParaRPr lang="en-US"/>
        </a:p>
      </dgm:t>
    </dgm:pt>
    <dgm:pt modelId="{6A50EB17-50C6-4566-9819-C9C82E31A7BC}">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smtClean="0"/>
            <a:t>Elevation</a:t>
          </a:r>
          <a:endParaRPr lang="en-US" dirty="0"/>
        </a:p>
      </dgm:t>
    </dgm:pt>
    <dgm:pt modelId="{05074D24-D286-42CC-BD8D-C156E996ED91}" type="parTrans" cxnId="{EBD0D5A6-5F45-4951-A51E-AAA012DBC6E9}">
      <dgm:prSet/>
      <dgm:spPr/>
      <dgm:t>
        <a:bodyPr/>
        <a:lstStyle/>
        <a:p>
          <a:endParaRPr lang="en-US"/>
        </a:p>
      </dgm:t>
    </dgm:pt>
    <dgm:pt modelId="{E8DABACF-5CB4-4044-89CB-B823E0072609}" type="sibTrans" cxnId="{EBD0D5A6-5F45-4951-A51E-AAA012DBC6E9}">
      <dgm:prSet/>
      <dgm:spPr/>
      <dgm:t>
        <a:bodyPr/>
        <a:lstStyle/>
        <a:p>
          <a:endParaRPr lang="en-US"/>
        </a:p>
      </dgm:t>
    </dgm:pt>
    <dgm:pt modelId="{F1723917-0F37-4B19-BB82-48B27113902D}">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smtClean="0"/>
            <a:t>Isolation</a:t>
          </a:r>
          <a:endParaRPr lang="en-US" dirty="0"/>
        </a:p>
      </dgm:t>
    </dgm:pt>
    <dgm:pt modelId="{79989FF0-6AE6-40EB-8EE6-2F802F02B11D}" type="parTrans" cxnId="{EFD2D22F-2C5D-452F-9D24-A7929CAE0D7C}">
      <dgm:prSet/>
      <dgm:spPr/>
      <dgm:t>
        <a:bodyPr/>
        <a:lstStyle/>
        <a:p>
          <a:endParaRPr lang="en-US"/>
        </a:p>
      </dgm:t>
    </dgm:pt>
    <dgm:pt modelId="{75D47485-9B9B-4350-B095-F2001D1CA3FD}" type="sibTrans" cxnId="{EFD2D22F-2C5D-452F-9D24-A7929CAE0D7C}">
      <dgm:prSet/>
      <dgm:spPr/>
      <dgm:t>
        <a:bodyPr/>
        <a:lstStyle/>
        <a:p>
          <a:endParaRPr lang="en-US"/>
        </a:p>
      </dgm:t>
    </dgm:pt>
    <dgm:pt modelId="{9ABE21B2-F2A2-4A42-9971-8CB86F37C9CE}">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Insight</a:t>
          </a:r>
          <a:endParaRPr lang="en-US" dirty="0"/>
        </a:p>
      </dgm:t>
    </dgm:pt>
    <dgm:pt modelId="{EE24FBCB-6AA3-4EE3-9515-6E565E5A5143}" type="parTrans" cxnId="{D0F38ABC-42AE-4A5F-BB1D-9C26D7C958A3}">
      <dgm:prSet/>
      <dgm:spPr/>
      <dgm:t>
        <a:bodyPr/>
        <a:lstStyle/>
        <a:p>
          <a:endParaRPr lang="en-US"/>
        </a:p>
      </dgm:t>
    </dgm:pt>
    <dgm:pt modelId="{F62E4AFD-49D5-4E81-A5A4-297453E02061}" type="sibTrans" cxnId="{D0F38ABC-42AE-4A5F-BB1D-9C26D7C958A3}">
      <dgm:prSet/>
      <dgm:spPr/>
      <dgm:t>
        <a:bodyPr/>
        <a:lstStyle/>
        <a:p>
          <a:endParaRPr lang="en-US"/>
        </a:p>
      </dgm:t>
    </dgm:pt>
    <dgm:pt modelId="{C57A474C-D9B8-45BC-B047-12B812C86D57}">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Document</a:t>
          </a:r>
          <a:endParaRPr lang="en-US" dirty="0"/>
        </a:p>
      </dgm:t>
    </dgm:pt>
    <dgm:pt modelId="{596D4FD9-0F9E-4EE9-B4AC-82C9D2BAD28B}" type="parTrans" cxnId="{6CB3DC57-C621-4EE8-875F-D1CEB7D6030C}">
      <dgm:prSet/>
      <dgm:spPr/>
      <dgm:t>
        <a:bodyPr/>
        <a:lstStyle/>
        <a:p>
          <a:endParaRPr lang="en-US"/>
        </a:p>
      </dgm:t>
    </dgm:pt>
    <dgm:pt modelId="{E8CBDE68-AA64-4DB5-85D6-69E9DAF2EF2F}" type="sibTrans" cxnId="{6CB3DC57-C621-4EE8-875F-D1CEB7D6030C}">
      <dgm:prSet/>
      <dgm:spPr/>
      <dgm:t>
        <a:bodyPr/>
        <a:lstStyle/>
        <a:p>
          <a:endParaRPr lang="en-US"/>
        </a:p>
      </dgm:t>
    </dgm:pt>
    <dgm:pt modelId="{EE5B52A5-D3C0-49D2-8D44-C115FED741F9}">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Compliance</a:t>
          </a:r>
          <a:endParaRPr lang="en-US" dirty="0"/>
        </a:p>
      </dgm:t>
    </dgm:pt>
    <dgm:pt modelId="{15FB268D-4480-4D4B-99C9-1FC81F0E332E}" type="parTrans" cxnId="{0B78F42B-EDD8-4430-A916-09EACAE0E1C0}">
      <dgm:prSet/>
      <dgm:spPr/>
      <dgm:t>
        <a:bodyPr/>
        <a:lstStyle/>
        <a:p>
          <a:endParaRPr lang="en-US"/>
        </a:p>
      </dgm:t>
    </dgm:pt>
    <dgm:pt modelId="{E13032DC-A0A7-434D-9DDA-49784FA688BF}" type="sibTrans" cxnId="{0B78F42B-EDD8-4430-A916-09EACAE0E1C0}">
      <dgm:prSet/>
      <dgm:spPr/>
      <dgm:t>
        <a:bodyPr/>
        <a:lstStyle/>
        <a:p>
          <a:endParaRPr lang="en-US"/>
        </a:p>
      </dgm:t>
    </dgm:pt>
    <dgm:pt modelId="{515D9FAC-541E-4BE8-B92A-D33CE19D2056}">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SharePoint List</a:t>
          </a:r>
          <a:endParaRPr lang="en-US" dirty="0"/>
        </a:p>
      </dgm:t>
    </dgm:pt>
    <dgm:pt modelId="{0C56FC94-7E9C-478E-8BB3-9BEDF5BD1830}" type="parTrans" cxnId="{9C7E8C18-D76E-4308-BEDB-5436D6468285}">
      <dgm:prSet/>
      <dgm:spPr/>
      <dgm:t>
        <a:bodyPr/>
        <a:lstStyle/>
        <a:p>
          <a:endParaRPr lang="en-US"/>
        </a:p>
      </dgm:t>
    </dgm:pt>
    <dgm:pt modelId="{CD4D9D90-8CDA-4A46-BA37-DE12E4C340C5}" type="sibTrans" cxnId="{9C7E8C18-D76E-4308-BEDB-5436D6468285}">
      <dgm:prSet/>
      <dgm:spPr/>
      <dgm:t>
        <a:bodyPr/>
        <a:lstStyle/>
        <a:p>
          <a:endParaRPr lang="en-US"/>
        </a:p>
      </dgm:t>
    </dgm:pt>
    <dgm:pt modelId="{A38A6D1B-FBEF-4BCF-B0E5-2F43C9AAE0DB}">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46C0CDFF-FFA9-47B9-B3EF-B7AAD0A9272A}" type="parTrans" cxnId="{F080AA54-B2B7-485F-9364-CD1E3B605DC5}">
      <dgm:prSet/>
      <dgm:spPr/>
      <dgm:t>
        <a:bodyPr/>
        <a:lstStyle/>
        <a:p>
          <a:endParaRPr lang="en-US"/>
        </a:p>
      </dgm:t>
    </dgm:pt>
    <dgm:pt modelId="{3E292516-AF10-44E3-AAC3-D741297670F8}" type="sibTrans" cxnId="{F080AA54-B2B7-485F-9364-CD1E3B605DC5}">
      <dgm:prSet/>
      <dgm:spPr/>
      <dgm:t>
        <a:bodyPr/>
        <a:lstStyle/>
        <a:p>
          <a:endParaRPr lang="en-US"/>
        </a:p>
      </dgm:t>
    </dgm:pt>
    <dgm:pt modelId="{496D7464-F21D-480F-B74C-BC0D56345BD2}">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C7FF3270-E188-4E44-8D74-2225EC891C47}" type="parTrans" cxnId="{9EBA05B8-6DEE-4081-BE99-039FE91EFDF8}">
      <dgm:prSet/>
      <dgm:spPr/>
      <dgm:t>
        <a:bodyPr/>
        <a:lstStyle/>
        <a:p>
          <a:endParaRPr lang="en-US"/>
        </a:p>
      </dgm:t>
    </dgm:pt>
    <dgm:pt modelId="{66DF989E-E7E5-45BE-A129-181067C8D785}" type="sibTrans" cxnId="{9EBA05B8-6DEE-4081-BE99-039FE91EFDF8}">
      <dgm:prSet/>
      <dgm:spPr/>
      <dgm:t>
        <a:bodyPr/>
        <a:lstStyle/>
        <a:p>
          <a:endParaRPr lang="en-US"/>
        </a:p>
      </dgm:t>
    </dgm:pt>
    <dgm:pt modelId="{D3EF05B2-BD79-4A31-A558-823B9A7C019C}">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93A2D2B4-FAAE-4152-B9E2-6F9BBEC92CA5}" type="parTrans" cxnId="{9B6585A1-E9DE-4A16-8640-A8697A24BFA0}">
      <dgm:prSet/>
      <dgm:spPr/>
      <dgm:t>
        <a:bodyPr/>
        <a:lstStyle/>
        <a:p>
          <a:endParaRPr lang="en-US"/>
        </a:p>
      </dgm:t>
    </dgm:pt>
    <dgm:pt modelId="{5F0092B1-CBCE-433E-994E-8792782595F4}" type="sibTrans" cxnId="{9B6585A1-E9DE-4A16-8640-A8697A24BFA0}">
      <dgm:prSet/>
      <dgm:spPr/>
      <dgm:t>
        <a:bodyPr/>
        <a:lstStyle/>
        <a:p>
          <a:endParaRPr lang="en-US"/>
        </a:p>
      </dgm:t>
    </dgm:pt>
    <dgm:pt modelId="{5892C6F2-B848-4623-8C79-D51D436514E1}">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270BC53F-762E-4AD8-A6A8-246294F3E5CE}" type="parTrans" cxnId="{D06F0A60-538E-4B0C-8E2F-0AD594657FD5}">
      <dgm:prSet/>
      <dgm:spPr/>
      <dgm:t>
        <a:bodyPr/>
        <a:lstStyle/>
        <a:p>
          <a:endParaRPr lang="en-US"/>
        </a:p>
      </dgm:t>
    </dgm:pt>
    <dgm:pt modelId="{2DBD8A10-CDF3-4543-B8F3-1254E83FE756}" type="sibTrans" cxnId="{D06F0A60-538E-4B0C-8E2F-0AD594657FD5}">
      <dgm:prSet/>
      <dgm:spPr/>
      <dgm:t>
        <a:bodyPr/>
        <a:lstStyle/>
        <a:p>
          <a:endParaRPr lang="en-US"/>
        </a:p>
      </dgm:t>
    </dgm:pt>
    <dgm:pt modelId="{3A0C5D01-7BF2-436D-AFA3-03F587766A1F}">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Approval</a:t>
          </a:r>
          <a:endParaRPr lang="en-US" dirty="0"/>
        </a:p>
      </dgm:t>
    </dgm:pt>
    <dgm:pt modelId="{418AC641-8C1D-4890-BF21-14FA2A6B97DA}" type="parTrans" cxnId="{E2DD44EA-3A1F-4AE9-8FBF-09F669131659}">
      <dgm:prSet/>
      <dgm:spPr/>
      <dgm:t>
        <a:bodyPr/>
        <a:lstStyle/>
        <a:p>
          <a:endParaRPr lang="en-US"/>
        </a:p>
      </dgm:t>
    </dgm:pt>
    <dgm:pt modelId="{C6F4673C-F2DD-4776-9FD2-7804F5262B69}" type="sibTrans" cxnId="{E2DD44EA-3A1F-4AE9-8FBF-09F669131659}">
      <dgm:prSet/>
      <dgm:spPr/>
      <dgm:t>
        <a:bodyPr/>
        <a:lstStyle/>
        <a:p>
          <a:endParaRPr lang="en-US"/>
        </a:p>
      </dgm:t>
    </dgm:pt>
    <dgm:pt modelId="{C21FDA33-AD68-4FC0-BD42-568326B45CCB}">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PowerShell</a:t>
          </a:r>
          <a:endParaRPr lang="en-US" dirty="0"/>
        </a:p>
      </dgm:t>
    </dgm:pt>
    <dgm:pt modelId="{122044A1-FB95-49DA-A401-D3E3CD2050BE}" type="parTrans" cxnId="{65C1219D-CAFB-4EC7-8941-04E7297EA532}">
      <dgm:prSet/>
      <dgm:spPr/>
      <dgm:t>
        <a:bodyPr/>
        <a:lstStyle/>
        <a:p>
          <a:endParaRPr lang="en-US"/>
        </a:p>
      </dgm:t>
    </dgm:pt>
    <dgm:pt modelId="{53730D55-5F20-4823-B63E-CEF2E16B391A}" type="sibTrans" cxnId="{65C1219D-CAFB-4EC7-8941-04E7297EA532}">
      <dgm:prSet/>
      <dgm:spPr/>
      <dgm:t>
        <a:bodyPr/>
        <a:lstStyle/>
        <a:p>
          <a:endParaRPr lang="en-US"/>
        </a:p>
      </dgm:t>
    </dgm:pt>
    <dgm:pt modelId="{978DF1CC-E815-4B29-8D65-042342226FE0}">
      <dgm:prSet phldrT="[Text]">
        <dgm:style>
          <a:lnRef idx="3">
            <a:schemeClr val="lt1"/>
          </a:lnRef>
          <a:fillRef idx="1">
            <a:schemeClr val="accent5"/>
          </a:fillRef>
          <a:effectRef idx="1">
            <a:schemeClr val="accent5"/>
          </a:effectRef>
          <a:fontRef idx="minor">
            <a:schemeClr val="lt1"/>
          </a:fontRef>
        </dgm:style>
      </dgm:prSet>
      <dgm:spPr/>
      <dgm:t>
        <a:bodyPr/>
        <a:lstStyle/>
        <a:p>
          <a:endParaRPr lang="en-US" dirty="0"/>
        </a:p>
      </dgm:t>
    </dgm:pt>
    <dgm:pt modelId="{39BFC273-F25E-420D-90E1-DE66C1A3E830}" type="parTrans" cxnId="{7D8BDF66-9625-4E9A-B061-3AE8F0577A6C}">
      <dgm:prSet/>
      <dgm:spPr/>
      <dgm:t>
        <a:bodyPr/>
        <a:lstStyle/>
        <a:p>
          <a:endParaRPr lang="en-US"/>
        </a:p>
      </dgm:t>
    </dgm:pt>
    <dgm:pt modelId="{914DDC33-75C3-4253-A79B-02E3B732AB35}" type="sibTrans" cxnId="{7D8BDF66-9625-4E9A-B061-3AE8F0577A6C}">
      <dgm:prSet/>
      <dgm:spPr/>
      <dgm:t>
        <a:bodyPr/>
        <a:lstStyle/>
        <a:p>
          <a:endParaRPr lang="en-US"/>
        </a:p>
      </dgm:t>
    </dgm:pt>
    <dgm:pt modelId="{DF8B7B04-7980-49F3-89B2-3287E3CC7B42}">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smtClean="0"/>
            <a:t>Scheduled Task</a:t>
          </a:r>
          <a:endParaRPr lang="en-US" dirty="0"/>
        </a:p>
      </dgm:t>
    </dgm:pt>
    <dgm:pt modelId="{4FC424C4-525A-4EB8-BDF4-91400A336A62}" type="parTrans" cxnId="{6ED8D429-24AA-4867-9AA9-2A4D82E1F77E}">
      <dgm:prSet/>
      <dgm:spPr/>
      <dgm:t>
        <a:bodyPr/>
        <a:lstStyle/>
        <a:p>
          <a:endParaRPr lang="en-US"/>
        </a:p>
      </dgm:t>
    </dgm:pt>
    <dgm:pt modelId="{1903EDAD-F700-4458-BB12-7E21DDAB3CFD}" type="sibTrans" cxnId="{6ED8D429-24AA-4867-9AA9-2A4D82E1F77E}">
      <dgm:prSet/>
      <dgm:spPr/>
      <dgm:t>
        <a:bodyPr/>
        <a:lstStyle/>
        <a:p>
          <a:endParaRPr lang="en-US"/>
        </a:p>
      </dgm:t>
    </dgm:pt>
    <dgm:pt modelId="{F5E927D3-1E8E-4F49-90D8-D28ED6F9F28A}">
      <dgm:prSet phldrT="[Text]">
        <dgm:style>
          <a:lnRef idx="3">
            <a:schemeClr val="lt1"/>
          </a:lnRef>
          <a:fillRef idx="1">
            <a:schemeClr val="accent3"/>
          </a:fillRef>
          <a:effectRef idx="1">
            <a:schemeClr val="accent3"/>
          </a:effectRef>
          <a:fontRef idx="minor">
            <a:schemeClr val="lt1"/>
          </a:fontRef>
        </dgm:style>
      </dgm:prSet>
      <dgm:spPr/>
      <dgm:t>
        <a:bodyPr/>
        <a:lstStyle/>
        <a:p>
          <a:endParaRPr lang="en-US" dirty="0"/>
        </a:p>
      </dgm:t>
    </dgm:pt>
    <dgm:pt modelId="{21F35A3C-F118-4A2D-8D10-F41E8B55FDF4}" type="parTrans" cxnId="{50373599-A7A1-42D0-B8F2-5E696AA627CA}">
      <dgm:prSet/>
      <dgm:spPr/>
      <dgm:t>
        <a:bodyPr/>
        <a:lstStyle/>
        <a:p>
          <a:endParaRPr lang="en-US"/>
        </a:p>
      </dgm:t>
    </dgm:pt>
    <dgm:pt modelId="{F38E56B7-1032-4EC1-B685-1E22A9BA3CA1}" type="sibTrans" cxnId="{50373599-A7A1-42D0-B8F2-5E696AA627CA}">
      <dgm:prSet/>
      <dgm:spPr/>
      <dgm:t>
        <a:bodyPr/>
        <a:lstStyle/>
        <a:p>
          <a:endParaRPr lang="en-US"/>
        </a:p>
      </dgm:t>
    </dgm:pt>
    <dgm:pt modelId="{0C7751C7-832C-43DC-9611-97678ED4C029}">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SharePoint List</a:t>
          </a:r>
          <a:endParaRPr lang="en-US" dirty="0"/>
        </a:p>
      </dgm:t>
    </dgm:pt>
    <dgm:pt modelId="{3960A81B-A4BE-4E90-BA56-27BB1AAA794E}" type="parTrans" cxnId="{829FE3AF-176D-4B1C-BD19-DA5CE1956C3A}">
      <dgm:prSet/>
      <dgm:spPr/>
      <dgm:t>
        <a:bodyPr/>
        <a:lstStyle/>
        <a:p>
          <a:endParaRPr lang="en-US"/>
        </a:p>
      </dgm:t>
    </dgm:pt>
    <dgm:pt modelId="{B5379EB9-B092-4EE1-86DF-DD9E6C3CDD91}" type="sibTrans" cxnId="{829FE3AF-176D-4B1C-BD19-DA5CE1956C3A}">
      <dgm:prSet/>
      <dgm:spPr/>
      <dgm:t>
        <a:bodyPr/>
        <a:lstStyle/>
        <a:p>
          <a:endParaRPr lang="en-US"/>
        </a:p>
      </dgm:t>
    </dgm:pt>
    <dgm:pt modelId="{8FFB530F-0207-45A6-A799-492787F7B440}">
      <dgm:prSet phldrT="[Text]">
        <dgm:style>
          <a:lnRef idx="3">
            <a:schemeClr val="lt1"/>
          </a:lnRef>
          <a:fillRef idx="1">
            <a:schemeClr val="accent5"/>
          </a:fillRef>
          <a:effectRef idx="1">
            <a:schemeClr val="accent5"/>
          </a:effectRef>
          <a:fontRef idx="minor">
            <a:schemeClr val="lt1"/>
          </a:fontRef>
        </dgm:style>
      </dgm:prSet>
      <dgm:spPr/>
      <dgm:t>
        <a:bodyPr/>
        <a:lstStyle/>
        <a:p>
          <a:endParaRPr lang="en-US" dirty="0"/>
        </a:p>
      </dgm:t>
    </dgm:pt>
    <dgm:pt modelId="{0BBF53AE-CAD7-4338-823F-75081A19370C}" type="parTrans" cxnId="{AC0EDC97-B949-482D-A81A-CADF19A0485F}">
      <dgm:prSet/>
      <dgm:spPr/>
      <dgm:t>
        <a:bodyPr/>
        <a:lstStyle/>
        <a:p>
          <a:endParaRPr lang="en-US"/>
        </a:p>
      </dgm:t>
    </dgm:pt>
    <dgm:pt modelId="{EBBE535E-4747-42C9-B503-6A008AFB5689}" type="sibTrans" cxnId="{AC0EDC97-B949-482D-A81A-CADF19A0485F}">
      <dgm:prSet/>
      <dgm:spPr/>
      <dgm:t>
        <a:bodyPr/>
        <a:lstStyle/>
        <a:p>
          <a:endParaRPr lang="en-US"/>
        </a:p>
      </dgm:t>
    </dgm:pt>
    <dgm:pt modelId="{5B508523-AAEE-4880-B9BD-CBFB86D8E0FE}">
      <dgm:prSet phldrT="[Text]">
        <dgm:style>
          <a:lnRef idx="3">
            <a:schemeClr val="lt1"/>
          </a:lnRef>
          <a:fillRef idx="1">
            <a:schemeClr val="accent5"/>
          </a:fillRef>
          <a:effectRef idx="1">
            <a:schemeClr val="accent5"/>
          </a:effectRef>
          <a:fontRef idx="minor">
            <a:schemeClr val="lt1"/>
          </a:fontRef>
        </dgm:style>
      </dgm:prSet>
      <dgm:spPr/>
      <dgm:t>
        <a:bodyPr/>
        <a:lstStyle/>
        <a:p>
          <a:endParaRPr lang="en-US" dirty="0"/>
        </a:p>
      </dgm:t>
    </dgm:pt>
    <dgm:pt modelId="{2346942A-0F9B-4A87-AF42-6489CAC60A87}" type="parTrans" cxnId="{DB6C0842-CC50-449A-B778-186718AD8B7B}">
      <dgm:prSet/>
      <dgm:spPr/>
      <dgm:t>
        <a:bodyPr/>
        <a:lstStyle/>
        <a:p>
          <a:endParaRPr lang="en-US"/>
        </a:p>
      </dgm:t>
    </dgm:pt>
    <dgm:pt modelId="{0ADAC004-CA5C-403E-9710-D0255E7D36E5}" type="sibTrans" cxnId="{DB6C0842-CC50-449A-B778-186718AD8B7B}">
      <dgm:prSet/>
      <dgm:spPr/>
      <dgm:t>
        <a:bodyPr/>
        <a:lstStyle/>
        <a:p>
          <a:endParaRPr lang="en-US"/>
        </a:p>
      </dgm:t>
    </dgm:pt>
    <dgm:pt modelId="{412891CB-A3C4-4FCF-9E92-C62FF3CFD14B}">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Excel</a:t>
          </a:r>
          <a:endParaRPr lang="en-US" dirty="0"/>
        </a:p>
      </dgm:t>
    </dgm:pt>
    <dgm:pt modelId="{26FA6080-0479-4244-B0A5-41C880E1AEBE}" type="parTrans" cxnId="{D43B59D4-FE77-4CB3-AA82-AD6FD3667134}">
      <dgm:prSet/>
      <dgm:spPr/>
      <dgm:t>
        <a:bodyPr/>
        <a:lstStyle/>
        <a:p>
          <a:endParaRPr lang="en-US"/>
        </a:p>
      </dgm:t>
    </dgm:pt>
    <dgm:pt modelId="{93C1F32C-567D-4195-AD97-8D4F8808EC4F}" type="sibTrans" cxnId="{D43B59D4-FE77-4CB3-AA82-AD6FD3667134}">
      <dgm:prSet/>
      <dgm:spPr/>
      <dgm:t>
        <a:bodyPr/>
        <a:lstStyle/>
        <a:p>
          <a:endParaRPr lang="en-US"/>
        </a:p>
      </dgm:t>
    </dgm:pt>
    <dgm:pt modelId="{01A84573-9947-47CD-A39C-A4F68155747B}">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E0993773-4906-491A-8C6D-3B2B32C1623A}" type="parTrans" cxnId="{8B6075DD-8A41-41B2-ADCE-F7EB6E775305}">
      <dgm:prSet/>
      <dgm:spPr/>
      <dgm:t>
        <a:bodyPr/>
        <a:lstStyle/>
        <a:p>
          <a:endParaRPr lang="en-US"/>
        </a:p>
      </dgm:t>
    </dgm:pt>
    <dgm:pt modelId="{FE974C0A-D179-4CC5-BA9D-A72344FBE8C0}" type="sibTrans" cxnId="{8B6075DD-8A41-41B2-ADCE-F7EB6E775305}">
      <dgm:prSet/>
      <dgm:spPr/>
      <dgm:t>
        <a:bodyPr/>
        <a:lstStyle/>
        <a:p>
          <a:endParaRPr lang="en-US"/>
        </a:p>
      </dgm:t>
    </dgm:pt>
    <dgm:pt modelId="{2C3A62FF-0C83-465D-930F-573030E59BC2}" type="pres">
      <dgm:prSet presAssocID="{F00043D4-BB37-456A-BCCF-91FA9EF7E666}" presName="CompostProcess" presStyleCnt="0">
        <dgm:presLayoutVars>
          <dgm:dir/>
          <dgm:resizeHandles val="exact"/>
        </dgm:presLayoutVars>
      </dgm:prSet>
      <dgm:spPr/>
    </dgm:pt>
    <dgm:pt modelId="{20ED9330-A3E3-4630-B2C9-5F426602E65A}" type="pres">
      <dgm:prSet presAssocID="{F00043D4-BB37-456A-BCCF-91FA9EF7E666}" presName="arrow" presStyleLbl="bgShp" presStyleIdx="0" presStyleCnt="1" custScaleX="117647"/>
      <dgm:spPr>
        <a:solidFill>
          <a:srgbClr val="505050"/>
        </a:solidFill>
      </dgm:spPr>
    </dgm:pt>
    <dgm:pt modelId="{9C268B26-0555-477E-B0ED-FC925F06D0E2}" type="pres">
      <dgm:prSet presAssocID="{F00043D4-BB37-456A-BCCF-91FA9EF7E666}" presName="linearProcess" presStyleCnt="0"/>
      <dgm:spPr/>
    </dgm:pt>
    <dgm:pt modelId="{584E6DA8-AC1A-4B15-BA0D-4CDC2063C041}" type="pres">
      <dgm:prSet presAssocID="{CA86BB20-948E-49B8-8939-B0716C228956}" presName="textNode" presStyleLbl="node1" presStyleIdx="0" presStyleCnt="6">
        <dgm:presLayoutVars>
          <dgm:bulletEnabled val="1"/>
        </dgm:presLayoutVars>
      </dgm:prSet>
      <dgm:spPr/>
      <dgm:t>
        <a:bodyPr/>
        <a:lstStyle/>
        <a:p>
          <a:endParaRPr lang="en-US"/>
        </a:p>
      </dgm:t>
    </dgm:pt>
    <dgm:pt modelId="{516FD97F-3D77-44F2-B2E6-1699F60DB23F}" type="pres">
      <dgm:prSet presAssocID="{92832F94-6AF0-4960-A160-35FC702037B9}" presName="sibTrans" presStyleCnt="0"/>
      <dgm:spPr/>
    </dgm:pt>
    <dgm:pt modelId="{3ED329BD-12B4-4FAE-9DD4-85B1790F71F8}" type="pres">
      <dgm:prSet presAssocID="{F0C83293-534A-4878-98A0-6D2BD10D9EB0}" presName="textNode" presStyleLbl="node1" presStyleIdx="1" presStyleCnt="6">
        <dgm:presLayoutVars>
          <dgm:bulletEnabled val="1"/>
        </dgm:presLayoutVars>
      </dgm:prSet>
      <dgm:spPr/>
      <dgm:t>
        <a:bodyPr/>
        <a:lstStyle/>
        <a:p>
          <a:endParaRPr lang="en-US"/>
        </a:p>
      </dgm:t>
    </dgm:pt>
    <dgm:pt modelId="{69663F6C-6811-4A39-8B6D-6ABC198332E6}" type="pres">
      <dgm:prSet presAssocID="{6D0FF634-3F90-4D1F-B379-18C196C7043D}" presName="sibTrans" presStyleCnt="0"/>
      <dgm:spPr/>
    </dgm:pt>
    <dgm:pt modelId="{06F46228-3686-4D3B-8B3A-B70CDD39F735}" type="pres">
      <dgm:prSet presAssocID="{6FF9116D-8277-40C9-A607-19F43AE03CD1}" presName="textNode" presStyleLbl="node1" presStyleIdx="2" presStyleCnt="6">
        <dgm:presLayoutVars>
          <dgm:bulletEnabled val="1"/>
        </dgm:presLayoutVars>
      </dgm:prSet>
      <dgm:spPr/>
      <dgm:t>
        <a:bodyPr/>
        <a:lstStyle/>
        <a:p>
          <a:endParaRPr lang="en-US"/>
        </a:p>
      </dgm:t>
    </dgm:pt>
    <dgm:pt modelId="{510DB923-61B2-4621-BF05-4E97853917E8}" type="pres">
      <dgm:prSet presAssocID="{7B0A385B-2441-4CC2-9919-25E76518F894}" presName="sibTrans" presStyleCnt="0"/>
      <dgm:spPr/>
    </dgm:pt>
    <dgm:pt modelId="{278302F4-E2E4-4E0C-A0BE-1C9A258D7E88}" type="pres">
      <dgm:prSet presAssocID="{58C401A0-9AC3-44FE-9D29-E62D293E1B56}" presName="textNode" presStyleLbl="node1" presStyleIdx="3" presStyleCnt="6">
        <dgm:presLayoutVars>
          <dgm:bulletEnabled val="1"/>
        </dgm:presLayoutVars>
      </dgm:prSet>
      <dgm:spPr/>
      <dgm:t>
        <a:bodyPr/>
        <a:lstStyle/>
        <a:p>
          <a:endParaRPr lang="en-US"/>
        </a:p>
      </dgm:t>
    </dgm:pt>
    <dgm:pt modelId="{C3A51D66-50BD-46BA-A3D0-9AB72F7A5829}" type="pres">
      <dgm:prSet presAssocID="{C7B9F678-6A9F-4E4A-A998-B2618C2979EA}" presName="sibTrans" presStyleCnt="0"/>
      <dgm:spPr/>
    </dgm:pt>
    <dgm:pt modelId="{055F5F4D-8039-4B1F-86C7-A8821DE9C654}" type="pres">
      <dgm:prSet presAssocID="{56EF2C01-31FB-4D03-A0F0-F6CBF7CEEADB}" presName="textNode" presStyleLbl="node1" presStyleIdx="4" presStyleCnt="6">
        <dgm:presLayoutVars>
          <dgm:bulletEnabled val="1"/>
        </dgm:presLayoutVars>
      </dgm:prSet>
      <dgm:spPr/>
      <dgm:t>
        <a:bodyPr/>
        <a:lstStyle/>
        <a:p>
          <a:endParaRPr lang="en-US"/>
        </a:p>
      </dgm:t>
    </dgm:pt>
    <dgm:pt modelId="{BEAA1F3E-CD72-404E-936A-78ED0806F95B}" type="pres">
      <dgm:prSet presAssocID="{3CED7CFE-5504-4011-B63F-10770C59706B}" presName="sibTrans" presStyleCnt="0"/>
      <dgm:spPr/>
    </dgm:pt>
    <dgm:pt modelId="{7B606FE8-C1AE-4304-BC12-96DB1D55D88C}" type="pres">
      <dgm:prSet presAssocID="{E2F85D59-326A-4915-9999-81AADAF75A6C}" presName="textNode" presStyleLbl="node1" presStyleIdx="5" presStyleCnt="6">
        <dgm:presLayoutVars>
          <dgm:bulletEnabled val="1"/>
        </dgm:presLayoutVars>
      </dgm:prSet>
      <dgm:spPr/>
      <dgm:t>
        <a:bodyPr/>
        <a:lstStyle/>
        <a:p>
          <a:endParaRPr lang="en-US"/>
        </a:p>
      </dgm:t>
    </dgm:pt>
  </dgm:ptLst>
  <dgm:cxnLst>
    <dgm:cxn modelId="{8310164F-F790-468F-BD24-98038EFB3688}" srcId="{6FF9116D-8277-40C9-A607-19F43AE03CD1}" destId="{13AD4BAA-4211-403E-8506-1CBF0B333059}" srcOrd="1" destOrd="0" parTransId="{D5068E00-4D85-4521-AD2B-9413BF5CA108}" sibTransId="{80AC1A76-4CEE-4588-92F3-597003A057A0}"/>
    <dgm:cxn modelId="{0B78F42B-EDD8-4430-A916-09EACAE0E1C0}" srcId="{E2F85D59-326A-4915-9999-81AADAF75A6C}" destId="{EE5B52A5-D3C0-49D2-8D44-C115FED741F9}" srcOrd="1" destOrd="0" parTransId="{15FB268D-4480-4D4B-99C9-1FC81F0E332E}" sibTransId="{E13032DC-A0A7-434D-9DDA-49784FA688BF}"/>
    <dgm:cxn modelId="{E44961B8-F8B2-4D37-9AEB-5AF25543ED7E}" type="presOf" srcId="{515D9FAC-541E-4BE8-B92A-D33CE19D2056}" destId="{584E6DA8-AC1A-4B15-BA0D-4CDC2063C041}" srcOrd="0" destOrd="4" presId="urn:microsoft.com/office/officeart/2005/8/layout/hProcess9"/>
    <dgm:cxn modelId="{9EBA05B8-6DEE-4081-BE99-039FE91EFDF8}" srcId="{CA86BB20-948E-49B8-8939-B0716C228956}" destId="{496D7464-F21D-480F-B74C-BC0D56345BD2}" srcOrd="2" destOrd="0" parTransId="{C7FF3270-E188-4E44-8D74-2225EC891C47}" sibTransId="{66DF989E-E7E5-45BE-A129-181067C8D785}"/>
    <dgm:cxn modelId="{991F8ACC-E3AF-416C-A550-CEA17584C418}" srcId="{F00043D4-BB37-456A-BCCF-91FA9EF7E666}" destId="{E2F85D59-326A-4915-9999-81AADAF75A6C}" srcOrd="5" destOrd="0" parTransId="{22243714-7FD8-4AA2-A554-7605A1B17BD2}" sibTransId="{3CC893C6-0729-4F66-AC66-FB41C57FF34B}"/>
    <dgm:cxn modelId="{1644DD83-ECFB-4DD3-8271-7D4670426713}" type="presOf" srcId="{9ABE21B2-F2A2-4A42-9971-8CB86F37C9CE}" destId="{7B606FE8-C1AE-4304-BC12-96DB1D55D88C}" srcOrd="0" destOrd="1" presId="urn:microsoft.com/office/officeart/2005/8/layout/hProcess9"/>
    <dgm:cxn modelId="{1ED75ACE-21DE-46F8-8D64-780E2FE3337C}" type="presOf" srcId="{3A0C5D01-7BF2-436D-AFA3-03F587766A1F}" destId="{3ED329BD-12B4-4FAE-9DD4-85B1790F71F8}" srcOrd="0" destOrd="4" presId="urn:microsoft.com/office/officeart/2005/8/layout/hProcess9"/>
    <dgm:cxn modelId="{1F4569AB-9C4A-40DB-8FD2-B2C8256EC765}" type="presOf" srcId="{C57A474C-D9B8-45BC-B047-12B812C86D57}" destId="{055F5F4D-8039-4B1F-86C7-A8821DE9C654}" srcOrd="0" destOrd="1" presId="urn:microsoft.com/office/officeart/2005/8/layout/hProcess9"/>
    <dgm:cxn modelId="{03F862C9-95DF-47CF-AAC1-FF142DA22477}" type="presOf" srcId="{978DF1CC-E815-4B29-8D65-042342226FE0}" destId="{06F46228-3686-4D3B-8B3A-B70CDD39F735}" srcOrd="0" destOrd="3" presId="urn:microsoft.com/office/officeart/2005/8/layout/hProcess9"/>
    <dgm:cxn modelId="{EFD2D22F-2C5D-452F-9D24-A7929CAE0D7C}" srcId="{58C401A0-9AC3-44FE-9D29-E62D293E1B56}" destId="{F1723917-0F37-4B19-BB82-48B27113902D}" srcOrd="1" destOrd="0" parTransId="{79989FF0-6AE6-40EB-8EE6-2F802F02B11D}" sibTransId="{75D47485-9B9B-4350-B095-F2001D1CA3FD}"/>
    <dgm:cxn modelId="{E2DD44EA-3A1F-4AE9-8FBF-09F669131659}" srcId="{F0C83293-534A-4878-98A0-6D2BD10D9EB0}" destId="{3A0C5D01-7BF2-436D-AFA3-03F587766A1F}" srcOrd="3" destOrd="0" parTransId="{418AC641-8C1D-4890-BF21-14FA2A6B97DA}" sibTransId="{C6F4673C-F2DD-4776-9FD2-7804F5262B69}"/>
    <dgm:cxn modelId="{190ECC07-CEFD-477E-8371-AD06167A857D}" srcId="{F00043D4-BB37-456A-BCCF-91FA9EF7E666}" destId="{56EF2C01-31FB-4D03-A0F0-F6CBF7CEEADB}" srcOrd="4" destOrd="0" parTransId="{734BAD8B-254D-47CF-A9EF-757FAFD350B0}" sibTransId="{3CED7CFE-5504-4011-B63F-10770C59706B}"/>
    <dgm:cxn modelId="{49E1ECF0-A6DA-427D-89F9-31FEE7700A5F}" type="presOf" srcId="{412891CB-A3C4-4FCF-9E92-C62FF3CFD14B}" destId="{7B606FE8-C1AE-4304-BC12-96DB1D55D88C}" srcOrd="0" destOrd="4" presId="urn:microsoft.com/office/officeart/2005/8/layout/hProcess9"/>
    <dgm:cxn modelId="{8B21365C-8D45-45D5-9829-6C451567FB82}" type="presOf" srcId="{A38A6D1B-FBEF-4BCF-B0E5-2F43C9AAE0DB}" destId="{584E6DA8-AC1A-4B15-BA0D-4CDC2063C041}" srcOrd="0" destOrd="2" presId="urn:microsoft.com/office/officeart/2005/8/layout/hProcess9"/>
    <dgm:cxn modelId="{D06F0A60-538E-4B0C-8E2F-0AD594657FD5}" srcId="{F0C83293-534A-4878-98A0-6D2BD10D9EB0}" destId="{5892C6F2-B848-4623-8C79-D51D436514E1}" srcOrd="2" destOrd="0" parTransId="{270BC53F-762E-4AD8-A6A8-246294F3E5CE}" sibTransId="{2DBD8A10-CDF3-4543-B8F3-1254E83FE756}"/>
    <dgm:cxn modelId="{AC0EDC97-B949-482D-A81A-CADF19A0485F}" srcId="{56EF2C01-31FB-4D03-A0F0-F6CBF7CEEADB}" destId="{8FFB530F-0207-45A6-A799-492787F7B440}" srcOrd="1" destOrd="0" parTransId="{0BBF53AE-CAD7-4338-823F-75081A19370C}" sibTransId="{EBBE535E-4747-42C9-B503-6A008AFB5689}"/>
    <dgm:cxn modelId="{DB6C0842-CC50-449A-B778-186718AD8B7B}" srcId="{56EF2C01-31FB-4D03-A0F0-F6CBF7CEEADB}" destId="{5B508523-AAEE-4880-B9BD-CBFB86D8E0FE}" srcOrd="2" destOrd="0" parTransId="{2346942A-0F9B-4A87-AF42-6489CAC60A87}" sibTransId="{0ADAC004-CA5C-403E-9710-D0255E7D36E5}"/>
    <dgm:cxn modelId="{CA377899-870B-48C5-A001-D39B0D608446}" type="presOf" srcId="{F00043D4-BB37-456A-BCCF-91FA9EF7E666}" destId="{2C3A62FF-0C83-465D-930F-573030E59BC2}" srcOrd="0" destOrd="0" presId="urn:microsoft.com/office/officeart/2005/8/layout/hProcess9"/>
    <dgm:cxn modelId="{517B8004-C572-4EE2-8EEE-16FD84AD73AA}" srcId="{F0C83293-534A-4878-98A0-6D2BD10D9EB0}" destId="{F24950F0-24C3-4E93-B347-BADA55024D30}" srcOrd="0" destOrd="0" parTransId="{27D98254-3962-4BAE-8C66-2313425E3499}" sibTransId="{6B57E863-6D44-4909-8B8C-933AA4D5B7CE}"/>
    <dgm:cxn modelId="{7124219F-AAC3-4B0E-9262-63E9FE1C47A3}" type="presOf" srcId="{496D7464-F21D-480F-B74C-BC0D56345BD2}" destId="{584E6DA8-AC1A-4B15-BA0D-4CDC2063C041}" srcOrd="0" destOrd="3" presId="urn:microsoft.com/office/officeart/2005/8/layout/hProcess9"/>
    <dgm:cxn modelId="{FCB72A91-FD67-41F3-9FB9-69544100D3EA}" type="presOf" srcId="{DF8B7B04-7980-49F3-89B2-3287E3CC7B42}" destId="{278302F4-E2E4-4E0C-A0BE-1C9A258D7E88}" srcOrd="0" destOrd="4" presId="urn:microsoft.com/office/officeart/2005/8/layout/hProcess9"/>
    <dgm:cxn modelId="{820771EB-530B-4148-A9AE-AB0E35C84AE7}" type="presOf" srcId="{8E20FBAB-2191-45EC-B94C-D61733458B9F}" destId="{06F46228-3686-4D3B-8B3A-B70CDD39F735}" srcOrd="0" destOrd="1" presId="urn:microsoft.com/office/officeart/2005/8/layout/hProcess9"/>
    <dgm:cxn modelId="{F080AA54-B2B7-485F-9364-CD1E3B605DC5}" srcId="{CA86BB20-948E-49B8-8939-B0716C228956}" destId="{A38A6D1B-FBEF-4BCF-B0E5-2F43C9AAE0DB}" srcOrd="1" destOrd="0" parTransId="{46C0CDFF-FFA9-47B9-B3EF-B7AAD0A9272A}" sibTransId="{3E292516-AF10-44E3-AAC3-D741297670F8}"/>
    <dgm:cxn modelId="{F15D7300-EF7E-4F6D-A6AA-A69456734201}" type="presOf" srcId="{13AD4BAA-4211-403E-8506-1CBF0B333059}" destId="{06F46228-3686-4D3B-8B3A-B70CDD39F735}" srcOrd="0" destOrd="2" presId="urn:microsoft.com/office/officeart/2005/8/layout/hProcess9"/>
    <dgm:cxn modelId="{C519302F-B8DB-49B2-BFD3-A0F29A0C4C23}" type="presOf" srcId="{D3EF05B2-BD79-4A31-A558-823B9A7C019C}" destId="{3ED329BD-12B4-4FAE-9DD4-85B1790F71F8}" srcOrd="0" destOrd="2" presId="urn:microsoft.com/office/officeart/2005/8/layout/hProcess9"/>
    <dgm:cxn modelId="{7D8BDF66-9625-4E9A-B061-3AE8F0577A6C}" srcId="{6FF9116D-8277-40C9-A607-19F43AE03CD1}" destId="{978DF1CC-E815-4B29-8D65-042342226FE0}" srcOrd="2" destOrd="0" parTransId="{39BFC273-F25E-420D-90E1-DE66C1A3E830}" sibTransId="{914DDC33-75C3-4253-A79B-02E3B732AB35}"/>
    <dgm:cxn modelId="{829FE3AF-176D-4B1C-BD19-DA5CE1956C3A}" srcId="{56EF2C01-31FB-4D03-A0F0-F6CBF7CEEADB}" destId="{0C7751C7-832C-43DC-9611-97678ED4C029}" srcOrd="3" destOrd="0" parTransId="{3960A81B-A4BE-4E90-BA56-27BB1AAA794E}" sibTransId="{B5379EB9-B092-4EE1-86DF-DD9E6C3CDD91}"/>
    <dgm:cxn modelId="{ECE7A52C-FC78-46BA-9033-9717A961AEC0}" type="presOf" srcId="{56EF2C01-31FB-4D03-A0F0-F6CBF7CEEADB}" destId="{055F5F4D-8039-4B1F-86C7-A8821DE9C654}" srcOrd="0" destOrd="0" presId="urn:microsoft.com/office/officeart/2005/8/layout/hProcess9"/>
    <dgm:cxn modelId="{2E833008-A828-4BAE-A8DF-642F49A6D370}" type="presOf" srcId="{EE5B52A5-D3C0-49D2-8D44-C115FED741F9}" destId="{7B606FE8-C1AE-4304-BC12-96DB1D55D88C}" srcOrd="0" destOrd="2" presId="urn:microsoft.com/office/officeart/2005/8/layout/hProcess9"/>
    <dgm:cxn modelId="{8FC20820-B84E-4466-812F-3E3076A4FC61}" type="presOf" srcId="{6A50EB17-50C6-4566-9819-C9C82E31A7BC}" destId="{278302F4-E2E4-4E0C-A0BE-1C9A258D7E88}" srcOrd="0" destOrd="1" presId="urn:microsoft.com/office/officeart/2005/8/layout/hProcess9"/>
    <dgm:cxn modelId="{F120175B-A8E7-45CA-BEBC-D1F2F86D5334}" type="presOf" srcId="{5892C6F2-B848-4623-8C79-D51D436514E1}" destId="{3ED329BD-12B4-4FAE-9DD4-85B1790F71F8}" srcOrd="0" destOrd="3" presId="urn:microsoft.com/office/officeart/2005/8/layout/hProcess9"/>
    <dgm:cxn modelId="{9B6585A1-E9DE-4A16-8640-A8697A24BFA0}" srcId="{F0C83293-534A-4878-98A0-6D2BD10D9EB0}" destId="{D3EF05B2-BD79-4A31-A558-823B9A7C019C}" srcOrd="1" destOrd="0" parTransId="{93A2D2B4-FAAE-4152-B9E2-6F9BBEC92CA5}" sibTransId="{5F0092B1-CBCE-433E-994E-8792782595F4}"/>
    <dgm:cxn modelId="{D0F38ABC-42AE-4A5F-BB1D-9C26D7C958A3}" srcId="{E2F85D59-326A-4915-9999-81AADAF75A6C}" destId="{9ABE21B2-F2A2-4A42-9971-8CB86F37C9CE}" srcOrd="0" destOrd="0" parTransId="{EE24FBCB-6AA3-4EE3-9515-6E565E5A5143}" sibTransId="{F62E4AFD-49D5-4E81-A5A4-297453E02061}"/>
    <dgm:cxn modelId="{9C7E8C18-D76E-4308-BEDB-5436D6468285}" srcId="{CA86BB20-948E-49B8-8939-B0716C228956}" destId="{515D9FAC-541E-4BE8-B92A-D33CE19D2056}" srcOrd="3" destOrd="0" parTransId="{0C56FC94-7E9C-478E-8BB3-9BEDF5BD1830}" sibTransId="{CD4D9D90-8CDA-4A46-BA37-DE12E4C340C5}"/>
    <dgm:cxn modelId="{6CB3DC57-C621-4EE8-875F-D1CEB7D6030C}" srcId="{56EF2C01-31FB-4D03-A0F0-F6CBF7CEEADB}" destId="{C57A474C-D9B8-45BC-B047-12B812C86D57}" srcOrd="0" destOrd="0" parTransId="{596D4FD9-0F9E-4EE9-B4AC-82C9D2BAD28B}" sibTransId="{E8CBDE68-AA64-4DB5-85D6-69E9DAF2EF2F}"/>
    <dgm:cxn modelId="{8AEAC8AF-B252-49C2-8C3D-B78DDD4D3663}" type="presOf" srcId="{58C401A0-9AC3-44FE-9D29-E62D293E1B56}" destId="{278302F4-E2E4-4E0C-A0BE-1C9A258D7E88}" srcOrd="0" destOrd="0" presId="urn:microsoft.com/office/officeart/2005/8/layout/hProcess9"/>
    <dgm:cxn modelId="{525A3590-D6CC-4556-BFC6-EC8F58BE6397}" type="presOf" srcId="{0C7751C7-832C-43DC-9611-97678ED4C029}" destId="{055F5F4D-8039-4B1F-86C7-A8821DE9C654}" srcOrd="0" destOrd="4" presId="urn:microsoft.com/office/officeart/2005/8/layout/hProcess9"/>
    <dgm:cxn modelId="{B04480D1-F604-44A7-8093-45EEA976B9A2}" type="presOf" srcId="{5B508523-AAEE-4880-B9BD-CBFB86D8E0FE}" destId="{055F5F4D-8039-4B1F-86C7-A8821DE9C654}" srcOrd="0" destOrd="3" presId="urn:microsoft.com/office/officeart/2005/8/layout/hProcess9"/>
    <dgm:cxn modelId="{D1D3CFCB-3D03-4FFD-8559-C08DCCF3A846}" type="presOf" srcId="{F1723917-0F37-4B19-BB82-48B27113902D}" destId="{278302F4-E2E4-4E0C-A0BE-1C9A258D7E88}" srcOrd="0" destOrd="2" presId="urn:microsoft.com/office/officeart/2005/8/layout/hProcess9"/>
    <dgm:cxn modelId="{3FA34F38-4ACE-4A44-84D8-8A9DD2F77CCB}" type="presOf" srcId="{F24950F0-24C3-4E93-B347-BADA55024D30}" destId="{3ED329BD-12B4-4FAE-9DD4-85B1790F71F8}" srcOrd="0" destOrd="1" presId="urn:microsoft.com/office/officeart/2005/8/layout/hProcess9"/>
    <dgm:cxn modelId="{57707611-7F53-4AE4-84A4-FD955BEF8771}" type="presOf" srcId="{E2F85D59-326A-4915-9999-81AADAF75A6C}" destId="{7B606FE8-C1AE-4304-BC12-96DB1D55D88C}" srcOrd="0" destOrd="0" presId="urn:microsoft.com/office/officeart/2005/8/layout/hProcess9"/>
    <dgm:cxn modelId="{3D045951-771C-4BA5-A0BB-0FD59692F729}" type="presOf" srcId="{C0CB0ECF-1752-45A4-9222-D57C90A74032}" destId="{584E6DA8-AC1A-4B15-BA0D-4CDC2063C041}" srcOrd="0" destOrd="1" presId="urn:microsoft.com/office/officeart/2005/8/layout/hProcess9"/>
    <dgm:cxn modelId="{B0E1DBDD-35CC-49DC-85E2-C8A1C9CFFEA2}" srcId="{6FF9116D-8277-40C9-A607-19F43AE03CD1}" destId="{8E20FBAB-2191-45EC-B94C-D61733458B9F}" srcOrd="0" destOrd="0" parTransId="{D7E501D0-2635-4D4F-9A68-1A8B10DD19A1}" sibTransId="{E1B9BF16-0B9F-437D-8E25-4F97F667285E}"/>
    <dgm:cxn modelId="{65C1219D-CAFB-4EC7-8941-04E7297EA532}" srcId="{6FF9116D-8277-40C9-A607-19F43AE03CD1}" destId="{C21FDA33-AD68-4FC0-BD42-568326B45CCB}" srcOrd="3" destOrd="0" parTransId="{122044A1-FB95-49DA-A401-D3E3CD2050BE}" sibTransId="{53730D55-5F20-4823-B63E-CEF2E16B391A}"/>
    <dgm:cxn modelId="{33B8D40F-8B46-441A-96F1-07CEF8749F3E}" type="presOf" srcId="{8FFB530F-0207-45A6-A799-492787F7B440}" destId="{055F5F4D-8039-4B1F-86C7-A8821DE9C654}" srcOrd="0" destOrd="2" presId="urn:microsoft.com/office/officeart/2005/8/layout/hProcess9"/>
    <dgm:cxn modelId="{0B7D2491-C5A0-486D-B4AA-69E61C8E9609}" type="presOf" srcId="{C21FDA33-AD68-4FC0-BD42-568326B45CCB}" destId="{06F46228-3686-4D3B-8B3A-B70CDD39F735}" srcOrd="0" destOrd="4" presId="urn:microsoft.com/office/officeart/2005/8/layout/hProcess9"/>
    <dgm:cxn modelId="{D43B59D4-FE77-4CB3-AA82-AD6FD3667134}" srcId="{E2F85D59-326A-4915-9999-81AADAF75A6C}" destId="{412891CB-A3C4-4FCF-9E92-C62FF3CFD14B}" srcOrd="3" destOrd="0" parTransId="{26FA6080-0479-4244-B0A5-41C880E1AEBE}" sibTransId="{93C1F32C-567D-4195-AD97-8D4F8808EC4F}"/>
    <dgm:cxn modelId="{3C713601-F919-4130-8E9E-614F0F7F39C0}" type="presOf" srcId="{6FF9116D-8277-40C9-A607-19F43AE03CD1}" destId="{06F46228-3686-4D3B-8B3A-B70CDD39F735}" srcOrd="0" destOrd="0" presId="urn:microsoft.com/office/officeart/2005/8/layout/hProcess9"/>
    <dgm:cxn modelId="{8B6075DD-8A41-41B2-ADCE-F7EB6E775305}" srcId="{E2F85D59-326A-4915-9999-81AADAF75A6C}" destId="{01A84573-9947-47CD-A39C-A4F68155747B}" srcOrd="2" destOrd="0" parTransId="{E0993773-4906-491A-8C6D-3B2B32C1623A}" sibTransId="{FE974C0A-D179-4CC5-BA9D-A72344FBE8C0}"/>
    <dgm:cxn modelId="{6ED8D429-24AA-4867-9AA9-2A4D82E1F77E}" srcId="{58C401A0-9AC3-44FE-9D29-E62D293E1B56}" destId="{DF8B7B04-7980-49F3-89B2-3287E3CC7B42}" srcOrd="3" destOrd="0" parTransId="{4FC424C4-525A-4EB8-BDF4-91400A336A62}" sibTransId="{1903EDAD-F700-4458-BB12-7E21DDAB3CFD}"/>
    <dgm:cxn modelId="{21E5FE87-1E23-429A-B729-48B61100A1A0}" type="presOf" srcId="{F5E927D3-1E8E-4F49-90D8-D28ED6F9F28A}" destId="{278302F4-E2E4-4E0C-A0BE-1C9A258D7E88}" srcOrd="0" destOrd="3" presId="urn:microsoft.com/office/officeart/2005/8/layout/hProcess9"/>
    <dgm:cxn modelId="{870AC64E-FE01-4A70-A7F6-520973C47B7C}" srcId="{F00043D4-BB37-456A-BCCF-91FA9EF7E666}" destId="{6FF9116D-8277-40C9-A607-19F43AE03CD1}" srcOrd="2" destOrd="0" parTransId="{9A41FD46-9BDB-40A9-BCB6-B5C149BD2575}" sibTransId="{7B0A385B-2441-4CC2-9919-25E76518F894}"/>
    <dgm:cxn modelId="{1B3DAA92-4B08-40FB-8549-6D879C18B04E}" srcId="{F00043D4-BB37-456A-BCCF-91FA9EF7E666}" destId="{58C401A0-9AC3-44FE-9D29-E62D293E1B56}" srcOrd="3" destOrd="0" parTransId="{C68D0E3A-724C-4A61-A5D8-AE7944E14163}" sibTransId="{C7B9F678-6A9F-4E4A-A998-B2618C2979EA}"/>
    <dgm:cxn modelId="{6DDDA55C-BFE2-4990-B31B-EF487447671F}" srcId="{F00043D4-BB37-456A-BCCF-91FA9EF7E666}" destId="{CA86BB20-948E-49B8-8939-B0716C228956}" srcOrd="0" destOrd="0" parTransId="{D8AC4040-074E-4B78-857A-2FABBA883EA8}" sibTransId="{92832F94-6AF0-4960-A160-35FC702037B9}"/>
    <dgm:cxn modelId="{1E10B978-237C-49F0-AB6B-D8596E332E5C}" type="presOf" srcId="{01A84573-9947-47CD-A39C-A4F68155747B}" destId="{7B606FE8-C1AE-4304-BC12-96DB1D55D88C}" srcOrd="0" destOrd="3" presId="urn:microsoft.com/office/officeart/2005/8/layout/hProcess9"/>
    <dgm:cxn modelId="{50373599-A7A1-42D0-B8F2-5E696AA627CA}" srcId="{58C401A0-9AC3-44FE-9D29-E62D293E1B56}" destId="{F5E927D3-1E8E-4F49-90D8-D28ED6F9F28A}" srcOrd="2" destOrd="0" parTransId="{21F35A3C-F118-4A2D-8D10-F41E8B55FDF4}" sibTransId="{F38E56B7-1032-4EC1-B685-1E22A9BA3CA1}"/>
    <dgm:cxn modelId="{EBD0D5A6-5F45-4951-A51E-AAA012DBC6E9}" srcId="{58C401A0-9AC3-44FE-9D29-E62D293E1B56}" destId="{6A50EB17-50C6-4566-9819-C9C82E31A7BC}" srcOrd="0" destOrd="0" parTransId="{05074D24-D286-42CC-BD8D-C156E996ED91}" sibTransId="{E8DABACF-5CB4-4044-89CB-B823E0072609}"/>
    <dgm:cxn modelId="{7947EEEE-55CB-45E6-9AAC-D1B3C3A1BAE5}" type="presOf" srcId="{F0C83293-534A-4878-98A0-6D2BD10D9EB0}" destId="{3ED329BD-12B4-4FAE-9DD4-85B1790F71F8}" srcOrd="0" destOrd="0" presId="urn:microsoft.com/office/officeart/2005/8/layout/hProcess9"/>
    <dgm:cxn modelId="{2E09A8B5-4265-4638-AAC5-31FDC707767D}" type="presOf" srcId="{CA86BB20-948E-49B8-8939-B0716C228956}" destId="{584E6DA8-AC1A-4B15-BA0D-4CDC2063C041}" srcOrd="0" destOrd="0" presId="urn:microsoft.com/office/officeart/2005/8/layout/hProcess9"/>
    <dgm:cxn modelId="{D20F4945-76B2-4825-821E-BC7BDEC859A1}" srcId="{F00043D4-BB37-456A-BCCF-91FA9EF7E666}" destId="{F0C83293-534A-4878-98A0-6D2BD10D9EB0}" srcOrd="1" destOrd="0" parTransId="{290532C7-78CA-4BE4-9A0C-4E58FDF6A896}" sibTransId="{6D0FF634-3F90-4D1F-B379-18C196C7043D}"/>
    <dgm:cxn modelId="{E693ECFA-ABFD-433C-A65A-95E36137B187}" srcId="{CA86BB20-948E-49B8-8939-B0716C228956}" destId="{C0CB0ECF-1752-45A4-9222-D57C90A74032}" srcOrd="0" destOrd="0" parTransId="{0814E79B-1DB9-4049-85B0-D57EA39664CC}" sibTransId="{8507403B-45E2-4C17-80D2-B9766B4AF7FD}"/>
    <dgm:cxn modelId="{04F946CF-171A-4C2F-BA39-7D1206C0B267}" type="presParOf" srcId="{2C3A62FF-0C83-465D-930F-573030E59BC2}" destId="{20ED9330-A3E3-4630-B2C9-5F426602E65A}" srcOrd="0" destOrd="0" presId="urn:microsoft.com/office/officeart/2005/8/layout/hProcess9"/>
    <dgm:cxn modelId="{EC0047F7-EB55-4B4F-9793-913ECD476BB6}" type="presParOf" srcId="{2C3A62FF-0C83-465D-930F-573030E59BC2}" destId="{9C268B26-0555-477E-B0ED-FC925F06D0E2}" srcOrd="1" destOrd="0" presId="urn:microsoft.com/office/officeart/2005/8/layout/hProcess9"/>
    <dgm:cxn modelId="{6A7A042D-AFD8-4C4B-B78F-9B0AA1D05BA7}" type="presParOf" srcId="{9C268B26-0555-477E-B0ED-FC925F06D0E2}" destId="{584E6DA8-AC1A-4B15-BA0D-4CDC2063C041}" srcOrd="0" destOrd="0" presId="urn:microsoft.com/office/officeart/2005/8/layout/hProcess9"/>
    <dgm:cxn modelId="{81BBBF78-8654-4CF6-BCD8-7C81D3D4445F}" type="presParOf" srcId="{9C268B26-0555-477E-B0ED-FC925F06D0E2}" destId="{516FD97F-3D77-44F2-B2E6-1699F60DB23F}" srcOrd="1" destOrd="0" presId="urn:microsoft.com/office/officeart/2005/8/layout/hProcess9"/>
    <dgm:cxn modelId="{AB5D61B3-564A-41F4-96B7-5801DA0E31DB}" type="presParOf" srcId="{9C268B26-0555-477E-B0ED-FC925F06D0E2}" destId="{3ED329BD-12B4-4FAE-9DD4-85B1790F71F8}" srcOrd="2" destOrd="0" presId="urn:microsoft.com/office/officeart/2005/8/layout/hProcess9"/>
    <dgm:cxn modelId="{CC35F15A-CEC4-48A1-B064-C04D38A17501}" type="presParOf" srcId="{9C268B26-0555-477E-B0ED-FC925F06D0E2}" destId="{69663F6C-6811-4A39-8B6D-6ABC198332E6}" srcOrd="3" destOrd="0" presId="urn:microsoft.com/office/officeart/2005/8/layout/hProcess9"/>
    <dgm:cxn modelId="{66C38DEA-7CD3-49B9-A310-F693E5C23750}" type="presParOf" srcId="{9C268B26-0555-477E-B0ED-FC925F06D0E2}" destId="{06F46228-3686-4D3B-8B3A-B70CDD39F735}" srcOrd="4" destOrd="0" presId="urn:microsoft.com/office/officeart/2005/8/layout/hProcess9"/>
    <dgm:cxn modelId="{5EFD4DAB-FD1D-4104-89E0-A8C8B7B732FD}" type="presParOf" srcId="{9C268B26-0555-477E-B0ED-FC925F06D0E2}" destId="{510DB923-61B2-4621-BF05-4E97853917E8}" srcOrd="5" destOrd="0" presId="urn:microsoft.com/office/officeart/2005/8/layout/hProcess9"/>
    <dgm:cxn modelId="{00A8F059-28D9-4B84-932E-074BE0C544EC}" type="presParOf" srcId="{9C268B26-0555-477E-B0ED-FC925F06D0E2}" destId="{278302F4-E2E4-4E0C-A0BE-1C9A258D7E88}" srcOrd="6" destOrd="0" presId="urn:microsoft.com/office/officeart/2005/8/layout/hProcess9"/>
    <dgm:cxn modelId="{35F87C25-1715-47B4-99AD-4DA9BEAEDD7B}" type="presParOf" srcId="{9C268B26-0555-477E-B0ED-FC925F06D0E2}" destId="{C3A51D66-50BD-46BA-A3D0-9AB72F7A5829}" srcOrd="7" destOrd="0" presId="urn:microsoft.com/office/officeart/2005/8/layout/hProcess9"/>
    <dgm:cxn modelId="{C2DD6A7B-4165-4A59-AAF1-E600B2CE08AF}" type="presParOf" srcId="{9C268B26-0555-477E-B0ED-FC925F06D0E2}" destId="{055F5F4D-8039-4B1F-86C7-A8821DE9C654}" srcOrd="8" destOrd="0" presId="urn:microsoft.com/office/officeart/2005/8/layout/hProcess9"/>
    <dgm:cxn modelId="{0D1A27A4-7918-4949-979C-A7DC712FCEE6}" type="presParOf" srcId="{9C268B26-0555-477E-B0ED-FC925F06D0E2}" destId="{BEAA1F3E-CD72-404E-936A-78ED0806F95B}" srcOrd="9" destOrd="0" presId="urn:microsoft.com/office/officeart/2005/8/layout/hProcess9"/>
    <dgm:cxn modelId="{3B3009AC-603C-4B7D-B203-0881B3D661CF}" type="presParOf" srcId="{9C268B26-0555-477E-B0ED-FC925F06D0E2}" destId="{7B606FE8-C1AE-4304-BC12-96DB1D55D88C}" srcOrd="10"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05707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57783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4278121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27</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971682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1174415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6009646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955866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7959501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9504222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26846216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8297680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8560950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08101439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00368330"/>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6947308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292058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2017227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9091153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9344833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30403825"/>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37217717"/>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7930165"/>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407139238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96291740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89974413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69091101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7948250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83436300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434548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24083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54142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778399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8054404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Bio">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101209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922009240"/>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3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8" Type="http://schemas.openxmlformats.org/officeDocument/2006/relationships/hyperlink" Target="http://www.amazon.com/gp/product/images/0735638853/ref=dp_image_0?ie=UTF8&amp;n=283155&amp;s=books" TargetMode="External"/><Relationship Id="rId13" Type="http://schemas.openxmlformats.org/officeDocument/2006/relationships/image" Target="../media/image16.png"/><Relationship Id="rId18" Type="http://schemas.openxmlformats.org/officeDocument/2006/relationships/image" Target="../media/image20.png"/><Relationship Id="rId3" Type="http://schemas.openxmlformats.org/officeDocument/2006/relationships/image" Target="../media/image7.png"/><Relationship Id="rId21" Type="http://schemas.openxmlformats.org/officeDocument/2006/relationships/image" Target="../media/image23.jpeg"/><Relationship Id="rId7" Type="http://schemas.openxmlformats.org/officeDocument/2006/relationships/image" Target="../media/image11.png"/><Relationship Id="rId12" Type="http://schemas.openxmlformats.org/officeDocument/2006/relationships/image" Target="../media/image15.jpeg"/><Relationship Id="rId17" Type="http://schemas.openxmlformats.org/officeDocument/2006/relationships/image" Target="NULL"/><Relationship Id="rId2" Type="http://schemas.openxmlformats.org/officeDocument/2006/relationships/notesSlide" Target="../notesSlides/notesSlide3.xml"/><Relationship Id="rId16" Type="http://schemas.openxmlformats.org/officeDocument/2006/relationships/image" Target="../media/image19.jpg"/><Relationship Id="rId20" Type="http://schemas.openxmlformats.org/officeDocument/2006/relationships/image" Target="../media/image22.jpg"/><Relationship Id="rId1" Type="http://schemas.openxmlformats.org/officeDocument/2006/relationships/slideLayout" Target="../slideLayouts/slideLayout57.xml"/><Relationship Id="rId6" Type="http://schemas.openxmlformats.org/officeDocument/2006/relationships/image" Target="../media/image10.gif"/><Relationship Id="rId11" Type="http://schemas.openxmlformats.org/officeDocument/2006/relationships/image" Target="../media/image14.jpg"/><Relationship Id="rId5" Type="http://schemas.openxmlformats.org/officeDocument/2006/relationships/image" Target="../media/image9.jpeg"/><Relationship Id="rId15" Type="http://schemas.openxmlformats.org/officeDocument/2006/relationships/image" Target="../media/image18.jpg"/><Relationship Id="rId10" Type="http://schemas.openxmlformats.org/officeDocument/2006/relationships/image" Target="../media/image13.png"/><Relationship Id="rId19" Type="http://schemas.openxmlformats.org/officeDocument/2006/relationships/image" Target="../media/image21.jpg"/><Relationship Id="rId4" Type="http://schemas.openxmlformats.org/officeDocument/2006/relationships/image" Target="../media/image8.png"/><Relationship Id="rId9" Type="http://schemas.openxmlformats.org/officeDocument/2006/relationships/image" Target="../media/image12.jpeg"/><Relationship Id="rId1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86202283"/>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29660" y="233151"/>
            <a:ext cx="11375536" cy="664797"/>
          </a:xfrm>
        </p:spPr>
        <p:txBody>
          <a:bodyPr vert="horz" wrap="square" lIns="0" tIns="0" rIns="0" bIns="0" rtlCol="0" anchor="t">
            <a:spAutoFit/>
          </a:bodyPr>
          <a:lstStyle/>
          <a:p>
            <a:r>
              <a:rPr lang="en-US" sz="4800" dirty="0">
                <a:latin typeface="Segoe UI Light" panose="020B0502040204020203" pitchFamily="34" charset="0"/>
                <a:cs typeface="Segoe UI Light" panose="020B0502040204020203" pitchFamily="34" charset="0"/>
              </a:rPr>
              <a:t>Operations Management and Improvement</a:t>
            </a:r>
          </a:p>
        </p:txBody>
      </p:sp>
      <p:graphicFrame>
        <p:nvGraphicFramePr>
          <p:cNvPr id="4" name="Diagram 3"/>
          <p:cNvGraphicFramePr/>
          <p:nvPr>
            <p:extLst/>
          </p:nvPr>
        </p:nvGraphicFramePr>
        <p:xfrm>
          <a:off x="933486" y="699452"/>
          <a:ext cx="10569504" cy="5595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448568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584E6DA8-AC1A-4B15-BA0D-4CDC2063C041}"/>
                                            </p:graphicEl>
                                          </p:spTgt>
                                        </p:tgtEl>
                                        <p:attrNameLst>
                                          <p:attrName>style.visibility</p:attrName>
                                        </p:attrNameLst>
                                      </p:cBhvr>
                                      <p:to>
                                        <p:strVal val="visible"/>
                                      </p:to>
                                    </p:set>
                                    <p:animEffect transition="in" filter="fade">
                                      <p:cBhvr>
                                        <p:cTn id="7" dur="500"/>
                                        <p:tgtEl>
                                          <p:spTgt spid="4">
                                            <p:graphicEl>
                                              <a:dgm id="{584E6DA8-AC1A-4B15-BA0D-4CDC2063C041}"/>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562A832E-0183-43B2-8B0A-0E046DCFDEAF}"/>
                                            </p:graphicEl>
                                          </p:spTgt>
                                        </p:tgtEl>
                                        <p:attrNameLst>
                                          <p:attrName>style.visibility</p:attrName>
                                        </p:attrNameLst>
                                      </p:cBhvr>
                                      <p:to>
                                        <p:strVal val="visible"/>
                                      </p:to>
                                    </p:set>
                                    <p:animEffect transition="in" filter="fade">
                                      <p:cBhvr>
                                        <p:cTn id="12" dur="500"/>
                                        <p:tgtEl>
                                          <p:spTgt spid="4">
                                            <p:graphicEl>
                                              <a:dgm id="{562A832E-0183-43B2-8B0A-0E046DCFDEAF}"/>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055F5F4D-8039-4B1F-86C7-A8821DE9C654}"/>
                                            </p:graphicEl>
                                          </p:spTgt>
                                        </p:tgtEl>
                                        <p:attrNameLst>
                                          <p:attrName>style.visibility</p:attrName>
                                        </p:attrNameLst>
                                      </p:cBhvr>
                                      <p:to>
                                        <p:strVal val="visible"/>
                                      </p:to>
                                    </p:set>
                                    <p:animEffect transition="in" filter="fade">
                                      <p:cBhvr>
                                        <p:cTn id="17" dur="500"/>
                                        <p:tgtEl>
                                          <p:spTgt spid="4">
                                            <p:graphicEl>
                                              <a:dgm id="{055F5F4D-8039-4B1F-86C7-A8821DE9C65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811462"/>
            <a:ext cx="11887200" cy="1831975"/>
          </a:xfrm>
        </p:spPr>
        <p:txBody>
          <a:bodyPr/>
          <a:lstStyle/>
          <a:p>
            <a:r>
              <a:rPr lang="en-US" dirty="0" smtClean="0"/>
              <a:t>Why automate</a:t>
            </a:r>
            <a:endParaRPr lang="en-US" dirty="0"/>
          </a:p>
        </p:txBody>
      </p:sp>
      <p:sp>
        <p:nvSpPr>
          <p:cNvPr id="3" name="Rectangle 2"/>
          <p:cNvSpPr/>
          <p:nvPr/>
        </p:nvSpPr>
        <p:spPr>
          <a:xfrm>
            <a:off x="9647237" y="982662"/>
            <a:ext cx="2432076" cy="4508927"/>
          </a:xfrm>
          <a:prstGeom prst="rect">
            <a:avLst/>
          </a:prstGeom>
        </p:spPr>
        <p:txBody>
          <a:bodyPr wrap="none">
            <a:spAutoFit/>
          </a:bodyPr>
          <a:lstStyle/>
          <a:p>
            <a:r>
              <a:rPr lang="en-US" sz="28700" b="1" dirty="0">
                <a:ln w="57150">
                  <a:solidFill>
                    <a:srgbClr val="FFFFFF"/>
                  </a:solidFill>
                  <a:prstDash val="solid"/>
                </a:ln>
                <a:noFill/>
                <a:latin typeface="Arial Black" pitchFamily="34" charset="0"/>
              </a:rPr>
              <a:t>?</a:t>
            </a:r>
            <a:endParaRPr lang="en-US" sz="4000" dirty="0">
              <a:solidFill>
                <a:srgbClr val="FFFFFF"/>
              </a:solidFill>
            </a:endParaRPr>
          </a:p>
        </p:txBody>
      </p:sp>
    </p:spTree>
    <p:extLst>
      <p:ext uri="{BB962C8B-B14F-4D97-AF65-F5344CB8AC3E}">
        <p14:creationId xmlns:p14="http://schemas.microsoft.com/office/powerpoint/2010/main" val="428517422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Why automate?</a:t>
            </a:r>
            <a:endParaRPr lang="en-US" dirty="0"/>
          </a:p>
        </p:txBody>
      </p:sp>
      <p:sp>
        <p:nvSpPr>
          <p:cNvPr id="4" name="Content Placeholder 3"/>
          <p:cNvSpPr>
            <a:spLocks noGrp="1"/>
          </p:cNvSpPr>
          <p:nvPr>
            <p:ph type="body" sz="quarter" idx="11"/>
          </p:nvPr>
        </p:nvSpPr>
        <p:spPr>
          <a:xfrm>
            <a:off x="274638" y="1212850"/>
            <a:ext cx="11888787" cy="5478423"/>
          </a:xfrm>
        </p:spPr>
        <p:txBody>
          <a:bodyPr/>
          <a:lstStyle/>
          <a:p>
            <a:r>
              <a:rPr lang="en-US" dirty="0" smtClean="0"/>
              <a:t>Increase efficiency</a:t>
            </a:r>
          </a:p>
          <a:p>
            <a:pPr lvl="1"/>
            <a:r>
              <a:rPr lang="en-US" dirty="0" smtClean="0"/>
              <a:t>Reduce cost</a:t>
            </a:r>
          </a:p>
          <a:p>
            <a:pPr lvl="1"/>
            <a:r>
              <a:rPr lang="en-US" dirty="0" smtClean="0"/>
              <a:t>Reduce administrative effort</a:t>
            </a:r>
          </a:p>
          <a:p>
            <a:pPr lvl="1"/>
            <a:r>
              <a:rPr lang="en-US" dirty="0" smtClean="0"/>
              <a:t>Liberate administrative talent</a:t>
            </a:r>
          </a:p>
          <a:p>
            <a:pPr lvl="1"/>
            <a:r>
              <a:rPr lang="en-US" dirty="0" smtClean="0"/>
              <a:t>Improve satisfaction &amp; adoption</a:t>
            </a:r>
          </a:p>
          <a:p>
            <a:r>
              <a:rPr lang="en-US" dirty="0" smtClean="0"/>
              <a:t>Increase consistency</a:t>
            </a:r>
          </a:p>
          <a:p>
            <a:pPr lvl="1"/>
            <a:r>
              <a:rPr lang="en-US" dirty="0" smtClean="0"/>
              <a:t>Reduce error</a:t>
            </a:r>
          </a:p>
          <a:p>
            <a:r>
              <a:rPr lang="en-US" dirty="0" smtClean="0"/>
              <a:t>Increase security</a:t>
            </a:r>
          </a:p>
          <a:p>
            <a:pPr lvl="1"/>
            <a:r>
              <a:rPr lang="en-US" dirty="0" smtClean="0"/>
              <a:t>Reduce exposure</a:t>
            </a:r>
          </a:p>
          <a:p>
            <a:r>
              <a:rPr lang="en-US" dirty="0" smtClean="0"/>
              <a:t>Increase manageability</a:t>
            </a:r>
          </a:p>
          <a:p>
            <a:pPr lvl="1"/>
            <a:r>
              <a:rPr lang="en-US" dirty="0" smtClean="0"/>
              <a:t>Increase insight</a:t>
            </a:r>
          </a:p>
          <a:p>
            <a:pPr lvl="1"/>
            <a:r>
              <a:rPr lang="en-US" dirty="0" smtClean="0"/>
              <a:t>Decrease chaos</a:t>
            </a:r>
          </a:p>
        </p:txBody>
      </p:sp>
    </p:spTree>
    <p:extLst>
      <p:ext uri="{BB962C8B-B14F-4D97-AF65-F5344CB8AC3E}">
        <p14:creationId xmlns:p14="http://schemas.microsoft.com/office/powerpoint/2010/main" val="534593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5274"/>
            <a:ext cx="7619998" cy="1677988"/>
          </a:xfrm>
        </p:spPr>
        <p:txBody>
          <a:bodyPr/>
          <a:lstStyle/>
          <a:p>
            <a:r>
              <a:rPr lang="en-US" dirty="0" smtClean="0"/>
              <a:t>Operations Management and Improvement</a:t>
            </a:r>
            <a:endParaRPr lang="en-US" dirty="0"/>
          </a:p>
        </p:txBody>
      </p:sp>
      <p:graphicFrame>
        <p:nvGraphicFramePr>
          <p:cNvPr id="4" name="Diagram 3"/>
          <p:cNvGraphicFramePr/>
          <p:nvPr>
            <p:extLst/>
          </p:nvPr>
        </p:nvGraphicFramePr>
        <p:xfrm>
          <a:off x="933486" y="699452"/>
          <a:ext cx="10569504" cy="5595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079226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20ED9330-A3E3-4630-B2C9-5F426602E65A}"/>
                                            </p:graphicEl>
                                          </p:spTgt>
                                        </p:tgtEl>
                                        <p:attrNameLst>
                                          <p:attrName>style.visibility</p:attrName>
                                        </p:attrNameLst>
                                      </p:cBhvr>
                                      <p:to>
                                        <p:strVal val="visible"/>
                                      </p:to>
                                    </p:set>
                                    <p:animEffect transition="in" filter="fade">
                                      <p:cBhvr>
                                        <p:cTn id="7" dur="500"/>
                                        <p:tgtEl>
                                          <p:spTgt spid="4">
                                            <p:graphicEl>
                                              <a:dgm id="{20ED9330-A3E3-4630-B2C9-5F426602E65A}"/>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584E6DA8-AC1A-4B15-BA0D-4CDC2063C041}"/>
                                            </p:graphicEl>
                                          </p:spTgt>
                                        </p:tgtEl>
                                        <p:attrNameLst>
                                          <p:attrName>style.visibility</p:attrName>
                                        </p:attrNameLst>
                                      </p:cBhvr>
                                      <p:to>
                                        <p:strVal val="visible"/>
                                      </p:to>
                                    </p:set>
                                    <p:animEffect transition="in" filter="fade">
                                      <p:cBhvr>
                                        <p:cTn id="12" dur="500"/>
                                        <p:tgtEl>
                                          <p:spTgt spid="4">
                                            <p:graphicEl>
                                              <a:dgm id="{584E6DA8-AC1A-4B15-BA0D-4CDC2063C041}"/>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562A832E-0183-43B2-8B0A-0E046DCFDEAF}"/>
                                            </p:graphicEl>
                                          </p:spTgt>
                                        </p:tgtEl>
                                        <p:attrNameLst>
                                          <p:attrName>style.visibility</p:attrName>
                                        </p:attrNameLst>
                                      </p:cBhvr>
                                      <p:to>
                                        <p:strVal val="visible"/>
                                      </p:to>
                                    </p:set>
                                    <p:animEffect transition="in" filter="fade">
                                      <p:cBhvr>
                                        <p:cTn id="17" dur="500"/>
                                        <p:tgtEl>
                                          <p:spTgt spid="4">
                                            <p:graphicEl>
                                              <a:dgm id="{562A832E-0183-43B2-8B0A-0E046DCFDEAF}"/>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8D3AA236-2102-4EB3-9449-0E2602C942BB}"/>
                                            </p:graphicEl>
                                          </p:spTgt>
                                        </p:tgtEl>
                                        <p:attrNameLst>
                                          <p:attrName>style.visibility</p:attrName>
                                        </p:attrNameLst>
                                      </p:cBhvr>
                                      <p:to>
                                        <p:strVal val="visible"/>
                                      </p:to>
                                    </p:set>
                                    <p:animEffect transition="in" filter="fade">
                                      <p:cBhvr>
                                        <p:cTn id="22" dur="500"/>
                                        <p:tgtEl>
                                          <p:spTgt spid="4">
                                            <p:graphicEl>
                                              <a:dgm id="{8D3AA236-2102-4EB3-9449-0E2602C942BB}"/>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055F5F4D-8039-4B1F-86C7-A8821DE9C654}"/>
                                            </p:graphicEl>
                                          </p:spTgt>
                                        </p:tgtEl>
                                        <p:attrNameLst>
                                          <p:attrName>style.visibility</p:attrName>
                                        </p:attrNameLst>
                                      </p:cBhvr>
                                      <p:to>
                                        <p:strVal val="visible"/>
                                      </p:to>
                                    </p:set>
                                    <p:animEffect transition="in" filter="fade">
                                      <p:cBhvr>
                                        <p:cTn id="27" dur="500"/>
                                        <p:tgtEl>
                                          <p:spTgt spid="4">
                                            <p:graphicEl>
                                              <a:dgm id="{055F5F4D-8039-4B1F-86C7-A8821DE9C65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2"/>
            <a:ext cx="11887200" cy="1831975"/>
          </a:xfrm>
        </p:spPr>
        <p:txBody>
          <a:bodyPr/>
          <a:lstStyle/>
          <a:p>
            <a:r>
              <a:rPr lang="en-US" dirty="0"/>
              <a:t>How can you break </a:t>
            </a:r>
            <a:br>
              <a:rPr lang="en-US" dirty="0"/>
            </a:br>
            <a:r>
              <a:rPr lang="en-US" dirty="0"/>
              <a:t>it </a:t>
            </a:r>
            <a:r>
              <a:rPr lang="en-US" dirty="0" smtClean="0"/>
              <a:t>down</a:t>
            </a:r>
            <a:r>
              <a:rPr lang="en-US" dirty="0"/>
              <a:t>?</a:t>
            </a:r>
          </a:p>
        </p:txBody>
      </p:sp>
      <p:sp>
        <p:nvSpPr>
          <p:cNvPr id="3" name="Rectangle 2"/>
          <p:cNvSpPr/>
          <p:nvPr/>
        </p:nvSpPr>
        <p:spPr>
          <a:xfrm>
            <a:off x="9647237" y="982662"/>
            <a:ext cx="2432076" cy="4508927"/>
          </a:xfrm>
          <a:prstGeom prst="rect">
            <a:avLst/>
          </a:prstGeom>
        </p:spPr>
        <p:txBody>
          <a:bodyPr wrap="none">
            <a:spAutoFit/>
          </a:bodyPr>
          <a:lstStyle/>
          <a:p>
            <a:r>
              <a:rPr lang="en-US" sz="28700" b="1" dirty="0">
                <a:ln w="57150">
                  <a:solidFill>
                    <a:srgbClr val="FFFFFF"/>
                  </a:solidFill>
                  <a:prstDash val="solid"/>
                </a:ln>
                <a:noFill/>
                <a:latin typeface="Arial Black" pitchFamily="34" charset="0"/>
              </a:rPr>
              <a:t>?</a:t>
            </a:r>
            <a:endParaRPr lang="en-US" sz="4000" dirty="0">
              <a:solidFill>
                <a:srgbClr val="FFFFFF"/>
              </a:solidFill>
            </a:endParaRPr>
          </a:p>
        </p:txBody>
      </p:sp>
    </p:spTree>
    <p:extLst>
      <p:ext uri="{BB962C8B-B14F-4D97-AF65-F5344CB8AC3E}">
        <p14:creationId xmlns:p14="http://schemas.microsoft.com/office/powerpoint/2010/main" val="134348195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29660" y="233151"/>
            <a:ext cx="11375536" cy="747897"/>
          </a:xfrm>
        </p:spPr>
        <p:txBody>
          <a:bodyPr vert="horz" wrap="square" lIns="0" tIns="0" rIns="0" bIns="0" rtlCol="0" anchor="t">
            <a:spAutoFit/>
          </a:bodyPr>
          <a:lstStyle/>
          <a:p>
            <a:r>
              <a:rPr lang="en-US" sz="5400" dirty="0" smtClean="0">
                <a:latin typeface="Segoe UI Light" panose="020B0502040204020203" pitchFamily="34" charset="0"/>
                <a:cs typeface="Segoe UI Light" panose="020B0502040204020203" pitchFamily="34" charset="0"/>
              </a:rPr>
              <a:t>Process Definition</a:t>
            </a:r>
            <a:endParaRPr lang="en-US" sz="5400" dirty="0">
              <a:latin typeface="Segoe UI Light" panose="020B0502040204020203" pitchFamily="34" charset="0"/>
              <a:cs typeface="Segoe UI Light" panose="020B0502040204020203" pitchFamily="34" charset="0"/>
            </a:endParaRPr>
          </a:p>
        </p:txBody>
      </p:sp>
      <p:sp>
        <p:nvSpPr>
          <p:cNvPr id="5" name="Right Arrow 4"/>
          <p:cNvSpPr/>
          <p:nvPr/>
        </p:nvSpPr>
        <p:spPr>
          <a:xfrm>
            <a:off x="933488" y="699452"/>
            <a:ext cx="10569498" cy="5595620"/>
          </a:xfrm>
          <a:prstGeom prst="rightArrow">
            <a:avLst/>
          </a:prstGeom>
          <a:solidFill>
            <a:srgbClr val="505050"/>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6" name="Freeform 5"/>
          <p:cNvSpPr/>
          <p:nvPr/>
        </p:nvSpPr>
        <p:spPr>
          <a:xfrm>
            <a:off x="938840"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57980" tIns="157980" rIns="157980" bIns="157980" numCol="1" spcCol="1270" anchor="t" anchorCtr="0">
            <a:noAutofit/>
          </a:bodyPr>
          <a:lstStyle/>
          <a:p>
            <a:pPr defTabSz="933450">
              <a:lnSpc>
                <a:spcPct val="90000"/>
              </a:lnSpc>
              <a:spcBef>
                <a:spcPct val="0"/>
              </a:spcBef>
              <a:spcAft>
                <a:spcPct val="35000"/>
              </a:spcAft>
            </a:pPr>
            <a:r>
              <a:rPr lang="en-US" sz="2100" dirty="0" smtClean="0">
                <a:solidFill>
                  <a:srgbClr val="FFFFFF"/>
                </a:solidFill>
              </a:rPr>
              <a:t>Request</a:t>
            </a:r>
            <a:endParaRPr lang="en-US" sz="21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Data points</a:t>
            </a:r>
            <a:endParaRPr lang="en-US" sz="1600" dirty="0">
              <a:solidFill>
                <a:srgbClr val="FFFFFF"/>
              </a:solidFill>
            </a:endParaRPr>
          </a:p>
        </p:txBody>
      </p:sp>
      <p:sp>
        <p:nvSpPr>
          <p:cNvPr id="7" name="Freeform 6"/>
          <p:cNvSpPr/>
          <p:nvPr/>
        </p:nvSpPr>
        <p:spPr>
          <a:xfrm>
            <a:off x="2731153"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57980" tIns="157980" rIns="157980" bIns="157980" numCol="1" spcCol="1270" anchor="t" anchorCtr="0">
            <a:noAutofit/>
          </a:bodyPr>
          <a:lstStyle/>
          <a:p>
            <a:pPr defTabSz="933450">
              <a:lnSpc>
                <a:spcPct val="90000"/>
              </a:lnSpc>
              <a:spcBef>
                <a:spcPct val="0"/>
              </a:spcBef>
              <a:spcAft>
                <a:spcPct val="35000"/>
              </a:spcAft>
            </a:pPr>
            <a:r>
              <a:rPr lang="en-US" sz="2100" dirty="0" smtClean="0">
                <a:solidFill>
                  <a:srgbClr val="FFFFFF"/>
                </a:solidFill>
              </a:rPr>
              <a:t>Workflow</a:t>
            </a:r>
            <a:endParaRPr lang="en-US" sz="21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Approval</a:t>
            </a:r>
            <a:endParaRPr lang="en-US" sz="1600" dirty="0">
              <a:solidFill>
                <a:srgbClr val="FFFFFF"/>
              </a:solidFill>
            </a:endParaRPr>
          </a:p>
        </p:txBody>
      </p:sp>
      <p:sp>
        <p:nvSpPr>
          <p:cNvPr id="8" name="Freeform 7"/>
          <p:cNvSpPr/>
          <p:nvPr/>
        </p:nvSpPr>
        <p:spPr>
          <a:xfrm>
            <a:off x="4523466"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57980" tIns="157980" rIns="157980" bIns="157980" numCol="1" spcCol="1270" anchor="t" anchorCtr="0">
            <a:noAutofit/>
          </a:bodyPr>
          <a:lstStyle/>
          <a:p>
            <a:pPr defTabSz="933450">
              <a:lnSpc>
                <a:spcPct val="90000"/>
              </a:lnSpc>
              <a:spcBef>
                <a:spcPct val="0"/>
              </a:spcBef>
              <a:spcAft>
                <a:spcPct val="35000"/>
              </a:spcAft>
            </a:pPr>
            <a:r>
              <a:rPr lang="en-US" sz="2100" dirty="0" smtClean="0">
                <a:solidFill>
                  <a:srgbClr val="FFFFFF"/>
                </a:solidFill>
              </a:rPr>
              <a:t>Provision</a:t>
            </a:r>
            <a:endParaRPr lang="en-US" sz="21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Procedures</a:t>
            </a:r>
          </a:p>
          <a:p>
            <a:pPr marL="171450" lvl="1" indent="-171450" defTabSz="711200">
              <a:lnSpc>
                <a:spcPct val="90000"/>
              </a:lnSpc>
              <a:spcBef>
                <a:spcPct val="0"/>
              </a:spcBef>
              <a:spcAft>
                <a:spcPct val="15000"/>
              </a:spcAft>
              <a:buFontTx/>
              <a:buChar char="••"/>
            </a:pPr>
            <a:r>
              <a:rPr lang="en-US" sz="1600" dirty="0" smtClean="0">
                <a:solidFill>
                  <a:srgbClr val="FFFFFF"/>
                </a:solidFill>
              </a:rPr>
              <a:t>Policies</a:t>
            </a:r>
            <a:endParaRPr lang="en-US" sz="16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Logic</a:t>
            </a:r>
            <a:endParaRPr lang="en-US" sz="1600" dirty="0">
              <a:solidFill>
                <a:srgbClr val="FFFFFF"/>
              </a:solidFill>
            </a:endParaRPr>
          </a:p>
        </p:txBody>
      </p:sp>
      <p:sp>
        <p:nvSpPr>
          <p:cNvPr id="10" name="Freeform 9"/>
          <p:cNvSpPr/>
          <p:nvPr/>
        </p:nvSpPr>
        <p:spPr>
          <a:xfrm>
            <a:off x="8108091"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57980" tIns="157980" rIns="157980" bIns="157980" numCol="1" spcCol="1270" anchor="t" anchorCtr="0">
            <a:noAutofit/>
          </a:bodyPr>
          <a:lstStyle/>
          <a:p>
            <a:pPr defTabSz="933450">
              <a:lnSpc>
                <a:spcPct val="90000"/>
              </a:lnSpc>
              <a:spcBef>
                <a:spcPct val="0"/>
              </a:spcBef>
              <a:spcAft>
                <a:spcPct val="35000"/>
              </a:spcAft>
            </a:pPr>
            <a:r>
              <a:rPr lang="en-US" sz="2100" dirty="0" smtClean="0">
                <a:solidFill>
                  <a:srgbClr val="FFFFFF"/>
                </a:solidFill>
              </a:rPr>
              <a:t>Log</a:t>
            </a:r>
            <a:endParaRPr lang="en-US" sz="21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Document</a:t>
            </a:r>
            <a:endParaRPr lang="en-US" sz="1600" dirty="0">
              <a:solidFill>
                <a:srgbClr val="FFFFFF"/>
              </a:solidFill>
            </a:endParaRPr>
          </a:p>
        </p:txBody>
      </p:sp>
      <p:sp>
        <p:nvSpPr>
          <p:cNvPr id="11" name="Freeform 10"/>
          <p:cNvSpPr/>
          <p:nvPr/>
        </p:nvSpPr>
        <p:spPr>
          <a:xfrm>
            <a:off x="9900404"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57980" tIns="157980" rIns="157980" bIns="157980" numCol="1" spcCol="1270" anchor="t" anchorCtr="0">
            <a:noAutofit/>
          </a:bodyPr>
          <a:lstStyle/>
          <a:p>
            <a:pPr defTabSz="933450">
              <a:lnSpc>
                <a:spcPct val="90000"/>
              </a:lnSpc>
              <a:spcBef>
                <a:spcPct val="0"/>
              </a:spcBef>
              <a:spcAft>
                <a:spcPct val="35000"/>
              </a:spcAft>
            </a:pPr>
            <a:r>
              <a:rPr lang="en-US" sz="2100" dirty="0" smtClean="0">
                <a:solidFill>
                  <a:srgbClr val="FFFFFF"/>
                </a:solidFill>
              </a:rPr>
              <a:t>Report</a:t>
            </a:r>
            <a:endParaRPr lang="en-US" sz="21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Insight</a:t>
            </a:r>
            <a:endParaRPr lang="en-US" sz="16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Compliance</a:t>
            </a:r>
            <a:endParaRPr lang="en-US" sz="1600" dirty="0">
              <a:solidFill>
                <a:srgbClr val="FFFFFF"/>
              </a:solidFill>
            </a:endParaRPr>
          </a:p>
        </p:txBody>
      </p:sp>
    </p:spTree>
    <p:extLst>
      <p:ext uri="{BB962C8B-B14F-4D97-AF65-F5344CB8AC3E}">
        <p14:creationId xmlns:p14="http://schemas.microsoft.com/office/powerpoint/2010/main" val="16378976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1973262"/>
            <a:ext cx="11887200" cy="1831975"/>
          </a:xfrm>
        </p:spPr>
        <p:txBody>
          <a:bodyPr/>
          <a:lstStyle/>
          <a:p>
            <a:r>
              <a:rPr lang="en-US" dirty="0" smtClean="0"/>
              <a:t>What is possible</a:t>
            </a:r>
            <a:br>
              <a:rPr lang="en-US" dirty="0" smtClean="0"/>
            </a:br>
            <a:r>
              <a:rPr lang="en-US" dirty="0" smtClean="0"/>
              <a:t>out-of-the-box</a:t>
            </a:r>
            <a:endParaRPr lang="en-US" dirty="0"/>
          </a:p>
        </p:txBody>
      </p:sp>
      <p:sp>
        <p:nvSpPr>
          <p:cNvPr id="3" name="Rectangle 2"/>
          <p:cNvSpPr/>
          <p:nvPr/>
        </p:nvSpPr>
        <p:spPr>
          <a:xfrm>
            <a:off x="9647237" y="982662"/>
            <a:ext cx="2432076" cy="4508927"/>
          </a:xfrm>
          <a:prstGeom prst="rect">
            <a:avLst/>
          </a:prstGeom>
        </p:spPr>
        <p:txBody>
          <a:bodyPr wrap="none">
            <a:spAutoFit/>
          </a:bodyPr>
          <a:lstStyle/>
          <a:p>
            <a:r>
              <a:rPr lang="en-US" sz="28700" b="1" dirty="0">
                <a:ln w="57150">
                  <a:solidFill>
                    <a:srgbClr val="FFFFFF"/>
                  </a:solidFill>
                  <a:prstDash val="solid"/>
                </a:ln>
                <a:noFill/>
                <a:latin typeface="Arial Black" pitchFamily="34" charset="0"/>
              </a:rPr>
              <a:t>?</a:t>
            </a:r>
            <a:endParaRPr lang="en-US" sz="4000" dirty="0">
              <a:solidFill>
                <a:srgbClr val="FFFFFF"/>
              </a:solidFill>
            </a:endParaRPr>
          </a:p>
        </p:txBody>
      </p:sp>
    </p:spTree>
    <p:extLst>
      <p:ext uri="{BB962C8B-B14F-4D97-AF65-F5344CB8AC3E}">
        <p14:creationId xmlns:p14="http://schemas.microsoft.com/office/powerpoint/2010/main" val="238543889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29660" y="233151"/>
            <a:ext cx="11375536" cy="747897"/>
          </a:xfrm>
        </p:spPr>
        <p:txBody>
          <a:bodyPr vert="horz" wrap="square" lIns="0" tIns="0" rIns="0" bIns="0" rtlCol="0" anchor="t">
            <a:spAutoFit/>
          </a:bodyPr>
          <a:lstStyle/>
          <a:p>
            <a:r>
              <a:rPr lang="en-US" sz="5400" dirty="0">
                <a:latin typeface="Segoe UI Light" panose="020B0502040204020203" pitchFamily="34" charset="0"/>
                <a:cs typeface="Segoe UI Light" panose="020B0502040204020203" pitchFamily="34" charset="0"/>
              </a:rPr>
              <a:t>Automation Framework</a:t>
            </a:r>
          </a:p>
        </p:txBody>
      </p:sp>
      <p:sp>
        <p:nvSpPr>
          <p:cNvPr id="5" name="Right Arrow 4"/>
          <p:cNvSpPr/>
          <p:nvPr/>
        </p:nvSpPr>
        <p:spPr>
          <a:xfrm>
            <a:off x="933488" y="699452"/>
            <a:ext cx="10569498" cy="5595620"/>
          </a:xfrm>
          <a:prstGeom prst="rightArrow">
            <a:avLst/>
          </a:prstGeom>
          <a:solidFill>
            <a:srgbClr val="505050"/>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6" name="Freeform 5"/>
          <p:cNvSpPr/>
          <p:nvPr/>
        </p:nvSpPr>
        <p:spPr>
          <a:xfrm>
            <a:off x="938840"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57980" tIns="157980" rIns="157980" bIns="157980" numCol="1" spcCol="1270" anchor="t" anchorCtr="0">
            <a:noAutofit/>
          </a:bodyPr>
          <a:lstStyle/>
          <a:p>
            <a:pPr defTabSz="933450">
              <a:lnSpc>
                <a:spcPct val="90000"/>
              </a:lnSpc>
              <a:spcBef>
                <a:spcPct val="0"/>
              </a:spcBef>
              <a:spcAft>
                <a:spcPct val="35000"/>
              </a:spcAft>
            </a:pPr>
            <a:r>
              <a:rPr lang="en-US" sz="2100" dirty="0" smtClean="0">
                <a:solidFill>
                  <a:srgbClr val="FFFFFF"/>
                </a:solidFill>
              </a:rPr>
              <a:t>Request</a:t>
            </a:r>
            <a:endParaRPr lang="en-US" sz="21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Data points</a:t>
            </a:r>
          </a:p>
          <a:p>
            <a:pPr marL="171450" lvl="1" indent="-171450" defTabSz="711200">
              <a:lnSpc>
                <a:spcPct val="90000"/>
              </a:lnSpc>
              <a:spcBef>
                <a:spcPct val="0"/>
              </a:spcBef>
              <a:spcAft>
                <a:spcPct val="15000"/>
              </a:spcAft>
              <a:buFontTx/>
              <a:buChar char="••"/>
            </a:pPr>
            <a:endParaRPr lang="en-US" sz="1600" dirty="0">
              <a:solidFill>
                <a:srgbClr val="FFFFFF"/>
              </a:solidFill>
            </a:endParaRPr>
          </a:p>
          <a:p>
            <a:pPr marL="171450" lvl="1" indent="-171450" defTabSz="711200">
              <a:lnSpc>
                <a:spcPct val="90000"/>
              </a:lnSpc>
              <a:spcBef>
                <a:spcPct val="0"/>
              </a:spcBef>
              <a:spcAft>
                <a:spcPct val="15000"/>
              </a:spcAft>
              <a:buFontTx/>
              <a:buChar char="••"/>
            </a:pPr>
            <a:endParaRPr lang="en-US" sz="1600" dirty="0" smtClean="0">
              <a:solidFill>
                <a:srgbClr val="FFFFFF"/>
              </a:solidFill>
            </a:endParaRPr>
          </a:p>
          <a:p>
            <a:pPr marL="0" lvl="1" defTabSz="711200">
              <a:lnSpc>
                <a:spcPct val="90000"/>
              </a:lnSpc>
              <a:spcBef>
                <a:spcPct val="0"/>
              </a:spcBef>
              <a:spcAft>
                <a:spcPct val="15000"/>
              </a:spcAft>
            </a:pPr>
            <a:endParaRPr lang="en-US" sz="1600" dirty="0" smtClean="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SharePoint List</a:t>
            </a:r>
            <a:endParaRPr lang="en-US" sz="1600" dirty="0">
              <a:solidFill>
                <a:srgbClr val="FFFFFF"/>
              </a:solidFill>
            </a:endParaRPr>
          </a:p>
        </p:txBody>
      </p:sp>
      <p:sp>
        <p:nvSpPr>
          <p:cNvPr id="7" name="Freeform 6"/>
          <p:cNvSpPr/>
          <p:nvPr/>
        </p:nvSpPr>
        <p:spPr>
          <a:xfrm>
            <a:off x="2731153"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57980" tIns="157980" rIns="157980" bIns="157980" numCol="1" spcCol="1270" anchor="t" anchorCtr="0">
            <a:noAutofit/>
          </a:bodyPr>
          <a:lstStyle/>
          <a:p>
            <a:pPr defTabSz="933450">
              <a:lnSpc>
                <a:spcPct val="90000"/>
              </a:lnSpc>
              <a:spcBef>
                <a:spcPct val="0"/>
              </a:spcBef>
              <a:spcAft>
                <a:spcPct val="35000"/>
              </a:spcAft>
            </a:pPr>
            <a:r>
              <a:rPr lang="en-US" sz="2100" dirty="0" smtClean="0">
                <a:solidFill>
                  <a:srgbClr val="FFFFFF"/>
                </a:solidFill>
              </a:rPr>
              <a:t>Workflow</a:t>
            </a:r>
            <a:endParaRPr lang="en-US" sz="21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Approval</a:t>
            </a:r>
          </a:p>
          <a:p>
            <a:pPr marL="171450" lvl="1" indent="-171450" defTabSz="711200">
              <a:lnSpc>
                <a:spcPct val="90000"/>
              </a:lnSpc>
              <a:spcBef>
                <a:spcPct val="0"/>
              </a:spcBef>
              <a:spcAft>
                <a:spcPct val="15000"/>
              </a:spcAft>
              <a:buFontTx/>
              <a:buChar char="••"/>
            </a:pPr>
            <a:endParaRPr lang="en-US" sz="1600" dirty="0">
              <a:solidFill>
                <a:srgbClr val="FFFFFF"/>
              </a:solidFill>
            </a:endParaRPr>
          </a:p>
          <a:p>
            <a:pPr marL="171450" lvl="1" indent="-171450" defTabSz="711200">
              <a:lnSpc>
                <a:spcPct val="90000"/>
              </a:lnSpc>
              <a:spcBef>
                <a:spcPct val="0"/>
              </a:spcBef>
              <a:spcAft>
                <a:spcPct val="15000"/>
              </a:spcAft>
              <a:buFontTx/>
              <a:buChar char="••"/>
            </a:pPr>
            <a:endParaRPr lang="en-US" sz="1600" dirty="0" smtClean="0">
              <a:solidFill>
                <a:srgbClr val="FFFFFF"/>
              </a:solidFill>
            </a:endParaRPr>
          </a:p>
          <a:p>
            <a:pPr marL="171450" lvl="1" indent="-171450" defTabSz="711200">
              <a:lnSpc>
                <a:spcPct val="90000"/>
              </a:lnSpc>
              <a:spcBef>
                <a:spcPct val="0"/>
              </a:spcBef>
              <a:spcAft>
                <a:spcPct val="15000"/>
              </a:spcAft>
              <a:buFontTx/>
              <a:buChar char="••"/>
            </a:pPr>
            <a:endParaRPr lang="en-US" sz="16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SPD Workflow</a:t>
            </a:r>
            <a:endParaRPr lang="en-US" sz="1600" dirty="0">
              <a:solidFill>
                <a:srgbClr val="FFFFFF"/>
              </a:solidFill>
            </a:endParaRPr>
          </a:p>
        </p:txBody>
      </p:sp>
      <p:sp>
        <p:nvSpPr>
          <p:cNvPr id="8" name="Freeform 7"/>
          <p:cNvSpPr/>
          <p:nvPr/>
        </p:nvSpPr>
        <p:spPr>
          <a:xfrm>
            <a:off x="4523466"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57980" tIns="157980" rIns="157980" bIns="157980" numCol="1" spcCol="1270" anchor="t" anchorCtr="0">
            <a:noAutofit/>
          </a:bodyPr>
          <a:lstStyle/>
          <a:p>
            <a:pPr defTabSz="933450">
              <a:lnSpc>
                <a:spcPct val="90000"/>
              </a:lnSpc>
              <a:spcBef>
                <a:spcPct val="0"/>
              </a:spcBef>
              <a:spcAft>
                <a:spcPct val="35000"/>
              </a:spcAft>
            </a:pPr>
            <a:r>
              <a:rPr lang="en-US" sz="2100" dirty="0" smtClean="0">
                <a:solidFill>
                  <a:srgbClr val="FFFFFF"/>
                </a:solidFill>
              </a:rPr>
              <a:t>Provision</a:t>
            </a:r>
            <a:endParaRPr lang="en-US" sz="21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Procedures</a:t>
            </a:r>
          </a:p>
          <a:p>
            <a:pPr marL="171450" lvl="1" indent="-171450" defTabSz="711200">
              <a:lnSpc>
                <a:spcPct val="90000"/>
              </a:lnSpc>
              <a:spcBef>
                <a:spcPct val="0"/>
              </a:spcBef>
              <a:spcAft>
                <a:spcPct val="15000"/>
              </a:spcAft>
              <a:buFontTx/>
              <a:buChar char="••"/>
            </a:pPr>
            <a:r>
              <a:rPr lang="en-US" sz="1600" dirty="0" smtClean="0">
                <a:solidFill>
                  <a:srgbClr val="FFFFFF"/>
                </a:solidFill>
              </a:rPr>
              <a:t>Policies</a:t>
            </a:r>
            <a:endParaRPr lang="en-US" sz="16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Logic</a:t>
            </a:r>
          </a:p>
          <a:p>
            <a:pPr marL="171450" lvl="1" indent="-171450" defTabSz="711200">
              <a:lnSpc>
                <a:spcPct val="90000"/>
              </a:lnSpc>
              <a:spcBef>
                <a:spcPct val="0"/>
              </a:spcBef>
              <a:spcAft>
                <a:spcPct val="15000"/>
              </a:spcAft>
              <a:buFontTx/>
              <a:buChar char="••"/>
            </a:pPr>
            <a:endParaRPr lang="en-US" sz="16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PowerShell</a:t>
            </a:r>
          </a:p>
        </p:txBody>
      </p:sp>
      <p:sp>
        <p:nvSpPr>
          <p:cNvPr id="10" name="Freeform 9"/>
          <p:cNvSpPr/>
          <p:nvPr/>
        </p:nvSpPr>
        <p:spPr>
          <a:xfrm>
            <a:off x="8108091"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57980" tIns="157980" rIns="157980" bIns="157980" numCol="1" spcCol="1270" anchor="t" anchorCtr="0">
            <a:noAutofit/>
          </a:bodyPr>
          <a:lstStyle/>
          <a:p>
            <a:pPr defTabSz="933450">
              <a:lnSpc>
                <a:spcPct val="90000"/>
              </a:lnSpc>
              <a:spcBef>
                <a:spcPct val="0"/>
              </a:spcBef>
              <a:spcAft>
                <a:spcPct val="35000"/>
              </a:spcAft>
            </a:pPr>
            <a:r>
              <a:rPr lang="en-US" sz="2100" dirty="0" smtClean="0">
                <a:solidFill>
                  <a:srgbClr val="FFFFFF"/>
                </a:solidFill>
              </a:rPr>
              <a:t>Log</a:t>
            </a:r>
            <a:endParaRPr lang="en-US" sz="21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Document</a:t>
            </a:r>
          </a:p>
          <a:p>
            <a:pPr marL="171450" lvl="1" indent="-171450" defTabSz="711200">
              <a:lnSpc>
                <a:spcPct val="90000"/>
              </a:lnSpc>
              <a:spcBef>
                <a:spcPct val="0"/>
              </a:spcBef>
              <a:spcAft>
                <a:spcPct val="15000"/>
              </a:spcAft>
              <a:buFontTx/>
              <a:buChar char="••"/>
            </a:pPr>
            <a:endParaRPr lang="en-US" sz="1600" dirty="0">
              <a:solidFill>
                <a:srgbClr val="FFFFFF"/>
              </a:solidFill>
            </a:endParaRPr>
          </a:p>
          <a:p>
            <a:pPr marL="171450" lvl="1" indent="-171450" defTabSz="711200">
              <a:lnSpc>
                <a:spcPct val="90000"/>
              </a:lnSpc>
              <a:spcBef>
                <a:spcPct val="0"/>
              </a:spcBef>
              <a:spcAft>
                <a:spcPct val="15000"/>
              </a:spcAft>
              <a:buFontTx/>
              <a:buChar char="••"/>
            </a:pPr>
            <a:endParaRPr lang="en-US" sz="1600" dirty="0" smtClean="0">
              <a:solidFill>
                <a:srgbClr val="FFFFFF"/>
              </a:solidFill>
            </a:endParaRPr>
          </a:p>
          <a:p>
            <a:pPr marL="171450" lvl="1" indent="-171450" defTabSz="711200">
              <a:lnSpc>
                <a:spcPct val="90000"/>
              </a:lnSpc>
              <a:spcBef>
                <a:spcPct val="0"/>
              </a:spcBef>
              <a:spcAft>
                <a:spcPct val="15000"/>
              </a:spcAft>
              <a:buFontTx/>
              <a:buChar char="••"/>
            </a:pPr>
            <a:endParaRPr lang="en-US" sz="16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SharePoint List</a:t>
            </a:r>
            <a:endParaRPr lang="en-US" sz="1600" dirty="0">
              <a:solidFill>
                <a:srgbClr val="FFFFFF"/>
              </a:solidFill>
            </a:endParaRPr>
          </a:p>
        </p:txBody>
      </p:sp>
      <p:sp>
        <p:nvSpPr>
          <p:cNvPr id="11" name="Freeform 10"/>
          <p:cNvSpPr/>
          <p:nvPr/>
        </p:nvSpPr>
        <p:spPr>
          <a:xfrm>
            <a:off x="9900404"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57980" tIns="157980" rIns="157980" bIns="157980" numCol="1" spcCol="1270" anchor="t" anchorCtr="0">
            <a:noAutofit/>
          </a:bodyPr>
          <a:lstStyle/>
          <a:p>
            <a:pPr defTabSz="933450">
              <a:lnSpc>
                <a:spcPct val="90000"/>
              </a:lnSpc>
              <a:spcBef>
                <a:spcPct val="0"/>
              </a:spcBef>
              <a:spcAft>
                <a:spcPct val="35000"/>
              </a:spcAft>
            </a:pPr>
            <a:r>
              <a:rPr lang="en-US" sz="2100" dirty="0" smtClean="0">
                <a:solidFill>
                  <a:srgbClr val="FFFFFF"/>
                </a:solidFill>
              </a:rPr>
              <a:t>Report</a:t>
            </a:r>
            <a:endParaRPr lang="en-US" sz="21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Insight</a:t>
            </a:r>
            <a:endParaRPr lang="en-US" sz="16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Compliance</a:t>
            </a:r>
          </a:p>
          <a:p>
            <a:pPr marL="171450" lvl="1" indent="-171450" defTabSz="711200">
              <a:lnSpc>
                <a:spcPct val="90000"/>
              </a:lnSpc>
              <a:spcBef>
                <a:spcPct val="0"/>
              </a:spcBef>
              <a:spcAft>
                <a:spcPct val="15000"/>
              </a:spcAft>
              <a:buFontTx/>
              <a:buChar char="••"/>
            </a:pPr>
            <a:endParaRPr lang="en-US" sz="1600" dirty="0">
              <a:solidFill>
                <a:srgbClr val="FFFFFF"/>
              </a:solidFill>
            </a:endParaRPr>
          </a:p>
          <a:p>
            <a:pPr marL="171450" lvl="1" indent="-171450" defTabSz="711200">
              <a:lnSpc>
                <a:spcPct val="90000"/>
              </a:lnSpc>
              <a:spcBef>
                <a:spcPct val="0"/>
              </a:spcBef>
              <a:spcAft>
                <a:spcPct val="15000"/>
              </a:spcAft>
              <a:buFontTx/>
              <a:buChar char="••"/>
            </a:pPr>
            <a:endParaRPr lang="en-US" sz="1600" dirty="0" smtClean="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Excel</a:t>
            </a:r>
            <a:endParaRPr lang="en-US" sz="1600" dirty="0">
              <a:solidFill>
                <a:srgbClr val="FFFFFF"/>
              </a:solidFill>
            </a:endParaRPr>
          </a:p>
        </p:txBody>
      </p:sp>
    </p:spTree>
    <p:extLst>
      <p:ext uri="{BB962C8B-B14F-4D97-AF65-F5344CB8AC3E}">
        <p14:creationId xmlns:p14="http://schemas.microsoft.com/office/powerpoint/2010/main" val="37631833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1973262"/>
            <a:ext cx="11887200" cy="1831975"/>
          </a:xfrm>
        </p:spPr>
        <p:txBody>
          <a:bodyPr/>
          <a:lstStyle/>
          <a:p>
            <a:r>
              <a:rPr lang="en-US" dirty="0"/>
              <a:t>Can we see an </a:t>
            </a:r>
            <a:r>
              <a:rPr lang="en-US" dirty="0" smtClean="0"/>
              <a:t/>
            </a:r>
            <a:br>
              <a:rPr lang="en-US" dirty="0" smtClean="0"/>
            </a:br>
            <a:r>
              <a:rPr lang="en-US" dirty="0" smtClean="0"/>
              <a:t>example</a:t>
            </a:r>
            <a:endParaRPr lang="en-US" dirty="0"/>
          </a:p>
        </p:txBody>
      </p:sp>
      <p:sp>
        <p:nvSpPr>
          <p:cNvPr id="3" name="Rectangle 2"/>
          <p:cNvSpPr/>
          <p:nvPr/>
        </p:nvSpPr>
        <p:spPr>
          <a:xfrm>
            <a:off x="9647237" y="982662"/>
            <a:ext cx="2432076" cy="4508927"/>
          </a:xfrm>
          <a:prstGeom prst="rect">
            <a:avLst/>
          </a:prstGeom>
        </p:spPr>
        <p:txBody>
          <a:bodyPr wrap="none">
            <a:spAutoFit/>
          </a:bodyPr>
          <a:lstStyle/>
          <a:p>
            <a:r>
              <a:rPr lang="en-US" sz="28700" b="1" dirty="0">
                <a:ln w="57150">
                  <a:solidFill>
                    <a:srgbClr val="FFFFFF"/>
                  </a:solidFill>
                  <a:prstDash val="solid"/>
                </a:ln>
                <a:noFill/>
                <a:latin typeface="Arial Black" pitchFamily="34" charset="0"/>
              </a:rPr>
              <a:t>?</a:t>
            </a:r>
            <a:endParaRPr lang="en-US" sz="4000" dirty="0">
              <a:solidFill>
                <a:srgbClr val="FFFFFF"/>
              </a:solidFill>
            </a:endParaRPr>
          </a:p>
        </p:txBody>
      </p:sp>
    </p:spTree>
    <p:extLst>
      <p:ext uri="{BB962C8B-B14F-4D97-AF65-F5344CB8AC3E}">
        <p14:creationId xmlns:p14="http://schemas.microsoft.com/office/powerpoint/2010/main" val="278269041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29660" y="233151"/>
            <a:ext cx="11375536" cy="747897"/>
          </a:xfrm>
        </p:spPr>
        <p:txBody>
          <a:bodyPr vert="horz" wrap="square" lIns="0" tIns="0" rIns="0" bIns="0" rtlCol="0" anchor="t">
            <a:spAutoFit/>
          </a:bodyPr>
          <a:lstStyle/>
          <a:p>
            <a:r>
              <a:rPr lang="en-US" sz="5400" dirty="0">
                <a:latin typeface="Segoe UI Light" panose="020B0502040204020203" pitchFamily="34" charset="0"/>
                <a:cs typeface="Segoe UI Light" panose="020B0502040204020203" pitchFamily="34" charset="0"/>
              </a:rPr>
              <a:t>Automation Framework</a:t>
            </a:r>
          </a:p>
        </p:txBody>
      </p:sp>
      <p:sp>
        <p:nvSpPr>
          <p:cNvPr id="5" name="Right Arrow 4"/>
          <p:cNvSpPr/>
          <p:nvPr/>
        </p:nvSpPr>
        <p:spPr>
          <a:xfrm>
            <a:off x="933488" y="699452"/>
            <a:ext cx="10569498" cy="5595620"/>
          </a:xfrm>
          <a:prstGeom prst="rightArrow">
            <a:avLst/>
          </a:prstGeom>
          <a:solidFill>
            <a:srgbClr val="505050"/>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6" name="Freeform 5"/>
          <p:cNvSpPr/>
          <p:nvPr/>
        </p:nvSpPr>
        <p:spPr>
          <a:xfrm>
            <a:off x="938840"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57980" tIns="157980" rIns="157980" bIns="157980" numCol="1" spcCol="1270" anchor="t" anchorCtr="0">
            <a:noAutofit/>
          </a:bodyPr>
          <a:lstStyle/>
          <a:p>
            <a:pPr defTabSz="933450">
              <a:lnSpc>
                <a:spcPct val="90000"/>
              </a:lnSpc>
              <a:spcBef>
                <a:spcPct val="0"/>
              </a:spcBef>
              <a:spcAft>
                <a:spcPct val="35000"/>
              </a:spcAft>
            </a:pPr>
            <a:r>
              <a:rPr lang="en-US" sz="2100" dirty="0" smtClean="0">
                <a:solidFill>
                  <a:srgbClr val="FFFFFF"/>
                </a:solidFill>
              </a:rPr>
              <a:t>Request</a:t>
            </a:r>
            <a:endParaRPr lang="en-US" sz="21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Data points</a:t>
            </a:r>
          </a:p>
          <a:p>
            <a:pPr marL="171450" lvl="1" indent="-171450" defTabSz="711200">
              <a:lnSpc>
                <a:spcPct val="90000"/>
              </a:lnSpc>
              <a:spcBef>
                <a:spcPct val="0"/>
              </a:spcBef>
              <a:spcAft>
                <a:spcPct val="15000"/>
              </a:spcAft>
              <a:buFontTx/>
              <a:buChar char="••"/>
            </a:pPr>
            <a:endParaRPr lang="en-US" sz="1600" dirty="0">
              <a:solidFill>
                <a:srgbClr val="FFFFFF"/>
              </a:solidFill>
            </a:endParaRPr>
          </a:p>
          <a:p>
            <a:pPr marL="171450" lvl="1" indent="-171450" defTabSz="711200">
              <a:lnSpc>
                <a:spcPct val="90000"/>
              </a:lnSpc>
              <a:spcBef>
                <a:spcPct val="0"/>
              </a:spcBef>
              <a:spcAft>
                <a:spcPct val="15000"/>
              </a:spcAft>
              <a:buFontTx/>
              <a:buChar char="••"/>
            </a:pPr>
            <a:endParaRPr lang="en-US" sz="1600" dirty="0" smtClean="0">
              <a:solidFill>
                <a:srgbClr val="FFFFFF"/>
              </a:solidFill>
            </a:endParaRPr>
          </a:p>
          <a:p>
            <a:pPr marL="0" lvl="1" defTabSz="711200">
              <a:lnSpc>
                <a:spcPct val="90000"/>
              </a:lnSpc>
              <a:spcBef>
                <a:spcPct val="0"/>
              </a:spcBef>
              <a:spcAft>
                <a:spcPct val="15000"/>
              </a:spcAft>
            </a:pPr>
            <a:endParaRPr lang="en-US" sz="1600" dirty="0" smtClean="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SharePoint List</a:t>
            </a:r>
            <a:endParaRPr lang="en-US" sz="1600" dirty="0">
              <a:solidFill>
                <a:srgbClr val="FFFFFF"/>
              </a:solidFill>
            </a:endParaRPr>
          </a:p>
        </p:txBody>
      </p:sp>
      <p:sp>
        <p:nvSpPr>
          <p:cNvPr id="7" name="Freeform 6"/>
          <p:cNvSpPr/>
          <p:nvPr/>
        </p:nvSpPr>
        <p:spPr>
          <a:xfrm>
            <a:off x="2731153"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57980" tIns="157980" rIns="157980" bIns="157980" numCol="1" spcCol="1270" anchor="t" anchorCtr="0">
            <a:noAutofit/>
          </a:bodyPr>
          <a:lstStyle/>
          <a:p>
            <a:pPr defTabSz="933450">
              <a:lnSpc>
                <a:spcPct val="90000"/>
              </a:lnSpc>
              <a:spcBef>
                <a:spcPct val="0"/>
              </a:spcBef>
              <a:spcAft>
                <a:spcPct val="35000"/>
              </a:spcAft>
            </a:pPr>
            <a:r>
              <a:rPr lang="en-US" sz="2100" dirty="0" smtClean="0">
                <a:solidFill>
                  <a:srgbClr val="FFFFFF"/>
                </a:solidFill>
              </a:rPr>
              <a:t>Workflow</a:t>
            </a:r>
            <a:endParaRPr lang="en-US" sz="21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Approval</a:t>
            </a:r>
          </a:p>
          <a:p>
            <a:pPr marL="171450" lvl="1" indent="-171450" defTabSz="711200">
              <a:lnSpc>
                <a:spcPct val="90000"/>
              </a:lnSpc>
              <a:spcBef>
                <a:spcPct val="0"/>
              </a:spcBef>
              <a:spcAft>
                <a:spcPct val="15000"/>
              </a:spcAft>
              <a:buFontTx/>
              <a:buChar char="••"/>
            </a:pPr>
            <a:endParaRPr lang="en-US" sz="1600" dirty="0">
              <a:solidFill>
                <a:srgbClr val="FFFFFF"/>
              </a:solidFill>
            </a:endParaRPr>
          </a:p>
          <a:p>
            <a:pPr marL="171450" lvl="1" indent="-171450" defTabSz="711200">
              <a:lnSpc>
                <a:spcPct val="90000"/>
              </a:lnSpc>
              <a:spcBef>
                <a:spcPct val="0"/>
              </a:spcBef>
              <a:spcAft>
                <a:spcPct val="15000"/>
              </a:spcAft>
              <a:buFontTx/>
              <a:buChar char="••"/>
            </a:pPr>
            <a:endParaRPr lang="en-US" sz="1600" dirty="0" smtClean="0">
              <a:solidFill>
                <a:srgbClr val="FFFFFF"/>
              </a:solidFill>
            </a:endParaRPr>
          </a:p>
          <a:p>
            <a:pPr marL="171450" lvl="1" indent="-171450" defTabSz="711200">
              <a:lnSpc>
                <a:spcPct val="90000"/>
              </a:lnSpc>
              <a:spcBef>
                <a:spcPct val="0"/>
              </a:spcBef>
              <a:spcAft>
                <a:spcPct val="15000"/>
              </a:spcAft>
              <a:buFontTx/>
              <a:buChar char="••"/>
            </a:pPr>
            <a:endParaRPr lang="en-US" sz="16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SPD Workflow</a:t>
            </a:r>
            <a:endParaRPr lang="en-US" sz="1600" dirty="0">
              <a:solidFill>
                <a:srgbClr val="FFFFFF"/>
              </a:solidFill>
            </a:endParaRPr>
          </a:p>
        </p:txBody>
      </p:sp>
      <p:sp>
        <p:nvSpPr>
          <p:cNvPr id="8" name="Freeform 7"/>
          <p:cNvSpPr/>
          <p:nvPr/>
        </p:nvSpPr>
        <p:spPr>
          <a:xfrm>
            <a:off x="4523466"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57980" tIns="157980" rIns="157980" bIns="157980" numCol="1" spcCol="1270" anchor="t" anchorCtr="0">
            <a:noAutofit/>
          </a:bodyPr>
          <a:lstStyle/>
          <a:p>
            <a:pPr defTabSz="933450">
              <a:lnSpc>
                <a:spcPct val="90000"/>
              </a:lnSpc>
              <a:spcBef>
                <a:spcPct val="0"/>
              </a:spcBef>
              <a:spcAft>
                <a:spcPct val="35000"/>
              </a:spcAft>
            </a:pPr>
            <a:r>
              <a:rPr lang="en-US" sz="2100" dirty="0" smtClean="0">
                <a:solidFill>
                  <a:srgbClr val="FFFFFF"/>
                </a:solidFill>
              </a:rPr>
              <a:t>Provision</a:t>
            </a:r>
            <a:endParaRPr lang="en-US" sz="21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Procedures</a:t>
            </a:r>
          </a:p>
          <a:p>
            <a:pPr marL="171450" lvl="1" indent="-171450" defTabSz="711200">
              <a:lnSpc>
                <a:spcPct val="90000"/>
              </a:lnSpc>
              <a:spcBef>
                <a:spcPct val="0"/>
              </a:spcBef>
              <a:spcAft>
                <a:spcPct val="15000"/>
              </a:spcAft>
              <a:buFontTx/>
              <a:buChar char="••"/>
            </a:pPr>
            <a:r>
              <a:rPr lang="en-US" sz="1600" dirty="0" smtClean="0">
                <a:solidFill>
                  <a:srgbClr val="FFFFFF"/>
                </a:solidFill>
              </a:rPr>
              <a:t>Policies</a:t>
            </a:r>
            <a:endParaRPr lang="en-US" sz="16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Logic</a:t>
            </a:r>
          </a:p>
          <a:p>
            <a:pPr marL="171450" lvl="1" indent="-171450" defTabSz="711200">
              <a:lnSpc>
                <a:spcPct val="90000"/>
              </a:lnSpc>
              <a:spcBef>
                <a:spcPct val="0"/>
              </a:spcBef>
              <a:spcAft>
                <a:spcPct val="15000"/>
              </a:spcAft>
              <a:buFontTx/>
              <a:buChar char="••"/>
            </a:pPr>
            <a:endParaRPr lang="en-US" sz="16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PowerShell</a:t>
            </a:r>
          </a:p>
        </p:txBody>
      </p:sp>
      <p:sp>
        <p:nvSpPr>
          <p:cNvPr id="9" name="Freeform 8"/>
          <p:cNvSpPr/>
          <p:nvPr/>
        </p:nvSpPr>
        <p:spPr>
          <a:xfrm>
            <a:off x="6315778"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3"/>
          </a:fillRef>
          <a:effectRef idx="1">
            <a:schemeClr val="accent3"/>
          </a:effectRef>
          <a:fontRef idx="minor">
            <a:schemeClr val="lt1"/>
          </a:fontRef>
        </p:style>
        <p:txBody>
          <a:bodyPr spcFirstLastPara="0" vert="horz" wrap="square" lIns="157980" tIns="157980" rIns="157980" bIns="157980" numCol="1" spcCol="1270" anchor="t" anchorCtr="0">
            <a:noAutofit/>
          </a:bodyPr>
          <a:lstStyle/>
          <a:p>
            <a:pPr defTabSz="933450">
              <a:lnSpc>
                <a:spcPct val="90000"/>
              </a:lnSpc>
              <a:spcBef>
                <a:spcPct val="0"/>
              </a:spcBef>
              <a:spcAft>
                <a:spcPct val="35000"/>
              </a:spcAft>
            </a:pPr>
            <a:r>
              <a:rPr lang="en-US" sz="2100" dirty="0" smtClean="0">
                <a:solidFill>
                  <a:srgbClr val="FFFFFF"/>
                </a:solidFill>
              </a:rPr>
              <a:t>Proxy</a:t>
            </a:r>
            <a:endParaRPr lang="en-US" sz="21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Elevation</a:t>
            </a:r>
            <a:endParaRPr lang="en-US" sz="16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Isolation</a:t>
            </a:r>
          </a:p>
          <a:p>
            <a:pPr marL="171450" lvl="1" indent="-171450" defTabSz="711200">
              <a:lnSpc>
                <a:spcPct val="90000"/>
              </a:lnSpc>
              <a:spcBef>
                <a:spcPct val="0"/>
              </a:spcBef>
              <a:spcAft>
                <a:spcPct val="15000"/>
              </a:spcAft>
              <a:buFontTx/>
              <a:buChar char="••"/>
            </a:pPr>
            <a:endParaRPr lang="en-US" sz="1600" dirty="0">
              <a:solidFill>
                <a:srgbClr val="FFFFFF"/>
              </a:solidFill>
            </a:endParaRPr>
          </a:p>
          <a:p>
            <a:pPr marL="171450" lvl="1" indent="-171450" defTabSz="711200">
              <a:lnSpc>
                <a:spcPct val="90000"/>
              </a:lnSpc>
              <a:spcBef>
                <a:spcPct val="0"/>
              </a:spcBef>
              <a:spcAft>
                <a:spcPct val="15000"/>
              </a:spcAft>
              <a:buFontTx/>
              <a:buChar char="••"/>
            </a:pPr>
            <a:endParaRPr lang="en-US" sz="1600" dirty="0" smtClean="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Scheduled Task</a:t>
            </a:r>
            <a:endParaRPr lang="en-US" sz="1600" dirty="0">
              <a:solidFill>
                <a:srgbClr val="FFFFFF"/>
              </a:solidFill>
            </a:endParaRPr>
          </a:p>
        </p:txBody>
      </p:sp>
      <p:sp>
        <p:nvSpPr>
          <p:cNvPr id="10" name="Freeform 9"/>
          <p:cNvSpPr/>
          <p:nvPr/>
        </p:nvSpPr>
        <p:spPr>
          <a:xfrm>
            <a:off x="8108091"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57980" tIns="157980" rIns="157980" bIns="157980" numCol="1" spcCol="1270" anchor="t" anchorCtr="0">
            <a:noAutofit/>
          </a:bodyPr>
          <a:lstStyle/>
          <a:p>
            <a:pPr defTabSz="933450">
              <a:lnSpc>
                <a:spcPct val="90000"/>
              </a:lnSpc>
              <a:spcBef>
                <a:spcPct val="0"/>
              </a:spcBef>
              <a:spcAft>
                <a:spcPct val="35000"/>
              </a:spcAft>
            </a:pPr>
            <a:r>
              <a:rPr lang="en-US" sz="2100" dirty="0" smtClean="0">
                <a:solidFill>
                  <a:srgbClr val="FFFFFF"/>
                </a:solidFill>
              </a:rPr>
              <a:t>Log</a:t>
            </a:r>
            <a:endParaRPr lang="en-US" sz="21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Document</a:t>
            </a:r>
          </a:p>
          <a:p>
            <a:pPr marL="171450" lvl="1" indent="-171450" defTabSz="711200">
              <a:lnSpc>
                <a:spcPct val="90000"/>
              </a:lnSpc>
              <a:spcBef>
                <a:spcPct val="0"/>
              </a:spcBef>
              <a:spcAft>
                <a:spcPct val="15000"/>
              </a:spcAft>
              <a:buFontTx/>
              <a:buChar char="••"/>
            </a:pPr>
            <a:endParaRPr lang="en-US" sz="1600" dirty="0">
              <a:solidFill>
                <a:srgbClr val="FFFFFF"/>
              </a:solidFill>
            </a:endParaRPr>
          </a:p>
          <a:p>
            <a:pPr marL="171450" lvl="1" indent="-171450" defTabSz="711200">
              <a:lnSpc>
                <a:spcPct val="90000"/>
              </a:lnSpc>
              <a:spcBef>
                <a:spcPct val="0"/>
              </a:spcBef>
              <a:spcAft>
                <a:spcPct val="15000"/>
              </a:spcAft>
              <a:buFontTx/>
              <a:buChar char="••"/>
            </a:pPr>
            <a:endParaRPr lang="en-US" sz="1600" dirty="0" smtClean="0">
              <a:solidFill>
                <a:srgbClr val="FFFFFF"/>
              </a:solidFill>
            </a:endParaRPr>
          </a:p>
          <a:p>
            <a:pPr marL="171450" lvl="1" indent="-171450" defTabSz="711200">
              <a:lnSpc>
                <a:spcPct val="90000"/>
              </a:lnSpc>
              <a:spcBef>
                <a:spcPct val="0"/>
              </a:spcBef>
              <a:spcAft>
                <a:spcPct val="15000"/>
              </a:spcAft>
              <a:buFontTx/>
              <a:buChar char="••"/>
            </a:pPr>
            <a:endParaRPr lang="en-US" sz="16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SharePoint List</a:t>
            </a:r>
            <a:endParaRPr lang="en-US" sz="1600" dirty="0">
              <a:solidFill>
                <a:srgbClr val="FFFFFF"/>
              </a:solidFill>
            </a:endParaRPr>
          </a:p>
        </p:txBody>
      </p:sp>
      <p:sp>
        <p:nvSpPr>
          <p:cNvPr id="11" name="Freeform 10"/>
          <p:cNvSpPr/>
          <p:nvPr/>
        </p:nvSpPr>
        <p:spPr>
          <a:xfrm>
            <a:off x="9900404"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57980" tIns="157980" rIns="157980" bIns="157980" numCol="1" spcCol="1270" anchor="t" anchorCtr="0">
            <a:noAutofit/>
          </a:bodyPr>
          <a:lstStyle/>
          <a:p>
            <a:pPr defTabSz="933450">
              <a:lnSpc>
                <a:spcPct val="90000"/>
              </a:lnSpc>
              <a:spcBef>
                <a:spcPct val="0"/>
              </a:spcBef>
              <a:spcAft>
                <a:spcPct val="35000"/>
              </a:spcAft>
            </a:pPr>
            <a:r>
              <a:rPr lang="en-US" sz="2100" dirty="0" smtClean="0">
                <a:solidFill>
                  <a:srgbClr val="FFFFFF"/>
                </a:solidFill>
              </a:rPr>
              <a:t>Report</a:t>
            </a:r>
            <a:endParaRPr lang="en-US" sz="21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Insight</a:t>
            </a:r>
            <a:endParaRPr lang="en-US" sz="1600" dirty="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Compliance</a:t>
            </a:r>
          </a:p>
          <a:p>
            <a:pPr marL="171450" lvl="1" indent="-171450" defTabSz="711200">
              <a:lnSpc>
                <a:spcPct val="90000"/>
              </a:lnSpc>
              <a:spcBef>
                <a:spcPct val="0"/>
              </a:spcBef>
              <a:spcAft>
                <a:spcPct val="15000"/>
              </a:spcAft>
              <a:buFontTx/>
              <a:buChar char="••"/>
            </a:pPr>
            <a:endParaRPr lang="en-US" sz="1600" dirty="0">
              <a:solidFill>
                <a:srgbClr val="FFFFFF"/>
              </a:solidFill>
            </a:endParaRPr>
          </a:p>
          <a:p>
            <a:pPr marL="171450" lvl="1" indent="-171450" defTabSz="711200">
              <a:lnSpc>
                <a:spcPct val="90000"/>
              </a:lnSpc>
              <a:spcBef>
                <a:spcPct val="0"/>
              </a:spcBef>
              <a:spcAft>
                <a:spcPct val="15000"/>
              </a:spcAft>
              <a:buFontTx/>
              <a:buChar char="••"/>
            </a:pPr>
            <a:endParaRPr lang="en-US" sz="1600" dirty="0" smtClean="0">
              <a:solidFill>
                <a:srgbClr val="FFFFFF"/>
              </a:solidFill>
            </a:endParaRPr>
          </a:p>
          <a:p>
            <a:pPr marL="171450" lvl="1" indent="-171450" defTabSz="711200">
              <a:lnSpc>
                <a:spcPct val="90000"/>
              </a:lnSpc>
              <a:spcBef>
                <a:spcPct val="0"/>
              </a:spcBef>
              <a:spcAft>
                <a:spcPct val="15000"/>
              </a:spcAft>
              <a:buFontTx/>
              <a:buChar char="••"/>
            </a:pPr>
            <a:r>
              <a:rPr lang="en-US" sz="1600" dirty="0" smtClean="0">
                <a:solidFill>
                  <a:srgbClr val="FFFFFF"/>
                </a:solidFill>
              </a:rPr>
              <a:t>Excel</a:t>
            </a:r>
            <a:endParaRPr lang="en-US" sz="1600" dirty="0">
              <a:solidFill>
                <a:srgbClr val="FFFFFF"/>
              </a:solidFill>
            </a:endParaRPr>
          </a:p>
        </p:txBody>
      </p:sp>
    </p:spTree>
    <p:extLst>
      <p:ext uri="{BB962C8B-B14F-4D97-AF65-F5344CB8AC3E}">
        <p14:creationId xmlns:p14="http://schemas.microsoft.com/office/powerpoint/2010/main" val="42012524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childTnLst>
                                </p:cTn>
                              </p:par>
                            </p:childTnLst>
                          </p:cTn>
                        </p:par>
                        <p:par>
                          <p:cTn id="32" fill="hold">
                            <p:stCondLst>
                              <p:cond delay="0"/>
                            </p:stCondLst>
                            <p:childTnLst>
                              <p:par>
                                <p:cTn id="33" presetID="26" presetClass="emph" presetSubtype="0" repeatCount="3000" fill="hold" grpId="1" nodeType="afterEffect">
                                  <p:stCondLst>
                                    <p:cond delay="0"/>
                                  </p:stCondLst>
                                  <p:childTnLst>
                                    <p:animEffect transition="out" filter="fade">
                                      <p:cBhvr>
                                        <p:cTn id="34" dur="1000" tmFilter="0, 0; .2, .5; .8, .5; 1, 0"/>
                                        <p:tgtEl>
                                          <p:spTgt spid="9"/>
                                        </p:tgtEl>
                                      </p:cBhvr>
                                    </p:animEffect>
                                    <p:animScale>
                                      <p:cBhvr>
                                        <p:cTn id="35"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9" grpId="1"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659062"/>
            <a:ext cx="8214225" cy="1371600"/>
          </a:xfrm>
        </p:spPr>
        <p:txBody>
          <a:bodyPr/>
          <a:lstStyle/>
          <a:p>
            <a:r>
              <a:rPr lang="en-US" b="1" dirty="0"/>
              <a:t>Automating SharePoint </a:t>
            </a:r>
            <a:r>
              <a:rPr lang="en-US" b="1" dirty="0" smtClean="0"/>
              <a:t/>
            </a:r>
            <a:br>
              <a:rPr lang="en-US" b="1" dirty="0" smtClean="0"/>
            </a:br>
            <a:r>
              <a:rPr lang="en-US" b="1" dirty="0" smtClean="0"/>
              <a:t>Operations </a:t>
            </a:r>
            <a:r>
              <a:rPr lang="en-US" b="1" dirty="0"/>
              <a:t>and </a:t>
            </a:r>
            <a:r>
              <a:rPr lang="en-US" b="1" dirty="0" smtClean="0"/>
              <a:t>Governance</a:t>
            </a:r>
            <a:r>
              <a:rPr lang="en-US" b="1" dirty="0"/>
              <a:t/>
            </a:r>
            <a:br>
              <a:rPr lang="en-US" b="1" dirty="0"/>
            </a:br>
            <a:r>
              <a:rPr lang="en-US" sz="3200" dirty="0" smtClean="0"/>
              <a:t>Site Provisioning &amp; Group Management</a:t>
            </a:r>
            <a:endParaRPr lang="en-US" sz="4000" dirty="0"/>
          </a:p>
        </p:txBody>
      </p:sp>
      <p:sp>
        <p:nvSpPr>
          <p:cNvPr id="5" name="Text Placeholder 4"/>
          <p:cNvSpPr>
            <a:spLocks noGrp="1"/>
          </p:cNvSpPr>
          <p:nvPr>
            <p:ph type="body" sz="quarter" idx="14"/>
          </p:nvPr>
        </p:nvSpPr>
        <p:spPr/>
        <p:txBody>
          <a:bodyPr/>
          <a:lstStyle/>
          <a:p>
            <a:r>
              <a:rPr lang="en-US" dirty="0" smtClean="0"/>
              <a:t>Dan Holme</a:t>
            </a:r>
          </a:p>
          <a:p>
            <a:r>
              <a:rPr lang="en-US" dirty="0" smtClean="0"/>
              <a:t>Analyst &amp; Evangelist</a:t>
            </a:r>
          </a:p>
          <a:p>
            <a:r>
              <a:rPr lang="en-US" dirty="0" smtClean="0"/>
              <a:t>IT UNITY</a:t>
            </a:r>
            <a:endParaRPr lang="en-US" dirty="0"/>
          </a:p>
        </p:txBody>
      </p:sp>
      <p:sp>
        <p:nvSpPr>
          <p:cNvPr id="2" name="Text Placeholder 1"/>
          <p:cNvSpPr>
            <a:spLocks noGrp="1"/>
          </p:cNvSpPr>
          <p:nvPr>
            <p:ph type="body" sz="quarter" idx="15"/>
          </p:nvPr>
        </p:nvSpPr>
        <p:spPr/>
        <p:txBody>
          <a:bodyPr/>
          <a:lstStyle/>
          <a:p>
            <a:r>
              <a:rPr lang="en-US" dirty="0" smtClean="0"/>
              <a:t>SPC304</a:t>
            </a:r>
            <a:endParaRPr lang="en-US" dirty="0"/>
          </a:p>
        </p:txBody>
      </p:sp>
    </p:spTree>
    <p:extLst>
      <p:ext uri="{BB962C8B-B14F-4D97-AF65-F5344CB8AC3E}">
        <p14:creationId xmlns:p14="http://schemas.microsoft.com/office/powerpoint/2010/main" val="1198609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Key elements of proxy framework</a:t>
            </a:r>
            <a:endParaRPr lang="en-US" dirty="0"/>
          </a:p>
        </p:txBody>
      </p:sp>
      <p:sp>
        <p:nvSpPr>
          <p:cNvPr id="4" name="Text Placeholder 3"/>
          <p:cNvSpPr>
            <a:spLocks noGrp="1"/>
          </p:cNvSpPr>
          <p:nvPr>
            <p:ph type="body" sz="quarter" idx="11"/>
          </p:nvPr>
        </p:nvSpPr>
        <p:spPr/>
        <p:txBody>
          <a:bodyPr/>
          <a:lstStyle/>
          <a:p>
            <a:r>
              <a:rPr lang="en-US" smtClean="0"/>
              <a:t>SharePoint lists for request and logging</a:t>
            </a:r>
          </a:p>
          <a:p>
            <a:r>
              <a:rPr lang="en-US" smtClean="0"/>
              <a:t>PowerShell script</a:t>
            </a:r>
          </a:p>
          <a:p>
            <a:pPr lvl="1"/>
            <a:r>
              <a:rPr lang="en-US" smtClean="0"/>
              <a:t>Iterates through list and processes tasks that are approved and scheduled</a:t>
            </a:r>
          </a:p>
          <a:p>
            <a:pPr lvl="1"/>
            <a:r>
              <a:rPr lang="en-US" smtClean="0"/>
              <a:t>Uses SharePoint snap-in, Active Directory module, etc.</a:t>
            </a:r>
          </a:p>
          <a:p>
            <a:pPr lvl="1"/>
            <a:r>
              <a:rPr lang="en-US" smtClean="0"/>
              <a:t>Runs on SharePoint server or code script with PowerShell remoting</a:t>
            </a:r>
          </a:p>
          <a:p>
            <a:r>
              <a:rPr lang="en-US" smtClean="0"/>
              <a:t>Scheduled task</a:t>
            </a:r>
          </a:p>
          <a:p>
            <a:pPr lvl="1"/>
            <a:r>
              <a:rPr lang="en-US" smtClean="0"/>
              <a:t>Runs POWERSHELL.EXE with path to script as argument</a:t>
            </a:r>
          </a:p>
          <a:p>
            <a:pPr lvl="1"/>
            <a:r>
              <a:rPr lang="en-US" smtClean="0"/>
              <a:t>Runs with credentials that have appropriate rights</a:t>
            </a:r>
          </a:p>
          <a:p>
            <a:pPr lvl="1"/>
            <a:r>
              <a:rPr lang="en-US" smtClean="0"/>
              <a:t>Repeats on a schedule that meets SLAs</a:t>
            </a:r>
          </a:p>
          <a:p>
            <a:r>
              <a:rPr lang="en-US" smtClean="0"/>
              <a:t>Logging</a:t>
            </a:r>
            <a:endParaRPr lang="en-US" dirty="0"/>
          </a:p>
        </p:txBody>
      </p:sp>
    </p:spTree>
    <p:extLst>
      <p:ext uri="{BB962C8B-B14F-4D97-AF65-F5344CB8AC3E}">
        <p14:creationId xmlns:p14="http://schemas.microsoft.com/office/powerpoint/2010/main" val="148879675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1973262"/>
            <a:ext cx="11887200" cy="1831975"/>
          </a:xfrm>
        </p:spPr>
        <p:txBody>
          <a:bodyPr/>
          <a:lstStyle/>
          <a:p>
            <a:r>
              <a:rPr lang="en-US" dirty="0" smtClean="0"/>
              <a:t>How do I do that</a:t>
            </a:r>
            <a:endParaRPr lang="en-US" dirty="0"/>
          </a:p>
        </p:txBody>
      </p:sp>
      <p:sp>
        <p:nvSpPr>
          <p:cNvPr id="3" name="Rectangle 2"/>
          <p:cNvSpPr/>
          <p:nvPr/>
        </p:nvSpPr>
        <p:spPr>
          <a:xfrm>
            <a:off x="9647237" y="982662"/>
            <a:ext cx="2432076" cy="4508927"/>
          </a:xfrm>
          <a:prstGeom prst="rect">
            <a:avLst/>
          </a:prstGeom>
        </p:spPr>
        <p:txBody>
          <a:bodyPr wrap="none">
            <a:spAutoFit/>
          </a:bodyPr>
          <a:lstStyle/>
          <a:p>
            <a:r>
              <a:rPr lang="en-US" sz="28700" b="1" dirty="0">
                <a:ln w="57150">
                  <a:solidFill>
                    <a:srgbClr val="FFFFFF"/>
                  </a:solidFill>
                  <a:prstDash val="solid"/>
                </a:ln>
                <a:noFill/>
                <a:latin typeface="Arial Black" pitchFamily="34" charset="0"/>
              </a:rPr>
              <a:t>?</a:t>
            </a:r>
            <a:endParaRPr lang="en-US" sz="4000" dirty="0">
              <a:solidFill>
                <a:srgbClr val="FFFFFF"/>
              </a:solidFill>
            </a:endParaRPr>
          </a:p>
        </p:txBody>
      </p:sp>
    </p:spTree>
    <p:extLst>
      <p:ext uri="{BB962C8B-B14F-4D97-AF65-F5344CB8AC3E}">
        <p14:creationId xmlns:p14="http://schemas.microsoft.com/office/powerpoint/2010/main" val="126343147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Do it yourself!</a:t>
            </a:r>
            <a:endParaRPr lang="en-US" dirty="0"/>
          </a:p>
        </p:txBody>
      </p:sp>
      <p:sp>
        <p:nvSpPr>
          <p:cNvPr id="4" name="Content Placeholder 3"/>
          <p:cNvSpPr>
            <a:spLocks noGrp="1"/>
          </p:cNvSpPr>
          <p:nvPr>
            <p:ph type="body" sz="quarter" idx="11"/>
          </p:nvPr>
        </p:nvSpPr>
        <p:spPr>
          <a:xfrm>
            <a:off x="274639" y="1212849"/>
            <a:ext cx="11889564" cy="5515356"/>
          </a:xfrm>
        </p:spPr>
        <p:txBody>
          <a:bodyPr/>
          <a:lstStyle/>
          <a:p>
            <a:r>
              <a:rPr lang="en-US" sz="2800" dirty="0"/>
              <a:t>Download sample script and list template</a:t>
            </a:r>
          </a:p>
          <a:p>
            <a:pPr lvl="1"/>
            <a:r>
              <a:rPr lang="en-US" sz="1400" dirty="0"/>
              <a:t>http://tiny.cc/danholmespc14</a:t>
            </a:r>
          </a:p>
          <a:p>
            <a:r>
              <a:rPr lang="en-US" sz="2800" dirty="0"/>
              <a:t>Create the web app for new collaboration sites</a:t>
            </a:r>
          </a:p>
          <a:p>
            <a:pPr lvl="1"/>
            <a:r>
              <a:rPr lang="en-US" sz="1400" dirty="0"/>
              <a:t>Managed paths: </a:t>
            </a:r>
            <a:r>
              <a:rPr lang="en-US" sz="1400" dirty="0" err="1"/>
              <a:t>depts</a:t>
            </a:r>
            <a:r>
              <a:rPr lang="en-US" sz="1400" dirty="0" smtClean="0"/>
              <a:t>, teams, projects, sites</a:t>
            </a:r>
            <a:endParaRPr lang="en-US" sz="1400" dirty="0"/>
          </a:p>
          <a:p>
            <a:r>
              <a:rPr lang="en-US" sz="2800" dirty="0"/>
              <a:t>Create a list with the template</a:t>
            </a:r>
          </a:p>
          <a:p>
            <a:pPr lvl="1"/>
            <a:r>
              <a:rPr lang="en-US" sz="1400" dirty="0"/>
              <a:t>Name the list: Site Request [with a space]</a:t>
            </a:r>
          </a:p>
          <a:p>
            <a:r>
              <a:rPr lang="en-US" sz="2800" dirty="0"/>
              <a:t>Create quotas</a:t>
            </a:r>
          </a:p>
          <a:p>
            <a:pPr lvl="1"/>
            <a:r>
              <a:rPr lang="en-US" sz="1400" dirty="0"/>
              <a:t>Match with values in the </a:t>
            </a:r>
            <a:r>
              <a:rPr lang="en-US" sz="1400" dirty="0" smtClean="0"/>
              <a:t>list: Team Site - Standard and Team Site - Large </a:t>
            </a:r>
            <a:endParaRPr lang="en-US" sz="1400" dirty="0"/>
          </a:p>
          <a:p>
            <a:r>
              <a:rPr lang="en-US" sz="2800" dirty="0"/>
              <a:t>Read the script</a:t>
            </a:r>
          </a:p>
          <a:p>
            <a:pPr lvl="1"/>
            <a:r>
              <a:rPr lang="en-US" sz="1400" dirty="0"/>
              <a:t>Comments</a:t>
            </a:r>
          </a:p>
          <a:p>
            <a:pPr lvl="1"/>
            <a:r>
              <a:rPr lang="en-US" sz="1400" dirty="0"/>
              <a:t>“Business Logic” comments indicate areas you will need to modify</a:t>
            </a:r>
          </a:p>
          <a:p>
            <a:r>
              <a:rPr lang="en-US" sz="2800" dirty="0"/>
              <a:t>Modify the script and the master page</a:t>
            </a:r>
          </a:p>
          <a:p>
            <a:r>
              <a:rPr lang="en-US" sz="2800" dirty="0"/>
              <a:t>Modify the </a:t>
            </a:r>
            <a:r>
              <a:rPr lang="en-US" sz="2800" dirty="0" smtClean="0"/>
              <a:t>master </a:t>
            </a:r>
            <a:r>
              <a:rPr lang="en-US" sz="2800" dirty="0"/>
              <a:t>pages</a:t>
            </a:r>
          </a:p>
          <a:p>
            <a:pPr lvl="1"/>
            <a:r>
              <a:rPr lang="en-US" sz="1400" dirty="0"/>
              <a:t>In the Branding </a:t>
            </a:r>
            <a:r>
              <a:rPr lang="en-US" sz="1400" dirty="0" smtClean="0"/>
              <a:t>folder</a:t>
            </a:r>
          </a:p>
          <a:p>
            <a:pPr lvl="1"/>
            <a:r>
              <a:rPr lang="en-US" sz="1400" dirty="0" smtClean="0"/>
              <a:t>Replace “contoso.com” URLs with appropriate URLs to home page of your intranet</a:t>
            </a:r>
            <a:endParaRPr lang="en-US" sz="1400" dirty="0"/>
          </a:p>
        </p:txBody>
      </p:sp>
    </p:spTree>
    <p:extLst>
      <p:ext uri="{BB962C8B-B14F-4D97-AF65-F5344CB8AC3E}">
        <p14:creationId xmlns:p14="http://schemas.microsoft.com/office/powerpoint/2010/main" val="20025527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txEl>
                                              <p:pRg st="9" end="9"/>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12" end="12"/>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
                                            <p:txEl>
                                              <p:pRg st="13" end="13"/>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Take it to the next level</a:t>
            </a:r>
            <a:endParaRPr lang="en-US" dirty="0"/>
          </a:p>
        </p:txBody>
      </p:sp>
      <p:graphicFrame>
        <p:nvGraphicFramePr>
          <p:cNvPr id="4" name="Diagram 3"/>
          <p:cNvGraphicFramePr/>
          <p:nvPr>
            <p:extLst/>
          </p:nvPr>
        </p:nvGraphicFramePr>
        <p:xfrm>
          <a:off x="933486" y="699452"/>
          <a:ext cx="10569504" cy="5595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58138183"/>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Take it to the next level</a:t>
            </a:r>
            <a:endParaRPr lang="en-US" dirty="0"/>
          </a:p>
        </p:txBody>
      </p:sp>
      <p:graphicFrame>
        <p:nvGraphicFramePr>
          <p:cNvPr id="4" name="Diagram 3"/>
          <p:cNvGraphicFramePr/>
          <p:nvPr>
            <p:extLst/>
          </p:nvPr>
        </p:nvGraphicFramePr>
        <p:xfrm>
          <a:off x="933486" y="699452"/>
          <a:ext cx="10569504" cy="5595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Freeform 5"/>
          <p:cNvSpPr/>
          <p:nvPr/>
        </p:nvSpPr>
        <p:spPr>
          <a:xfrm>
            <a:off x="2720051" y="2367709"/>
            <a:ext cx="1623212" cy="2238248"/>
          </a:xfrm>
          <a:custGeom>
            <a:avLst/>
            <a:gdLst>
              <a:gd name="connsiteX0" fmla="*/ 0 w 1623212"/>
              <a:gd name="connsiteY0" fmla="*/ 270541 h 2238248"/>
              <a:gd name="connsiteX1" fmla="*/ 270541 w 1623212"/>
              <a:gd name="connsiteY1" fmla="*/ 0 h 2238248"/>
              <a:gd name="connsiteX2" fmla="*/ 1352671 w 1623212"/>
              <a:gd name="connsiteY2" fmla="*/ 0 h 2238248"/>
              <a:gd name="connsiteX3" fmla="*/ 1623212 w 1623212"/>
              <a:gd name="connsiteY3" fmla="*/ 270541 h 2238248"/>
              <a:gd name="connsiteX4" fmla="*/ 1623212 w 1623212"/>
              <a:gd name="connsiteY4" fmla="*/ 1967707 h 2238248"/>
              <a:gd name="connsiteX5" fmla="*/ 1352671 w 1623212"/>
              <a:gd name="connsiteY5" fmla="*/ 2238248 h 2238248"/>
              <a:gd name="connsiteX6" fmla="*/ 270541 w 1623212"/>
              <a:gd name="connsiteY6" fmla="*/ 2238248 h 2238248"/>
              <a:gd name="connsiteX7" fmla="*/ 0 w 1623212"/>
              <a:gd name="connsiteY7" fmla="*/ 1967707 h 2238248"/>
              <a:gd name="connsiteX8" fmla="*/ 0 w 1623212"/>
              <a:gd name="connsiteY8" fmla="*/ 270541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212" h="2238248">
                <a:moveTo>
                  <a:pt x="0" y="270541"/>
                </a:moveTo>
                <a:cubicBezTo>
                  <a:pt x="0" y="121125"/>
                  <a:pt x="121125" y="0"/>
                  <a:pt x="270541" y="0"/>
                </a:cubicBezTo>
                <a:lnTo>
                  <a:pt x="1352671" y="0"/>
                </a:lnTo>
                <a:cubicBezTo>
                  <a:pt x="1502087" y="0"/>
                  <a:pt x="1623212" y="121125"/>
                  <a:pt x="1623212" y="270541"/>
                </a:cubicBezTo>
                <a:lnTo>
                  <a:pt x="1623212" y="1967707"/>
                </a:lnTo>
                <a:cubicBezTo>
                  <a:pt x="1623212" y="2117123"/>
                  <a:pt x="1502087" y="2238248"/>
                  <a:pt x="1352671" y="2238248"/>
                </a:cubicBezTo>
                <a:lnTo>
                  <a:pt x="270541" y="2238248"/>
                </a:lnTo>
                <a:cubicBezTo>
                  <a:pt x="121125" y="2238248"/>
                  <a:pt x="0" y="2117123"/>
                  <a:pt x="0" y="1967707"/>
                </a:cubicBezTo>
                <a:lnTo>
                  <a:pt x="0" y="270541"/>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47819" tIns="147819" rIns="147819" bIns="147819" numCol="1" spcCol="1270" anchor="t" anchorCtr="0">
            <a:noAutofit/>
          </a:bodyPr>
          <a:lstStyle/>
          <a:p>
            <a:pPr defTabSz="800100">
              <a:lnSpc>
                <a:spcPct val="90000"/>
              </a:lnSpc>
              <a:spcBef>
                <a:spcPct val="0"/>
              </a:spcBef>
              <a:spcAft>
                <a:spcPct val="35000"/>
              </a:spcAft>
            </a:pPr>
            <a:r>
              <a:rPr lang="en-US" sz="2200" dirty="0" smtClean="0">
                <a:solidFill>
                  <a:srgbClr val="FFFFFF"/>
                </a:solidFill>
              </a:rPr>
              <a:t>Workflow</a:t>
            </a:r>
            <a:endParaRPr lang="en-US" sz="22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Approval</a:t>
            </a:r>
            <a:endParaRPr lang="en-US" sz="1400" dirty="0">
              <a:solidFill>
                <a:srgbClr val="FFFFFF"/>
              </a:solidFill>
            </a:endParaRPr>
          </a:p>
          <a:p>
            <a:pPr marL="114300" lvl="1" indent="-114300" defTabSz="622300">
              <a:lnSpc>
                <a:spcPct val="90000"/>
              </a:lnSpc>
              <a:spcBef>
                <a:spcPct val="0"/>
              </a:spcBef>
              <a:spcAft>
                <a:spcPct val="15000"/>
              </a:spcAft>
              <a:buFontTx/>
              <a:buChar char="••"/>
            </a:pPr>
            <a:endParaRPr lang="en-US" sz="1400" dirty="0">
              <a:solidFill>
                <a:srgbClr val="FFFFFF"/>
              </a:solidFill>
            </a:endParaRPr>
          </a:p>
          <a:p>
            <a:pPr marL="114300" lvl="1" indent="-114300" defTabSz="622300">
              <a:lnSpc>
                <a:spcPct val="90000"/>
              </a:lnSpc>
              <a:spcBef>
                <a:spcPct val="0"/>
              </a:spcBef>
              <a:spcAft>
                <a:spcPct val="15000"/>
              </a:spcAft>
              <a:buFontTx/>
              <a:buChar char="••"/>
            </a:pPr>
            <a:endParaRPr lang="en-US" sz="1400" dirty="0">
              <a:solidFill>
                <a:srgbClr val="FFFFFF"/>
              </a:solidFill>
            </a:endParaRPr>
          </a:p>
          <a:p>
            <a:pPr marL="114300" lvl="1" indent="-114300" defTabSz="622300">
              <a:lnSpc>
                <a:spcPct val="90000"/>
              </a:lnSpc>
              <a:spcBef>
                <a:spcPct val="0"/>
              </a:spcBef>
              <a:spcAft>
                <a:spcPct val="15000"/>
              </a:spcAft>
              <a:buFontTx/>
              <a:buChar char="••"/>
            </a:pPr>
            <a:endParaRPr lang="en-US" sz="14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SPD Workflow</a:t>
            </a:r>
            <a:endParaRPr lang="en-US" sz="14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Workflow</a:t>
            </a:r>
            <a:endParaRPr lang="en-US" sz="1400" dirty="0">
              <a:solidFill>
                <a:srgbClr val="FFFFFF"/>
              </a:solidFill>
            </a:endParaRPr>
          </a:p>
          <a:p>
            <a:pPr marL="114300" lvl="1" indent="-114300" defTabSz="622300">
              <a:lnSpc>
                <a:spcPct val="90000"/>
              </a:lnSpc>
              <a:spcBef>
                <a:spcPct val="0"/>
              </a:spcBef>
              <a:spcAft>
                <a:spcPct val="15000"/>
              </a:spcAft>
              <a:buFontTx/>
              <a:buChar char="••"/>
            </a:pPr>
            <a:endParaRPr lang="en-US" sz="1400" dirty="0">
              <a:solidFill>
                <a:srgbClr val="FFFFFF"/>
              </a:solidFill>
            </a:endParaRPr>
          </a:p>
        </p:txBody>
      </p:sp>
      <p:sp>
        <p:nvSpPr>
          <p:cNvPr id="7" name="Freeform 6"/>
          <p:cNvSpPr/>
          <p:nvPr/>
        </p:nvSpPr>
        <p:spPr>
          <a:xfrm>
            <a:off x="4506606" y="2367709"/>
            <a:ext cx="1623212" cy="2238248"/>
          </a:xfrm>
          <a:custGeom>
            <a:avLst/>
            <a:gdLst>
              <a:gd name="connsiteX0" fmla="*/ 0 w 1623212"/>
              <a:gd name="connsiteY0" fmla="*/ 270541 h 2238248"/>
              <a:gd name="connsiteX1" fmla="*/ 270541 w 1623212"/>
              <a:gd name="connsiteY1" fmla="*/ 0 h 2238248"/>
              <a:gd name="connsiteX2" fmla="*/ 1352671 w 1623212"/>
              <a:gd name="connsiteY2" fmla="*/ 0 h 2238248"/>
              <a:gd name="connsiteX3" fmla="*/ 1623212 w 1623212"/>
              <a:gd name="connsiteY3" fmla="*/ 270541 h 2238248"/>
              <a:gd name="connsiteX4" fmla="*/ 1623212 w 1623212"/>
              <a:gd name="connsiteY4" fmla="*/ 1967707 h 2238248"/>
              <a:gd name="connsiteX5" fmla="*/ 1352671 w 1623212"/>
              <a:gd name="connsiteY5" fmla="*/ 2238248 h 2238248"/>
              <a:gd name="connsiteX6" fmla="*/ 270541 w 1623212"/>
              <a:gd name="connsiteY6" fmla="*/ 2238248 h 2238248"/>
              <a:gd name="connsiteX7" fmla="*/ 0 w 1623212"/>
              <a:gd name="connsiteY7" fmla="*/ 1967707 h 2238248"/>
              <a:gd name="connsiteX8" fmla="*/ 0 w 1623212"/>
              <a:gd name="connsiteY8" fmla="*/ 270541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212" h="2238248">
                <a:moveTo>
                  <a:pt x="0" y="270541"/>
                </a:moveTo>
                <a:cubicBezTo>
                  <a:pt x="0" y="121125"/>
                  <a:pt x="121125" y="0"/>
                  <a:pt x="270541" y="0"/>
                </a:cubicBezTo>
                <a:lnTo>
                  <a:pt x="1352671" y="0"/>
                </a:lnTo>
                <a:cubicBezTo>
                  <a:pt x="1502087" y="0"/>
                  <a:pt x="1623212" y="121125"/>
                  <a:pt x="1623212" y="270541"/>
                </a:cubicBezTo>
                <a:lnTo>
                  <a:pt x="1623212" y="1967707"/>
                </a:lnTo>
                <a:cubicBezTo>
                  <a:pt x="1623212" y="2117123"/>
                  <a:pt x="1502087" y="2238248"/>
                  <a:pt x="1352671" y="2238248"/>
                </a:cubicBezTo>
                <a:lnTo>
                  <a:pt x="270541" y="2238248"/>
                </a:lnTo>
                <a:cubicBezTo>
                  <a:pt x="121125" y="2238248"/>
                  <a:pt x="0" y="2117123"/>
                  <a:pt x="0" y="1967707"/>
                </a:cubicBezTo>
                <a:lnTo>
                  <a:pt x="0" y="270541"/>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47819" tIns="147819" rIns="147819" bIns="147819" numCol="1" spcCol="1270" anchor="t" anchorCtr="0">
            <a:noAutofit/>
          </a:bodyPr>
          <a:lstStyle/>
          <a:p>
            <a:pPr defTabSz="800100">
              <a:lnSpc>
                <a:spcPct val="90000"/>
              </a:lnSpc>
              <a:spcBef>
                <a:spcPct val="0"/>
              </a:spcBef>
              <a:spcAft>
                <a:spcPct val="35000"/>
              </a:spcAft>
            </a:pPr>
            <a:r>
              <a:rPr lang="en-US" sz="2200" dirty="0" smtClean="0">
                <a:solidFill>
                  <a:srgbClr val="FFFFFF"/>
                </a:solidFill>
              </a:rPr>
              <a:t>Provision</a:t>
            </a:r>
            <a:endParaRPr lang="en-US" sz="22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Procedures</a:t>
            </a:r>
            <a:endParaRPr lang="en-US" sz="14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Policies</a:t>
            </a:r>
            <a:endParaRPr lang="en-US" sz="14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Logic</a:t>
            </a:r>
            <a:endParaRPr lang="en-US" sz="1400" dirty="0">
              <a:solidFill>
                <a:srgbClr val="FFFFFF"/>
              </a:solidFill>
            </a:endParaRPr>
          </a:p>
          <a:p>
            <a:pPr marL="114300" lvl="1" indent="-114300" defTabSz="622300">
              <a:lnSpc>
                <a:spcPct val="90000"/>
              </a:lnSpc>
              <a:spcBef>
                <a:spcPct val="0"/>
              </a:spcBef>
              <a:spcAft>
                <a:spcPct val="15000"/>
              </a:spcAft>
              <a:buFontTx/>
              <a:buChar char="••"/>
            </a:pPr>
            <a:endParaRPr lang="en-US" sz="14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PowerShell</a:t>
            </a:r>
            <a:endParaRPr lang="en-US" sz="14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.NET app</a:t>
            </a:r>
            <a:endParaRPr lang="en-US" sz="1400" dirty="0">
              <a:solidFill>
                <a:srgbClr val="FFFFFF"/>
              </a:solidFill>
            </a:endParaRPr>
          </a:p>
        </p:txBody>
      </p:sp>
      <p:sp>
        <p:nvSpPr>
          <p:cNvPr id="8" name="Freeform 7"/>
          <p:cNvSpPr/>
          <p:nvPr/>
        </p:nvSpPr>
        <p:spPr>
          <a:xfrm>
            <a:off x="6293162" y="2367709"/>
            <a:ext cx="1623212" cy="2238248"/>
          </a:xfrm>
          <a:custGeom>
            <a:avLst/>
            <a:gdLst>
              <a:gd name="connsiteX0" fmla="*/ 0 w 1623212"/>
              <a:gd name="connsiteY0" fmla="*/ 270541 h 2238248"/>
              <a:gd name="connsiteX1" fmla="*/ 270541 w 1623212"/>
              <a:gd name="connsiteY1" fmla="*/ 0 h 2238248"/>
              <a:gd name="connsiteX2" fmla="*/ 1352671 w 1623212"/>
              <a:gd name="connsiteY2" fmla="*/ 0 h 2238248"/>
              <a:gd name="connsiteX3" fmla="*/ 1623212 w 1623212"/>
              <a:gd name="connsiteY3" fmla="*/ 270541 h 2238248"/>
              <a:gd name="connsiteX4" fmla="*/ 1623212 w 1623212"/>
              <a:gd name="connsiteY4" fmla="*/ 1967707 h 2238248"/>
              <a:gd name="connsiteX5" fmla="*/ 1352671 w 1623212"/>
              <a:gd name="connsiteY5" fmla="*/ 2238248 h 2238248"/>
              <a:gd name="connsiteX6" fmla="*/ 270541 w 1623212"/>
              <a:gd name="connsiteY6" fmla="*/ 2238248 h 2238248"/>
              <a:gd name="connsiteX7" fmla="*/ 0 w 1623212"/>
              <a:gd name="connsiteY7" fmla="*/ 1967707 h 2238248"/>
              <a:gd name="connsiteX8" fmla="*/ 0 w 1623212"/>
              <a:gd name="connsiteY8" fmla="*/ 270541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212" h="2238248">
                <a:moveTo>
                  <a:pt x="0" y="270541"/>
                </a:moveTo>
                <a:cubicBezTo>
                  <a:pt x="0" y="121125"/>
                  <a:pt x="121125" y="0"/>
                  <a:pt x="270541" y="0"/>
                </a:cubicBezTo>
                <a:lnTo>
                  <a:pt x="1352671" y="0"/>
                </a:lnTo>
                <a:cubicBezTo>
                  <a:pt x="1502087" y="0"/>
                  <a:pt x="1623212" y="121125"/>
                  <a:pt x="1623212" y="270541"/>
                </a:cubicBezTo>
                <a:lnTo>
                  <a:pt x="1623212" y="1967707"/>
                </a:lnTo>
                <a:cubicBezTo>
                  <a:pt x="1623212" y="2117123"/>
                  <a:pt x="1502087" y="2238248"/>
                  <a:pt x="1352671" y="2238248"/>
                </a:cubicBezTo>
                <a:lnTo>
                  <a:pt x="270541" y="2238248"/>
                </a:lnTo>
                <a:cubicBezTo>
                  <a:pt x="121125" y="2238248"/>
                  <a:pt x="0" y="2117123"/>
                  <a:pt x="0" y="1967707"/>
                </a:cubicBezTo>
                <a:lnTo>
                  <a:pt x="0" y="270541"/>
                </a:lnTo>
                <a:close/>
              </a:path>
            </a:pathLst>
          </a:custGeom>
        </p:spPr>
        <p:style>
          <a:lnRef idx="3">
            <a:schemeClr val="lt1"/>
          </a:lnRef>
          <a:fillRef idx="1">
            <a:schemeClr val="accent3"/>
          </a:fillRef>
          <a:effectRef idx="1">
            <a:schemeClr val="accent3"/>
          </a:effectRef>
          <a:fontRef idx="minor">
            <a:schemeClr val="lt1"/>
          </a:fontRef>
        </p:style>
        <p:txBody>
          <a:bodyPr spcFirstLastPara="0" vert="horz" wrap="square" lIns="147819" tIns="147819" rIns="147819" bIns="147819" numCol="1" spcCol="1270" anchor="t" anchorCtr="0">
            <a:noAutofit/>
          </a:bodyPr>
          <a:lstStyle/>
          <a:p>
            <a:pPr defTabSz="800100">
              <a:lnSpc>
                <a:spcPct val="90000"/>
              </a:lnSpc>
              <a:spcBef>
                <a:spcPct val="0"/>
              </a:spcBef>
              <a:spcAft>
                <a:spcPct val="35000"/>
              </a:spcAft>
            </a:pPr>
            <a:r>
              <a:rPr lang="en-US" sz="2200" dirty="0" smtClean="0">
                <a:solidFill>
                  <a:srgbClr val="FFFFFF"/>
                </a:solidFill>
              </a:rPr>
              <a:t>Proxy</a:t>
            </a:r>
            <a:endParaRPr lang="en-US" sz="22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Elevation</a:t>
            </a:r>
            <a:endParaRPr lang="en-US" sz="14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Isolation</a:t>
            </a:r>
            <a:endParaRPr lang="en-US" sz="1400" dirty="0">
              <a:solidFill>
                <a:srgbClr val="FFFFFF"/>
              </a:solidFill>
            </a:endParaRPr>
          </a:p>
          <a:p>
            <a:pPr marL="114300" lvl="1" indent="-114300" defTabSz="622300">
              <a:lnSpc>
                <a:spcPct val="90000"/>
              </a:lnSpc>
              <a:spcBef>
                <a:spcPct val="0"/>
              </a:spcBef>
              <a:spcAft>
                <a:spcPct val="15000"/>
              </a:spcAft>
              <a:buFontTx/>
              <a:buChar char="••"/>
            </a:pPr>
            <a:endParaRPr lang="en-US" sz="1400" dirty="0">
              <a:solidFill>
                <a:srgbClr val="FFFFFF"/>
              </a:solidFill>
            </a:endParaRPr>
          </a:p>
          <a:p>
            <a:pPr marL="114300" lvl="1" indent="-114300" defTabSz="622300">
              <a:lnSpc>
                <a:spcPct val="90000"/>
              </a:lnSpc>
              <a:spcBef>
                <a:spcPct val="0"/>
              </a:spcBef>
              <a:spcAft>
                <a:spcPct val="15000"/>
              </a:spcAft>
              <a:buFontTx/>
              <a:buChar char="••"/>
            </a:pPr>
            <a:endParaRPr lang="en-US" sz="14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Scheduled Task</a:t>
            </a:r>
            <a:endParaRPr lang="en-US" sz="14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Service, Service App, Timer Job</a:t>
            </a:r>
            <a:endParaRPr lang="en-US" sz="1400" dirty="0">
              <a:solidFill>
                <a:srgbClr val="FFFFFF"/>
              </a:solidFill>
            </a:endParaRPr>
          </a:p>
        </p:txBody>
      </p:sp>
      <p:sp>
        <p:nvSpPr>
          <p:cNvPr id="9" name="Freeform 8"/>
          <p:cNvSpPr/>
          <p:nvPr/>
        </p:nvSpPr>
        <p:spPr>
          <a:xfrm>
            <a:off x="8079717" y="2367709"/>
            <a:ext cx="1623212" cy="2238248"/>
          </a:xfrm>
          <a:custGeom>
            <a:avLst/>
            <a:gdLst>
              <a:gd name="connsiteX0" fmla="*/ 0 w 1623212"/>
              <a:gd name="connsiteY0" fmla="*/ 270541 h 2238248"/>
              <a:gd name="connsiteX1" fmla="*/ 270541 w 1623212"/>
              <a:gd name="connsiteY1" fmla="*/ 0 h 2238248"/>
              <a:gd name="connsiteX2" fmla="*/ 1352671 w 1623212"/>
              <a:gd name="connsiteY2" fmla="*/ 0 h 2238248"/>
              <a:gd name="connsiteX3" fmla="*/ 1623212 w 1623212"/>
              <a:gd name="connsiteY3" fmla="*/ 270541 h 2238248"/>
              <a:gd name="connsiteX4" fmla="*/ 1623212 w 1623212"/>
              <a:gd name="connsiteY4" fmla="*/ 1967707 h 2238248"/>
              <a:gd name="connsiteX5" fmla="*/ 1352671 w 1623212"/>
              <a:gd name="connsiteY5" fmla="*/ 2238248 h 2238248"/>
              <a:gd name="connsiteX6" fmla="*/ 270541 w 1623212"/>
              <a:gd name="connsiteY6" fmla="*/ 2238248 h 2238248"/>
              <a:gd name="connsiteX7" fmla="*/ 0 w 1623212"/>
              <a:gd name="connsiteY7" fmla="*/ 1967707 h 2238248"/>
              <a:gd name="connsiteX8" fmla="*/ 0 w 1623212"/>
              <a:gd name="connsiteY8" fmla="*/ 270541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212" h="2238248">
                <a:moveTo>
                  <a:pt x="0" y="270541"/>
                </a:moveTo>
                <a:cubicBezTo>
                  <a:pt x="0" y="121125"/>
                  <a:pt x="121125" y="0"/>
                  <a:pt x="270541" y="0"/>
                </a:cubicBezTo>
                <a:lnTo>
                  <a:pt x="1352671" y="0"/>
                </a:lnTo>
                <a:cubicBezTo>
                  <a:pt x="1502087" y="0"/>
                  <a:pt x="1623212" y="121125"/>
                  <a:pt x="1623212" y="270541"/>
                </a:cubicBezTo>
                <a:lnTo>
                  <a:pt x="1623212" y="1967707"/>
                </a:lnTo>
                <a:cubicBezTo>
                  <a:pt x="1623212" y="2117123"/>
                  <a:pt x="1502087" y="2238248"/>
                  <a:pt x="1352671" y="2238248"/>
                </a:cubicBezTo>
                <a:lnTo>
                  <a:pt x="270541" y="2238248"/>
                </a:lnTo>
                <a:cubicBezTo>
                  <a:pt x="121125" y="2238248"/>
                  <a:pt x="0" y="2117123"/>
                  <a:pt x="0" y="1967707"/>
                </a:cubicBezTo>
                <a:lnTo>
                  <a:pt x="0" y="270541"/>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47819" tIns="147819" rIns="147819" bIns="147819" numCol="1" spcCol="1270" anchor="t" anchorCtr="0">
            <a:noAutofit/>
          </a:bodyPr>
          <a:lstStyle/>
          <a:p>
            <a:pPr defTabSz="800100">
              <a:lnSpc>
                <a:spcPct val="90000"/>
              </a:lnSpc>
              <a:spcBef>
                <a:spcPct val="0"/>
              </a:spcBef>
              <a:spcAft>
                <a:spcPct val="35000"/>
              </a:spcAft>
            </a:pPr>
            <a:r>
              <a:rPr lang="en-US" sz="2200" dirty="0" smtClean="0">
                <a:solidFill>
                  <a:srgbClr val="FFFFFF"/>
                </a:solidFill>
              </a:rPr>
              <a:t>Log</a:t>
            </a:r>
            <a:endParaRPr lang="en-US" sz="22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Document</a:t>
            </a:r>
            <a:endParaRPr lang="en-US" sz="1400" dirty="0">
              <a:solidFill>
                <a:srgbClr val="FFFFFF"/>
              </a:solidFill>
            </a:endParaRPr>
          </a:p>
          <a:p>
            <a:pPr marL="114300" lvl="1" indent="-114300" defTabSz="622300">
              <a:lnSpc>
                <a:spcPct val="90000"/>
              </a:lnSpc>
              <a:spcBef>
                <a:spcPct val="0"/>
              </a:spcBef>
              <a:spcAft>
                <a:spcPct val="15000"/>
              </a:spcAft>
              <a:buFontTx/>
              <a:buChar char="••"/>
            </a:pPr>
            <a:endParaRPr lang="en-US" sz="1400" dirty="0">
              <a:solidFill>
                <a:srgbClr val="FFFFFF"/>
              </a:solidFill>
            </a:endParaRPr>
          </a:p>
          <a:p>
            <a:pPr marL="114300" lvl="1" indent="-114300" defTabSz="622300">
              <a:lnSpc>
                <a:spcPct val="90000"/>
              </a:lnSpc>
              <a:spcBef>
                <a:spcPct val="0"/>
              </a:spcBef>
              <a:spcAft>
                <a:spcPct val="15000"/>
              </a:spcAft>
              <a:buFontTx/>
              <a:buChar char="••"/>
            </a:pPr>
            <a:endParaRPr lang="en-US" sz="1400" dirty="0">
              <a:solidFill>
                <a:srgbClr val="FFFFFF"/>
              </a:solidFill>
            </a:endParaRPr>
          </a:p>
          <a:p>
            <a:pPr marL="114300" lvl="1" indent="-114300" defTabSz="622300">
              <a:lnSpc>
                <a:spcPct val="90000"/>
              </a:lnSpc>
              <a:spcBef>
                <a:spcPct val="0"/>
              </a:spcBef>
              <a:spcAft>
                <a:spcPct val="15000"/>
              </a:spcAft>
              <a:buFontTx/>
              <a:buChar char="••"/>
            </a:pPr>
            <a:endParaRPr lang="en-US" sz="14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SharePoint List</a:t>
            </a:r>
            <a:endParaRPr lang="en-US" sz="14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SQL Database</a:t>
            </a:r>
            <a:endParaRPr lang="en-US" sz="1400" dirty="0">
              <a:solidFill>
                <a:srgbClr val="FFFFFF"/>
              </a:solidFill>
            </a:endParaRPr>
          </a:p>
        </p:txBody>
      </p:sp>
      <p:sp>
        <p:nvSpPr>
          <p:cNvPr id="10" name="Freeform 9"/>
          <p:cNvSpPr/>
          <p:nvPr/>
        </p:nvSpPr>
        <p:spPr>
          <a:xfrm>
            <a:off x="9875837" y="2375120"/>
            <a:ext cx="1623212" cy="2238248"/>
          </a:xfrm>
          <a:custGeom>
            <a:avLst/>
            <a:gdLst>
              <a:gd name="connsiteX0" fmla="*/ 0 w 1623212"/>
              <a:gd name="connsiteY0" fmla="*/ 270541 h 2238248"/>
              <a:gd name="connsiteX1" fmla="*/ 270541 w 1623212"/>
              <a:gd name="connsiteY1" fmla="*/ 0 h 2238248"/>
              <a:gd name="connsiteX2" fmla="*/ 1352671 w 1623212"/>
              <a:gd name="connsiteY2" fmla="*/ 0 h 2238248"/>
              <a:gd name="connsiteX3" fmla="*/ 1623212 w 1623212"/>
              <a:gd name="connsiteY3" fmla="*/ 270541 h 2238248"/>
              <a:gd name="connsiteX4" fmla="*/ 1623212 w 1623212"/>
              <a:gd name="connsiteY4" fmla="*/ 1967707 h 2238248"/>
              <a:gd name="connsiteX5" fmla="*/ 1352671 w 1623212"/>
              <a:gd name="connsiteY5" fmla="*/ 2238248 h 2238248"/>
              <a:gd name="connsiteX6" fmla="*/ 270541 w 1623212"/>
              <a:gd name="connsiteY6" fmla="*/ 2238248 h 2238248"/>
              <a:gd name="connsiteX7" fmla="*/ 0 w 1623212"/>
              <a:gd name="connsiteY7" fmla="*/ 1967707 h 2238248"/>
              <a:gd name="connsiteX8" fmla="*/ 0 w 1623212"/>
              <a:gd name="connsiteY8" fmla="*/ 270541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212" h="2238248">
                <a:moveTo>
                  <a:pt x="0" y="270541"/>
                </a:moveTo>
                <a:cubicBezTo>
                  <a:pt x="0" y="121125"/>
                  <a:pt x="121125" y="0"/>
                  <a:pt x="270541" y="0"/>
                </a:cubicBezTo>
                <a:lnTo>
                  <a:pt x="1352671" y="0"/>
                </a:lnTo>
                <a:cubicBezTo>
                  <a:pt x="1502087" y="0"/>
                  <a:pt x="1623212" y="121125"/>
                  <a:pt x="1623212" y="270541"/>
                </a:cubicBezTo>
                <a:lnTo>
                  <a:pt x="1623212" y="1967707"/>
                </a:lnTo>
                <a:cubicBezTo>
                  <a:pt x="1623212" y="2117123"/>
                  <a:pt x="1502087" y="2238248"/>
                  <a:pt x="1352671" y="2238248"/>
                </a:cubicBezTo>
                <a:lnTo>
                  <a:pt x="270541" y="2238248"/>
                </a:lnTo>
                <a:cubicBezTo>
                  <a:pt x="121125" y="2238248"/>
                  <a:pt x="0" y="2117123"/>
                  <a:pt x="0" y="1967707"/>
                </a:cubicBezTo>
                <a:lnTo>
                  <a:pt x="0" y="270541"/>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47819" tIns="147819" rIns="147819" bIns="147819" numCol="1" spcCol="1270" anchor="t" anchorCtr="0">
            <a:noAutofit/>
          </a:bodyPr>
          <a:lstStyle/>
          <a:p>
            <a:pPr defTabSz="800100">
              <a:lnSpc>
                <a:spcPct val="90000"/>
              </a:lnSpc>
              <a:spcBef>
                <a:spcPct val="0"/>
              </a:spcBef>
              <a:spcAft>
                <a:spcPct val="35000"/>
              </a:spcAft>
            </a:pPr>
            <a:r>
              <a:rPr lang="en-US" sz="2200" dirty="0" smtClean="0">
                <a:solidFill>
                  <a:srgbClr val="FFFFFF"/>
                </a:solidFill>
              </a:rPr>
              <a:t>Report</a:t>
            </a:r>
            <a:endParaRPr lang="en-US" sz="22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Insight</a:t>
            </a:r>
            <a:endParaRPr lang="en-US" sz="14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Compliance</a:t>
            </a:r>
            <a:endParaRPr lang="en-US" sz="1400" dirty="0">
              <a:solidFill>
                <a:srgbClr val="FFFFFF"/>
              </a:solidFill>
            </a:endParaRPr>
          </a:p>
          <a:p>
            <a:pPr marL="114300" lvl="1" indent="-114300" defTabSz="622300">
              <a:lnSpc>
                <a:spcPct val="90000"/>
              </a:lnSpc>
              <a:spcBef>
                <a:spcPct val="0"/>
              </a:spcBef>
              <a:spcAft>
                <a:spcPct val="15000"/>
              </a:spcAft>
              <a:buFontTx/>
              <a:buChar char="••"/>
            </a:pPr>
            <a:endParaRPr lang="en-US" sz="1400" dirty="0">
              <a:solidFill>
                <a:srgbClr val="FFFFFF"/>
              </a:solidFill>
            </a:endParaRPr>
          </a:p>
          <a:p>
            <a:pPr marL="114300" lvl="1" indent="-114300" defTabSz="622300">
              <a:lnSpc>
                <a:spcPct val="90000"/>
              </a:lnSpc>
              <a:spcBef>
                <a:spcPct val="0"/>
              </a:spcBef>
              <a:spcAft>
                <a:spcPct val="15000"/>
              </a:spcAft>
              <a:buFontTx/>
              <a:buChar char="••"/>
            </a:pPr>
            <a:endParaRPr lang="en-US" sz="14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Excel</a:t>
            </a:r>
            <a:endParaRPr lang="en-US" sz="14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Reporting, BI</a:t>
            </a:r>
            <a:endParaRPr lang="en-US" sz="1400" dirty="0">
              <a:solidFill>
                <a:srgbClr val="FFFFFF"/>
              </a:solidFill>
            </a:endParaRPr>
          </a:p>
        </p:txBody>
      </p:sp>
      <p:sp>
        <p:nvSpPr>
          <p:cNvPr id="11" name="Freeform 10"/>
          <p:cNvSpPr/>
          <p:nvPr/>
        </p:nvSpPr>
        <p:spPr>
          <a:xfrm>
            <a:off x="933496" y="2367709"/>
            <a:ext cx="1623212" cy="2238248"/>
          </a:xfrm>
          <a:custGeom>
            <a:avLst/>
            <a:gdLst>
              <a:gd name="connsiteX0" fmla="*/ 0 w 1623212"/>
              <a:gd name="connsiteY0" fmla="*/ 270541 h 2238248"/>
              <a:gd name="connsiteX1" fmla="*/ 270541 w 1623212"/>
              <a:gd name="connsiteY1" fmla="*/ 0 h 2238248"/>
              <a:gd name="connsiteX2" fmla="*/ 1352671 w 1623212"/>
              <a:gd name="connsiteY2" fmla="*/ 0 h 2238248"/>
              <a:gd name="connsiteX3" fmla="*/ 1623212 w 1623212"/>
              <a:gd name="connsiteY3" fmla="*/ 270541 h 2238248"/>
              <a:gd name="connsiteX4" fmla="*/ 1623212 w 1623212"/>
              <a:gd name="connsiteY4" fmla="*/ 1967707 h 2238248"/>
              <a:gd name="connsiteX5" fmla="*/ 1352671 w 1623212"/>
              <a:gd name="connsiteY5" fmla="*/ 2238248 h 2238248"/>
              <a:gd name="connsiteX6" fmla="*/ 270541 w 1623212"/>
              <a:gd name="connsiteY6" fmla="*/ 2238248 h 2238248"/>
              <a:gd name="connsiteX7" fmla="*/ 0 w 1623212"/>
              <a:gd name="connsiteY7" fmla="*/ 1967707 h 2238248"/>
              <a:gd name="connsiteX8" fmla="*/ 0 w 1623212"/>
              <a:gd name="connsiteY8" fmla="*/ 270541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212" h="2238248">
                <a:moveTo>
                  <a:pt x="0" y="270541"/>
                </a:moveTo>
                <a:cubicBezTo>
                  <a:pt x="0" y="121125"/>
                  <a:pt x="121125" y="0"/>
                  <a:pt x="270541" y="0"/>
                </a:cubicBezTo>
                <a:lnTo>
                  <a:pt x="1352671" y="0"/>
                </a:lnTo>
                <a:cubicBezTo>
                  <a:pt x="1502087" y="0"/>
                  <a:pt x="1623212" y="121125"/>
                  <a:pt x="1623212" y="270541"/>
                </a:cubicBezTo>
                <a:lnTo>
                  <a:pt x="1623212" y="1967707"/>
                </a:lnTo>
                <a:cubicBezTo>
                  <a:pt x="1623212" y="2117123"/>
                  <a:pt x="1502087" y="2238248"/>
                  <a:pt x="1352671" y="2238248"/>
                </a:cubicBezTo>
                <a:lnTo>
                  <a:pt x="270541" y="2238248"/>
                </a:lnTo>
                <a:cubicBezTo>
                  <a:pt x="121125" y="2238248"/>
                  <a:pt x="0" y="2117123"/>
                  <a:pt x="0" y="1967707"/>
                </a:cubicBezTo>
                <a:lnTo>
                  <a:pt x="0" y="270541"/>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47819" tIns="147819" rIns="147819" bIns="147819" numCol="1" spcCol="1270" anchor="t" anchorCtr="0">
            <a:noAutofit/>
          </a:bodyPr>
          <a:lstStyle/>
          <a:p>
            <a:pPr defTabSz="800100">
              <a:lnSpc>
                <a:spcPct val="90000"/>
              </a:lnSpc>
              <a:spcBef>
                <a:spcPct val="0"/>
              </a:spcBef>
              <a:spcAft>
                <a:spcPct val="35000"/>
              </a:spcAft>
            </a:pPr>
            <a:r>
              <a:rPr lang="en-US" sz="2200" dirty="0" smtClean="0">
                <a:solidFill>
                  <a:srgbClr val="FFFFFF"/>
                </a:solidFill>
              </a:rPr>
              <a:t>Request</a:t>
            </a:r>
            <a:endParaRPr lang="en-US" sz="22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Data points</a:t>
            </a:r>
            <a:endParaRPr lang="en-US" sz="1400" dirty="0">
              <a:solidFill>
                <a:srgbClr val="FFFFFF"/>
              </a:solidFill>
            </a:endParaRPr>
          </a:p>
          <a:p>
            <a:pPr marL="114300" lvl="1" indent="-114300" defTabSz="622300">
              <a:lnSpc>
                <a:spcPct val="90000"/>
              </a:lnSpc>
              <a:spcBef>
                <a:spcPct val="0"/>
              </a:spcBef>
              <a:spcAft>
                <a:spcPct val="15000"/>
              </a:spcAft>
              <a:buFontTx/>
              <a:buChar char="••"/>
            </a:pPr>
            <a:endParaRPr lang="en-US" sz="1400" dirty="0">
              <a:solidFill>
                <a:srgbClr val="FFFFFF"/>
              </a:solidFill>
            </a:endParaRPr>
          </a:p>
          <a:p>
            <a:pPr marL="114300" lvl="1" indent="-114300" defTabSz="622300">
              <a:lnSpc>
                <a:spcPct val="90000"/>
              </a:lnSpc>
              <a:spcBef>
                <a:spcPct val="0"/>
              </a:spcBef>
              <a:spcAft>
                <a:spcPct val="15000"/>
              </a:spcAft>
              <a:buFontTx/>
              <a:buChar char="••"/>
            </a:pPr>
            <a:endParaRPr lang="en-US" sz="1400" dirty="0">
              <a:solidFill>
                <a:srgbClr val="FFFFFF"/>
              </a:solidFill>
            </a:endParaRPr>
          </a:p>
          <a:p>
            <a:pPr marL="114300" lvl="1" indent="-114300" defTabSz="622300">
              <a:lnSpc>
                <a:spcPct val="90000"/>
              </a:lnSpc>
              <a:spcBef>
                <a:spcPct val="0"/>
              </a:spcBef>
              <a:spcAft>
                <a:spcPct val="15000"/>
              </a:spcAft>
              <a:buFontTx/>
              <a:buChar char="••"/>
            </a:pPr>
            <a:endParaRPr lang="en-US" sz="14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SharePoint List</a:t>
            </a:r>
            <a:endParaRPr lang="en-US" sz="1400" dirty="0">
              <a:solidFill>
                <a:srgbClr val="FFFFFF"/>
              </a:solidFill>
            </a:endParaRPr>
          </a:p>
          <a:p>
            <a:pPr marL="114300" lvl="1" indent="-114300" defTabSz="622300">
              <a:lnSpc>
                <a:spcPct val="90000"/>
              </a:lnSpc>
              <a:spcBef>
                <a:spcPct val="0"/>
              </a:spcBef>
              <a:spcAft>
                <a:spcPct val="15000"/>
              </a:spcAft>
              <a:buFontTx/>
              <a:buChar char="••"/>
            </a:pPr>
            <a:r>
              <a:rPr lang="en-US" sz="1400" dirty="0" smtClean="0">
                <a:solidFill>
                  <a:srgbClr val="FFFFFF"/>
                </a:solidFill>
              </a:rPr>
              <a:t>Forms, BCS</a:t>
            </a:r>
            <a:endParaRPr lang="en-US" sz="1400" dirty="0">
              <a:solidFill>
                <a:srgbClr val="FFFFFF"/>
              </a:solidFill>
            </a:endParaRPr>
          </a:p>
        </p:txBody>
      </p:sp>
    </p:spTree>
    <p:extLst>
      <p:ext uri="{BB962C8B-B14F-4D97-AF65-F5344CB8AC3E}">
        <p14:creationId xmlns:p14="http://schemas.microsoft.com/office/powerpoint/2010/main" val="12148564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Third Party Tools</a:t>
            </a:r>
            <a:endParaRPr lang="en-US" dirty="0"/>
          </a:p>
        </p:txBody>
      </p:sp>
      <p:sp>
        <p:nvSpPr>
          <p:cNvPr id="3" name="Content Placeholder 2"/>
          <p:cNvSpPr>
            <a:spLocks noGrp="1"/>
          </p:cNvSpPr>
          <p:nvPr>
            <p:ph type="body" sz="quarter" idx="11"/>
          </p:nvPr>
        </p:nvSpPr>
        <p:spPr>
          <a:prstGeom prst="rect">
            <a:avLst/>
          </a:prstGeom>
        </p:spPr>
        <p:txBody>
          <a:bodyPr numCol="2"/>
          <a:lstStyle/>
          <a:p>
            <a:r>
              <a:rPr lang="en-US" dirty="0" smtClean="0"/>
              <a:t>Infrastructure and operations management</a:t>
            </a:r>
          </a:p>
          <a:p>
            <a:pPr lvl="1"/>
            <a:r>
              <a:rPr lang="en-US" dirty="0" smtClean="0"/>
              <a:t>Deployment</a:t>
            </a:r>
          </a:p>
          <a:p>
            <a:pPr lvl="1"/>
            <a:r>
              <a:rPr lang="en-US" dirty="0" smtClean="0"/>
              <a:t>Configuration</a:t>
            </a:r>
          </a:p>
          <a:p>
            <a:pPr lvl="1"/>
            <a:r>
              <a:rPr lang="en-US" dirty="0" smtClean="0"/>
              <a:t>Administration</a:t>
            </a:r>
          </a:p>
          <a:p>
            <a:pPr lvl="1"/>
            <a:r>
              <a:rPr lang="en-US" dirty="0" smtClean="0"/>
              <a:t>Information management</a:t>
            </a:r>
          </a:p>
          <a:p>
            <a:pPr lvl="1"/>
            <a:r>
              <a:rPr lang="en-US" dirty="0" smtClean="0"/>
              <a:t>Data protection</a:t>
            </a:r>
          </a:p>
          <a:p>
            <a:pPr lvl="1"/>
            <a:r>
              <a:rPr lang="en-US" dirty="0" smtClean="0"/>
              <a:t>Insight</a:t>
            </a:r>
          </a:p>
          <a:p>
            <a:r>
              <a:rPr lang="en-US" dirty="0" smtClean="0"/>
              <a:t>Build vs. buy</a:t>
            </a:r>
          </a:p>
          <a:p>
            <a:pPr lvl="1"/>
            <a:r>
              <a:rPr lang="en-US" dirty="0" smtClean="0"/>
              <a:t>Feature set</a:t>
            </a:r>
          </a:p>
          <a:p>
            <a:pPr lvl="1"/>
            <a:r>
              <a:rPr lang="en-US" dirty="0" smtClean="0"/>
              <a:t>Track record</a:t>
            </a:r>
          </a:p>
          <a:p>
            <a:pPr lvl="1"/>
            <a:r>
              <a:rPr lang="en-US" dirty="0" smtClean="0"/>
              <a:t>Support</a:t>
            </a:r>
          </a:p>
          <a:p>
            <a:r>
              <a:rPr lang="en-US" dirty="0" smtClean="0"/>
              <a:t>Do it better</a:t>
            </a:r>
          </a:p>
          <a:p>
            <a:r>
              <a:rPr lang="en-US" dirty="0" smtClean="0"/>
              <a:t>Do more</a:t>
            </a:r>
          </a:p>
        </p:txBody>
      </p:sp>
    </p:spTree>
    <p:extLst>
      <p:ext uri="{BB962C8B-B14F-4D97-AF65-F5344CB8AC3E}">
        <p14:creationId xmlns:p14="http://schemas.microsoft.com/office/powerpoint/2010/main" val="47004661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MAHALO! (thank you!)</a:t>
            </a:r>
            <a:endParaRPr lang="en-US" dirty="0"/>
          </a:p>
        </p:txBody>
      </p:sp>
      <p:sp>
        <p:nvSpPr>
          <p:cNvPr id="6" name="Text Placeholder 5"/>
          <p:cNvSpPr>
            <a:spLocks noGrp="1"/>
          </p:cNvSpPr>
          <p:nvPr>
            <p:ph type="body" sz="quarter" idx="11"/>
          </p:nvPr>
        </p:nvSpPr>
        <p:spPr>
          <a:xfrm>
            <a:off x="274639" y="1212849"/>
            <a:ext cx="11889564" cy="7069628"/>
          </a:xfrm>
        </p:spPr>
        <p:txBody>
          <a:bodyPr/>
          <a:lstStyle/>
          <a:p>
            <a:r>
              <a:rPr lang="en-US" dirty="0" smtClean="0"/>
              <a:t>http://tiny.cc/danholmespc14</a:t>
            </a:r>
          </a:p>
          <a:p>
            <a:r>
              <a:rPr lang="en-US" dirty="0" smtClean="0"/>
              <a:t>http://itunity.com</a:t>
            </a:r>
          </a:p>
          <a:p>
            <a:r>
              <a:rPr lang="en-US" dirty="0" smtClean="0"/>
              <a:t>http://bit.ly/danholmearticles</a:t>
            </a:r>
          </a:p>
          <a:p>
            <a:r>
              <a:rPr lang="en-US" dirty="0" smtClean="0"/>
              <a:t>http://bit.ly/danholmebooks</a:t>
            </a:r>
          </a:p>
          <a:p>
            <a:endParaRPr lang="en-US" dirty="0" smtClean="0"/>
          </a:p>
          <a:p>
            <a:r>
              <a:rPr lang="en-US" sz="5400" spc="-102" dirty="0" smtClean="0">
                <a:ln w="3175">
                  <a:noFill/>
                </a:ln>
                <a:gradFill>
                  <a:gsLst>
                    <a:gs pos="1250">
                      <a:schemeClr val="tx1"/>
                    </a:gs>
                    <a:gs pos="100000">
                      <a:schemeClr val="tx1"/>
                    </a:gs>
                  </a:gsLst>
                  <a:lin ang="5400000" scaled="0"/>
                </a:gradFill>
                <a:cs typeface="Segoe UI" pitchFamily="34" charset="0"/>
              </a:rPr>
              <a:t>A HUI HO! (‘til next time!)</a:t>
            </a:r>
          </a:p>
          <a:p>
            <a:r>
              <a:rPr lang="en-US" dirty="0" smtClean="0"/>
              <a:t>dan.holme@itunity.com</a:t>
            </a:r>
          </a:p>
          <a:p>
            <a:r>
              <a:rPr lang="en-US" dirty="0" smtClean="0"/>
              <a:t>@</a:t>
            </a:r>
            <a:r>
              <a:rPr lang="en-US" dirty="0" err="1" smtClean="0"/>
              <a:t>danholme</a:t>
            </a:r>
            <a:endParaRPr lang="en-US" dirty="0" smtClean="0"/>
          </a:p>
          <a:p>
            <a:endParaRPr lang="en-US" dirty="0" smtClean="0"/>
          </a:p>
          <a:p>
            <a:endParaRPr lang="en-US" dirty="0"/>
          </a:p>
        </p:txBody>
      </p:sp>
      <p:sp>
        <p:nvSpPr>
          <p:cNvPr id="4" name="UNITY TILE"/>
          <p:cNvSpPr/>
          <p:nvPr/>
        </p:nvSpPr>
        <p:spPr bwMode="auto">
          <a:xfrm>
            <a:off x="8199437" y="4774894"/>
            <a:ext cx="4114800" cy="205852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222003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921385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184134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SURFACE"/>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1234" y="67012"/>
            <a:ext cx="10922876" cy="6937144"/>
          </a:xfrm>
          <a:prstGeom prst="rect">
            <a:avLst/>
          </a:prstGeom>
          <a:effectLst>
            <a:outerShdw blurRad="127000" sx="101000" sy="101000" algn="ctr" rotWithShape="0">
              <a:prstClr val="black">
                <a:alpha val="20000"/>
              </a:prstClr>
            </a:outerShdw>
          </a:effectLst>
        </p:spPr>
      </p:pic>
      <p:sp>
        <p:nvSpPr>
          <p:cNvPr id="14" name="SCREEN"/>
          <p:cNvSpPr/>
          <p:nvPr/>
        </p:nvSpPr>
        <p:spPr bwMode="auto">
          <a:xfrm>
            <a:off x="1600200" y="914400"/>
            <a:ext cx="9326880" cy="5257800"/>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43" name="CONTACT INFO"/>
          <p:cNvGrpSpPr/>
          <p:nvPr/>
        </p:nvGrpSpPr>
        <p:grpSpPr>
          <a:xfrm>
            <a:off x="1827237" y="5752531"/>
            <a:ext cx="8857566" cy="360142"/>
            <a:chOff x="720033" y="5698714"/>
            <a:chExt cx="10678774" cy="353113"/>
          </a:xfrm>
        </p:grpSpPr>
        <p:sp>
          <p:nvSpPr>
            <p:cNvPr id="44" name="Title 12"/>
            <p:cNvSpPr txBox="1">
              <a:spLocks/>
            </p:cNvSpPr>
            <p:nvPr/>
          </p:nvSpPr>
          <p:spPr>
            <a:xfrm>
              <a:off x="720033" y="5725916"/>
              <a:ext cx="10678774" cy="3259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tabLst>
                  <a:tab pos="2514600" algn="l"/>
                  <a:tab pos="9309100" algn="r"/>
                  <a:tab pos="11310938" algn="r"/>
                </a:tabLst>
              </a:pPr>
              <a:r>
                <a:rPr sz="2400" err="1">
                  <a:solidFill>
                    <a:srgbClr val="5A5757"/>
                  </a:solidFill>
                  <a:ea typeface="Segoe UI" pitchFamily="34" charset="0"/>
                  <a:cs typeface="Segoe UI" pitchFamily="34" charset="0"/>
                </a:rPr>
                <a:t>danholme</a:t>
              </a:r>
              <a:r>
                <a:rPr sz="2400">
                  <a:solidFill>
                    <a:srgbClr val="5A5757"/>
                  </a:solidFill>
                  <a:ea typeface="Segoe UI" pitchFamily="34" charset="0"/>
                  <a:cs typeface="Segoe UI" pitchFamily="34" charset="0"/>
                </a:rPr>
                <a:t>	http://tiny.cc/danholmespc14	dan.holme@itunity.com</a:t>
              </a:r>
            </a:p>
          </p:txBody>
        </p:sp>
        <p:pic>
          <p:nvPicPr>
            <p:cNvPr id="46" name="Picture 45" descr="t_logo-a.png"/>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806072" y="5698723"/>
              <a:ext cx="451771" cy="32897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C:\Users\Dan\Pictures\facebook_logo (36x36).jpg"/>
            <p:cNvPicPr>
              <a:picLocks noChangeAspect="1" noChangeArrowheads="1"/>
            </p:cNvPicPr>
            <p:nvPr/>
          </p:nvPicPr>
          <p:blipFill>
            <a:blip r:embed="rId5">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254864" y="5698714"/>
              <a:ext cx="451774" cy="328969"/>
            </a:xfrm>
            <a:prstGeom prst="rect">
              <a:avLst/>
            </a:prstGeom>
            <a:noFill/>
            <a:extLst>
              <a:ext uri="{909E8E84-426E-40DD-AFC4-6F175D3DCCD1}">
                <a14:hiddenFill xmlns:a14="http://schemas.microsoft.com/office/drawing/2010/main">
                  <a:solidFill>
                    <a:srgbClr val="FFFFFF"/>
                  </a:solidFill>
                </a14:hiddenFill>
              </a:ext>
            </a:extLst>
          </p:spPr>
        </p:pic>
      </p:grpSp>
      <p:sp>
        <p:nvSpPr>
          <p:cNvPr id="76" name="UNITY TILE"/>
          <p:cNvSpPr/>
          <p:nvPr/>
        </p:nvSpPr>
        <p:spPr bwMode="auto">
          <a:xfrm>
            <a:off x="4198620" y="1219310"/>
            <a:ext cx="4114800" cy="2058522"/>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solidFill>
              <a:srgbClr val="5A575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5" name="AUTHOR TILE"/>
          <p:cNvGrpSpPr/>
          <p:nvPr/>
        </p:nvGrpSpPr>
        <p:grpSpPr>
          <a:xfrm>
            <a:off x="8627403" y="3582742"/>
            <a:ext cx="2057400" cy="2057400"/>
            <a:chOff x="4182687" y="3318318"/>
            <a:chExt cx="2057400" cy="2057400"/>
          </a:xfrm>
        </p:grpSpPr>
        <p:sp>
          <p:nvSpPr>
            <p:cNvPr id="68" name="Rectangle 67"/>
            <p:cNvSpPr/>
            <p:nvPr/>
          </p:nvSpPr>
          <p:spPr bwMode="auto">
            <a:xfrm>
              <a:off x="4182687" y="3318318"/>
              <a:ext cx="2057400" cy="2057400"/>
            </a:xfrm>
            <a:prstGeom prst="rect">
              <a:avLst/>
            </a:prstGeom>
            <a:solidFill>
              <a:srgbClr val="16A5DA"/>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9" name="Picture 2"/>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437561" y="3408637"/>
              <a:ext cx="1536522" cy="1876762"/>
            </a:xfrm>
            <a:prstGeom prst="rect">
              <a:avLst/>
            </a:prstGeom>
            <a:solidFill>
              <a:srgbClr val="F26522"/>
            </a:solidFill>
            <a:extLst/>
          </p:spPr>
        </p:pic>
      </p:grpSp>
      <p:grpSp>
        <p:nvGrpSpPr>
          <p:cNvPr id="70" name="SPC TILE"/>
          <p:cNvGrpSpPr/>
          <p:nvPr/>
        </p:nvGrpSpPr>
        <p:grpSpPr>
          <a:xfrm>
            <a:off x="1829006" y="3582742"/>
            <a:ext cx="2057401" cy="2057400"/>
            <a:chOff x="5467126" y="4430310"/>
            <a:chExt cx="2011217" cy="1982870"/>
          </a:xfrm>
          <a:solidFill>
            <a:srgbClr val="00B0F0"/>
          </a:solidFill>
        </p:grpSpPr>
        <p:sp>
          <p:nvSpPr>
            <p:cNvPr id="71" name="Rectangle 70"/>
            <p:cNvSpPr/>
            <p:nvPr/>
          </p:nvSpPr>
          <p:spPr bwMode="auto">
            <a:xfrm>
              <a:off x="5467126" y="4430310"/>
              <a:ext cx="2011217" cy="1982870"/>
            </a:xfrm>
            <a:prstGeom prst="rect">
              <a:avLst/>
            </a:prstGeom>
            <a:solidFill>
              <a:srgbClr val="34343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pic>
          <p:nvPicPr>
            <p:cNvPr id="72" name="Picture 4">
              <a:hlinkClick r:id="rId8"/>
            </p:cNvPr>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a:off x="5790958" y="4503687"/>
              <a:ext cx="1353720" cy="1847841"/>
            </a:xfrm>
            <a:prstGeom prst="rect">
              <a:avLst/>
            </a:prstGeom>
            <a:grpFill/>
            <a:ln>
              <a:noFill/>
            </a:ln>
            <a:extLst/>
          </p:spPr>
        </p:pic>
      </p:grpSp>
      <p:grpSp>
        <p:nvGrpSpPr>
          <p:cNvPr id="65" name="CONSULTANT TILE"/>
          <p:cNvGrpSpPr/>
          <p:nvPr/>
        </p:nvGrpSpPr>
        <p:grpSpPr>
          <a:xfrm>
            <a:off x="8621838" y="1220432"/>
            <a:ext cx="2057400" cy="2057400"/>
            <a:chOff x="9218612" y="1390519"/>
            <a:chExt cx="2017242" cy="2017242"/>
          </a:xfrm>
          <a:solidFill>
            <a:schemeClr val="accent1"/>
          </a:solidFill>
        </p:grpSpPr>
        <p:sp>
          <p:nvSpPr>
            <p:cNvPr id="66" name="Rectangle 65"/>
            <p:cNvSpPr/>
            <p:nvPr/>
          </p:nvSpPr>
          <p:spPr bwMode="auto">
            <a:xfrm>
              <a:off x="9218612" y="1390519"/>
              <a:ext cx="2017242" cy="2017242"/>
            </a:xfrm>
            <a:prstGeom prst="rect">
              <a:avLst/>
            </a:prstGeom>
            <a:solidFill>
              <a:srgbClr val="ED1C2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pic>
          <p:nvPicPr>
            <p:cNvPr id="67" name="Picture 2"/>
            <p:cNvPicPr>
              <a:picLocks noChangeAspect="1" noChangeArrowheads="1"/>
            </p:cNvPicPr>
            <p:nvPr/>
          </p:nvPicPr>
          <p:blipFill>
            <a:blip r:embed="rId10">
              <a:extLst>
                <a:ext uri="{28A0092B-C50C-407E-A947-70E740481C1C}">
                  <a14:useLocalDpi xmlns:a14="http://schemas.microsoft.com/office/drawing/2010/main"/>
                </a:ext>
              </a:extLst>
            </a:blip>
            <a:stretch>
              <a:fillRect/>
            </a:stretch>
          </p:blipFill>
          <p:spPr bwMode="auto">
            <a:xfrm>
              <a:off x="9433069" y="1523665"/>
              <a:ext cx="1588329" cy="1749849"/>
            </a:xfrm>
            <a:prstGeom prst="rect">
              <a:avLst/>
            </a:prstGeom>
            <a:solidFill>
              <a:srgbClr val="F26522"/>
            </a:solidFill>
            <a:extLst/>
          </p:spPr>
        </p:pic>
      </p:grpSp>
      <p:sp>
        <p:nvSpPr>
          <p:cNvPr id="7" name="MAUI TILE"/>
          <p:cNvSpPr/>
          <p:nvPr/>
        </p:nvSpPr>
        <p:spPr bwMode="auto">
          <a:xfrm>
            <a:off x="4183034" y="3583553"/>
            <a:ext cx="4114800" cy="2056589"/>
          </a:xfrm>
          <a:prstGeom prst="rect">
            <a:avLst/>
          </a:prstGeom>
          <a:blipFill>
            <a:blip r:embed="rId11"/>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62" name="HEADSHOT TILE"/>
          <p:cNvGrpSpPr/>
          <p:nvPr/>
        </p:nvGrpSpPr>
        <p:grpSpPr>
          <a:xfrm>
            <a:off x="1828800" y="1220432"/>
            <a:ext cx="2057400" cy="2057400"/>
            <a:chOff x="1179117" y="1361484"/>
            <a:chExt cx="2011216" cy="2011216"/>
          </a:xfrm>
        </p:grpSpPr>
        <p:pic>
          <p:nvPicPr>
            <p:cNvPr id="63" name="Picture 2" descr="C:\Users\Dan\Pictures\Dan Headshots\Dan_Lync_100KB.jp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179117" y="1361484"/>
              <a:ext cx="2011216" cy="2011216"/>
            </a:xfrm>
            <a:prstGeom prst="rect">
              <a:avLst/>
            </a:prstGeom>
            <a:noFill/>
            <a:ln>
              <a:solidFill>
                <a:srgbClr val="373737"/>
              </a:solidFill>
            </a:ln>
            <a:extLst>
              <a:ext uri="{909E8E84-426E-40DD-AFC4-6F175D3DCCD1}">
                <a14:hiddenFill xmlns:a14="http://schemas.microsoft.com/office/drawing/2010/main">
                  <a:solidFill>
                    <a:srgbClr val="FFFFFF"/>
                  </a:solidFill>
                </a14:hiddenFill>
              </a:ext>
            </a:extLst>
          </p:spPr>
        </p:pic>
        <p:pic>
          <p:nvPicPr>
            <p:cNvPr id="64" name="Picture 2" descr="http://www.ashwinkini.com/blog/wp-content/uploads/2008/01/mvp_horizontal_fullcolor.png"/>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2109139" y="2931911"/>
              <a:ext cx="1078309" cy="435471"/>
            </a:xfrm>
            <a:prstGeom prst="rect">
              <a:avLst/>
            </a:prstGeom>
            <a:noFill/>
            <a:ln>
              <a:solidFill>
                <a:srgbClr val="373737"/>
              </a:solidFill>
            </a:ln>
            <a:extLst>
              <a:ext uri="{909E8E84-426E-40DD-AFC4-6F175D3DCCD1}">
                <a14:hiddenFill xmlns:a14="http://schemas.microsoft.com/office/drawing/2010/main">
                  <a:solidFill>
                    <a:srgbClr val="FFFFFF"/>
                  </a:solidFill>
                </a14:hiddenFill>
              </a:ext>
            </a:extLst>
          </p:spPr>
        </p:pic>
      </p:grpSp>
      <p:grpSp>
        <p:nvGrpSpPr>
          <p:cNvPr id="49" name="AUTHOR"/>
          <p:cNvGrpSpPr/>
          <p:nvPr/>
        </p:nvGrpSpPr>
        <p:grpSpPr>
          <a:xfrm>
            <a:off x="1600199" y="914398"/>
            <a:ext cx="9326880" cy="5257800"/>
            <a:chOff x="2666882" y="1301232"/>
            <a:chExt cx="7234198" cy="4079099"/>
          </a:xfrm>
        </p:grpSpPr>
        <p:sp>
          <p:nvSpPr>
            <p:cNvPr id="55" name="Rectangle 54"/>
            <p:cNvSpPr/>
            <p:nvPr/>
          </p:nvSpPr>
          <p:spPr bwMode="auto">
            <a:xfrm>
              <a:off x="2666882" y="1301232"/>
              <a:ext cx="7234198" cy="407909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800" spc="-51" dirty="0" smtClean="0">
                  <a:solidFill>
                    <a:srgbClr val="505050"/>
                  </a:solidFill>
                  <a:ea typeface="Segoe UI" pitchFamily="34" charset="0"/>
                  <a:cs typeface="Segoe UI" pitchFamily="34" charset="0"/>
                </a:rPr>
                <a:t>AUTHOR</a:t>
              </a:r>
              <a:endParaRPr lang="en-US" sz="2800" spc="-51" dirty="0">
                <a:solidFill>
                  <a:srgbClr val="505050"/>
                </a:solidFill>
                <a:ea typeface="Segoe UI" pitchFamily="34" charset="0"/>
                <a:cs typeface="Segoe UI" pitchFamily="34" charset="0"/>
              </a:endParaRPr>
            </a:p>
          </p:txBody>
        </p:sp>
        <p:pic>
          <p:nvPicPr>
            <p:cNvPr id="56" name="Picture 55"/>
            <p:cNvPicPr>
              <a:picLocks noChangeAspect="1"/>
            </p:cNvPicPr>
            <p:nvPr/>
          </p:nvPicPr>
          <p:blipFill>
            <a:blip r:embed="rId14"/>
            <a:stretch>
              <a:fillRect/>
            </a:stretch>
          </p:blipFill>
          <p:spPr>
            <a:xfrm>
              <a:off x="4795846" y="1519140"/>
              <a:ext cx="2987432" cy="3648963"/>
            </a:xfrm>
            <a:prstGeom prst="rect">
              <a:avLst/>
            </a:prstGeom>
          </p:spPr>
        </p:pic>
      </p:grpSp>
      <p:grpSp>
        <p:nvGrpSpPr>
          <p:cNvPr id="41" name="SPC"/>
          <p:cNvGrpSpPr/>
          <p:nvPr/>
        </p:nvGrpSpPr>
        <p:grpSpPr>
          <a:xfrm>
            <a:off x="1600200" y="916117"/>
            <a:ext cx="9326880" cy="5257800"/>
            <a:chOff x="1619230" y="832616"/>
            <a:chExt cx="9327834" cy="5263384"/>
          </a:xfrm>
        </p:grpSpPr>
        <p:sp>
          <p:nvSpPr>
            <p:cNvPr id="42" name="Rectangle 41"/>
            <p:cNvSpPr/>
            <p:nvPr/>
          </p:nvSpPr>
          <p:spPr bwMode="auto">
            <a:xfrm>
              <a:off x="1619230" y="832616"/>
              <a:ext cx="9327834" cy="5263384"/>
            </a:xfrm>
            <a:prstGeom prst="rect">
              <a:avLst/>
            </a:prstGeom>
            <a:solidFill>
              <a:srgbClr val="37373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800" spc="-51" dirty="0" smtClean="0">
                  <a:solidFill>
                    <a:srgbClr val="FFFFFF"/>
                  </a:solidFill>
                  <a:ea typeface="Segoe UI" pitchFamily="34" charset="0"/>
                  <a:cs typeface="Segoe UI" pitchFamily="34" charset="0"/>
                </a:rPr>
                <a:t>EXECUTIVE TRACK</a:t>
              </a:r>
              <a:endParaRPr lang="en-US" sz="2800" spc="-51" dirty="0">
                <a:solidFill>
                  <a:srgbClr val="FFFFFF"/>
                </a:solidFill>
                <a:ea typeface="Segoe UI" pitchFamily="34" charset="0"/>
                <a:cs typeface="Segoe UI" pitchFamily="34" charset="0"/>
              </a:endParaRPr>
            </a:p>
          </p:txBody>
        </p:sp>
        <p:pic>
          <p:nvPicPr>
            <p:cNvPr id="45" name="Picture 44"/>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4558172" y="937172"/>
              <a:ext cx="3412844" cy="4658570"/>
            </a:xfrm>
            <a:prstGeom prst="rect">
              <a:avLst/>
            </a:prstGeom>
          </p:spPr>
        </p:pic>
      </p:grpSp>
      <p:grpSp>
        <p:nvGrpSpPr>
          <p:cNvPr id="57" name="CONSULTANT NBC" hidden="1"/>
          <p:cNvGrpSpPr/>
          <p:nvPr/>
        </p:nvGrpSpPr>
        <p:grpSpPr>
          <a:xfrm>
            <a:off x="1600200" y="916117"/>
            <a:ext cx="9326880" cy="5257800"/>
            <a:chOff x="1619229" y="838200"/>
            <a:chExt cx="9312276" cy="5263384"/>
          </a:xfrm>
        </p:grpSpPr>
        <p:sp>
          <p:nvSpPr>
            <p:cNvPr id="58" name="Rectangle 57"/>
            <p:cNvSpPr/>
            <p:nvPr/>
          </p:nvSpPr>
          <p:spPr bwMode="auto">
            <a:xfrm>
              <a:off x="1619229" y="838200"/>
              <a:ext cx="9312276" cy="526338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800" spc="-51" dirty="0" smtClean="0">
                  <a:solidFill>
                    <a:srgbClr val="505050"/>
                  </a:solidFill>
                  <a:ea typeface="Segoe UI" pitchFamily="34" charset="0"/>
                  <a:cs typeface="Segoe UI" pitchFamily="34" charset="0"/>
                </a:rPr>
                <a:t>CONSULTANT</a:t>
              </a:r>
              <a:endParaRPr lang="en-US" sz="2800" spc="-51" dirty="0">
                <a:solidFill>
                  <a:srgbClr val="505050"/>
                </a:solidFill>
                <a:ea typeface="Segoe UI" pitchFamily="34" charset="0"/>
                <a:cs typeface="Segoe UI" pitchFamily="34" charset="0"/>
              </a:endParaRPr>
            </a:p>
          </p:txBody>
        </p:sp>
        <p:pic>
          <p:nvPicPr>
            <p:cNvPr id="59" name="Picture 58"/>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3322636" y="1248559"/>
              <a:ext cx="5791202" cy="4343402"/>
            </a:xfrm>
            <a:prstGeom prst="rect">
              <a:avLst/>
            </a:prstGeom>
          </p:spPr>
        </p:pic>
      </p:grpSp>
      <p:pic>
        <p:nvPicPr>
          <p:cNvPr id="51" name="UNITY GRAPHIC" descr="IT Unity Logo w:Tagline.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17"/>
              <a:stretch>
                <a:fillRect/>
              </a:stretch>
            </p:blipFill>
          </mc:Choice>
          <mc:Fallback>
            <p:blipFill>
              <a:blip r:embed="rId18"/>
              <a:stretch>
                <a:fillRect/>
              </a:stretch>
            </p:blipFill>
          </mc:Fallback>
        </mc:AlternateContent>
        <p:spPr>
          <a:xfrm>
            <a:off x="1600200" y="903024"/>
            <a:ext cx="9325239" cy="5261238"/>
          </a:xfrm>
          <a:prstGeom prst="rect">
            <a:avLst/>
          </a:prstGeom>
          <a:solidFill>
            <a:srgbClr val="FFFFFF"/>
          </a:solidFill>
        </p:spPr>
      </p:pic>
      <p:sp>
        <p:nvSpPr>
          <p:cNvPr id="34" name="CONSULTANT PHOTO"/>
          <p:cNvSpPr/>
          <p:nvPr/>
        </p:nvSpPr>
        <p:spPr bwMode="auto">
          <a:xfrm>
            <a:off x="1598559" y="914400"/>
            <a:ext cx="9326880" cy="5257800"/>
          </a:xfrm>
          <a:prstGeom prst="rect">
            <a:avLst/>
          </a:prstGeom>
          <a:blipFill dpi="0" rotWithShape="1">
            <a:blip r:embed="rId19">
              <a:extLst>
                <a:ext uri="{28A0092B-C50C-407E-A947-70E740481C1C}">
                  <a14:useLocalDpi xmlns:a14="http://schemas.microsoft.com/office/drawing/2010/main" val="0"/>
                </a:ext>
              </a:extLst>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800" spc="-51" dirty="0" smtClean="0">
                <a:solidFill>
                  <a:srgbClr val="FFFFFF"/>
                </a:solidFill>
                <a:ea typeface="Segoe UI" pitchFamily="34" charset="0"/>
                <a:cs typeface="Segoe UI" pitchFamily="34" charset="0"/>
              </a:rPr>
              <a:t>CONSULTANT</a:t>
            </a:r>
            <a:endParaRPr lang="en-US" sz="2800" spc="-51" dirty="0">
              <a:solidFill>
                <a:srgbClr val="FFFFFF"/>
              </a:solidFill>
              <a:ea typeface="Segoe UI" pitchFamily="34" charset="0"/>
              <a:cs typeface="Segoe UI" pitchFamily="34" charset="0"/>
            </a:endParaRPr>
          </a:p>
        </p:txBody>
      </p:sp>
      <p:sp>
        <p:nvSpPr>
          <p:cNvPr id="36" name="MAUI PHOTO"/>
          <p:cNvSpPr/>
          <p:nvPr/>
        </p:nvSpPr>
        <p:spPr bwMode="auto">
          <a:xfrm>
            <a:off x="1600200" y="914400"/>
            <a:ext cx="9326880" cy="5257800"/>
          </a:xfrm>
          <a:prstGeom prst="rect">
            <a:avLst/>
          </a:prstGeom>
          <a:blipFill dpi="0" rotWithShape="1">
            <a:blip r:embed="rId20">
              <a:extLst>
                <a:ext uri="{28A0092B-C50C-407E-A947-70E740481C1C}">
                  <a14:useLocalDpi xmlns:a14="http://schemas.microsoft.com/office/drawing/2010/main" val="0"/>
                </a:ext>
              </a:extLst>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8600" tIns="46630" rIns="228600" bIns="93260" numCol="1" spcCol="0" rtlCol="0" fromWordArt="0" anchor="b" anchorCtr="0" forceAA="0" compatLnSpc="1">
            <a:prstTxWarp prst="textNoShape">
              <a:avLst/>
            </a:prstTxWarp>
            <a:noAutofit/>
          </a:bodyPr>
          <a:lstStyle/>
          <a:p>
            <a:pPr algn="r" defTabSz="932290" fontAlgn="base">
              <a:spcBef>
                <a:spcPct val="0"/>
              </a:spcBef>
              <a:spcAft>
                <a:spcPct val="0"/>
              </a:spcAft>
            </a:pPr>
            <a:r>
              <a:rPr lang="en-US" sz="2800" spc="-51" dirty="0" smtClean="0">
                <a:solidFill>
                  <a:srgbClr val="FFFFFF"/>
                </a:solidFill>
                <a:ea typeface="Segoe UI" pitchFamily="34" charset="0"/>
                <a:cs typeface="Segoe UI" pitchFamily="34" charset="0"/>
              </a:rPr>
              <a:t>MAUI</a:t>
            </a:r>
            <a:endParaRPr lang="en-US" sz="2800" spc="-51" dirty="0">
              <a:solidFill>
                <a:srgbClr val="FFFFFF"/>
              </a:solidFill>
              <a:ea typeface="Segoe UI" pitchFamily="34" charset="0"/>
              <a:cs typeface="Segoe UI" pitchFamily="34" charset="0"/>
            </a:endParaRPr>
          </a:p>
        </p:txBody>
      </p:sp>
      <p:sp>
        <p:nvSpPr>
          <p:cNvPr id="48" name="DAN HOLME PHOTO"/>
          <p:cNvSpPr/>
          <p:nvPr/>
        </p:nvSpPr>
        <p:spPr bwMode="auto">
          <a:xfrm>
            <a:off x="1600200" y="914400"/>
            <a:ext cx="9326880" cy="5257800"/>
          </a:xfrm>
          <a:prstGeom prst="rect">
            <a:avLst/>
          </a:prstGeom>
          <a:blipFill dpi="0" rotWithShape="1">
            <a:blip r:embed="rId21" cstate="screen">
              <a:extLst>
                <a:ext uri="{28A0092B-C50C-407E-A947-70E740481C1C}">
                  <a14:useLocalDpi xmlns:a14="http://schemas.microsoft.com/office/drawing/2010/main"/>
                </a:ext>
              </a:extLst>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8600" tIns="46630" rIns="228600" bIns="93260" numCol="1" spcCol="0" rtlCol="0" fromWordArt="0" anchor="b" anchorCtr="0" forceAA="0" compatLnSpc="1">
            <a:prstTxWarp prst="textNoShape">
              <a:avLst/>
            </a:prstTxWarp>
            <a:noAutofit/>
          </a:bodyPr>
          <a:lstStyle/>
          <a:p>
            <a:pPr algn="r" defTabSz="932290" fontAlgn="base">
              <a:spcBef>
                <a:spcPct val="0"/>
              </a:spcBef>
              <a:spcAft>
                <a:spcPct val="0"/>
              </a:spcAft>
            </a:pPr>
            <a:r>
              <a:rPr lang="en-US" sz="2800" spc="-51" dirty="0" smtClean="0">
                <a:solidFill>
                  <a:srgbClr val="FFFFFF"/>
                </a:solidFill>
                <a:ea typeface="Segoe UI" pitchFamily="34" charset="0"/>
                <a:cs typeface="Segoe UI" pitchFamily="34" charset="0"/>
              </a:rPr>
              <a:t>DAN HOLME</a:t>
            </a:r>
            <a:endParaRPr lang="en-US" sz="2800" spc="-51"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27215727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autoRev="1" fill="hold" nodeType="clickEffect">
                                  <p:stCondLst>
                                    <p:cond delay="0"/>
                                  </p:stCondLst>
                                  <p:childTnLst>
                                    <p:animScale>
                                      <p:cBhvr>
                                        <p:cTn id="6" dur="250" fill="hold"/>
                                        <p:tgtEl>
                                          <p:spTgt spid="62"/>
                                        </p:tgtEl>
                                      </p:cBhvr>
                                      <p:by x="120000" y="120000"/>
                                    </p:animScale>
                                  </p:childTnLst>
                                </p:cTn>
                              </p:par>
                            </p:childTnLst>
                          </p:cTn>
                        </p:par>
                        <p:par>
                          <p:cTn id="7" fill="hold">
                            <p:stCondLst>
                              <p:cond delay="500"/>
                            </p:stCondLst>
                            <p:childTnLst>
                              <p:par>
                                <p:cTn id="8" presetID="53" presetClass="entr" presetSubtype="16" fill="hold" grpId="0" nodeType="afterEffect">
                                  <p:stCondLst>
                                    <p:cond delay="0"/>
                                  </p:stCondLst>
                                  <p:childTnLst>
                                    <p:set>
                                      <p:cBhvr>
                                        <p:cTn id="9" dur="1" fill="hold">
                                          <p:stCondLst>
                                            <p:cond delay="0"/>
                                          </p:stCondLst>
                                        </p:cTn>
                                        <p:tgtEl>
                                          <p:spTgt spid="48"/>
                                        </p:tgtEl>
                                        <p:attrNameLst>
                                          <p:attrName>style.visibility</p:attrName>
                                        </p:attrNameLst>
                                      </p:cBhvr>
                                      <p:to>
                                        <p:strVal val="visible"/>
                                      </p:to>
                                    </p:set>
                                    <p:anim calcmode="lin" valueType="num">
                                      <p:cBhvr>
                                        <p:cTn id="10" dur="500" fill="hold"/>
                                        <p:tgtEl>
                                          <p:spTgt spid="48"/>
                                        </p:tgtEl>
                                        <p:attrNameLst>
                                          <p:attrName>ppt_w</p:attrName>
                                        </p:attrNameLst>
                                      </p:cBhvr>
                                      <p:tavLst>
                                        <p:tav tm="0">
                                          <p:val>
                                            <p:fltVal val="0"/>
                                          </p:val>
                                        </p:tav>
                                        <p:tav tm="100000">
                                          <p:val>
                                            <p:strVal val="#ppt_w"/>
                                          </p:val>
                                        </p:tav>
                                      </p:tavLst>
                                    </p:anim>
                                    <p:anim calcmode="lin" valueType="num">
                                      <p:cBhvr>
                                        <p:cTn id="11" dur="500" fill="hold"/>
                                        <p:tgtEl>
                                          <p:spTgt spid="48"/>
                                        </p:tgtEl>
                                        <p:attrNameLst>
                                          <p:attrName>ppt_h</p:attrName>
                                        </p:attrNameLst>
                                      </p:cBhvr>
                                      <p:tavLst>
                                        <p:tav tm="0">
                                          <p:val>
                                            <p:fltVal val="0"/>
                                          </p:val>
                                        </p:tav>
                                        <p:tav tm="100000">
                                          <p:val>
                                            <p:strVal val="#ppt_h"/>
                                          </p:val>
                                        </p:tav>
                                      </p:tavLst>
                                    </p:anim>
                                    <p:animEffect transition="in" filter="fade">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xit" presetSubtype="32" fill="hold" grpId="1" nodeType="clickEffect">
                                  <p:stCondLst>
                                    <p:cond delay="0"/>
                                  </p:stCondLst>
                                  <p:childTnLst>
                                    <p:anim calcmode="lin" valueType="num">
                                      <p:cBhvr>
                                        <p:cTn id="16" dur="500"/>
                                        <p:tgtEl>
                                          <p:spTgt spid="48"/>
                                        </p:tgtEl>
                                        <p:attrNameLst>
                                          <p:attrName>ppt_w</p:attrName>
                                        </p:attrNameLst>
                                      </p:cBhvr>
                                      <p:tavLst>
                                        <p:tav tm="0">
                                          <p:val>
                                            <p:strVal val="ppt_w"/>
                                          </p:val>
                                        </p:tav>
                                        <p:tav tm="100000">
                                          <p:val>
                                            <p:fltVal val="0"/>
                                          </p:val>
                                        </p:tav>
                                      </p:tavLst>
                                    </p:anim>
                                    <p:anim calcmode="lin" valueType="num">
                                      <p:cBhvr>
                                        <p:cTn id="17" dur="500"/>
                                        <p:tgtEl>
                                          <p:spTgt spid="48"/>
                                        </p:tgtEl>
                                        <p:attrNameLst>
                                          <p:attrName>ppt_h</p:attrName>
                                        </p:attrNameLst>
                                      </p:cBhvr>
                                      <p:tavLst>
                                        <p:tav tm="0">
                                          <p:val>
                                            <p:strVal val="ppt_h"/>
                                          </p:val>
                                        </p:tav>
                                        <p:tav tm="100000">
                                          <p:val>
                                            <p:fltVal val="0"/>
                                          </p:val>
                                        </p:tav>
                                      </p:tavLst>
                                    </p:anim>
                                    <p:animEffect transition="out" filter="fade">
                                      <p:cBhvr>
                                        <p:cTn id="18" dur="500"/>
                                        <p:tgtEl>
                                          <p:spTgt spid="48"/>
                                        </p:tgtEl>
                                      </p:cBhvr>
                                    </p:animEffect>
                                    <p:set>
                                      <p:cBhvr>
                                        <p:cTn id="19" dur="1" fill="hold">
                                          <p:stCondLst>
                                            <p:cond delay="499"/>
                                          </p:stCondLst>
                                        </p:cTn>
                                        <p:tgtEl>
                                          <p:spTgt spid="48"/>
                                        </p:tgtEl>
                                        <p:attrNameLst>
                                          <p:attrName>style.visibility</p:attrName>
                                        </p:attrNameLst>
                                      </p:cBhvr>
                                      <p:to>
                                        <p:strVal val="hidden"/>
                                      </p:to>
                                    </p:set>
                                  </p:childTnLst>
                                </p:cTn>
                              </p:par>
                            </p:childTnLst>
                          </p:cTn>
                        </p:par>
                        <p:par>
                          <p:cTn id="20" fill="hold">
                            <p:stCondLst>
                              <p:cond delay="500"/>
                            </p:stCondLst>
                            <p:childTnLst>
                              <p:par>
                                <p:cTn id="21" presetID="6" presetClass="emph" presetSubtype="0" autoRev="1" fill="hold" grpId="0" nodeType="afterEffect">
                                  <p:stCondLst>
                                    <p:cond delay="500"/>
                                  </p:stCondLst>
                                  <p:childTnLst>
                                    <p:animScale>
                                      <p:cBhvr>
                                        <p:cTn id="22" dur="250" fill="hold"/>
                                        <p:tgtEl>
                                          <p:spTgt spid="7"/>
                                        </p:tgtEl>
                                      </p:cBhvr>
                                      <p:by x="120000" y="120000"/>
                                    </p:animScale>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p:cTn id="26" dur="500" fill="hold"/>
                                        <p:tgtEl>
                                          <p:spTgt spid="36"/>
                                        </p:tgtEl>
                                        <p:attrNameLst>
                                          <p:attrName>ppt_w</p:attrName>
                                        </p:attrNameLst>
                                      </p:cBhvr>
                                      <p:tavLst>
                                        <p:tav tm="0">
                                          <p:val>
                                            <p:fltVal val="0"/>
                                          </p:val>
                                        </p:tav>
                                        <p:tav tm="100000">
                                          <p:val>
                                            <p:strVal val="#ppt_w"/>
                                          </p:val>
                                        </p:tav>
                                      </p:tavLst>
                                    </p:anim>
                                    <p:anim calcmode="lin" valueType="num">
                                      <p:cBhvr>
                                        <p:cTn id="27" dur="500" fill="hold"/>
                                        <p:tgtEl>
                                          <p:spTgt spid="36"/>
                                        </p:tgtEl>
                                        <p:attrNameLst>
                                          <p:attrName>ppt_h</p:attrName>
                                        </p:attrNameLst>
                                      </p:cBhvr>
                                      <p:tavLst>
                                        <p:tav tm="0">
                                          <p:val>
                                            <p:fltVal val="0"/>
                                          </p:val>
                                        </p:tav>
                                        <p:tav tm="100000">
                                          <p:val>
                                            <p:strVal val="#ppt_h"/>
                                          </p:val>
                                        </p:tav>
                                      </p:tavLst>
                                    </p:anim>
                                    <p:animEffect transition="in" filter="fade">
                                      <p:cBhvr>
                                        <p:cTn id="28" dur="500"/>
                                        <p:tgtEl>
                                          <p:spTgt spid="3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xit" presetSubtype="32" fill="hold" grpId="1" nodeType="clickEffect">
                                  <p:stCondLst>
                                    <p:cond delay="0"/>
                                  </p:stCondLst>
                                  <p:childTnLst>
                                    <p:anim calcmode="lin" valueType="num">
                                      <p:cBhvr>
                                        <p:cTn id="32" dur="500"/>
                                        <p:tgtEl>
                                          <p:spTgt spid="36"/>
                                        </p:tgtEl>
                                        <p:attrNameLst>
                                          <p:attrName>ppt_w</p:attrName>
                                        </p:attrNameLst>
                                      </p:cBhvr>
                                      <p:tavLst>
                                        <p:tav tm="0">
                                          <p:val>
                                            <p:strVal val="ppt_w"/>
                                          </p:val>
                                        </p:tav>
                                        <p:tav tm="100000">
                                          <p:val>
                                            <p:fltVal val="0"/>
                                          </p:val>
                                        </p:tav>
                                      </p:tavLst>
                                    </p:anim>
                                    <p:anim calcmode="lin" valueType="num">
                                      <p:cBhvr>
                                        <p:cTn id="33" dur="500"/>
                                        <p:tgtEl>
                                          <p:spTgt spid="36"/>
                                        </p:tgtEl>
                                        <p:attrNameLst>
                                          <p:attrName>ppt_h</p:attrName>
                                        </p:attrNameLst>
                                      </p:cBhvr>
                                      <p:tavLst>
                                        <p:tav tm="0">
                                          <p:val>
                                            <p:strVal val="ppt_h"/>
                                          </p:val>
                                        </p:tav>
                                        <p:tav tm="100000">
                                          <p:val>
                                            <p:fltVal val="0"/>
                                          </p:val>
                                        </p:tav>
                                      </p:tavLst>
                                    </p:anim>
                                    <p:animEffect transition="out" filter="fade">
                                      <p:cBhvr>
                                        <p:cTn id="34" dur="500"/>
                                        <p:tgtEl>
                                          <p:spTgt spid="36"/>
                                        </p:tgtEl>
                                      </p:cBhvr>
                                    </p:animEffect>
                                    <p:set>
                                      <p:cBhvr>
                                        <p:cTn id="35" dur="1" fill="hold">
                                          <p:stCondLst>
                                            <p:cond delay="499"/>
                                          </p:stCondLst>
                                        </p:cTn>
                                        <p:tgtEl>
                                          <p:spTgt spid="36"/>
                                        </p:tgtEl>
                                        <p:attrNameLst>
                                          <p:attrName>style.visibility</p:attrName>
                                        </p:attrNameLst>
                                      </p:cBhvr>
                                      <p:to>
                                        <p:strVal val="hidden"/>
                                      </p:to>
                                    </p:set>
                                  </p:childTnLst>
                                </p:cTn>
                              </p:par>
                            </p:childTnLst>
                          </p:cTn>
                        </p:par>
                        <p:par>
                          <p:cTn id="36" fill="hold">
                            <p:stCondLst>
                              <p:cond delay="500"/>
                            </p:stCondLst>
                            <p:childTnLst>
                              <p:par>
                                <p:cTn id="37" presetID="6" presetClass="emph" presetSubtype="0" autoRev="1" fill="hold" nodeType="afterEffect">
                                  <p:stCondLst>
                                    <p:cond delay="500"/>
                                  </p:stCondLst>
                                  <p:childTnLst>
                                    <p:animScale>
                                      <p:cBhvr>
                                        <p:cTn id="38" dur="250" fill="hold"/>
                                        <p:tgtEl>
                                          <p:spTgt spid="65"/>
                                        </p:tgtEl>
                                      </p:cBhvr>
                                      <p:by x="120000" y="120000"/>
                                    </p:animScale>
                                  </p:childTnLst>
                                </p:cTn>
                              </p:par>
                            </p:childTnLst>
                          </p:cTn>
                        </p:par>
                        <p:par>
                          <p:cTn id="39" fill="hold">
                            <p:stCondLst>
                              <p:cond delay="1500"/>
                            </p:stCondLst>
                            <p:childTnLst>
                              <p:par>
                                <p:cTn id="40" presetID="53" presetClass="entr" presetSubtype="16"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xit" presetSubtype="32" fill="hold" grpId="1" nodeType="clickEffect">
                                  <p:stCondLst>
                                    <p:cond delay="0"/>
                                  </p:stCondLst>
                                  <p:childTnLst>
                                    <p:anim calcmode="lin" valueType="num">
                                      <p:cBhvr>
                                        <p:cTn id="48" dur="500"/>
                                        <p:tgtEl>
                                          <p:spTgt spid="34"/>
                                        </p:tgtEl>
                                        <p:attrNameLst>
                                          <p:attrName>ppt_w</p:attrName>
                                        </p:attrNameLst>
                                      </p:cBhvr>
                                      <p:tavLst>
                                        <p:tav tm="0">
                                          <p:val>
                                            <p:strVal val="ppt_w"/>
                                          </p:val>
                                        </p:tav>
                                        <p:tav tm="100000">
                                          <p:val>
                                            <p:fltVal val="0"/>
                                          </p:val>
                                        </p:tav>
                                      </p:tavLst>
                                    </p:anim>
                                    <p:anim calcmode="lin" valueType="num">
                                      <p:cBhvr>
                                        <p:cTn id="49" dur="500"/>
                                        <p:tgtEl>
                                          <p:spTgt spid="34"/>
                                        </p:tgtEl>
                                        <p:attrNameLst>
                                          <p:attrName>ppt_h</p:attrName>
                                        </p:attrNameLst>
                                      </p:cBhvr>
                                      <p:tavLst>
                                        <p:tav tm="0">
                                          <p:val>
                                            <p:strVal val="ppt_h"/>
                                          </p:val>
                                        </p:tav>
                                        <p:tav tm="100000">
                                          <p:val>
                                            <p:fltVal val="0"/>
                                          </p:val>
                                        </p:tav>
                                      </p:tavLst>
                                    </p:anim>
                                    <p:animEffect transition="out" filter="fade">
                                      <p:cBhvr>
                                        <p:cTn id="50" dur="500"/>
                                        <p:tgtEl>
                                          <p:spTgt spid="34"/>
                                        </p:tgtEl>
                                      </p:cBhvr>
                                    </p:animEffect>
                                    <p:set>
                                      <p:cBhvr>
                                        <p:cTn id="51" dur="1" fill="hold">
                                          <p:stCondLst>
                                            <p:cond delay="499"/>
                                          </p:stCondLst>
                                        </p:cTn>
                                        <p:tgtEl>
                                          <p:spTgt spid="34"/>
                                        </p:tgtEl>
                                        <p:attrNameLst>
                                          <p:attrName>style.visibility</p:attrName>
                                        </p:attrNameLst>
                                      </p:cBhvr>
                                      <p:to>
                                        <p:strVal val="hidden"/>
                                      </p:to>
                                    </p:set>
                                  </p:childTnLst>
                                </p:cTn>
                              </p:par>
                            </p:childTnLst>
                          </p:cTn>
                        </p:par>
                        <p:par>
                          <p:cTn id="52" fill="hold">
                            <p:stCondLst>
                              <p:cond delay="500"/>
                            </p:stCondLst>
                            <p:childTnLst>
                              <p:par>
                                <p:cTn id="53" presetID="6" presetClass="emph" presetSubtype="0" autoRev="1" fill="hold" nodeType="afterEffect">
                                  <p:stCondLst>
                                    <p:cond delay="500"/>
                                  </p:stCondLst>
                                  <p:childTnLst>
                                    <p:animScale>
                                      <p:cBhvr>
                                        <p:cTn id="54" dur="250" fill="hold"/>
                                        <p:tgtEl>
                                          <p:spTgt spid="70"/>
                                        </p:tgtEl>
                                      </p:cBhvr>
                                      <p:by x="120000" y="120000"/>
                                    </p:animScale>
                                  </p:childTnLst>
                                </p:cTn>
                              </p:par>
                            </p:childTnLst>
                          </p:cTn>
                        </p:par>
                        <p:par>
                          <p:cTn id="55" fill="hold">
                            <p:stCondLst>
                              <p:cond delay="1500"/>
                            </p:stCondLst>
                            <p:childTnLst>
                              <p:par>
                                <p:cTn id="56" presetID="53" presetClass="entr" presetSubtype="16" fill="hold" nodeType="after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xit" presetSubtype="32" fill="hold" nodeType="clickEffect">
                                  <p:stCondLst>
                                    <p:cond delay="0"/>
                                  </p:stCondLst>
                                  <p:childTnLst>
                                    <p:anim calcmode="lin" valueType="num">
                                      <p:cBhvr>
                                        <p:cTn id="64" dur="500"/>
                                        <p:tgtEl>
                                          <p:spTgt spid="41"/>
                                        </p:tgtEl>
                                        <p:attrNameLst>
                                          <p:attrName>ppt_w</p:attrName>
                                        </p:attrNameLst>
                                      </p:cBhvr>
                                      <p:tavLst>
                                        <p:tav tm="0">
                                          <p:val>
                                            <p:strVal val="ppt_w"/>
                                          </p:val>
                                        </p:tav>
                                        <p:tav tm="100000">
                                          <p:val>
                                            <p:fltVal val="0"/>
                                          </p:val>
                                        </p:tav>
                                      </p:tavLst>
                                    </p:anim>
                                    <p:anim calcmode="lin" valueType="num">
                                      <p:cBhvr>
                                        <p:cTn id="65" dur="500"/>
                                        <p:tgtEl>
                                          <p:spTgt spid="41"/>
                                        </p:tgtEl>
                                        <p:attrNameLst>
                                          <p:attrName>ppt_h</p:attrName>
                                        </p:attrNameLst>
                                      </p:cBhvr>
                                      <p:tavLst>
                                        <p:tav tm="0">
                                          <p:val>
                                            <p:strVal val="ppt_h"/>
                                          </p:val>
                                        </p:tav>
                                        <p:tav tm="100000">
                                          <p:val>
                                            <p:fltVal val="0"/>
                                          </p:val>
                                        </p:tav>
                                      </p:tavLst>
                                    </p:anim>
                                    <p:animEffect transition="out" filter="fade">
                                      <p:cBhvr>
                                        <p:cTn id="66" dur="500"/>
                                        <p:tgtEl>
                                          <p:spTgt spid="41"/>
                                        </p:tgtEl>
                                      </p:cBhvr>
                                    </p:animEffect>
                                    <p:set>
                                      <p:cBhvr>
                                        <p:cTn id="67" dur="1" fill="hold">
                                          <p:stCondLst>
                                            <p:cond delay="499"/>
                                          </p:stCondLst>
                                        </p:cTn>
                                        <p:tgtEl>
                                          <p:spTgt spid="41"/>
                                        </p:tgtEl>
                                        <p:attrNameLst>
                                          <p:attrName>style.visibility</p:attrName>
                                        </p:attrNameLst>
                                      </p:cBhvr>
                                      <p:to>
                                        <p:strVal val="hidden"/>
                                      </p:to>
                                    </p:set>
                                  </p:childTnLst>
                                </p:cTn>
                              </p:par>
                            </p:childTnLst>
                          </p:cTn>
                        </p:par>
                        <p:par>
                          <p:cTn id="68" fill="hold">
                            <p:stCondLst>
                              <p:cond delay="500"/>
                            </p:stCondLst>
                            <p:childTnLst>
                              <p:par>
                                <p:cTn id="69" presetID="6" presetClass="emph" presetSubtype="0" autoRev="1" fill="hold" nodeType="afterEffect">
                                  <p:stCondLst>
                                    <p:cond delay="500"/>
                                  </p:stCondLst>
                                  <p:childTnLst>
                                    <p:animScale>
                                      <p:cBhvr>
                                        <p:cTn id="70" dur="250" fill="hold"/>
                                        <p:tgtEl>
                                          <p:spTgt spid="5"/>
                                        </p:tgtEl>
                                      </p:cBhvr>
                                      <p:by x="120000" y="120000"/>
                                    </p:animScale>
                                  </p:childTnLst>
                                </p:cTn>
                              </p:par>
                            </p:childTnLst>
                          </p:cTn>
                        </p:par>
                        <p:par>
                          <p:cTn id="71" fill="hold">
                            <p:stCondLst>
                              <p:cond delay="1500"/>
                            </p:stCondLst>
                            <p:childTnLst>
                              <p:par>
                                <p:cTn id="72" presetID="53" presetClass="entr" presetSubtype="16" fill="hold" nodeType="after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p:cTn id="74" dur="500" fill="hold"/>
                                        <p:tgtEl>
                                          <p:spTgt spid="49"/>
                                        </p:tgtEl>
                                        <p:attrNameLst>
                                          <p:attrName>ppt_w</p:attrName>
                                        </p:attrNameLst>
                                      </p:cBhvr>
                                      <p:tavLst>
                                        <p:tav tm="0">
                                          <p:val>
                                            <p:fltVal val="0"/>
                                          </p:val>
                                        </p:tav>
                                        <p:tav tm="100000">
                                          <p:val>
                                            <p:strVal val="#ppt_w"/>
                                          </p:val>
                                        </p:tav>
                                      </p:tavLst>
                                    </p:anim>
                                    <p:anim calcmode="lin" valueType="num">
                                      <p:cBhvr>
                                        <p:cTn id="75" dur="500" fill="hold"/>
                                        <p:tgtEl>
                                          <p:spTgt spid="49"/>
                                        </p:tgtEl>
                                        <p:attrNameLst>
                                          <p:attrName>ppt_h</p:attrName>
                                        </p:attrNameLst>
                                      </p:cBhvr>
                                      <p:tavLst>
                                        <p:tav tm="0">
                                          <p:val>
                                            <p:fltVal val="0"/>
                                          </p:val>
                                        </p:tav>
                                        <p:tav tm="100000">
                                          <p:val>
                                            <p:strVal val="#ppt_h"/>
                                          </p:val>
                                        </p:tav>
                                      </p:tavLst>
                                    </p:anim>
                                    <p:animEffect transition="in" filter="fade">
                                      <p:cBhvr>
                                        <p:cTn id="76" dur="500"/>
                                        <p:tgtEl>
                                          <p:spTgt spid="49"/>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xit" presetSubtype="32" fill="hold" nodeType="clickEffect">
                                  <p:stCondLst>
                                    <p:cond delay="0"/>
                                  </p:stCondLst>
                                  <p:childTnLst>
                                    <p:anim calcmode="lin" valueType="num">
                                      <p:cBhvr>
                                        <p:cTn id="80" dur="500"/>
                                        <p:tgtEl>
                                          <p:spTgt spid="49"/>
                                        </p:tgtEl>
                                        <p:attrNameLst>
                                          <p:attrName>ppt_w</p:attrName>
                                        </p:attrNameLst>
                                      </p:cBhvr>
                                      <p:tavLst>
                                        <p:tav tm="0">
                                          <p:val>
                                            <p:strVal val="ppt_w"/>
                                          </p:val>
                                        </p:tav>
                                        <p:tav tm="100000">
                                          <p:val>
                                            <p:fltVal val="0"/>
                                          </p:val>
                                        </p:tav>
                                      </p:tavLst>
                                    </p:anim>
                                    <p:anim calcmode="lin" valueType="num">
                                      <p:cBhvr>
                                        <p:cTn id="81" dur="500"/>
                                        <p:tgtEl>
                                          <p:spTgt spid="49"/>
                                        </p:tgtEl>
                                        <p:attrNameLst>
                                          <p:attrName>ppt_h</p:attrName>
                                        </p:attrNameLst>
                                      </p:cBhvr>
                                      <p:tavLst>
                                        <p:tav tm="0">
                                          <p:val>
                                            <p:strVal val="ppt_h"/>
                                          </p:val>
                                        </p:tav>
                                        <p:tav tm="100000">
                                          <p:val>
                                            <p:fltVal val="0"/>
                                          </p:val>
                                        </p:tav>
                                      </p:tavLst>
                                    </p:anim>
                                    <p:animEffect transition="out" filter="fade">
                                      <p:cBhvr>
                                        <p:cTn id="82" dur="500"/>
                                        <p:tgtEl>
                                          <p:spTgt spid="49"/>
                                        </p:tgtEl>
                                      </p:cBhvr>
                                    </p:animEffect>
                                    <p:set>
                                      <p:cBhvr>
                                        <p:cTn id="83" dur="1" fill="hold">
                                          <p:stCondLst>
                                            <p:cond delay="499"/>
                                          </p:stCondLst>
                                        </p:cTn>
                                        <p:tgtEl>
                                          <p:spTgt spid="49"/>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nodeType="clickEffect">
                                  <p:stCondLst>
                                    <p:cond delay="0"/>
                                  </p:stCondLst>
                                  <p:childTnLst>
                                    <p:set>
                                      <p:cBhvr>
                                        <p:cTn id="87" dur="1" fill="hold">
                                          <p:stCondLst>
                                            <p:cond delay="0"/>
                                          </p:stCondLst>
                                        </p:cTn>
                                        <p:tgtEl>
                                          <p:spTgt spid="57"/>
                                        </p:tgtEl>
                                        <p:attrNameLst>
                                          <p:attrName>style.visibility</p:attrName>
                                        </p:attrNameLst>
                                      </p:cBhvr>
                                      <p:to>
                                        <p:strVal val="visible"/>
                                      </p:to>
                                    </p:set>
                                    <p:anim calcmode="lin" valueType="num">
                                      <p:cBhvr>
                                        <p:cTn id="88" dur="500" fill="hold"/>
                                        <p:tgtEl>
                                          <p:spTgt spid="57"/>
                                        </p:tgtEl>
                                        <p:attrNameLst>
                                          <p:attrName>ppt_w</p:attrName>
                                        </p:attrNameLst>
                                      </p:cBhvr>
                                      <p:tavLst>
                                        <p:tav tm="0">
                                          <p:val>
                                            <p:fltVal val="0"/>
                                          </p:val>
                                        </p:tav>
                                        <p:tav tm="100000">
                                          <p:val>
                                            <p:strVal val="#ppt_w"/>
                                          </p:val>
                                        </p:tav>
                                      </p:tavLst>
                                    </p:anim>
                                    <p:anim calcmode="lin" valueType="num">
                                      <p:cBhvr>
                                        <p:cTn id="89" dur="500" fill="hold"/>
                                        <p:tgtEl>
                                          <p:spTgt spid="57"/>
                                        </p:tgtEl>
                                        <p:attrNameLst>
                                          <p:attrName>ppt_h</p:attrName>
                                        </p:attrNameLst>
                                      </p:cBhvr>
                                      <p:tavLst>
                                        <p:tav tm="0">
                                          <p:val>
                                            <p:fltVal val="0"/>
                                          </p:val>
                                        </p:tav>
                                        <p:tav tm="100000">
                                          <p:val>
                                            <p:strVal val="#ppt_h"/>
                                          </p:val>
                                        </p:tav>
                                      </p:tavLst>
                                    </p:anim>
                                    <p:animEffect transition="in" filter="fade">
                                      <p:cBhvr>
                                        <p:cTn id="90" dur="500"/>
                                        <p:tgtEl>
                                          <p:spTgt spid="57"/>
                                        </p:tgtEl>
                                      </p:cBhvr>
                                    </p:animEffect>
                                  </p:childTnLst>
                                </p:cTn>
                              </p:par>
                            </p:childTnLst>
                          </p:cTn>
                        </p:par>
                      </p:childTnLst>
                    </p:cTn>
                  </p:par>
                  <p:par>
                    <p:cTn id="91" fill="hold">
                      <p:stCondLst>
                        <p:cond delay="indefinite"/>
                      </p:stCondLst>
                      <p:childTnLst>
                        <p:par>
                          <p:cTn id="92" fill="hold">
                            <p:stCondLst>
                              <p:cond delay="0"/>
                            </p:stCondLst>
                            <p:childTnLst>
                              <p:par>
                                <p:cTn id="93" presetID="53" presetClass="exit" presetSubtype="32" fill="hold" nodeType="clickEffect">
                                  <p:stCondLst>
                                    <p:cond delay="0"/>
                                  </p:stCondLst>
                                  <p:childTnLst>
                                    <p:anim calcmode="lin" valueType="num">
                                      <p:cBhvr>
                                        <p:cTn id="94" dur="500"/>
                                        <p:tgtEl>
                                          <p:spTgt spid="57"/>
                                        </p:tgtEl>
                                        <p:attrNameLst>
                                          <p:attrName>ppt_w</p:attrName>
                                        </p:attrNameLst>
                                      </p:cBhvr>
                                      <p:tavLst>
                                        <p:tav tm="0">
                                          <p:val>
                                            <p:strVal val="ppt_w"/>
                                          </p:val>
                                        </p:tav>
                                        <p:tav tm="100000">
                                          <p:val>
                                            <p:fltVal val="0"/>
                                          </p:val>
                                        </p:tav>
                                      </p:tavLst>
                                    </p:anim>
                                    <p:anim calcmode="lin" valueType="num">
                                      <p:cBhvr>
                                        <p:cTn id="95" dur="500"/>
                                        <p:tgtEl>
                                          <p:spTgt spid="57"/>
                                        </p:tgtEl>
                                        <p:attrNameLst>
                                          <p:attrName>ppt_h</p:attrName>
                                        </p:attrNameLst>
                                      </p:cBhvr>
                                      <p:tavLst>
                                        <p:tav tm="0">
                                          <p:val>
                                            <p:strVal val="ppt_h"/>
                                          </p:val>
                                        </p:tav>
                                        <p:tav tm="100000">
                                          <p:val>
                                            <p:fltVal val="0"/>
                                          </p:val>
                                        </p:tav>
                                      </p:tavLst>
                                    </p:anim>
                                    <p:animEffect transition="out" filter="fade">
                                      <p:cBhvr>
                                        <p:cTn id="96" dur="500"/>
                                        <p:tgtEl>
                                          <p:spTgt spid="57"/>
                                        </p:tgtEl>
                                      </p:cBhvr>
                                    </p:animEffect>
                                    <p:set>
                                      <p:cBhvr>
                                        <p:cTn id="97" dur="1" fill="hold">
                                          <p:stCondLst>
                                            <p:cond delay="499"/>
                                          </p:stCondLst>
                                        </p:cTn>
                                        <p:tgtEl>
                                          <p:spTgt spid="57"/>
                                        </p:tgtEl>
                                        <p:attrNameLst>
                                          <p:attrName>style.visibility</p:attrName>
                                        </p:attrNameLst>
                                      </p:cBhvr>
                                      <p:to>
                                        <p:strVal val="hidden"/>
                                      </p:to>
                                    </p:set>
                                  </p:childTnLst>
                                </p:cTn>
                              </p:par>
                            </p:childTnLst>
                          </p:cTn>
                        </p:par>
                        <p:par>
                          <p:cTn id="98" fill="hold">
                            <p:stCondLst>
                              <p:cond delay="500"/>
                            </p:stCondLst>
                            <p:childTnLst>
                              <p:par>
                                <p:cTn id="99" presetID="6" presetClass="emph" presetSubtype="0" autoRev="1" fill="hold" grpId="0" nodeType="afterEffect">
                                  <p:stCondLst>
                                    <p:cond delay="500"/>
                                  </p:stCondLst>
                                  <p:childTnLst>
                                    <p:animScale>
                                      <p:cBhvr>
                                        <p:cTn id="100" dur="250" fill="hold"/>
                                        <p:tgtEl>
                                          <p:spTgt spid="76"/>
                                        </p:tgtEl>
                                      </p:cBhvr>
                                      <p:by x="120000" y="120000"/>
                                    </p:animScale>
                                  </p:childTnLst>
                                </p:cTn>
                              </p:par>
                            </p:childTnLst>
                          </p:cTn>
                        </p:par>
                        <p:par>
                          <p:cTn id="101" fill="hold">
                            <p:stCondLst>
                              <p:cond delay="1500"/>
                            </p:stCondLst>
                            <p:childTnLst>
                              <p:par>
                                <p:cTn id="102" presetID="53" presetClass="entr" presetSubtype="16" fill="hold" nodeType="afterEffect">
                                  <p:stCondLst>
                                    <p:cond delay="0"/>
                                  </p:stCondLst>
                                  <p:childTnLst>
                                    <p:set>
                                      <p:cBhvr>
                                        <p:cTn id="103" dur="1" fill="hold">
                                          <p:stCondLst>
                                            <p:cond delay="0"/>
                                          </p:stCondLst>
                                        </p:cTn>
                                        <p:tgtEl>
                                          <p:spTgt spid="51"/>
                                        </p:tgtEl>
                                        <p:attrNameLst>
                                          <p:attrName>style.visibility</p:attrName>
                                        </p:attrNameLst>
                                      </p:cBhvr>
                                      <p:to>
                                        <p:strVal val="visible"/>
                                      </p:to>
                                    </p:set>
                                    <p:anim calcmode="lin" valueType="num">
                                      <p:cBhvr>
                                        <p:cTn id="104" dur="500" fill="hold"/>
                                        <p:tgtEl>
                                          <p:spTgt spid="51"/>
                                        </p:tgtEl>
                                        <p:attrNameLst>
                                          <p:attrName>ppt_w</p:attrName>
                                        </p:attrNameLst>
                                      </p:cBhvr>
                                      <p:tavLst>
                                        <p:tav tm="0">
                                          <p:val>
                                            <p:fltVal val="0"/>
                                          </p:val>
                                        </p:tav>
                                        <p:tav tm="100000">
                                          <p:val>
                                            <p:strVal val="#ppt_w"/>
                                          </p:val>
                                        </p:tav>
                                      </p:tavLst>
                                    </p:anim>
                                    <p:anim calcmode="lin" valueType="num">
                                      <p:cBhvr>
                                        <p:cTn id="105" dur="500" fill="hold"/>
                                        <p:tgtEl>
                                          <p:spTgt spid="51"/>
                                        </p:tgtEl>
                                        <p:attrNameLst>
                                          <p:attrName>ppt_h</p:attrName>
                                        </p:attrNameLst>
                                      </p:cBhvr>
                                      <p:tavLst>
                                        <p:tav tm="0">
                                          <p:val>
                                            <p:fltVal val="0"/>
                                          </p:val>
                                        </p:tav>
                                        <p:tav tm="100000">
                                          <p:val>
                                            <p:strVal val="#ppt_h"/>
                                          </p:val>
                                        </p:tav>
                                      </p:tavLst>
                                    </p:anim>
                                    <p:animEffect transition="in" filter="fade">
                                      <p:cBhvr>
                                        <p:cTn id="106" dur="500"/>
                                        <p:tgtEl>
                                          <p:spTgt spid="51"/>
                                        </p:tgtEl>
                                      </p:cBhvr>
                                    </p:animEffect>
                                  </p:childTnLst>
                                </p:cTn>
                              </p:par>
                            </p:childTnLst>
                          </p:cTn>
                        </p:par>
                      </p:childTnLst>
                    </p:cTn>
                  </p:par>
                  <p:par>
                    <p:cTn id="107" fill="hold">
                      <p:stCondLst>
                        <p:cond delay="indefinite"/>
                      </p:stCondLst>
                      <p:childTnLst>
                        <p:par>
                          <p:cTn id="108" fill="hold">
                            <p:stCondLst>
                              <p:cond delay="0"/>
                            </p:stCondLst>
                            <p:childTnLst>
                              <p:par>
                                <p:cTn id="109" presetID="53" presetClass="exit" presetSubtype="32" fill="hold" nodeType="clickEffect">
                                  <p:stCondLst>
                                    <p:cond delay="0"/>
                                  </p:stCondLst>
                                  <p:childTnLst>
                                    <p:anim calcmode="lin" valueType="num">
                                      <p:cBhvr>
                                        <p:cTn id="110" dur="500"/>
                                        <p:tgtEl>
                                          <p:spTgt spid="51"/>
                                        </p:tgtEl>
                                        <p:attrNameLst>
                                          <p:attrName>ppt_w</p:attrName>
                                        </p:attrNameLst>
                                      </p:cBhvr>
                                      <p:tavLst>
                                        <p:tav tm="0">
                                          <p:val>
                                            <p:strVal val="ppt_w"/>
                                          </p:val>
                                        </p:tav>
                                        <p:tav tm="100000">
                                          <p:val>
                                            <p:fltVal val="0"/>
                                          </p:val>
                                        </p:tav>
                                      </p:tavLst>
                                    </p:anim>
                                    <p:anim calcmode="lin" valueType="num">
                                      <p:cBhvr>
                                        <p:cTn id="111" dur="500"/>
                                        <p:tgtEl>
                                          <p:spTgt spid="51"/>
                                        </p:tgtEl>
                                        <p:attrNameLst>
                                          <p:attrName>ppt_h</p:attrName>
                                        </p:attrNameLst>
                                      </p:cBhvr>
                                      <p:tavLst>
                                        <p:tav tm="0">
                                          <p:val>
                                            <p:strVal val="ppt_h"/>
                                          </p:val>
                                        </p:tav>
                                        <p:tav tm="100000">
                                          <p:val>
                                            <p:fltVal val="0"/>
                                          </p:val>
                                        </p:tav>
                                      </p:tavLst>
                                    </p:anim>
                                    <p:animEffect transition="out" filter="fade">
                                      <p:cBhvr>
                                        <p:cTn id="112" dur="500"/>
                                        <p:tgtEl>
                                          <p:spTgt spid="51"/>
                                        </p:tgtEl>
                                      </p:cBhvr>
                                    </p:animEffect>
                                    <p:set>
                                      <p:cBhvr>
                                        <p:cTn id="113" dur="1" fill="hold">
                                          <p:stCondLst>
                                            <p:cond delay="499"/>
                                          </p:stCondLst>
                                        </p:cTn>
                                        <p:tgtEl>
                                          <p:spTgt spid="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 grpId="0" animBg="1"/>
      <p:bldP spid="34" grpId="0" animBg="1"/>
      <p:bldP spid="34" grpId="1" animBg="1"/>
      <p:bldP spid="36" grpId="0" animBg="1"/>
      <p:bldP spid="36" grpId="1" animBg="1"/>
      <p:bldP spid="48" grpId="0" animBg="1"/>
      <p:bldP spid="48"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Automation Framework</a:t>
            </a:r>
            <a:endParaRPr lang="en-US" dirty="0"/>
          </a:p>
        </p:txBody>
      </p:sp>
      <p:graphicFrame>
        <p:nvGraphicFramePr>
          <p:cNvPr id="4" name="Diagram 3"/>
          <p:cNvGraphicFramePr/>
          <p:nvPr>
            <p:extLst/>
          </p:nvPr>
        </p:nvGraphicFramePr>
        <p:xfrm>
          <a:off x="933486" y="699452"/>
          <a:ext cx="10569504" cy="5595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8031830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Goals</a:t>
            </a:r>
            <a:endParaRPr lang="en-US" dirty="0"/>
          </a:p>
        </p:txBody>
      </p:sp>
      <p:sp>
        <p:nvSpPr>
          <p:cNvPr id="4" name="Text Placeholder 3"/>
          <p:cNvSpPr>
            <a:spLocks noGrp="1"/>
          </p:cNvSpPr>
          <p:nvPr>
            <p:ph type="body" sz="quarter" idx="11"/>
          </p:nvPr>
        </p:nvSpPr>
        <p:spPr>
          <a:xfrm>
            <a:off x="274639" y="1212849"/>
            <a:ext cx="12039598" cy="3447098"/>
          </a:xfrm>
        </p:spPr>
        <p:txBody>
          <a:bodyPr/>
          <a:lstStyle/>
          <a:p>
            <a:r>
              <a:rPr lang="en-US" dirty="0" smtClean="0"/>
              <a:t>Spotlight: operations &amp; policy-based management</a:t>
            </a:r>
          </a:p>
          <a:p>
            <a:r>
              <a:rPr lang="en-US" dirty="0" smtClean="0"/>
              <a:t>Identify: common operational pain points</a:t>
            </a:r>
          </a:p>
          <a:p>
            <a:r>
              <a:rPr lang="en-US" dirty="0" smtClean="0"/>
              <a:t>Discover: connect out-of-box technologies</a:t>
            </a:r>
          </a:p>
          <a:p>
            <a:r>
              <a:rPr lang="en-US" dirty="0" smtClean="0"/>
              <a:t>Equip: provide tools, list definitions &amp; scripts</a:t>
            </a:r>
          </a:p>
          <a:p>
            <a:r>
              <a:rPr lang="en-US" dirty="0" smtClean="0"/>
              <a:t>Guide: take it to the next level</a:t>
            </a:r>
            <a:endParaRPr lang="en-US" dirty="0"/>
          </a:p>
        </p:txBody>
      </p:sp>
    </p:spTree>
    <p:extLst>
      <p:ext uri="{BB962C8B-B14F-4D97-AF65-F5344CB8AC3E}">
        <p14:creationId xmlns:p14="http://schemas.microsoft.com/office/powerpoint/2010/main" val="13101085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Foundation</a:t>
            </a:r>
            <a:endParaRPr lang="en-US" dirty="0"/>
          </a:p>
        </p:txBody>
      </p:sp>
    </p:spTree>
    <p:extLst>
      <p:ext uri="{BB962C8B-B14F-4D97-AF65-F5344CB8AC3E}">
        <p14:creationId xmlns:p14="http://schemas.microsoft.com/office/powerpoint/2010/main" val="65110303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811462"/>
            <a:ext cx="11887200" cy="1831975"/>
          </a:xfrm>
        </p:spPr>
        <p:txBody>
          <a:bodyPr/>
          <a:lstStyle/>
          <a:p>
            <a:r>
              <a:rPr lang="en-US" dirty="0" smtClean="0"/>
              <a:t>What is governance</a:t>
            </a:r>
            <a:endParaRPr lang="en-US" dirty="0"/>
          </a:p>
        </p:txBody>
      </p:sp>
      <p:sp>
        <p:nvSpPr>
          <p:cNvPr id="4" name="Rectangle 3"/>
          <p:cNvSpPr/>
          <p:nvPr/>
        </p:nvSpPr>
        <p:spPr>
          <a:xfrm>
            <a:off x="9535963" y="754062"/>
            <a:ext cx="2879314" cy="5386090"/>
          </a:xfrm>
          <a:prstGeom prst="rect">
            <a:avLst/>
          </a:prstGeom>
        </p:spPr>
        <p:txBody>
          <a:bodyPr wrap="none">
            <a:spAutoFit/>
          </a:bodyPr>
          <a:lstStyle/>
          <a:p>
            <a:r>
              <a:rPr lang="en-US" sz="34400" b="1" dirty="0">
                <a:ln w="57150">
                  <a:solidFill>
                    <a:srgbClr val="FFFFFF"/>
                  </a:solidFill>
                  <a:prstDash val="solid"/>
                </a:ln>
                <a:noFill/>
                <a:latin typeface="Arial Black" pitchFamily="34" charset="0"/>
              </a:rPr>
              <a:t>?</a:t>
            </a:r>
            <a:endParaRPr lang="en-US" sz="4400" dirty="0">
              <a:solidFill>
                <a:srgbClr val="FFFFFF"/>
              </a:solidFill>
            </a:endParaRPr>
          </a:p>
        </p:txBody>
      </p:sp>
    </p:spTree>
    <p:extLst>
      <p:ext uri="{BB962C8B-B14F-4D97-AF65-F5344CB8AC3E}">
        <p14:creationId xmlns:p14="http://schemas.microsoft.com/office/powerpoint/2010/main" val="377191456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Pie 68"/>
          <p:cNvSpPr/>
          <p:nvPr/>
        </p:nvSpPr>
        <p:spPr bwMode="auto">
          <a:xfrm>
            <a:off x="4512266" y="1484975"/>
            <a:ext cx="3485664" cy="3485664"/>
          </a:xfrm>
          <a:prstGeom prst="pie">
            <a:avLst>
              <a:gd name="adj1" fmla="val 8656610"/>
              <a:gd name="adj2" fmla="val 17980658"/>
            </a:avLst>
          </a:prstGeom>
          <a:solidFill>
            <a:srgbClr val="3B64C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solidFill>
                <a:srgbClr val="000000"/>
              </a:solidFill>
              <a:ea typeface="Segoe UI" pitchFamily="34" charset="0"/>
              <a:cs typeface="Segoe UI" pitchFamily="34" charset="0"/>
            </a:endParaRPr>
          </a:p>
        </p:txBody>
      </p:sp>
      <p:sp>
        <p:nvSpPr>
          <p:cNvPr id="74" name="Pie 73"/>
          <p:cNvSpPr/>
          <p:nvPr/>
        </p:nvSpPr>
        <p:spPr bwMode="auto">
          <a:xfrm>
            <a:off x="4512266" y="1484975"/>
            <a:ext cx="3485664" cy="3485664"/>
          </a:xfrm>
          <a:prstGeom prst="pie">
            <a:avLst>
              <a:gd name="adj1" fmla="val 0"/>
              <a:gd name="adj2" fmla="val 8445791"/>
            </a:avLst>
          </a:prstGeom>
          <a:solidFill>
            <a:srgbClr val="0083E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solidFill>
                <a:srgbClr val="000000"/>
              </a:solidFill>
              <a:ea typeface="Segoe UI" pitchFamily="34" charset="0"/>
              <a:cs typeface="Segoe UI" pitchFamily="34" charset="0"/>
            </a:endParaRPr>
          </a:p>
        </p:txBody>
      </p:sp>
      <p:sp>
        <p:nvSpPr>
          <p:cNvPr id="3" name="Pie 2"/>
          <p:cNvSpPr/>
          <p:nvPr/>
        </p:nvSpPr>
        <p:spPr bwMode="auto">
          <a:xfrm>
            <a:off x="4512266" y="1484975"/>
            <a:ext cx="3485664" cy="3485664"/>
          </a:xfrm>
          <a:prstGeom prst="pie">
            <a:avLst>
              <a:gd name="adj1" fmla="val 18131536"/>
              <a:gd name="adj2" fmla="val 21496062"/>
            </a:avLst>
          </a:prstGeom>
          <a:solidFill>
            <a:srgbClr val="3BBEB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solidFill>
                <a:srgbClr val="000000"/>
              </a:solidFill>
              <a:ea typeface="Segoe UI" pitchFamily="34" charset="0"/>
              <a:cs typeface="Segoe UI" pitchFamily="34" charset="0"/>
            </a:endParaRPr>
          </a:p>
        </p:txBody>
      </p:sp>
      <p:sp>
        <p:nvSpPr>
          <p:cNvPr id="78" name="TextBox 77"/>
          <p:cNvSpPr txBox="1"/>
          <p:nvPr/>
        </p:nvSpPr>
        <p:spPr>
          <a:xfrm>
            <a:off x="4986006" y="6283733"/>
            <a:ext cx="2610095" cy="686940"/>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3600" dirty="0" smtClean="0">
                <a:solidFill>
                  <a:srgbClr val="505050">
                    <a:lumMod val="75000"/>
                    <a:alpha val="99000"/>
                  </a:srgbClr>
                </a:solidFill>
              </a:rPr>
              <a:t>Governance</a:t>
            </a:r>
            <a:endParaRPr lang="en-US" sz="3600" dirty="0">
              <a:solidFill>
                <a:srgbClr val="505050">
                  <a:lumMod val="75000"/>
                  <a:alpha val="99000"/>
                </a:srgbClr>
              </a:solidFill>
            </a:endParaRPr>
          </a:p>
        </p:txBody>
      </p:sp>
      <p:grpSp>
        <p:nvGrpSpPr>
          <p:cNvPr id="45" name="Group 44"/>
          <p:cNvGrpSpPr/>
          <p:nvPr/>
        </p:nvGrpSpPr>
        <p:grpSpPr>
          <a:xfrm rot="16200000">
            <a:off x="4156519" y="1258458"/>
            <a:ext cx="4077480" cy="3911726"/>
            <a:chOff x="2335527" y="0"/>
            <a:chExt cx="7517772" cy="7212170"/>
          </a:xfrm>
        </p:grpSpPr>
        <p:sp>
          <p:nvSpPr>
            <p:cNvPr id="52" name="Circular Arrow 51"/>
            <p:cNvSpPr/>
            <p:nvPr/>
          </p:nvSpPr>
          <p:spPr>
            <a:xfrm>
              <a:off x="2641127" y="0"/>
              <a:ext cx="7212172" cy="7212170"/>
            </a:xfrm>
            <a:prstGeom prst="circularArrow">
              <a:avLst>
                <a:gd name="adj1" fmla="val 5085"/>
                <a:gd name="adj2" fmla="val 327528"/>
                <a:gd name="adj3" fmla="val 5072472"/>
                <a:gd name="adj4" fmla="val 16200000"/>
                <a:gd name="adj5" fmla="val 5932"/>
              </a:avLst>
            </a:prstGeom>
            <a:solidFill>
              <a:srgbClr val="ADC9E6"/>
            </a:solidFill>
            <a:ln w="38100">
              <a:solidFill>
                <a:srgbClr val="14415C"/>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8" name="Circular Arrow 67"/>
            <p:cNvSpPr/>
            <p:nvPr/>
          </p:nvSpPr>
          <p:spPr>
            <a:xfrm>
              <a:off x="2335527" y="0"/>
              <a:ext cx="7212172" cy="7212170"/>
            </a:xfrm>
            <a:prstGeom prst="circularArrow">
              <a:avLst>
                <a:gd name="adj1" fmla="val 5085"/>
                <a:gd name="adj2" fmla="val 327528"/>
                <a:gd name="adj3" fmla="val 15872472"/>
                <a:gd name="adj4" fmla="val 5400000"/>
                <a:gd name="adj5" fmla="val 5932"/>
              </a:avLst>
            </a:prstGeom>
            <a:solidFill>
              <a:srgbClr val="ADC9E6"/>
            </a:solidFill>
            <a:ln w="38100">
              <a:solidFill>
                <a:srgbClr val="14415C"/>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nvGrpSpPr>
          <p:cNvPr id="70" name="Group 69"/>
          <p:cNvGrpSpPr/>
          <p:nvPr/>
        </p:nvGrpSpPr>
        <p:grpSpPr>
          <a:xfrm>
            <a:off x="3845921" y="1058862"/>
            <a:ext cx="4732702" cy="4671562"/>
            <a:chOff x="3037517" y="298274"/>
            <a:chExt cx="6719336" cy="6632530"/>
          </a:xfrm>
        </p:grpSpPr>
        <p:sp>
          <p:nvSpPr>
            <p:cNvPr id="71" name="Freeform 70"/>
            <p:cNvSpPr/>
            <p:nvPr/>
          </p:nvSpPr>
          <p:spPr>
            <a:xfrm>
              <a:off x="3037517" y="2048096"/>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FF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33450">
                <a:lnSpc>
                  <a:spcPct val="90000"/>
                </a:lnSpc>
                <a:spcBef>
                  <a:spcPct val="0"/>
                </a:spcBef>
                <a:spcAft>
                  <a:spcPct val="35000"/>
                </a:spcAft>
              </a:pPr>
              <a:r>
                <a:rPr lang="en-US" sz="1600" dirty="0" smtClean="0">
                  <a:solidFill>
                    <a:srgbClr val="000000"/>
                  </a:solidFill>
                </a:rPr>
                <a:t>Define</a:t>
              </a:r>
              <a:endParaRPr lang="en-US" sz="1600" dirty="0">
                <a:solidFill>
                  <a:srgbClr val="000000"/>
                </a:solidFill>
              </a:endParaRPr>
            </a:p>
          </p:txBody>
        </p:sp>
        <p:sp>
          <p:nvSpPr>
            <p:cNvPr id="72" name="Freeform 71"/>
            <p:cNvSpPr/>
            <p:nvPr/>
          </p:nvSpPr>
          <p:spPr>
            <a:xfrm rot="18642857">
              <a:off x="4345902" y="1690665"/>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755650">
                <a:lnSpc>
                  <a:spcPct val="90000"/>
                </a:lnSpc>
                <a:spcBef>
                  <a:spcPct val="0"/>
                </a:spcBef>
                <a:spcAft>
                  <a:spcPct val="35000"/>
                </a:spcAft>
              </a:pPr>
              <a:endParaRPr lang="en-US" sz="1600">
                <a:solidFill>
                  <a:srgbClr val="FFFFFF"/>
                </a:solidFill>
              </a:endParaRPr>
            </a:p>
          </p:txBody>
        </p:sp>
        <p:sp>
          <p:nvSpPr>
            <p:cNvPr id="73" name="Freeform 72"/>
            <p:cNvSpPr/>
            <p:nvPr/>
          </p:nvSpPr>
          <p:spPr>
            <a:xfrm>
              <a:off x="4543361" y="298274"/>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429A1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33450">
                <a:lnSpc>
                  <a:spcPct val="90000"/>
                </a:lnSpc>
                <a:spcBef>
                  <a:spcPct val="0"/>
                </a:spcBef>
                <a:spcAft>
                  <a:spcPct val="35000"/>
                </a:spcAft>
              </a:pPr>
              <a:r>
                <a:rPr lang="en-US" sz="1600" dirty="0" smtClean="0">
                  <a:solidFill>
                    <a:srgbClr val="FFFFFF"/>
                  </a:solidFill>
                </a:rPr>
                <a:t>Design</a:t>
              </a:r>
              <a:endParaRPr lang="en-US" sz="1600" dirty="0">
                <a:solidFill>
                  <a:srgbClr val="FFFFFF"/>
                </a:solidFill>
              </a:endParaRPr>
            </a:p>
          </p:txBody>
        </p:sp>
        <p:sp>
          <p:nvSpPr>
            <p:cNvPr id="76" name="Freeform 75"/>
            <p:cNvSpPr/>
            <p:nvPr/>
          </p:nvSpPr>
          <p:spPr>
            <a:xfrm rot="128571">
              <a:off x="6248274" y="849693"/>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755650">
                <a:lnSpc>
                  <a:spcPct val="90000"/>
                </a:lnSpc>
                <a:spcBef>
                  <a:spcPct val="0"/>
                </a:spcBef>
                <a:spcAft>
                  <a:spcPct val="35000"/>
                </a:spcAft>
              </a:pPr>
              <a:endParaRPr lang="en-US" sz="1600">
                <a:solidFill>
                  <a:srgbClr val="FFFFFF"/>
                </a:solidFill>
              </a:endParaRPr>
            </a:p>
          </p:txBody>
        </p:sp>
        <p:sp>
          <p:nvSpPr>
            <p:cNvPr id="77" name="Freeform 76"/>
            <p:cNvSpPr/>
            <p:nvPr/>
          </p:nvSpPr>
          <p:spPr>
            <a:xfrm>
              <a:off x="6850306" y="384593"/>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00206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33450">
                <a:lnSpc>
                  <a:spcPct val="90000"/>
                </a:lnSpc>
                <a:spcBef>
                  <a:spcPct val="0"/>
                </a:spcBef>
                <a:spcAft>
                  <a:spcPct val="35000"/>
                </a:spcAft>
              </a:pPr>
              <a:r>
                <a:rPr lang="en-US" sz="1600" dirty="0" smtClean="0">
                  <a:solidFill>
                    <a:srgbClr val="FFFFFF"/>
                  </a:solidFill>
                </a:rPr>
                <a:t>Develop</a:t>
              </a:r>
              <a:endParaRPr lang="en-US" sz="1600" dirty="0">
                <a:solidFill>
                  <a:srgbClr val="FFFFFF"/>
                </a:solidFill>
              </a:endParaRPr>
            </a:p>
          </p:txBody>
        </p:sp>
        <p:sp>
          <p:nvSpPr>
            <p:cNvPr id="79" name="Freeform 78"/>
            <p:cNvSpPr/>
            <p:nvPr/>
          </p:nvSpPr>
          <p:spPr>
            <a:xfrm rot="14014286">
              <a:off x="8091882" y="1812688"/>
              <a:ext cx="409628" cy="518292"/>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755650">
                <a:lnSpc>
                  <a:spcPct val="90000"/>
                </a:lnSpc>
                <a:spcBef>
                  <a:spcPct val="0"/>
                </a:spcBef>
                <a:spcAft>
                  <a:spcPct val="35000"/>
                </a:spcAft>
              </a:pPr>
              <a:endParaRPr lang="en-US" sz="1600">
                <a:solidFill>
                  <a:srgbClr val="FFFFFF"/>
                </a:solidFill>
              </a:endParaRPr>
            </a:p>
          </p:txBody>
        </p:sp>
        <p:sp>
          <p:nvSpPr>
            <p:cNvPr id="80" name="Freeform 79"/>
            <p:cNvSpPr/>
            <p:nvPr/>
          </p:nvSpPr>
          <p:spPr>
            <a:xfrm>
              <a:off x="8221176" y="2242055"/>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7030A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33450">
                <a:lnSpc>
                  <a:spcPct val="90000"/>
                </a:lnSpc>
                <a:spcBef>
                  <a:spcPct val="0"/>
                </a:spcBef>
                <a:spcAft>
                  <a:spcPct val="35000"/>
                </a:spcAft>
              </a:pPr>
              <a:r>
                <a:rPr lang="en-US" sz="1600" dirty="0" smtClean="0">
                  <a:solidFill>
                    <a:srgbClr val="FFFFFF"/>
                  </a:solidFill>
                </a:rPr>
                <a:t>Deploy</a:t>
              </a:r>
              <a:endParaRPr lang="en-US" sz="1600" dirty="0">
                <a:solidFill>
                  <a:srgbClr val="FFFFFF"/>
                </a:solidFill>
              </a:endParaRPr>
            </a:p>
          </p:txBody>
        </p:sp>
        <p:sp>
          <p:nvSpPr>
            <p:cNvPr id="81" name="Freeform 80"/>
            <p:cNvSpPr/>
            <p:nvPr/>
          </p:nvSpPr>
          <p:spPr>
            <a:xfrm rot="17100000">
              <a:off x="8488451" y="3854498"/>
              <a:ext cx="409628" cy="518292"/>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755650">
                <a:lnSpc>
                  <a:spcPct val="90000"/>
                </a:lnSpc>
                <a:spcBef>
                  <a:spcPct val="0"/>
                </a:spcBef>
                <a:spcAft>
                  <a:spcPct val="35000"/>
                </a:spcAft>
              </a:pPr>
              <a:endParaRPr lang="en-US" sz="1600">
                <a:solidFill>
                  <a:srgbClr val="FFFFFF"/>
                </a:solidFill>
              </a:endParaRPr>
            </a:p>
          </p:txBody>
        </p:sp>
        <p:sp>
          <p:nvSpPr>
            <p:cNvPr id="82" name="Freeform 81"/>
            <p:cNvSpPr/>
            <p:nvPr/>
          </p:nvSpPr>
          <p:spPr>
            <a:xfrm>
              <a:off x="7623677" y="4471953"/>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3BBEB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33450">
                <a:lnSpc>
                  <a:spcPct val="90000"/>
                </a:lnSpc>
                <a:spcBef>
                  <a:spcPct val="0"/>
                </a:spcBef>
                <a:spcAft>
                  <a:spcPct val="35000"/>
                </a:spcAft>
              </a:pPr>
              <a:r>
                <a:rPr lang="en-US" sz="1600" dirty="0" smtClean="0">
                  <a:solidFill>
                    <a:srgbClr val="FFFFFF"/>
                  </a:solidFill>
                </a:rPr>
                <a:t>Manage</a:t>
              </a:r>
            </a:p>
          </p:txBody>
        </p:sp>
        <p:sp>
          <p:nvSpPr>
            <p:cNvPr id="83" name="Freeform 82"/>
            <p:cNvSpPr/>
            <p:nvPr/>
          </p:nvSpPr>
          <p:spPr>
            <a:xfrm rot="20185714">
              <a:off x="7139358" y="5437597"/>
              <a:ext cx="409628"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755650">
                <a:lnSpc>
                  <a:spcPct val="90000"/>
                </a:lnSpc>
                <a:spcBef>
                  <a:spcPct val="0"/>
                </a:spcBef>
                <a:spcAft>
                  <a:spcPct val="35000"/>
                </a:spcAft>
              </a:pPr>
              <a:endParaRPr lang="en-US" sz="1600">
                <a:solidFill>
                  <a:srgbClr val="FFFFFF"/>
                </a:solidFill>
              </a:endParaRPr>
            </a:p>
          </p:txBody>
        </p:sp>
        <p:sp>
          <p:nvSpPr>
            <p:cNvPr id="84" name="Freeform 83"/>
            <p:cNvSpPr/>
            <p:nvPr/>
          </p:nvSpPr>
          <p:spPr>
            <a:xfrm>
              <a:off x="5507738" y="5395127"/>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3397D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33450">
                <a:lnSpc>
                  <a:spcPct val="90000"/>
                </a:lnSpc>
                <a:spcBef>
                  <a:spcPct val="0"/>
                </a:spcBef>
                <a:spcAft>
                  <a:spcPct val="35000"/>
                </a:spcAft>
              </a:pPr>
              <a:r>
                <a:rPr lang="en-US" sz="1600" dirty="0" smtClean="0">
                  <a:solidFill>
                    <a:srgbClr val="FFFFFF"/>
                  </a:solidFill>
                </a:rPr>
                <a:t>Measure</a:t>
              </a:r>
            </a:p>
          </p:txBody>
        </p:sp>
        <p:sp>
          <p:nvSpPr>
            <p:cNvPr id="85" name="Freeform 84"/>
            <p:cNvSpPr/>
            <p:nvPr/>
          </p:nvSpPr>
          <p:spPr>
            <a:xfrm rot="12471429">
              <a:off x="5060496" y="5369879"/>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755650">
                <a:lnSpc>
                  <a:spcPct val="90000"/>
                </a:lnSpc>
                <a:spcBef>
                  <a:spcPct val="0"/>
                </a:spcBef>
                <a:spcAft>
                  <a:spcPct val="35000"/>
                </a:spcAft>
              </a:pPr>
              <a:endParaRPr lang="en-US" sz="1600">
                <a:solidFill>
                  <a:srgbClr val="FFFFFF"/>
                </a:solidFill>
              </a:endParaRPr>
            </a:p>
          </p:txBody>
        </p:sp>
        <p:sp>
          <p:nvSpPr>
            <p:cNvPr id="86" name="Freeform 85"/>
            <p:cNvSpPr/>
            <p:nvPr/>
          </p:nvSpPr>
          <p:spPr>
            <a:xfrm>
              <a:off x="3466705" y="4316410"/>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757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33450">
                <a:lnSpc>
                  <a:spcPct val="90000"/>
                </a:lnSpc>
                <a:spcBef>
                  <a:spcPct val="0"/>
                </a:spcBef>
                <a:spcAft>
                  <a:spcPct val="35000"/>
                </a:spcAft>
              </a:pPr>
              <a:r>
                <a:rPr lang="en-US" sz="1600" dirty="0" smtClean="0">
                  <a:solidFill>
                    <a:srgbClr val="FFFFFF"/>
                  </a:solidFill>
                </a:rPr>
                <a:t>Modify</a:t>
              </a:r>
            </a:p>
          </p:txBody>
        </p:sp>
        <p:sp>
          <p:nvSpPr>
            <p:cNvPr id="87" name="Freeform 86"/>
            <p:cNvSpPr/>
            <p:nvPr/>
          </p:nvSpPr>
          <p:spPr>
            <a:xfrm rot="15557143">
              <a:off x="3817291" y="3702338"/>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755650">
                <a:lnSpc>
                  <a:spcPct val="90000"/>
                </a:lnSpc>
                <a:spcBef>
                  <a:spcPct val="0"/>
                </a:spcBef>
                <a:spcAft>
                  <a:spcPct val="35000"/>
                </a:spcAft>
              </a:pPr>
              <a:endParaRPr lang="en-US" sz="1600">
                <a:solidFill>
                  <a:srgbClr val="FFFFFF"/>
                </a:solidFill>
              </a:endParaRPr>
            </a:p>
          </p:txBody>
        </p:sp>
      </p:grpSp>
      <p:sp>
        <p:nvSpPr>
          <p:cNvPr id="134" name="TextBox 133"/>
          <p:cNvSpPr txBox="1"/>
          <p:nvPr/>
        </p:nvSpPr>
        <p:spPr>
          <a:xfrm rot="19522844">
            <a:off x="6495747" y="2508827"/>
            <a:ext cx="1053963" cy="465340"/>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2000" dirty="0" smtClean="0">
                <a:solidFill>
                  <a:srgbClr val="FFFFFF">
                    <a:alpha val="99000"/>
                  </a:srgbClr>
                </a:solidFill>
              </a:rPr>
              <a:t>Change</a:t>
            </a:r>
            <a:endParaRPr lang="en-US" sz="2000" dirty="0">
              <a:solidFill>
                <a:srgbClr val="FFFFFF">
                  <a:alpha val="99000"/>
                </a:srgbClr>
              </a:solidFill>
            </a:endParaRPr>
          </a:p>
        </p:txBody>
      </p:sp>
      <p:sp>
        <p:nvSpPr>
          <p:cNvPr id="135" name="TextBox 134"/>
          <p:cNvSpPr txBox="1"/>
          <p:nvPr/>
        </p:nvSpPr>
        <p:spPr>
          <a:xfrm rot="3650817">
            <a:off x="5899292" y="3740831"/>
            <a:ext cx="1441890" cy="465340"/>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2000" dirty="0" smtClean="0">
                <a:solidFill>
                  <a:srgbClr val="FFFFFF">
                    <a:alpha val="99000"/>
                  </a:srgbClr>
                </a:solidFill>
              </a:rPr>
              <a:t>Operations</a:t>
            </a:r>
            <a:endParaRPr lang="en-US" sz="2000" dirty="0">
              <a:solidFill>
                <a:srgbClr val="FFFFFF">
                  <a:alpha val="99000"/>
                </a:srgbClr>
              </a:solidFill>
            </a:endParaRPr>
          </a:p>
        </p:txBody>
      </p:sp>
      <p:sp>
        <p:nvSpPr>
          <p:cNvPr id="65" name="TextBox 64"/>
          <p:cNvSpPr txBox="1"/>
          <p:nvPr/>
        </p:nvSpPr>
        <p:spPr>
          <a:xfrm>
            <a:off x="274639" y="2125663"/>
            <a:ext cx="2348868" cy="1828800"/>
          </a:xfrm>
          <a:prstGeom prst="rect">
            <a:avLst/>
          </a:prstGeom>
          <a:solidFill>
            <a:srgbClr val="00B050"/>
          </a:solidFill>
        </p:spPr>
        <p:txBody>
          <a:bodyPr wrap="square" lIns="182880" tIns="146304" rIns="182880" bIns="146304" rtlCol="0" anchor="b" anchorCtr="0">
            <a:noAutofit/>
          </a:bodyPr>
          <a:lstStyle/>
          <a:p>
            <a:pPr>
              <a:lnSpc>
                <a:spcPct val="90000"/>
              </a:lnSpc>
              <a:spcAft>
                <a:spcPts val="600"/>
              </a:spcAft>
            </a:pPr>
            <a:r>
              <a:rPr lang="en-US" sz="3600" dirty="0">
                <a:solidFill>
                  <a:srgbClr val="FFFFFF"/>
                </a:solidFill>
                <a:latin typeface="Segoe UI Light"/>
              </a:rPr>
              <a:t>Business Outcomes</a:t>
            </a:r>
          </a:p>
        </p:txBody>
      </p:sp>
      <p:sp>
        <p:nvSpPr>
          <p:cNvPr id="66" name="TextBox 65"/>
          <p:cNvSpPr txBox="1"/>
          <p:nvPr/>
        </p:nvSpPr>
        <p:spPr>
          <a:xfrm>
            <a:off x="9800118" y="2125663"/>
            <a:ext cx="2336604" cy="1828800"/>
          </a:xfrm>
          <a:prstGeom prst="rect">
            <a:avLst/>
          </a:prstGeom>
          <a:solidFill>
            <a:srgbClr val="C00000"/>
          </a:solidFill>
        </p:spPr>
        <p:txBody>
          <a:bodyPr wrap="square" lIns="182880" tIns="146304" rIns="182880" bIns="146304" rtlCol="0" anchor="b" anchorCtr="0">
            <a:noAutofit/>
          </a:bodyPr>
          <a:lstStyle/>
          <a:p>
            <a:pPr algn="r">
              <a:lnSpc>
                <a:spcPct val="90000"/>
              </a:lnSpc>
              <a:spcAft>
                <a:spcPts val="600"/>
              </a:spcAft>
            </a:pPr>
            <a:r>
              <a:rPr lang="en-US" sz="3600" dirty="0">
                <a:solidFill>
                  <a:srgbClr val="FFFFFF"/>
                </a:solidFill>
                <a:latin typeface="Segoe UI Light"/>
              </a:rPr>
              <a:t>Service</a:t>
            </a:r>
            <a:br>
              <a:rPr lang="en-US" sz="3600" dirty="0">
                <a:solidFill>
                  <a:srgbClr val="FFFFFF"/>
                </a:solidFill>
                <a:latin typeface="Segoe UI Light"/>
              </a:rPr>
            </a:br>
            <a:r>
              <a:rPr lang="en-US" sz="3600" dirty="0">
                <a:solidFill>
                  <a:srgbClr val="FFFFFF"/>
                </a:solidFill>
                <a:latin typeface="Segoe UI Light"/>
              </a:rPr>
              <a:t>Delivery</a:t>
            </a:r>
          </a:p>
        </p:txBody>
      </p:sp>
      <p:grpSp>
        <p:nvGrpSpPr>
          <p:cNvPr id="8" name="Group 7"/>
          <p:cNvGrpSpPr/>
          <p:nvPr/>
        </p:nvGrpSpPr>
        <p:grpSpPr>
          <a:xfrm>
            <a:off x="2278955" y="2372017"/>
            <a:ext cx="1216374" cy="1313214"/>
            <a:chOff x="2865437" y="2041426"/>
            <a:chExt cx="1828800" cy="1974396"/>
          </a:xfrm>
        </p:grpSpPr>
        <p:sp>
          <p:nvSpPr>
            <p:cNvPr id="5" name="Isosceles Triangle 4"/>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 name="Group 1"/>
            <p:cNvGrpSpPr/>
            <p:nvPr/>
          </p:nvGrpSpPr>
          <p:grpSpPr>
            <a:xfrm>
              <a:off x="2865437" y="2203178"/>
              <a:ext cx="1216132" cy="1675084"/>
              <a:chOff x="3035460" y="792359"/>
              <a:chExt cx="1597522" cy="4369486"/>
            </a:xfrm>
          </p:grpSpPr>
          <p:grpSp>
            <p:nvGrpSpPr>
              <p:cNvPr id="19" name="Group 18"/>
              <p:cNvGrpSpPr/>
              <p:nvPr/>
            </p:nvGrpSpPr>
            <p:grpSpPr>
              <a:xfrm>
                <a:off x="3035460" y="792359"/>
                <a:ext cx="1591822" cy="1341120"/>
                <a:chOff x="153" y="1005840"/>
                <a:chExt cx="1591822" cy="1341120"/>
              </a:xfrm>
            </p:grpSpPr>
            <p:sp>
              <p:nvSpPr>
                <p:cNvPr id="26" name="Rounded Rectangle 25"/>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7"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algn="ctr" defTabSz="1289050">
                    <a:lnSpc>
                      <a:spcPct val="90000"/>
                    </a:lnSpc>
                    <a:spcBef>
                      <a:spcPct val="0"/>
                    </a:spcBef>
                    <a:spcAft>
                      <a:spcPct val="35000"/>
                    </a:spcAft>
                  </a:pPr>
                  <a:r>
                    <a:rPr lang="en-US" sz="1200" dirty="0" smtClean="0">
                      <a:solidFill>
                        <a:srgbClr val="FFFFFF"/>
                      </a:solidFill>
                    </a:rPr>
                    <a:t>People</a:t>
                  </a:r>
                  <a:endParaRPr lang="en-US" sz="1200" dirty="0">
                    <a:solidFill>
                      <a:srgbClr val="FFFFFF"/>
                    </a:solidFill>
                  </a:endParaRPr>
                </a:p>
              </p:txBody>
            </p:sp>
          </p:grpSp>
          <p:grpSp>
            <p:nvGrpSpPr>
              <p:cNvPr id="20" name="Group 19"/>
              <p:cNvGrpSpPr/>
              <p:nvPr/>
            </p:nvGrpSpPr>
            <p:grpSpPr>
              <a:xfrm>
                <a:off x="3035460" y="2306542"/>
                <a:ext cx="1591822" cy="1341120"/>
                <a:chOff x="1718688" y="1005840"/>
                <a:chExt cx="1591822" cy="1341120"/>
              </a:xfrm>
            </p:grpSpPr>
            <p:sp>
              <p:nvSpPr>
                <p:cNvPr id="24" name="Rounded Rectangle 23"/>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5"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algn="ctr" defTabSz="1289050">
                    <a:lnSpc>
                      <a:spcPct val="90000"/>
                    </a:lnSpc>
                    <a:spcBef>
                      <a:spcPct val="0"/>
                    </a:spcBef>
                    <a:spcAft>
                      <a:spcPct val="35000"/>
                    </a:spcAft>
                  </a:pPr>
                  <a:r>
                    <a:rPr lang="en-US" sz="1200" dirty="0" smtClean="0">
                      <a:solidFill>
                        <a:srgbClr val="FFFFFF"/>
                      </a:solidFill>
                    </a:rPr>
                    <a:t>Process</a:t>
                  </a:r>
                  <a:endParaRPr lang="en-US" sz="1200" dirty="0">
                    <a:solidFill>
                      <a:srgbClr val="FFFFFF"/>
                    </a:solidFill>
                  </a:endParaRPr>
                </a:p>
              </p:txBody>
            </p:sp>
          </p:grpSp>
          <p:grpSp>
            <p:nvGrpSpPr>
              <p:cNvPr id="21" name="Group 20"/>
              <p:cNvGrpSpPr/>
              <p:nvPr/>
            </p:nvGrpSpPr>
            <p:grpSpPr>
              <a:xfrm>
                <a:off x="3041160" y="3820725"/>
                <a:ext cx="1591822" cy="1341120"/>
                <a:chOff x="3437223" y="1005840"/>
                <a:chExt cx="1591822" cy="1341120"/>
              </a:xfrm>
            </p:grpSpPr>
            <p:sp>
              <p:nvSpPr>
                <p:cNvPr id="22" name="Rounded Rectangle 21"/>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algn="ctr" defTabSz="1289050">
                    <a:lnSpc>
                      <a:spcPct val="90000"/>
                    </a:lnSpc>
                    <a:spcBef>
                      <a:spcPct val="0"/>
                    </a:spcBef>
                    <a:spcAft>
                      <a:spcPct val="35000"/>
                    </a:spcAft>
                  </a:pPr>
                  <a:r>
                    <a:rPr lang="en-US" sz="1200" dirty="0" smtClean="0">
                      <a:solidFill>
                        <a:srgbClr val="FFFFFF"/>
                      </a:solidFill>
                    </a:rPr>
                    <a:t>Policy</a:t>
                  </a:r>
                  <a:endParaRPr lang="en-US" sz="1200" dirty="0">
                    <a:solidFill>
                      <a:srgbClr val="FFFFFF"/>
                    </a:solidFill>
                  </a:endParaRPr>
                </a:p>
              </p:txBody>
            </p:sp>
          </p:grpSp>
        </p:grpSp>
      </p:grpSp>
      <p:grpSp>
        <p:nvGrpSpPr>
          <p:cNvPr id="53" name="Group 52"/>
          <p:cNvGrpSpPr/>
          <p:nvPr/>
        </p:nvGrpSpPr>
        <p:grpSpPr>
          <a:xfrm flipH="1">
            <a:off x="8728211" y="2372017"/>
            <a:ext cx="1681028" cy="1313214"/>
            <a:chOff x="2865437" y="2041426"/>
            <a:chExt cx="1828800" cy="1974396"/>
          </a:xfrm>
        </p:grpSpPr>
        <p:sp>
          <p:nvSpPr>
            <p:cNvPr id="54" name="Isosceles Triangle 53"/>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55" name="Group 54"/>
            <p:cNvGrpSpPr/>
            <p:nvPr/>
          </p:nvGrpSpPr>
          <p:grpSpPr>
            <a:xfrm>
              <a:off x="2865437" y="2203178"/>
              <a:ext cx="1216132" cy="1675085"/>
              <a:chOff x="3035460" y="792359"/>
              <a:chExt cx="1597522" cy="4369486"/>
            </a:xfrm>
          </p:grpSpPr>
          <p:grpSp>
            <p:nvGrpSpPr>
              <p:cNvPr id="56" name="Group 55"/>
              <p:cNvGrpSpPr/>
              <p:nvPr/>
            </p:nvGrpSpPr>
            <p:grpSpPr>
              <a:xfrm>
                <a:off x="3035460" y="792359"/>
                <a:ext cx="1591822" cy="1341120"/>
                <a:chOff x="153" y="1005840"/>
                <a:chExt cx="1591822" cy="1341120"/>
              </a:xfrm>
            </p:grpSpPr>
            <p:sp>
              <p:nvSpPr>
                <p:cNvPr id="63" name="Rounded Rectangle 62"/>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4"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algn="ctr" defTabSz="1289050">
                    <a:lnSpc>
                      <a:spcPct val="90000"/>
                    </a:lnSpc>
                    <a:spcBef>
                      <a:spcPct val="0"/>
                    </a:spcBef>
                    <a:spcAft>
                      <a:spcPct val="35000"/>
                    </a:spcAft>
                  </a:pPr>
                  <a:r>
                    <a:rPr lang="en-US" sz="1200" dirty="0" smtClean="0">
                      <a:solidFill>
                        <a:srgbClr val="FFFFFF"/>
                      </a:solidFill>
                    </a:rPr>
                    <a:t>People</a:t>
                  </a:r>
                  <a:endParaRPr lang="en-US" sz="1200" dirty="0">
                    <a:solidFill>
                      <a:srgbClr val="FFFFFF"/>
                    </a:solidFill>
                  </a:endParaRPr>
                </a:p>
              </p:txBody>
            </p:sp>
          </p:grpSp>
          <p:grpSp>
            <p:nvGrpSpPr>
              <p:cNvPr id="57" name="Group 56"/>
              <p:cNvGrpSpPr/>
              <p:nvPr/>
            </p:nvGrpSpPr>
            <p:grpSpPr>
              <a:xfrm>
                <a:off x="3035460" y="2306542"/>
                <a:ext cx="1591822" cy="1341120"/>
                <a:chOff x="1718688" y="1005840"/>
                <a:chExt cx="1591822" cy="1341120"/>
              </a:xfrm>
            </p:grpSpPr>
            <p:sp>
              <p:nvSpPr>
                <p:cNvPr id="61" name="Rounded Rectangle 60"/>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2"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algn="ctr" defTabSz="1289050">
                    <a:lnSpc>
                      <a:spcPct val="90000"/>
                    </a:lnSpc>
                    <a:spcBef>
                      <a:spcPct val="0"/>
                    </a:spcBef>
                    <a:spcAft>
                      <a:spcPct val="35000"/>
                    </a:spcAft>
                  </a:pPr>
                  <a:r>
                    <a:rPr lang="en-US" sz="1200" dirty="0" smtClean="0">
                      <a:solidFill>
                        <a:srgbClr val="FFFFFF"/>
                      </a:solidFill>
                    </a:rPr>
                    <a:t>Process</a:t>
                  </a:r>
                  <a:endParaRPr lang="en-US" sz="1200" dirty="0">
                    <a:solidFill>
                      <a:srgbClr val="FFFFFF"/>
                    </a:solidFill>
                  </a:endParaRPr>
                </a:p>
              </p:txBody>
            </p:sp>
          </p:grpSp>
          <p:grpSp>
            <p:nvGrpSpPr>
              <p:cNvPr id="58" name="Group 57"/>
              <p:cNvGrpSpPr/>
              <p:nvPr/>
            </p:nvGrpSpPr>
            <p:grpSpPr>
              <a:xfrm>
                <a:off x="3041160" y="3820725"/>
                <a:ext cx="1591822" cy="1341120"/>
                <a:chOff x="3437223" y="1005840"/>
                <a:chExt cx="1591822" cy="1341120"/>
              </a:xfrm>
            </p:grpSpPr>
            <p:sp>
              <p:nvSpPr>
                <p:cNvPr id="59" name="Rounded Rectangle 58"/>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0"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algn="ctr" defTabSz="1289050">
                    <a:lnSpc>
                      <a:spcPct val="90000"/>
                    </a:lnSpc>
                    <a:spcBef>
                      <a:spcPct val="0"/>
                    </a:spcBef>
                    <a:spcAft>
                      <a:spcPct val="35000"/>
                    </a:spcAft>
                  </a:pPr>
                  <a:r>
                    <a:rPr lang="en-US" sz="1200" dirty="0" smtClean="0">
                      <a:solidFill>
                        <a:srgbClr val="FFFFFF"/>
                      </a:solidFill>
                    </a:rPr>
                    <a:t>Policy</a:t>
                  </a:r>
                  <a:endParaRPr lang="en-US" sz="1200" dirty="0">
                    <a:solidFill>
                      <a:srgbClr val="FFFFFF"/>
                    </a:solidFill>
                  </a:endParaRPr>
                </a:p>
              </p:txBody>
            </p:sp>
          </p:grpSp>
        </p:grpSp>
      </p:grpSp>
      <p:sp>
        <p:nvSpPr>
          <p:cNvPr id="67" name="TextBox 66"/>
          <p:cNvSpPr txBox="1"/>
          <p:nvPr/>
        </p:nvSpPr>
        <p:spPr>
          <a:xfrm rot="2252449">
            <a:off x="4996475" y="2502179"/>
            <a:ext cx="1393993" cy="465340"/>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2000" dirty="0" smtClean="0">
                <a:solidFill>
                  <a:srgbClr val="FFFFFF">
                    <a:alpha val="99000"/>
                  </a:srgbClr>
                </a:solidFill>
              </a:rPr>
              <a:t>Innovation</a:t>
            </a:r>
            <a:endParaRPr lang="en-US" sz="2000" dirty="0">
              <a:solidFill>
                <a:srgbClr val="FFFFFF">
                  <a:alpha val="99000"/>
                </a:srgbClr>
              </a:solidFill>
            </a:endParaRPr>
          </a:p>
        </p:txBody>
      </p:sp>
      <p:sp>
        <p:nvSpPr>
          <p:cNvPr id="4" name="Rectangle 3"/>
          <p:cNvSpPr/>
          <p:nvPr/>
        </p:nvSpPr>
        <p:spPr bwMode="auto">
          <a:xfrm>
            <a:off x="9800118" y="3954463"/>
            <a:ext cx="559321" cy="475356"/>
          </a:xfrm>
          <a:prstGeom prst="rect">
            <a:avLst/>
          </a:prstGeom>
          <a:solidFill>
            <a:srgbClr val="F9A03E"/>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IA</a:t>
            </a:r>
            <a:endParaRPr lang="en-US" sz="2000" dirty="0">
              <a:gradFill>
                <a:gsLst>
                  <a:gs pos="0">
                    <a:srgbClr val="FFFFFF"/>
                  </a:gs>
                  <a:gs pos="100000">
                    <a:srgbClr val="FFFFFF"/>
                  </a:gs>
                </a:gsLst>
                <a:lin ang="5400000" scaled="0"/>
              </a:gradFill>
            </a:endParaRPr>
          </a:p>
        </p:txBody>
      </p:sp>
      <p:sp>
        <p:nvSpPr>
          <p:cNvPr id="103" name="Rectangle 102"/>
          <p:cNvSpPr/>
          <p:nvPr/>
        </p:nvSpPr>
        <p:spPr bwMode="auto">
          <a:xfrm>
            <a:off x="10392672" y="3954463"/>
            <a:ext cx="559321" cy="475356"/>
          </a:xfrm>
          <a:prstGeom prst="rect">
            <a:avLst/>
          </a:prstGeom>
          <a:solidFill>
            <a:srgbClr val="F9A03E"/>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IM</a:t>
            </a:r>
            <a:endParaRPr lang="en-US" sz="2000" dirty="0">
              <a:gradFill>
                <a:gsLst>
                  <a:gs pos="0">
                    <a:srgbClr val="FFFFFF"/>
                  </a:gs>
                  <a:gs pos="100000">
                    <a:srgbClr val="FFFFFF"/>
                  </a:gs>
                </a:gsLst>
                <a:lin ang="5400000" scaled="0"/>
              </a:gradFill>
            </a:endParaRPr>
          </a:p>
        </p:txBody>
      </p:sp>
      <p:sp>
        <p:nvSpPr>
          <p:cNvPr id="104" name="Rectangle 103"/>
          <p:cNvSpPr/>
          <p:nvPr/>
        </p:nvSpPr>
        <p:spPr bwMode="auto">
          <a:xfrm>
            <a:off x="10985226" y="3954463"/>
            <a:ext cx="559321" cy="475356"/>
          </a:xfrm>
          <a:prstGeom prst="rect">
            <a:avLst/>
          </a:prstGeom>
          <a:solidFill>
            <a:srgbClr val="F9A03E"/>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SM</a:t>
            </a:r>
            <a:endParaRPr lang="en-US" sz="2000" dirty="0">
              <a:gradFill>
                <a:gsLst>
                  <a:gs pos="0">
                    <a:srgbClr val="FFFFFF"/>
                  </a:gs>
                  <a:gs pos="100000">
                    <a:srgbClr val="FFFFFF"/>
                  </a:gs>
                </a:gsLst>
                <a:lin ang="5400000" scaled="0"/>
              </a:gradFill>
            </a:endParaRPr>
          </a:p>
        </p:txBody>
      </p:sp>
      <p:sp>
        <p:nvSpPr>
          <p:cNvPr id="105" name="Rectangle 104"/>
          <p:cNvSpPr/>
          <p:nvPr/>
        </p:nvSpPr>
        <p:spPr bwMode="auto">
          <a:xfrm>
            <a:off x="11577401" y="3954463"/>
            <a:ext cx="559321" cy="475356"/>
          </a:xfrm>
          <a:prstGeom prst="rect">
            <a:avLst/>
          </a:prstGeom>
          <a:solidFill>
            <a:srgbClr val="F9A03E"/>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AM</a:t>
            </a:r>
            <a:endParaRPr lang="en-US" sz="2000" dirty="0">
              <a:gradFill>
                <a:gsLst>
                  <a:gs pos="0">
                    <a:srgbClr val="FFFFFF"/>
                  </a:gs>
                  <a:gs pos="100000">
                    <a:srgbClr val="FFFFFF"/>
                  </a:gs>
                </a:gsLst>
                <a:lin ang="5400000" scaled="0"/>
              </a:gradFill>
            </a:endParaRPr>
          </a:p>
        </p:txBody>
      </p:sp>
      <p:sp>
        <p:nvSpPr>
          <p:cNvPr id="106" name="Rectangle 105"/>
          <p:cNvSpPr/>
          <p:nvPr/>
        </p:nvSpPr>
        <p:spPr bwMode="auto">
          <a:xfrm>
            <a:off x="293329" y="3954463"/>
            <a:ext cx="559321" cy="475356"/>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V</a:t>
            </a:r>
            <a:endParaRPr lang="en-US" sz="2000" dirty="0">
              <a:gradFill>
                <a:gsLst>
                  <a:gs pos="0">
                    <a:srgbClr val="FFFFFF"/>
                  </a:gs>
                  <a:gs pos="100000">
                    <a:srgbClr val="FFFFFF"/>
                  </a:gs>
                </a:gsLst>
                <a:lin ang="5400000" scaled="0"/>
              </a:gradFill>
            </a:endParaRPr>
          </a:p>
        </p:txBody>
      </p:sp>
      <p:sp>
        <p:nvSpPr>
          <p:cNvPr id="107" name="Rectangle 106"/>
          <p:cNvSpPr/>
          <p:nvPr/>
        </p:nvSpPr>
        <p:spPr bwMode="auto">
          <a:xfrm>
            <a:off x="885883" y="3954463"/>
            <a:ext cx="559321" cy="475356"/>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a:t>
            </a:r>
            <a:endParaRPr lang="en-US" sz="2000" dirty="0">
              <a:gradFill>
                <a:gsLst>
                  <a:gs pos="0">
                    <a:srgbClr val="FFFFFF"/>
                  </a:gs>
                  <a:gs pos="100000">
                    <a:srgbClr val="FFFFFF"/>
                  </a:gs>
                </a:gsLst>
                <a:lin ang="5400000" scaled="0"/>
              </a:gradFill>
            </a:endParaRPr>
          </a:p>
        </p:txBody>
      </p:sp>
      <p:sp>
        <p:nvSpPr>
          <p:cNvPr id="108" name="Rectangle 107"/>
          <p:cNvSpPr/>
          <p:nvPr/>
        </p:nvSpPr>
        <p:spPr bwMode="auto">
          <a:xfrm>
            <a:off x="1478437" y="3954463"/>
            <a:ext cx="559321" cy="475356"/>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a:t>
            </a:r>
            <a:endParaRPr lang="en-US" sz="2000" dirty="0">
              <a:gradFill>
                <a:gsLst>
                  <a:gs pos="0">
                    <a:srgbClr val="FFFFFF"/>
                  </a:gs>
                  <a:gs pos="100000">
                    <a:srgbClr val="FFFFFF"/>
                  </a:gs>
                </a:gsLst>
                <a:lin ang="5400000" scaled="0"/>
              </a:gradFill>
            </a:endParaRPr>
          </a:p>
        </p:txBody>
      </p:sp>
      <p:sp>
        <p:nvSpPr>
          <p:cNvPr id="109" name="Rectangle 108"/>
          <p:cNvSpPr/>
          <p:nvPr/>
        </p:nvSpPr>
        <p:spPr bwMode="auto">
          <a:xfrm>
            <a:off x="2070612" y="3954463"/>
            <a:ext cx="559321" cy="475356"/>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M</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61694758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404" y="1634088"/>
            <a:ext cx="11887200" cy="1831975"/>
          </a:xfrm>
        </p:spPr>
        <p:txBody>
          <a:bodyPr/>
          <a:lstStyle/>
          <a:p>
            <a:r>
              <a:rPr lang="en-US" sz="8000" dirty="0" smtClean="0"/>
              <a:t>What is operations</a:t>
            </a:r>
            <a:br>
              <a:rPr lang="en-US" sz="8000" dirty="0" smtClean="0"/>
            </a:br>
            <a:r>
              <a:rPr lang="en-US" sz="8000" dirty="0" smtClean="0"/>
              <a:t>management</a:t>
            </a:r>
            <a:endParaRPr lang="en-US" sz="8000" dirty="0"/>
          </a:p>
        </p:txBody>
      </p:sp>
      <p:sp>
        <p:nvSpPr>
          <p:cNvPr id="4" name="Rectangle 3"/>
          <p:cNvSpPr/>
          <p:nvPr/>
        </p:nvSpPr>
        <p:spPr>
          <a:xfrm>
            <a:off x="9535963" y="754062"/>
            <a:ext cx="2879314" cy="5386090"/>
          </a:xfrm>
          <a:prstGeom prst="rect">
            <a:avLst/>
          </a:prstGeom>
        </p:spPr>
        <p:txBody>
          <a:bodyPr wrap="none">
            <a:spAutoFit/>
          </a:bodyPr>
          <a:lstStyle/>
          <a:p>
            <a:r>
              <a:rPr lang="en-US" sz="34400" b="1" dirty="0">
                <a:ln w="57150">
                  <a:solidFill>
                    <a:srgbClr val="FFFFFF"/>
                  </a:solidFill>
                  <a:prstDash val="solid"/>
                </a:ln>
                <a:noFill/>
                <a:latin typeface="Arial Black" pitchFamily="34" charset="0"/>
              </a:rPr>
              <a:t>?</a:t>
            </a:r>
            <a:endParaRPr lang="en-US" sz="4400" dirty="0">
              <a:solidFill>
                <a:srgbClr val="FFFFFF"/>
              </a:solidFill>
            </a:endParaRPr>
          </a:p>
        </p:txBody>
      </p:sp>
    </p:spTree>
    <p:extLst>
      <p:ext uri="{BB962C8B-B14F-4D97-AF65-F5344CB8AC3E}">
        <p14:creationId xmlns:p14="http://schemas.microsoft.com/office/powerpoint/2010/main" val="379974940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BD0A7012-F8ED-41FC-8134-DED10F5C70EA}" vid="{F576E035-F84A-42E4-82A5-37BE7D9FA051}"/>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56979626-730D-4CDE-A22F-A1D6FED2AB2F}"/>
</file>

<file path=docProps/app.xml><?xml version="1.0" encoding="utf-8"?>
<Properties xmlns="http://schemas.openxmlformats.org/officeDocument/2006/extended-properties" xmlns:vt="http://schemas.openxmlformats.org/officeDocument/2006/docPropsVTypes">
  <Template>ITPro</Template>
  <TotalTime>8</TotalTime>
  <Words>1252</Words>
  <Application>Microsoft Office PowerPoint</Application>
  <PresentationFormat>Custom</PresentationFormat>
  <Paragraphs>361</Paragraphs>
  <Slides>28</Slides>
  <Notes>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28</vt:i4>
      </vt:variant>
    </vt:vector>
  </HeadingPairs>
  <TitlesOfParts>
    <vt:vector size="36" baseType="lpstr">
      <vt:lpstr>Arial</vt:lpstr>
      <vt:lpstr>Arial Black</vt:lpstr>
      <vt:lpstr>Calibri</vt:lpstr>
      <vt:lpstr>Segoe UI</vt:lpstr>
      <vt:lpstr>Segoe UI Light</vt:lpstr>
      <vt:lpstr>Wingdings</vt:lpstr>
      <vt:lpstr>5-30499_SPC_2014_ITPro_Template_16x9</vt:lpstr>
      <vt:lpstr>1_5-30499_SPC_2014_ITPro_Template_16x9</vt:lpstr>
      <vt:lpstr>PowerPoint Presentation</vt:lpstr>
      <vt:lpstr>Automating SharePoint  Operations and Governance Site Provisioning &amp; Group Management</vt:lpstr>
      <vt:lpstr>PowerPoint Presentation</vt:lpstr>
      <vt:lpstr>Automation Framework</vt:lpstr>
      <vt:lpstr>Goals</vt:lpstr>
      <vt:lpstr>Foundation</vt:lpstr>
      <vt:lpstr>What is governance</vt:lpstr>
      <vt:lpstr>PowerPoint Presentation</vt:lpstr>
      <vt:lpstr>What is operations management</vt:lpstr>
      <vt:lpstr>Operations Management and Improvement</vt:lpstr>
      <vt:lpstr>Why automate</vt:lpstr>
      <vt:lpstr>Why automate?</vt:lpstr>
      <vt:lpstr>Operations Management and Improvement</vt:lpstr>
      <vt:lpstr>How can you break  it down?</vt:lpstr>
      <vt:lpstr>Process Definition</vt:lpstr>
      <vt:lpstr>What is possible out-of-the-box</vt:lpstr>
      <vt:lpstr>Automation Framework</vt:lpstr>
      <vt:lpstr>Can we see an  example</vt:lpstr>
      <vt:lpstr>Automation Framework</vt:lpstr>
      <vt:lpstr>Key elements of proxy framework</vt:lpstr>
      <vt:lpstr>How do I do that</vt:lpstr>
      <vt:lpstr>Do it yourself!</vt:lpstr>
      <vt:lpstr>Take it to the next level</vt:lpstr>
      <vt:lpstr>Take it to the next level</vt:lpstr>
      <vt:lpstr>Third Party Tools</vt:lpstr>
      <vt:lpstr>MAHALO! (thank you!)</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Automating SharePoint operations and governance: site provisioning and group management</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2014-03-04T16:26:10Z</dcterms:created>
  <dcterms:modified xsi:type="dcterms:W3CDTF">2014-03-04T22:53:34Z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