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21" r:id="rId5"/>
    <p:sldMasterId id="2147484248" r:id="rId6"/>
    <p:sldMasterId id="2147484281" r:id="rId7"/>
    <p:sldMasterId id="2147484307" r:id="rId8"/>
  </p:sldMasterIdLst>
  <p:notesMasterIdLst>
    <p:notesMasterId r:id="rId64"/>
  </p:notesMasterIdLst>
  <p:handoutMasterIdLst>
    <p:handoutMasterId r:id="rId65"/>
  </p:handoutMasterIdLst>
  <p:sldIdLst>
    <p:sldId id="256" r:id="rId9"/>
    <p:sldId id="25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 id="327" r:id="rId40"/>
    <p:sldId id="328" r:id="rId41"/>
    <p:sldId id="329" r:id="rId42"/>
    <p:sldId id="330" r:id="rId43"/>
    <p:sldId id="331" r:id="rId44"/>
    <p:sldId id="332" r:id="rId45"/>
    <p:sldId id="333" r:id="rId46"/>
    <p:sldId id="334" r:id="rId47"/>
    <p:sldId id="335" r:id="rId48"/>
    <p:sldId id="336" r:id="rId49"/>
    <p:sldId id="337" r:id="rId50"/>
    <p:sldId id="338" r:id="rId51"/>
    <p:sldId id="339" r:id="rId52"/>
    <p:sldId id="340" r:id="rId53"/>
    <p:sldId id="341" r:id="rId54"/>
    <p:sldId id="342" r:id="rId55"/>
    <p:sldId id="343" r:id="rId56"/>
    <p:sldId id="344" r:id="rId57"/>
    <p:sldId id="345" r:id="rId58"/>
    <p:sldId id="346" r:id="rId59"/>
    <p:sldId id="347" r:id="rId60"/>
    <p:sldId id="348" r:id="rId61"/>
    <p:sldId id="295" r:id="rId62"/>
    <p:sldId id="294" r:id="rId6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Steven C. Wong" initials="scw" lastIdx="4" clrIdx="2">
    <p:extLst>
      <p:ext uri="{19B8F6BF-5375-455C-9EA6-DF929625EA0E}">
        <p15:presenceInfo xmlns:p15="http://schemas.microsoft.com/office/powerpoint/2012/main" userId="138b2002aaaf8db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505050"/>
    <a:srgbClr val="785393"/>
    <a:srgbClr val="80599D"/>
    <a:srgbClr val="000000"/>
    <a:srgbClr val="8E6AAA"/>
    <a:srgbClr val="8E6A78"/>
    <a:srgbClr val="9B4F96"/>
    <a:srgbClr val="D2D2D2"/>
    <a:srgbClr val="BAD8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092" autoAdjust="0"/>
    <p:restoredTop sz="96866"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128" d="100"/>
        <a:sy n="128"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1326982971777"/>
          <c:y val="0.16331849781255406"/>
          <c:w val="0.86279720879253896"/>
          <c:h val="0.83668149494919386"/>
        </c:manualLayout>
      </c:layout>
      <c:barChart>
        <c:barDir val="bar"/>
        <c:grouping val="percentStacked"/>
        <c:varyColors val="0"/>
        <c:ser>
          <c:idx val="0"/>
          <c:order val="0"/>
          <c:spPr>
            <a:solidFill>
              <a:schemeClr val="accent1"/>
            </a:solidFill>
            <a:ln>
              <a:noFill/>
            </a:ln>
            <a:effectLst/>
          </c:spPr>
          <c:invertIfNegative val="0"/>
          <c:dPt>
            <c:idx val="0"/>
            <c:invertIfNegative val="0"/>
            <c:bubble3D val="0"/>
          </c:dPt>
          <c:dPt>
            <c:idx val="1"/>
            <c:invertIfNegative val="0"/>
            <c:bubble3D val="0"/>
            <c:spPr>
              <a:solidFill>
                <a:schemeClr val="accent1"/>
              </a:solidFill>
              <a:ln>
                <a:noFill/>
              </a:ln>
              <a:effectLst/>
            </c:spPr>
          </c:dPt>
          <c:dPt>
            <c:idx val="2"/>
            <c:invertIfNegative val="0"/>
            <c:bubble3D val="0"/>
            <c:spPr>
              <a:solidFill>
                <a:schemeClr val="accent1"/>
              </a:solidFill>
              <a:ln>
                <a:noFill/>
              </a:ln>
              <a:effectLst/>
            </c:spPr>
          </c:dPt>
          <c:dPt>
            <c:idx val="3"/>
            <c:invertIfNegative val="0"/>
            <c:bubble3D val="0"/>
            <c:spPr>
              <a:solidFill>
                <a:schemeClr val="accent1"/>
              </a:solidFill>
              <a:ln>
                <a:noFill/>
              </a:ln>
              <a:effectLst/>
            </c:spPr>
          </c:dPt>
          <c:dLbls>
            <c:dLbl>
              <c:idx val="0"/>
              <c:spPr>
                <a:noFill/>
                <a:ln>
                  <a:noFill/>
                </a:ln>
                <a:effectLst/>
              </c:spPr>
              <c:txPr>
                <a:bodyPr rot="0" spcFirstLastPara="1" vertOverflow="ellipsis" vert="horz" wrap="square" lIns="38100" tIns="19050" rIns="38100" bIns="19050" anchor="ctr" anchorCtr="1">
                  <a:spAutoFit/>
                </a:bodyPr>
                <a:lstStyle/>
                <a:p>
                  <a:pPr>
                    <a:defRPr sz="3600" b="0" i="0" u="none" strike="noStrike" kern="1200" baseline="0">
                      <a:gradFill>
                        <a:gsLst>
                          <a:gs pos="0">
                            <a:srgbClr val="FFFFFF"/>
                          </a:gs>
                          <a:gs pos="100000">
                            <a:srgbClr val="FFFFFF"/>
                          </a:gs>
                        </a:gsLst>
                        <a:lin ang="5400000" scaled="1"/>
                      </a:gradFill>
                      <a:latin typeface="+mj-lt"/>
                      <a:ea typeface="+mn-ea"/>
                      <a:cs typeface="+mn-cs"/>
                    </a:defRPr>
                  </a:pPr>
                  <a:endParaRPr lang="en-US"/>
                </a:p>
              </c:txPr>
              <c:dLblPos val="ctr"/>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gradFill>
                      <a:gsLst>
                        <a:gs pos="0">
                          <a:srgbClr val="FFFFFF"/>
                        </a:gs>
                        <a:gs pos="100000">
                          <a:srgbClr val="FFFFFF"/>
                        </a:gs>
                      </a:gsLst>
                      <a:lin ang="5400000" scaled="1"/>
                    </a:gra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Sheet1!$B$2</c:f>
              <c:numCache>
                <c:formatCode>0%</c:formatCode>
                <c:ptCount val="1"/>
                <c:pt idx="0">
                  <c:v>0.5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Percentages</c:v>
                      </c:pt>
                    </c:strCache>
                  </c:strRef>
                </c15:cat>
              </c15:filteredCategoryTitle>
            </c:ext>
          </c:extLst>
        </c:ser>
        <c:ser>
          <c:idx val="1"/>
          <c:order val="1"/>
          <c:spPr>
            <a:solidFill>
              <a:schemeClr val="accent4"/>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gradFill>
                        <a:gsLst>
                          <a:gs pos="0">
                            <a:srgbClr val="FFFFFF"/>
                          </a:gs>
                          <a:gs pos="100000">
                            <a:srgbClr val="FFFFFF"/>
                          </a:gs>
                        </a:gsLst>
                        <a:lin ang="5400000" scaled="1"/>
                      </a:gradFill>
                      <a:latin typeface="+mj-lt"/>
                      <a:ea typeface="+mn-ea"/>
                      <a:cs typeface="+mn-cs"/>
                    </a:defRPr>
                  </a:pPr>
                  <a:endParaRPr lang="en-US"/>
                </a:p>
              </c:txPr>
              <c:dLblPos val="ctr"/>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gradFill>
                      <a:gsLst>
                        <a:gs pos="0">
                          <a:srgbClr val="FFFFFF"/>
                        </a:gs>
                        <a:gs pos="100000">
                          <a:srgbClr val="FFFFFF"/>
                        </a:gs>
                      </a:gsLst>
                      <a:lin ang="5400000" scaled="1"/>
                    </a:gra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Sheet1!$C$2</c:f>
              <c:numCache>
                <c:formatCode>0%</c:formatCode>
                <c:ptCount val="1"/>
                <c:pt idx="0">
                  <c:v>0.15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Column2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Percentages</c:v>
                      </c:pt>
                    </c:strCache>
                  </c:strRef>
                </c15:cat>
              </c15:filteredCategoryTitle>
            </c:ext>
          </c:extLst>
        </c:ser>
        <c:ser>
          <c:idx val="2"/>
          <c:order val="2"/>
          <c:spPr>
            <a:solidFill>
              <a:schemeClr val="accent5"/>
            </a:solidFill>
            <a:ln>
              <a:noFill/>
            </a:ln>
            <a:effectLst/>
          </c:spPr>
          <c:invertIfNegative val="0"/>
          <c:dPt>
            <c:idx val="0"/>
            <c:invertIfNegative val="0"/>
            <c:bubble3D val="0"/>
            <c:spPr>
              <a:solidFill>
                <a:schemeClr val="accent5"/>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gradFill>
                      <a:gsLst>
                        <a:gs pos="0">
                          <a:srgbClr val="68217A">
                            <a:lumMod val="5000"/>
                            <a:lumOff val="95000"/>
                          </a:srgbClr>
                        </a:gs>
                        <a:gs pos="100000">
                          <a:srgbClr val="FFFFFF"/>
                        </a:gs>
                      </a:gsLst>
                      <a:lin ang="5400000" scaled="1"/>
                    </a:gradFill>
                    <a:latin typeface="+mj-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Sheet1!$D$2</c:f>
              <c:numCache>
                <c:formatCode>0%</c:formatCode>
                <c:ptCount val="1"/>
                <c:pt idx="0">
                  <c:v>0.05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Column3</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Percentages</c:v>
                      </c:pt>
                    </c:strCache>
                  </c:strRef>
                </c15:cat>
              </c15:filteredCategoryTitle>
            </c:ext>
          </c:extLst>
        </c:ser>
        <c:ser>
          <c:idx val="3"/>
          <c:order val="3"/>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gradFill>
                      <a:gsLst>
                        <a:gs pos="1948">
                          <a:srgbClr val="505050"/>
                        </a:gs>
                        <a:gs pos="100000">
                          <a:srgbClr val="505050"/>
                        </a:gs>
                      </a:gsLst>
                      <a:lin ang="5400000" scaled="1"/>
                    </a:gradFill>
                    <a:latin typeface="+mj-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Sheet1!$E$2</c:f>
              <c:numCache>
                <c:formatCode>0%</c:formatCode>
                <c:ptCount val="1"/>
                <c:pt idx="0">
                  <c:v>0.2</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Column4</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Percentages</c:v>
                      </c:pt>
                    </c:strCache>
                  </c:strRef>
                </c15:cat>
              </c15:filteredCategoryTitle>
            </c:ext>
          </c:extLst>
        </c:ser>
        <c:ser>
          <c:idx val="4"/>
          <c:order val="4"/>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gradFill>
                      <a:gsLst>
                        <a:gs pos="0">
                          <a:srgbClr val="FFFFFF"/>
                        </a:gs>
                        <a:gs pos="100000">
                          <a:srgbClr val="FFFFFF"/>
                        </a:gs>
                      </a:gsLst>
                      <a:lin ang="5400000" scaled="1"/>
                    </a:gradFill>
                    <a:latin typeface="+mj-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Sheet1!$F$2</c:f>
              <c:numCache>
                <c:formatCode>0%</c:formatCode>
                <c:ptCount val="1"/>
                <c:pt idx="0">
                  <c:v>0.1</c:v>
                </c:pt>
              </c:numCache>
            </c:numRef>
          </c:val>
          <c:extLst>
            <c:ext xmlns:c15="http://schemas.microsoft.com/office/drawing/2012/chart" uri="{02D57815-91ED-43cb-92C2-25804820EDAC}">
              <c15:filteredSeriesTitle>
                <c15:tx>
                  <c:strRef>
                    <c:extLst>
                      <c:ext uri="{02D57815-91ED-43cb-92C2-25804820EDAC}">
                        <c15:formulaRef>
                          <c15:sqref>Sheet1!$F$1</c15:sqref>
                        </c15:formulaRef>
                      </c:ext>
                    </c:extLst>
                    <c:strCache>
                      <c:ptCount val="1"/>
                      <c:pt idx="0">
                        <c:v>Column5</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Percentages</c:v>
                      </c:pt>
                    </c:strCache>
                  </c:strRef>
                </c15:cat>
              </c15:filteredCategoryTitle>
            </c:ext>
          </c:extLst>
        </c:ser>
        <c:dLbls>
          <c:dLblPos val="ctr"/>
          <c:showLegendKey val="0"/>
          <c:showVal val="1"/>
          <c:showCatName val="0"/>
          <c:showSerName val="0"/>
          <c:showPercent val="0"/>
          <c:showBubbleSize val="0"/>
        </c:dLbls>
        <c:gapWidth val="79"/>
        <c:overlap val="100"/>
        <c:serLines>
          <c:spPr>
            <a:ln w="9525">
              <a:noFill/>
              <a:round/>
            </a:ln>
            <a:effectLst/>
          </c:spPr>
        </c:serLines>
        <c:axId val="-1385417824"/>
        <c:axId val="-1385411840"/>
      </c:barChart>
      <c:valAx>
        <c:axId val="-1385411840"/>
        <c:scaling>
          <c:orientation val="minMax"/>
        </c:scaling>
        <c:delete val="1"/>
        <c:axPos val="b"/>
        <c:numFmt formatCode="0%" sourceLinked="1"/>
        <c:majorTickMark val="none"/>
        <c:minorTickMark val="none"/>
        <c:tickLblPos val="nextTo"/>
        <c:crossAx val="-1385417824"/>
        <c:crosses val="autoZero"/>
        <c:crossBetween val="between"/>
      </c:valAx>
      <c:catAx>
        <c:axId val="-1385417824"/>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385411840"/>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42DB79-ED8B-4743-A27B-FE19F991BF70}"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US"/>
        </a:p>
      </dgm:t>
    </dgm:pt>
    <dgm:pt modelId="{ED09BD88-185E-44E0-A479-7067671DBFFA}">
      <dgm:prSet phldrT="[Text]"/>
      <dgm:spPr/>
      <dgm:t>
        <a:bodyPr/>
        <a:lstStyle/>
        <a:p>
          <a:r>
            <a:rPr lang="en-US" dirty="0" smtClean="0"/>
            <a:t>Stuff</a:t>
          </a:r>
          <a:endParaRPr lang="en-US" dirty="0"/>
        </a:p>
      </dgm:t>
    </dgm:pt>
    <dgm:pt modelId="{9BA8D8B9-3CB5-4D9A-8460-BB46BCCAD535}" type="parTrans" cxnId="{72088D7E-60DF-4D13-AA92-77B4ECA28542}">
      <dgm:prSet/>
      <dgm:spPr/>
      <dgm:t>
        <a:bodyPr/>
        <a:lstStyle/>
        <a:p>
          <a:endParaRPr lang="en-US"/>
        </a:p>
      </dgm:t>
    </dgm:pt>
    <dgm:pt modelId="{78BA342B-5D6B-4576-A641-702E76A51841}" type="sibTrans" cxnId="{72088D7E-60DF-4D13-AA92-77B4ECA28542}">
      <dgm:prSet/>
      <dgm:spPr/>
      <dgm:t>
        <a:bodyPr/>
        <a:lstStyle/>
        <a:p>
          <a:endParaRPr lang="en-US"/>
        </a:p>
      </dgm:t>
    </dgm:pt>
    <dgm:pt modelId="{78F90BE5-77F9-442E-B152-71DF024042CD}">
      <dgm:prSet phldrT="[Text]"/>
      <dgm:spPr/>
      <dgm:t>
        <a:bodyPr/>
        <a:lstStyle/>
        <a:p>
          <a:r>
            <a:rPr lang="en-CA" dirty="0" smtClean="0"/>
            <a:t>I have information, which I store on our server</a:t>
          </a:r>
          <a:endParaRPr lang="en-US" dirty="0"/>
        </a:p>
      </dgm:t>
    </dgm:pt>
    <dgm:pt modelId="{AF3D05AC-FD82-4149-AB6A-DD8B293404DF}" type="parTrans" cxnId="{0F1A87D0-C15A-4B2B-8D63-88E370790299}">
      <dgm:prSet/>
      <dgm:spPr/>
      <dgm:t>
        <a:bodyPr/>
        <a:lstStyle/>
        <a:p>
          <a:endParaRPr lang="en-US"/>
        </a:p>
      </dgm:t>
    </dgm:pt>
    <dgm:pt modelId="{71862698-1787-465B-B6B3-A4BBAC39C53B}" type="sibTrans" cxnId="{0F1A87D0-C15A-4B2B-8D63-88E370790299}">
      <dgm:prSet/>
      <dgm:spPr/>
      <dgm:t>
        <a:bodyPr/>
        <a:lstStyle/>
        <a:p>
          <a:endParaRPr lang="en-US"/>
        </a:p>
      </dgm:t>
    </dgm:pt>
    <dgm:pt modelId="{001A366E-3FDC-4114-A39E-51BE9BAC9845}">
      <dgm:prSet phldrT="[Text]"/>
      <dgm:spPr/>
      <dgm:t>
        <a:bodyPr/>
        <a:lstStyle/>
        <a:p>
          <a:r>
            <a:rPr lang="en-US" dirty="0" smtClean="0"/>
            <a:t>Other Stuff</a:t>
          </a:r>
          <a:endParaRPr lang="en-US" dirty="0"/>
        </a:p>
      </dgm:t>
    </dgm:pt>
    <dgm:pt modelId="{E2A493A1-FF10-454A-A015-BF0F755AE05B}" type="parTrans" cxnId="{D8F137A5-055C-4E16-9FB4-C16C76380837}">
      <dgm:prSet/>
      <dgm:spPr/>
      <dgm:t>
        <a:bodyPr/>
        <a:lstStyle/>
        <a:p>
          <a:endParaRPr lang="en-US"/>
        </a:p>
      </dgm:t>
    </dgm:pt>
    <dgm:pt modelId="{3866EA27-B4F5-451D-B065-EDEA821CA568}" type="sibTrans" cxnId="{D8F137A5-055C-4E16-9FB4-C16C76380837}">
      <dgm:prSet/>
      <dgm:spPr/>
      <dgm:t>
        <a:bodyPr/>
        <a:lstStyle/>
        <a:p>
          <a:endParaRPr lang="en-US"/>
        </a:p>
      </dgm:t>
    </dgm:pt>
    <dgm:pt modelId="{23651445-789B-4DB3-88E6-1EE312655A8A}">
      <dgm:prSet phldrT="[Text]"/>
      <dgm:spPr/>
      <dgm:t>
        <a:bodyPr/>
        <a:lstStyle/>
        <a:p>
          <a:r>
            <a:rPr lang="en-CA" dirty="0" smtClean="0"/>
            <a:t>No two personal file systems are the same</a:t>
          </a:r>
          <a:endParaRPr lang="en-US" dirty="0"/>
        </a:p>
      </dgm:t>
    </dgm:pt>
    <dgm:pt modelId="{6A32C990-6106-463D-8EB5-465ADE47104F}" type="parTrans" cxnId="{E2CA0627-AB32-4DD6-82DB-36F26046D328}">
      <dgm:prSet/>
      <dgm:spPr/>
      <dgm:t>
        <a:bodyPr/>
        <a:lstStyle/>
        <a:p>
          <a:endParaRPr lang="en-US"/>
        </a:p>
      </dgm:t>
    </dgm:pt>
    <dgm:pt modelId="{53466AE4-BF6F-4C02-9858-B986D9C524E8}" type="sibTrans" cxnId="{E2CA0627-AB32-4DD6-82DB-36F26046D328}">
      <dgm:prSet/>
      <dgm:spPr/>
      <dgm:t>
        <a:bodyPr/>
        <a:lstStyle/>
        <a:p>
          <a:endParaRPr lang="en-US"/>
        </a:p>
      </dgm:t>
    </dgm:pt>
    <dgm:pt modelId="{1A3EABBC-E9E2-4DD5-B45B-2BF7B98E5E23}">
      <dgm:prSet/>
      <dgm:spPr/>
      <dgm:t>
        <a:bodyPr/>
        <a:lstStyle/>
        <a:p>
          <a:r>
            <a:rPr lang="en-CA" smtClean="0"/>
            <a:t>I have paper records, which I store in my office</a:t>
          </a:r>
          <a:endParaRPr lang="en-CA" dirty="0"/>
        </a:p>
      </dgm:t>
    </dgm:pt>
    <dgm:pt modelId="{4F585D12-B78B-4F68-B023-8B342EF1BA51}" type="parTrans" cxnId="{2A950746-967B-4E95-B648-A19391F6BD9A}">
      <dgm:prSet/>
      <dgm:spPr/>
      <dgm:t>
        <a:bodyPr/>
        <a:lstStyle/>
        <a:p>
          <a:endParaRPr lang="en-CA"/>
        </a:p>
      </dgm:t>
    </dgm:pt>
    <dgm:pt modelId="{67C43819-16FD-4FEF-A7F7-0321FA9C0731}" type="sibTrans" cxnId="{2A950746-967B-4E95-B648-A19391F6BD9A}">
      <dgm:prSet/>
      <dgm:spPr/>
      <dgm:t>
        <a:bodyPr/>
        <a:lstStyle/>
        <a:p>
          <a:endParaRPr lang="en-CA"/>
        </a:p>
      </dgm:t>
    </dgm:pt>
    <dgm:pt modelId="{4C2620C2-79BC-4D37-A736-90D8BA65A3B9}">
      <dgm:prSet/>
      <dgm:spPr/>
      <dgm:t>
        <a:bodyPr/>
        <a:lstStyle/>
        <a:p>
          <a:r>
            <a:rPr lang="en-CA" smtClean="0"/>
            <a:t>I have a team that needs to see the results of my work</a:t>
          </a:r>
          <a:endParaRPr lang="en-CA" dirty="0"/>
        </a:p>
      </dgm:t>
    </dgm:pt>
    <dgm:pt modelId="{8A3342B2-F82C-49BF-B4F6-5BC441221BFC}" type="parTrans" cxnId="{B27298FC-C242-4117-BCAF-541B89CFAB36}">
      <dgm:prSet/>
      <dgm:spPr/>
      <dgm:t>
        <a:bodyPr/>
        <a:lstStyle/>
        <a:p>
          <a:endParaRPr lang="en-CA"/>
        </a:p>
      </dgm:t>
    </dgm:pt>
    <dgm:pt modelId="{59E4F2DA-681D-49BD-8F1F-6A99A279D063}" type="sibTrans" cxnId="{B27298FC-C242-4117-BCAF-541B89CFAB36}">
      <dgm:prSet/>
      <dgm:spPr/>
      <dgm:t>
        <a:bodyPr/>
        <a:lstStyle/>
        <a:p>
          <a:endParaRPr lang="en-CA"/>
        </a:p>
      </dgm:t>
    </dgm:pt>
    <dgm:pt modelId="{96D438E2-A6DF-499A-BBDA-1AF8C69875A7}">
      <dgm:prSet/>
      <dgm:spPr/>
      <dgm:t>
        <a:bodyPr/>
        <a:lstStyle/>
        <a:p>
          <a:r>
            <a:rPr lang="en-CA" smtClean="0"/>
            <a:t>My team has paper records</a:t>
          </a:r>
          <a:endParaRPr lang="en-CA" dirty="0"/>
        </a:p>
      </dgm:t>
    </dgm:pt>
    <dgm:pt modelId="{546173C4-4695-4E96-BAFF-D2900B7BA7AA}" type="parTrans" cxnId="{A4C05113-E898-4F72-AC05-C6282AB14535}">
      <dgm:prSet/>
      <dgm:spPr/>
      <dgm:t>
        <a:bodyPr/>
        <a:lstStyle/>
        <a:p>
          <a:endParaRPr lang="en-CA"/>
        </a:p>
      </dgm:t>
    </dgm:pt>
    <dgm:pt modelId="{E8F85B61-1B86-47AA-B4B6-179BB25450A0}" type="sibTrans" cxnId="{A4C05113-E898-4F72-AC05-C6282AB14535}">
      <dgm:prSet/>
      <dgm:spPr/>
      <dgm:t>
        <a:bodyPr/>
        <a:lstStyle/>
        <a:p>
          <a:endParaRPr lang="en-CA"/>
        </a:p>
      </dgm:t>
    </dgm:pt>
    <dgm:pt modelId="{8A89CD97-4948-4BFF-AC20-58B953AA8FAE}">
      <dgm:prSet/>
      <dgm:spPr/>
      <dgm:t>
        <a:bodyPr/>
        <a:lstStyle/>
        <a:p>
          <a:r>
            <a:rPr lang="en-CA" smtClean="0"/>
            <a:t>My company has never audited our use of SharePoint</a:t>
          </a:r>
          <a:endParaRPr lang="en-CA" dirty="0"/>
        </a:p>
      </dgm:t>
    </dgm:pt>
    <dgm:pt modelId="{F8D1529D-1EDD-472D-8670-2CEC29C4AD1C}" type="parTrans" cxnId="{2959741D-4B95-4C78-A706-7CF6C053F467}">
      <dgm:prSet/>
      <dgm:spPr/>
      <dgm:t>
        <a:bodyPr/>
        <a:lstStyle/>
        <a:p>
          <a:endParaRPr lang="en-CA"/>
        </a:p>
      </dgm:t>
    </dgm:pt>
    <dgm:pt modelId="{9B9DE8B7-AF76-4F7C-9D04-6D15803F1B05}" type="sibTrans" cxnId="{2959741D-4B95-4C78-A706-7CF6C053F467}">
      <dgm:prSet/>
      <dgm:spPr/>
      <dgm:t>
        <a:bodyPr/>
        <a:lstStyle/>
        <a:p>
          <a:endParaRPr lang="en-CA"/>
        </a:p>
      </dgm:t>
    </dgm:pt>
    <dgm:pt modelId="{39D2CBCD-4782-4FCF-802E-411AA259C004}">
      <dgm:prSet/>
      <dgm:spPr/>
      <dgm:t>
        <a:bodyPr/>
        <a:lstStyle/>
        <a:p>
          <a:r>
            <a:rPr lang="en-CA" smtClean="0"/>
            <a:t>My office looks like the wild-west</a:t>
          </a:r>
          <a:endParaRPr lang="en-CA" dirty="0"/>
        </a:p>
      </dgm:t>
    </dgm:pt>
    <dgm:pt modelId="{50FAB37A-03D4-4ADB-8C33-0957AFC056DC}" type="parTrans" cxnId="{48B8CD24-AA0F-4E26-B8C8-38953995838A}">
      <dgm:prSet/>
      <dgm:spPr/>
      <dgm:t>
        <a:bodyPr/>
        <a:lstStyle/>
        <a:p>
          <a:endParaRPr lang="en-CA"/>
        </a:p>
      </dgm:t>
    </dgm:pt>
    <dgm:pt modelId="{4FD13850-D7CC-4B6D-83E6-58C68D68C56C}" type="sibTrans" cxnId="{48B8CD24-AA0F-4E26-B8C8-38953995838A}">
      <dgm:prSet/>
      <dgm:spPr/>
      <dgm:t>
        <a:bodyPr/>
        <a:lstStyle/>
        <a:p>
          <a:endParaRPr lang="en-CA"/>
        </a:p>
      </dgm:t>
    </dgm:pt>
    <dgm:pt modelId="{7AED7FE2-944B-46D5-BB8E-010074C59696}" type="pres">
      <dgm:prSet presAssocID="{BF42DB79-ED8B-4743-A27B-FE19F991BF70}" presName="theList" presStyleCnt="0">
        <dgm:presLayoutVars>
          <dgm:dir/>
          <dgm:animLvl val="lvl"/>
          <dgm:resizeHandles val="exact"/>
        </dgm:presLayoutVars>
      </dgm:prSet>
      <dgm:spPr/>
      <dgm:t>
        <a:bodyPr/>
        <a:lstStyle/>
        <a:p>
          <a:endParaRPr lang="en-US"/>
        </a:p>
      </dgm:t>
    </dgm:pt>
    <dgm:pt modelId="{E7D3E2E0-939F-4CA8-BFDC-5738B167DACD}" type="pres">
      <dgm:prSet presAssocID="{ED09BD88-185E-44E0-A479-7067671DBFFA}" presName="compNode" presStyleCnt="0"/>
      <dgm:spPr/>
      <dgm:t>
        <a:bodyPr/>
        <a:lstStyle/>
        <a:p>
          <a:endParaRPr lang="en-CA"/>
        </a:p>
      </dgm:t>
    </dgm:pt>
    <dgm:pt modelId="{78504EF9-C658-465F-A051-54C1D6610F8A}" type="pres">
      <dgm:prSet presAssocID="{ED09BD88-185E-44E0-A479-7067671DBFFA}" presName="aNode" presStyleLbl="bgShp" presStyleIdx="0" presStyleCnt="2"/>
      <dgm:spPr/>
      <dgm:t>
        <a:bodyPr/>
        <a:lstStyle/>
        <a:p>
          <a:endParaRPr lang="en-US"/>
        </a:p>
      </dgm:t>
    </dgm:pt>
    <dgm:pt modelId="{91B6FBDE-E3A4-4D66-B0D8-F94739865393}" type="pres">
      <dgm:prSet presAssocID="{ED09BD88-185E-44E0-A479-7067671DBFFA}" presName="textNode" presStyleLbl="bgShp" presStyleIdx="0" presStyleCnt="2"/>
      <dgm:spPr/>
      <dgm:t>
        <a:bodyPr/>
        <a:lstStyle/>
        <a:p>
          <a:endParaRPr lang="en-US"/>
        </a:p>
      </dgm:t>
    </dgm:pt>
    <dgm:pt modelId="{5EBCD2A5-6E82-464F-A51C-D4CC405A789E}" type="pres">
      <dgm:prSet presAssocID="{ED09BD88-185E-44E0-A479-7067671DBFFA}" presName="compChildNode" presStyleCnt="0"/>
      <dgm:spPr/>
      <dgm:t>
        <a:bodyPr/>
        <a:lstStyle/>
        <a:p>
          <a:endParaRPr lang="en-CA"/>
        </a:p>
      </dgm:t>
    </dgm:pt>
    <dgm:pt modelId="{EB6F95B1-5503-4F77-96FF-A82665707247}" type="pres">
      <dgm:prSet presAssocID="{ED09BD88-185E-44E0-A479-7067671DBFFA}" presName="theInnerList" presStyleCnt="0"/>
      <dgm:spPr/>
      <dgm:t>
        <a:bodyPr/>
        <a:lstStyle/>
        <a:p>
          <a:endParaRPr lang="en-CA"/>
        </a:p>
      </dgm:t>
    </dgm:pt>
    <dgm:pt modelId="{F40DCDE3-0AB5-41D8-BA12-56C0DAFFD9EB}" type="pres">
      <dgm:prSet presAssocID="{78F90BE5-77F9-442E-B152-71DF024042CD}" presName="childNode" presStyleLbl="node1" presStyleIdx="0" presStyleCnt="7">
        <dgm:presLayoutVars>
          <dgm:bulletEnabled val="1"/>
        </dgm:presLayoutVars>
      </dgm:prSet>
      <dgm:spPr/>
      <dgm:t>
        <a:bodyPr/>
        <a:lstStyle/>
        <a:p>
          <a:endParaRPr lang="en-US"/>
        </a:p>
      </dgm:t>
    </dgm:pt>
    <dgm:pt modelId="{AE09B9D3-12C2-48C4-AD30-E31D615108FB}" type="pres">
      <dgm:prSet presAssocID="{78F90BE5-77F9-442E-B152-71DF024042CD}" presName="aSpace2" presStyleCnt="0"/>
      <dgm:spPr/>
      <dgm:t>
        <a:bodyPr/>
        <a:lstStyle/>
        <a:p>
          <a:endParaRPr lang="en-CA"/>
        </a:p>
      </dgm:t>
    </dgm:pt>
    <dgm:pt modelId="{FE773346-CED3-4AF0-8BCE-3FB8BF4DF3E8}" type="pres">
      <dgm:prSet presAssocID="{1A3EABBC-E9E2-4DD5-B45B-2BF7B98E5E23}" presName="childNode" presStyleLbl="node1" presStyleIdx="1" presStyleCnt="7">
        <dgm:presLayoutVars>
          <dgm:bulletEnabled val="1"/>
        </dgm:presLayoutVars>
      </dgm:prSet>
      <dgm:spPr/>
      <dgm:t>
        <a:bodyPr/>
        <a:lstStyle/>
        <a:p>
          <a:endParaRPr lang="en-CA"/>
        </a:p>
      </dgm:t>
    </dgm:pt>
    <dgm:pt modelId="{C1D5A6AF-15C3-4E00-88BB-6DB13BC3CDAB}" type="pres">
      <dgm:prSet presAssocID="{1A3EABBC-E9E2-4DD5-B45B-2BF7B98E5E23}" presName="aSpace2" presStyleCnt="0"/>
      <dgm:spPr/>
      <dgm:t>
        <a:bodyPr/>
        <a:lstStyle/>
        <a:p>
          <a:endParaRPr lang="en-CA"/>
        </a:p>
      </dgm:t>
    </dgm:pt>
    <dgm:pt modelId="{05191889-F33D-4668-85FF-EC5BDC30487F}" type="pres">
      <dgm:prSet presAssocID="{4C2620C2-79BC-4D37-A736-90D8BA65A3B9}" presName="childNode" presStyleLbl="node1" presStyleIdx="2" presStyleCnt="7">
        <dgm:presLayoutVars>
          <dgm:bulletEnabled val="1"/>
        </dgm:presLayoutVars>
      </dgm:prSet>
      <dgm:spPr/>
      <dgm:t>
        <a:bodyPr/>
        <a:lstStyle/>
        <a:p>
          <a:endParaRPr lang="en-CA"/>
        </a:p>
      </dgm:t>
    </dgm:pt>
    <dgm:pt modelId="{F99F9F5B-B944-4BAD-8F7A-55753B6483D5}" type="pres">
      <dgm:prSet presAssocID="{4C2620C2-79BC-4D37-A736-90D8BA65A3B9}" presName="aSpace2" presStyleCnt="0"/>
      <dgm:spPr/>
      <dgm:t>
        <a:bodyPr/>
        <a:lstStyle/>
        <a:p>
          <a:endParaRPr lang="en-CA"/>
        </a:p>
      </dgm:t>
    </dgm:pt>
    <dgm:pt modelId="{CD8319D6-DFD9-4D3C-B401-FB866904EA63}" type="pres">
      <dgm:prSet presAssocID="{96D438E2-A6DF-499A-BBDA-1AF8C69875A7}" presName="childNode" presStyleLbl="node1" presStyleIdx="3" presStyleCnt="7">
        <dgm:presLayoutVars>
          <dgm:bulletEnabled val="1"/>
        </dgm:presLayoutVars>
      </dgm:prSet>
      <dgm:spPr/>
      <dgm:t>
        <a:bodyPr/>
        <a:lstStyle/>
        <a:p>
          <a:endParaRPr lang="en-CA"/>
        </a:p>
      </dgm:t>
    </dgm:pt>
    <dgm:pt modelId="{6A845652-1101-474C-95C1-05DAD06AA0B7}" type="pres">
      <dgm:prSet presAssocID="{ED09BD88-185E-44E0-A479-7067671DBFFA}" presName="aSpace" presStyleCnt="0"/>
      <dgm:spPr/>
      <dgm:t>
        <a:bodyPr/>
        <a:lstStyle/>
        <a:p>
          <a:endParaRPr lang="en-CA"/>
        </a:p>
      </dgm:t>
    </dgm:pt>
    <dgm:pt modelId="{E6C5CD07-44AE-42CE-8DEF-DB0B2EAA67EF}" type="pres">
      <dgm:prSet presAssocID="{001A366E-3FDC-4114-A39E-51BE9BAC9845}" presName="compNode" presStyleCnt="0"/>
      <dgm:spPr/>
      <dgm:t>
        <a:bodyPr/>
        <a:lstStyle/>
        <a:p>
          <a:endParaRPr lang="en-CA"/>
        </a:p>
      </dgm:t>
    </dgm:pt>
    <dgm:pt modelId="{AB6E6EB3-2A0A-4D16-8B28-4ABEA17CC696}" type="pres">
      <dgm:prSet presAssocID="{001A366E-3FDC-4114-A39E-51BE9BAC9845}" presName="aNode" presStyleLbl="bgShp" presStyleIdx="1" presStyleCnt="2" custLinFactNeighborX="24319" custLinFactNeighborY="-2985"/>
      <dgm:spPr/>
      <dgm:t>
        <a:bodyPr/>
        <a:lstStyle/>
        <a:p>
          <a:endParaRPr lang="en-US"/>
        </a:p>
      </dgm:t>
    </dgm:pt>
    <dgm:pt modelId="{F0D5909C-828B-4A86-BF3E-456968E336A8}" type="pres">
      <dgm:prSet presAssocID="{001A366E-3FDC-4114-A39E-51BE9BAC9845}" presName="textNode" presStyleLbl="bgShp" presStyleIdx="1" presStyleCnt="2"/>
      <dgm:spPr/>
      <dgm:t>
        <a:bodyPr/>
        <a:lstStyle/>
        <a:p>
          <a:endParaRPr lang="en-US"/>
        </a:p>
      </dgm:t>
    </dgm:pt>
    <dgm:pt modelId="{8FE583C5-15B6-4C3A-BA24-48C08CB43E08}" type="pres">
      <dgm:prSet presAssocID="{001A366E-3FDC-4114-A39E-51BE9BAC9845}" presName="compChildNode" presStyleCnt="0"/>
      <dgm:spPr/>
      <dgm:t>
        <a:bodyPr/>
        <a:lstStyle/>
        <a:p>
          <a:endParaRPr lang="en-CA"/>
        </a:p>
      </dgm:t>
    </dgm:pt>
    <dgm:pt modelId="{4535CCED-0BDA-4AC2-AD9C-00CC3366CD91}" type="pres">
      <dgm:prSet presAssocID="{001A366E-3FDC-4114-A39E-51BE9BAC9845}" presName="theInnerList" presStyleCnt="0"/>
      <dgm:spPr/>
      <dgm:t>
        <a:bodyPr/>
        <a:lstStyle/>
        <a:p>
          <a:endParaRPr lang="en-CA"/>
        </a:p>
      </dgm:t>
    </dgm:pt>
    <dgm:pt modelId="{B67E5063-59A2-49B8-B537-38A7359FBCDA}" type="pres">
      <dgm:prSet presAssocID="{23651445-789B-4DB3-88E6-1EE312655A8A}" presName="childNode" presStyleLbl="node1" presStyleIdx="4" presStyleCnt="7">
        <dgm:presLayoutVars>
          <dgm:bulletEnabled val="1"/>
        </dgm:presLayoutVars>
      </dgm:prSet>
      <dgm:spPr/>
      <dgm:t>
        <a:bodyPr/>
        <a:lstStyle/>
        <a:p>
          <a:endParaRPr lang="en-US"/>
        </a:p>
      </dgm:t>
    </dgm:pt>
    <dgm:pt modelId="{E1B18FB9-5673-4347-B8ED-95684BF39F5F}" type="pres">
      <dgm:prSet presAssocID="{23651445-789B-4DB3-88E6-1EE312655A8A}" presName="aSpace2" presStyleCnt="0"/>
      <dgm:spPr/>
      <dgm:t>
        <a:bodyPr/>
        <a:lstStyle/>
        <a:p>
          <a:endParaRPr lang="en-CA"/>
        </a:p>
      </dgm:t>
    </dgm:pt>
    <dgm:pt modelId="{A4243B6F-C12A-448A-AF0E-26D58D1766CD}" type="pres">
      <dgm:prSet presAssocID="{8A89CD97-4948-4BFF-AC20-58B953AA8FAE}" presName="childNode" presStyleLbl="node1" presStyleIdx="5" presStyleCnt="7">
        <dgm:presLayoutVars>
          <dgm:bulletEnabled val="1"/>
        </dgm:presLayoutVars>
      </dgm:prSet>
      <dgm:spPr/>
      <dgm:t>
        <a:bodyPr/>
        <a:lstStyle/>
        <a:p>
          <a:endParaRPr lang="en-CA"/>
        </a:p>
      </dgm:t>
    </dgm:pt>
    <dgm:pt modelId="{FC50B2F3-2A3E-4A89-A5A0-E122E97F5DB9}" type="pres">
      <dgm:prSet presAssocID="{8A89CD97-4948-4BFF-AC20-58B953AA8FAE}" presName="aSpace2" presStyleCnt="0"/>
      <dgm:spPr/>
      <dgm:t>
        <a:bodyPr/>
        <a:lstStyle/>
        <a:p>
          <a:endParaRPr lang="en-CA"/>
        </a:p>
      </dgm:t>
    </dgm:pt>
    <dgm:pt modelId="{C08329AF-856F-4927-94AB-AF27DD970EFF}" type="pres">
      <dgm:prSet presAssocID="{39D2CBCD-4782-4FCF-802E-411AA259C004}" presName="childNode" presStyleLbl="node1" presStyleIdx="6" presStyleCnt="7">
        <dgm:presLayoutVars>
          <dgm:bulletEnabled val="1"/>
        </dgm:presLayoutVars>
      </dgm:prSet>
      <dgm:spPr/>
      <dgm:t>
        <a:bodyPr/>
        <a:lstStyle/>
        <a:p>
          <a:endParaRPr lang="en-CA"/>
        </a:p>
      </dgm:t>
    </dgm:pt>
  </dgm:ptLst>
  <dgm:cxnLst>
    <dgm:cxn modelId="{0F1A87D0-C15A-4B2B-8D63-88E370790299}" srcId="{ED09BD88-185E-44E0-A479-7067671DBFFA}" destId="{78F90BE5-77F9-442E-B152-71DF024042CD}" srcOrd="0" destOrd="0" parTransId="{AF3D05AC-FD82-4149-AB6A-DD8B293404DF}" sibTransId="{71862698-1787-465B-B6B3-A4BBAC39C53B}"/>
    <dgm:cxn modelId="{FA943F65-05BF-414E-B29F-C5FBD6E8DF18}" type="presOf" srcId="{39D2CBCD-4782-4FCF-802E-411AA259C004}" destId="{C08329AF-856F-4927-94AB-AF27DD970EFF}" srcOrd="0" destOrd="0" presId="urn:microsoft.com/office/officeart/2005/8/layout/lProcess2"/>
    <dgm:cxn modelId="{94E89552-90F3-42FC-9966-4922E3A15075}" type="presOf" srcId="{78F90BE5-77F9-442E-B152-71DF024042CD}" destId="{F40DCDE3-0AB5-41D8-BA12-56C0DAFFD9EB}" srcOrd="0" destOrd="0" presId="urn:microsoft.com/office/officeart/2005/8/layout/lProcess2"/>
    <dgm:cxn modelId="{6F72CAE9-661F-4337-A7F9-F92D2FDCB71C}" type="presOf" srcId="{96D438E2-A6DF-499A-BBDA-1AF8C69875A7}" destId="{CD8319D6-DFD9-4D3C-B401-FB866904EA63}" srcOrd="0" destOrd="0" presId="urn:microsoft.com/office/officeart/2005/8/layout/lProcess2"/>
    <dgm:cxn modelId="{48B8CD24-AA0F-4E26-B8C8-38953995838A}" srcId="{001A366E-3FDC-4114-A39E-51BE9BAC9845}" destId="{39D2CBCD-4782-4FCF-802E-411AA259C004}" srcOrd="2" destOrd="0" parTransId="{50FAB37A-03D4-4ADB-8C33-0957AFC056DC}" sibTransId="{4FD13850-D7CC-4B6D-83E6-58C68D68C56C}"/>
    <dgm:cxn modelId="{D8F137A5-055C-4E16-9FB4-C16C76380837}" srcId="{BF42DB79-ED8B-4743-A27B-FE19F991BF70}" destId="{001A366E-3FDC-4114-A39E-51BE9BAC9845}" srcOrd="1" destOrd="0" parTransId="{E2A493A1-FF10-454A-A015-BF0F755AE05B}" sibTransId="{3866EA27-B4F5-451D-B065-EDEA821CA568}"/>
    <dgm:cxn modelId="{A86BBE23-643B-4AC3-8625-9C3AF52F23BA}" type="presOf" srcId="{001A366E-3FDC-4114-A39E-51BE9BAC9845}" destId="{AB6E6EB3-2A0A-4D16-8B28-4ABEA17CC696}" srcOrd="0" destOrd="0" presId="urn:microsoft.com/office/officeart/2005/8/layout/lProcess2"/>
    <dgm:cxn modelId="{9ADC9BEF-7501-48BC-9703-61CA23A8409B}" type="presOf" srcId="{23651445-789B-4DB3-88E6-1EE312655A8A}" destId="{B67E5063-59A2-49B8-B537-38A7359FBCDA}" srcOrd="0" destOrd="0" presId="urn:microsoft.com/office/officeart/2005/8/layout/lProcess2"/>
    <dgm:cxn modelId="{E2CA0627-AB32-4DD6-82DB-36F26046D328}" srcId="{001A366E-3FDC-4114-A39E-51BE9BAC9845}" destId="{23651445-789B-4DB3-88E6-1EE312655A8A}" srcOrd="0" destOrd="0" parTransId="{6A32C990-6106-463D-8EB5-465ADE47104F}" sibTransId="{53466AE4-BF6F-4C02-9858-B986D9C524E8}"/>
    <dgm:cxn modelId="{983BCFA5-2848-4B61-8303-E0362C0718E5}" type="presOf" srcId="{BF42DB79-ED8B-4743-A27B-FE19F991BF70}" destId="{7AED7FE2-944B-46D5-BB8E-010074C59696}" srcOrd="0" destOrd="0" presId="urn:microsoft.com/office/officeart/2005/8/layout/lProcess2"/>
    <dgm:cxn modelId="{A4C05113-E898-4F72-AC05-C6282AB14535}" srcId="{ED09BD88-185E-44E0-A479-7067671DBFFA}" destId="{96D438E2-A6DF-499A-BBDA-1AF8C69875A7}" srcOrd="3" destOrd="0" parTransId="{546173C4-4695-4E96-BAFF-D2900B7BA7AA}" sibTransId="{E8F85B61-1B86-47AA-B4B6-179BB25450A0}"/>
    <dgm:cxn modelId="{FDF5FC36-ADAE-4BAC-A34D-2F1BD4D4889C}" type="presOf" srcId="{ED09BD88-185E-44E0-A479-7067671DBFFA}" destId="{78504EF9-C658-465F-A051-54C1D6610F8A}" srcOrd="0" destOrd="0" presId="urn:microsoft.com/office/officeart/2005/8/layout/lProcess2"/>
    <dgm:cxn modelId="{B3D8D6AF-4E44-470A-BD21-B55E365575D3}" type="presOf" srcId="{001A366E-3FDC-4114-A39E-51BE9BAC9845}" destId="{F0D5909C-828B-4A86-BF3E-456968E336A8}" srcOrd="1" destOrd="0" presId="urn:microsoft.com/office/officeart/2005/8/layout/lProcess2"/>
    <dgm:cxn modelId="{3CBBCBC5-CB54-4DEF-9B10-50BC17123C07}" type="presOf" srcId="{4C2620C2-79BC-4D37-A736-90D8BA65A3B9}" destId="{05191889-F33D-4668-85FF-EC5BDC30487F}" srcOrd="0" destOrd="0" presId="urn:microsoft.com/office/officeart/2005/8/layout/lProcess2"/>
    <dgm:cxn modelId="{72088D7E-60DF-4D13-AA92-77B4ECA28542}" srcId="{BF42DB79-ED8B-4743-A27B-FE19F991BF70}" destId="{ED09BD88-185E-44E0-A479-7067671DBFFA}" srcOrd="0" destOrd="0" parTransId="{9BA8D8B9-3CB5-4D9A-8460-BB46BCCAD535}" sibTransId="{78BA342B-5D6B-4576-A641-702E76A51841}"/>
    <dgm:cxn modelId="{137D817B-855C-4538-BD54-387EB2120ECA}" type="presOf" srcId="{8A89CD97-4948-4BFF-AC20-58B953AA8FAE}" destId="{A4243B6F-C12A-448A-AF0E-26D58D1766CD}" srcOrd="0" destOrd="0" presId="urn:microsoft.com/office/officeart/2005/8/layout/lProcess2"/>
    <dgm:cxn modelId="{4508C580-CCBE-4C38-B506-270DEF0F5250}" type="presOf" srcId="{ED09BD88-185E-44E0-A479-7067671DBFFA}" destId="{91B6FBDE-E3A4-4D66-B0D8-F94739865393}" srcOrd="1" destOrd="0" presId="urn:microsoft.com/office/officeart/2005/8/layout/lProcess2"/>
    <dgm:cxn modelId="{B27298FC-C242-4117-BCAF-541B89CFAB36}" srcId="{ED09BD88-185E-44E0-A479-7067671DBFFA}" destId="{4C2620C2-79BC-4D37-A736-90D8BA65A3B9}" srcOrd="2" destOrd="0" parTransId="{8A3342B2-F82C-49BF-B4F6-5BC441221BFC}" sibTransId="{59E4F2DA-681D-49BD-8F1F-6A99A279D063}"/>
    <dgm:cxn modelId="{2A950746-967B-4E95-B648-A19391F6BD9A}" srcId="{ED09BD88-185E-44E0-A479-7067671DBFFA}" destId="{1A3EABBC-E9E2-4DD5-B45B-2BF7B98E5E23}" srcOrd="1" destOrd="0" parTransId="{4F585D12-B78B-4F68-B023-8B342EF1BA51}" sibTransId="{67C43819-16FD-4FEF-A7F7-0321FA9C0731}"/>
    <dgm:cxn modelId="{EDA22D9B-7499-41C7-8AAD-3926CFCA0FE9}" type="presOf" srcId="{1A3EABBC-E9E2-4DD5-B45B-2BF7B98E5E23}" destId="{FE773346-CED3-4AF0-8BCE-3FB8BF4DF3E8}" srcOrd="0" destOrd="0" presId="urn:microsoft.com/office/officeart/2005/8/layout/lProcess2"/>
    <dgm:cxn modelId="{2959741D-4B95-4C78-A706-7CF6C053F467}" srcId="{001A366E-3FDC-4114-A39E-51BE9BAC9845}" destId="{8A89CD97-4948-4BFF-AC20-58B953AA8FAE}" srcOrd="1" destOrd="0" parTransId="{F8D1529D-1EDD-472D-8670-2CEC29C4AD1C}" sibTransId="{9B9DE8B7-AF76-4F7C-9D04-6D15803F1B05}"/>
    <dgm:cxn modelId="{C836D5E2-76C0-4AAB-8D57-B1119B9F5A5F}" type="presParOf" srcId="{7AED7FE2-944B-46D5-BB8E-010074C59696}" destId="{E7D3E2E0-939F-4CA8-BFDC-5738B167DACD}" srcOrd="0" destOrd="0" presId="urn:microsoft.com/office/officeart/2005/8/layout/lProcess2"/>
    <dgm:cxn modelId="{16592025-74F8-4C35-911D-994C49CC27DC}" type="presParOf" srcId="{E7D3E2E0-939F-4CA8-BFDC-5738B167DACD}" destId="{78504EF9-C658-465F-A051-54C1D6610F8A}" srcOrd="0" destOrd="0" presId="urn:microsoft.com/office/officeart/2005/8/layout/lProcess2"/>
    <dgm:cxn modelId="{1EBDF744-FEB0-416B-831B-F2CAADDC44E9}" type="presParOf" srcId="{E7D3E2E0-939F-4CA8-BFDC-5738B167DACD}" destId="{91B6FBDE-E3A4-4D66-B0D8-F94739865393}" srcOrd="1" destOrd="0" presId="urn:microsoft.com/office/officeart/2005/8/layout/lProcess2"/>
    <dgm:cxn modelId="{09991B3D-DE41-4FA8-885C-3E9F0CEF8458}" type="presParOf" srcId="{E7D3E2E0-939F-4CA8-BFDC-5738B167DACD}" destId="{5EBCD2A5-6E82-464F-A51C-D4CC405A789E}" srcOrd="2" destOrd="0" presId="urn:microsoft.com/office/officeart/2005/8/layout/lProcess2"/>
    <dgm:cxn modelId="{A510B7EB-903C-4A6F-AEE2-3F1F17CA3DC4}" type="presParOf" srcId="{5EBCD2A5-6E82-464F-A51C-D4CC405A789E}" destId="{EB6F95B1-5503-4F77-96FF-A82665707247}" srcOrd="0" destOrd="0" presId="urn:microsoft.com/office/officeart/2005/8/layout/lProcess2"/>
    <dgm:cxn modelId="{246A79C3-2B3A-4A17-83F3-4F725EB6EDFC}" type="presParOf" srcId="{EB6F95B1-5503-4F77-96FF-A82665707247}" destId="{F40DCDE3-0AB5-41D8-BA12-56C0DAFFD9EB}" srcOrd="0" destOrd="0" presId="urn:microsoft.com/office/officeart/2005/8/layout/lProcess2"/>
    <dgm:cxn modelId="{60D0BAAD-D0B4-4F5A-AE27-74C8104C08A9}" type="presParOf" srcId="{EB6F95B1-5503-4F77-96FF-A82665707247}" destId="{AE09B9D3-12C2-48C4-AD30-E31D615108FB}" srcOrd="1" destOrd="0" presId="urn:microsoft.com/office/officeart/2005/8/layout/lProcess2"/>
    <dgm:cxn modelId="{B9C96F51-2FC3-48F0-B514-488D1C1C5402}" type="presParOf" srcId="{EB6F95B1-5503-4F77-96FF-A82665707247}" destId="{FE773346-CED3-4AF0-8BCE-3FB8BF4DF3E8}" srcOrd="2" destOrd="0" presId="urn:microsoft.com/office/officeart/2005/8/layout/lProcess2"/>
    <dgm:cxn modelId="{1727903A-7AD8-4760-AD5E-D857D3D84FB8}" type="presParOf" srcId="{EB6F95B1-5503-4F77-96FF-A82665707247}" destId="{C1D5A6AF-15C3-4E00-88BB-6DB13BC3CDAB}" srcOrd="3" destOrd="0" presId="urn:microsoft.com/office/officeart/2005/8/layout/lProcess2"/>
    <dgm:cxn modelId="{1D6CFF9D-9E21-48AD-A040-4F7D75F76BA8}" type="presParOf" srcId="{EB6F95B1-5503-4F77-96FF-A82665707247}" destId="{05191889-F33D-4668-85FF-EC5BDC30487F}" srcOrd="4" destOrd="0" presId="urn:microsoft.com/office/officeart/2005/8/layout/lProcess2"/>
    <dgm:cxn modelId="{3D91B1AD-A5D7-4D52-ADC7-A5C10AF1B5B7}" type="presParOf" srcId="{EB6F95B1-5503-4F77-96FF-A82665707247}" destId="{F99F9F5B-B944-4BAD-8F7A-55753B6483D5}" srcOrd="5" destOrd="0" presId="urn:microsoft.com/office/officeart/2005/8/layout/lProcess2"/>
    <dgm:cxn modelId="{DDE320BE-41C5-499E-832B-1C138C318CBA}" type="presParOf" srcId="{EB6F95B1-5503-4F77-96FF-A82665707247}" destId="{CD8319D6-DFD9-4D3C-B401-FB866904EA63}" srcOrd="6" destOrd="0" presId="urn:microsoft.com/office/officeart/2005/8/layout/lProcess2"/>
    <dgm:cxn modelId="{799EC551-FAF9-4076-B3FF-3BAB69E9E351}" type="presParOf" srcId="{7AED7FE2-944B-46D5-BB8E-010074C59696}" destId="{6A845652-1101-474C-95C1-05DAD06AA0B7}" srcOrd="1" destOrd="0" presId="urn:microsoft.com/office/officeart/2005/8/layout/lProcess2"/>
    <dgm:cxn modelId="{2F2BC852-961E-4AC0-941B-CB79DD348974}" type="presParOf" srcId="{7AED7FE2-944B-46D5-BB8E-010074C59696}" destId="{E6C5CD07-44AE-42CE-8DEF-DB0B2EAA67EF}" srcOrd="2" destOrd="0" presId="urn:microsoft.com/office/officeart/2005/8/layout/lProcess2"/>
    <dgm:cxn modelId="{DE0E5346-8A5F-40CE-869A-F218F22CD75E}" type="presParOf" srcId="{E6C5CD07-44AE-42CE-8DEF-DB0B2EAA67EF}" destId="{AB6E6EB3-2A0A-4D16-8B28-4ABEA17CC696}" srcOrd="0" destOrd="0" presId="urn:microsoft.com/office/officeart/2005/8/layout/lProcess2"/>
    <dgm:cxn modelId="{7E2772D4-45EA-4946-BD66-C1A6FD59487B}" type="presParOf" srcId="{E6C5CD07-44AE-42CE-8DEF-DB0B2EAA67EF}" destId="{F0D5909C-828B-4A86-BF3E-456968E336A8}" srcOrd="1" destOrd="0" presId="urn:microsoft.com/office/officeart/2005/8/layout/lProcess2"/>
    <dgm:cxn modelId="{E397F507-DA66-4DB4-9D5D-E0C68591B946}" type="presParOf" srcId="{E6C5CD07-44AE-42CE-8DEF-DB0B2EAA67EF}" destId="{8FE583C5-15B6-4C3A-BA24-48C08CB43E08}" srcOrd="2" destOrd="0" presId="urn:microsoft.com/office/officeart/2005/8/layout/lProcess2"/>
    <dgm:cxn modelId="{BF65E313-7AD5-4A29-B890-7F9A4128C71B}" type="presParOf" srcId="{8FE583C5-15B6-4C3A-BA24-48C08CB43E08}" destId="{4535CCED-0BDA-4AC2-AD9C-00CC3366CD91}" srcOrd="0" destOrd="0" presId="urn:microsoft.com/office/officeart/2005/8/layout/lProcess2"/>
    <dgm:cxn modelId="{9B25DC96-EA2D-40A2-B5A7-5201AF6AF234}" type="presParOf" srcId="{4535CCED-0BDA-4AC2-AD9C-00CC3366CD91}" destId="{B67E5063-59A2-49B8-B537-38A7359FBCDA}" srcOrd="0" destOrd="0" presId="urn:microsoft.com/office/officeart/2005/8/layout/lProcess2"/>
    <dgm:cxn modelId="{306C4433-4FD2-4539-898B-14384AF12331}" type="presParOf" srcId="{4535CCED-0BDA-4AC2-AD9C-00CC3366CD91}" destId="{E1B18FB9-5673-4347-B8ED-95684BF39F5F}" srcOrd="1" destOrd="0" presId="urn:microsoft.com/office/officeart/2005/8/layout/lProcess2"/>
    <dgm:cxn modelId="{CAEFBDE2-2155-48C8-92C5-18B11D39EAF4}" type="presParOf" srcId="{4535CCED-0BDA-4AC2-AD9C-00CC3366CD91}" destId="{A4243B6F-C12A-448A-AF0E-26D58D1766CD}" srcOrd="2" destOrd="0" presId="urn:microsoft.com/office/officeart/2005/8/layout/lProcess2"/>
    <dgm:cxn modelId="{CDE24C84-BBDB-4B9F-8131-80092AFA6B75}" type="presParOf" srcId="{4535CCED-0BDA-4AC2-AD9C-00CC3366CD91}" destId="{FC50B2F3-2A3E-4A89-A5A0-E122E97F5DB9}" srcOrd="3" destOrd="0" presId="urn:microsoft.com/office/officeart/2005/8/layout/lProcess2"/>
    <dgm:cxn modelId="{FDAA78F7-507F-459E-95A2-F042F26D9B7D}" type="presParOf" srcId="{4535CCED-0BDA-4AC2-AD9C-00CC3366CD91}" destId="{C08329AF-856F-4927-94AB-AF27DD970EFF}"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6995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66235"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66235"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3FC484-43F4-4F45-BEC0-0ED77B7EB080}"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47609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818393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87398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624124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F66E68-3CB8-443C-ADE1-765B592F5BC5}"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078489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112595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265834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956694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218848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608082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437392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795115" eaLnBrk="0" hangingPunct="0"/>
            <a:r>
              <a:rPr lang="en-US" sz="3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795115" eaLnBrk="0" hangingPunct="0"/>
            <a:r>
              <a:rPr lang="en-US" sz="3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3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6F256B6-838F-4A57-9B59-11DC09668EAC}"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203131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795115" eaLnBrk="0" hangingPunct="0"/>
            <a:r>
              <a:rPr lang="en-US" sz="3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795115" eaLnBrk="0" hangingPunct="0"/>
            <a:r>
              <a:rPr lang="en-US" sz="3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3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6F256B6-838F-4A57-9B59-11DC09668EAC}"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874844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524735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228648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315459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1357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325358-A27A-4C56-B760-D4A6BAFDDEDB}"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087263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9677228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66235"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66235"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2717276-C4A2-4252-8CEF-A66B4E046AF7}"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8012446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2663119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CC991125-1FCB-41D9-8D86-885E8E34F12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2274952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8195907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6222149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7047D3-F618-4057-B2C8-7C0327437290}"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11910259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54</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97848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84804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795115" eaLnBrk="0" hangingPunct="0"/>
            <a:r>
              <a:rPr lang="en-US" sz="3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795115" eaLnBrk="0" hangingPunct="0"/>
            <a:r>
              <a:rPr lang="en-US" sz="3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3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40A631-27D0-4541-8CD1-7C850357832B}"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698131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527929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079203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814652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52445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634312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0" y="1476623"/>
            <a:ext cx="5543930" cy="1201902"/>
          </a:xfrm>
          <a:prstGeom prst="rect">
            <a:avLst/>
          </a:prstGeom>
        </p:spPr>
        <p:txBody>
          <a:bodyPr>
            <a:noAutofit/>
          </a:bodyPr>
          <a:lstStyle>
            <a:lvl1pPr marL="0" indent="0">
              <a:buNone/>
              <a:defRPr sz="3060" b="0" cap="none" baseline="0">
                <a:gradFill>
                  <a:gsLst>
                    <a:gs pos="100000">
                      <a:schemeClr val="tx2"/>
                    </a:gs>
                    <a:gs pos="0">
                      <a:schemeClr val="tx2"/>
                    </a:gs>
                  </a:gsLst>
                  <a:lin ang="5400000" scaled="0"/>
                </a:gradFill>
                <a:latin typeface="+mj-lt"/>
              </a:defRPr>
            </a:lvl1pPr>
            <a:lvl2pPr marL="466201" indent="0">
              <a:buNone/>
              <a:defRPr sz="2065" b="1"/>
            </a:lvl2pPr>
            <a:lvl3pPr marL="932403" indent="0">
              <a:buNone/>
              <a:defRPr sz="1835" b="1"/>
            </a:lvl3pPr>
            <a:lvl4pPr marL="1398603" indent="0">
              <a:buNone/>
              <a:defRPr sz="1606" b="1"/>
            </a:lvl4pPr>
            <a:lvl5pPr marL="1864804" indent="0">
              <a:buNone/>
              <a:defRPr sz="1606" b="1"/>
            </a:lvl5pPr>
            <a:lvl6pPr marL="2331006" indent="0">
              <a:buNone/>
              <a:defRPr sz="1606" b="1"/>
            </a:lvl6pPr>
            <a:lvl7pPr marL="2797206" indent="0">
              <a:buNone/>
              <a:defRPr sz="1606" b="1"/>
            </a:lvl7pPr>
            <a:lvl8pPr marL="3263408" indent="0">
              <a:buNone/>
              <a:defRPr sz="1606" b="1"/>
            </a:lvl8pPr>
            <a:lvl9pPr marL="3729609" indent="0">
              <a:buNone/>
              <a:defRPr sz="1606" b="1"/>
            </a:lvl9pPr>
          </a:lstStyle>
          <a:p>
            <a:pPr lvl="0"/>
            <a:r>
              <a:rPr lang="en-US" dirty="0" smtClean="0"/>
              <a:t>Click to edit Master text styles.</a:t>
            </a:r>
          </a:p>
        </p:txBody>
      </p:sp>
      <p:sp>
        <p:nvSpPr>
          <p:cNvPr id="9" name="Content Placeholder 5"/>
          <p:cNvSpPr>
            <a:spLocks noGrp="1"/>
          </p:cNvSpPr>
          <p:nvPr>
            <p:ph sz="quarter" idx="13"/>
          </p:nvPr>
        </p:nvSpPr>
        <p:spPr>
          <a:xfrm>
            <a:off x="6344431"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302" indent="-291375">
              <a:defRPr lang="en-US" sz="1606" kern="1200" dirty="0" smtClean="0">
                <a:solidFill>
                  <a:schemeClr val="bg2">
                    <a:lumMod val="50000"/>
                  </a:schemeClr>
                </a:solidFill>
                <a:latin typeface="+mn-lt"/>
                <a:ea typeface="+mn-ea"/>
                <a:cs typeface="Arial" pitchFamily="34" charset="0"/>
              </a:defRPr>
            </a:lvl2pPr>
            <a:lvl3pPr marL="699302" indent="-174826">
              <a:defRPr lang="en-US" sz="1453" kern="1200" dirty="0" smtClean="0">
                <a:solidFill>
                  <a:schemeClr val="bg2">
                    <a:lumMod val="50000"/>
                  </a:schemeClr>
                </a:solidFill>
                <a:latin typeface="+mn-lt"/>
                <a:ea typeface="+mn-ea"/>
                <a:cs typeface="Arial" pitchFamily="34" charset="0"/>
              </a:defRPr>
            </a:lvl3pPr>
            <a:lvl4pPr marL="932403" indent="-174826">
              <a:defRPr lang="en-US" sz="1224" kern="1200" dirty="0" smtClean="0">
                <a:solidFill>
                  <a:schemeClr val="bg2">
                    <a:lumMod val="50000"/>
                  </a:schemeClr>
                </a:solidFill>
                <a:latin typeface="+mn-lt"/>
                <a:ea typeface="+mn-ea"/>
                <a:cs typeface="Arial" pitchFamily="34" charset="0"/>
              </a:defRPr>
            </a:lvl4pPr>
            <a:lvl5pPr marL="1107228" indent="-174826">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82880" anchor="ctr"/>
          <a:lstStyle>
            <a:lvl1pPr marL="0" indent="0" algn="l">
              <a:buNone/>
              <a:defRPr/>
            </a:lvl1pPr>
          </a:lstStyle>
          <a:p>
            <a:r>
              <a:rPr lang="en-US" dirty="0" smtClean="0"/>
              <a:t>Click to insert photo.</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6" name="Rectangle 5"/>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4258484119"/>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7" y="0"/>
            <a:ext cx="610809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3" tIns="34973" rIns="34973" bIns="34973" numCol="1" spcCol="0" rtlCol="0" fromWordArt="0" anchor="ctr" anchorCtr="0" forceAA="0" compatLnSpc="1">
            <a:prstTxWarp prst="textNoShape">
              <a:avLst/>
            </a:prstTxWarp>
            <a:noAutofit/>
          </a:bodyPr>
          <a:lstStyle/>
          <a:p>
            <a:pPr algn="ctr" defTabSz="699193"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6"/>
            <a:ext cx="5338712" cy="1695079"/>
          </a:xfrm>
          <a:prstGeom prst="rect">
            <a:avLst/>
          </a:prstGeom>
        </p:spPr>
        <p:txBody>
          <a:bodyPr>
            <a:noAutofit/>
          </a:bodyPr>
          <a:lstStyle>
            <a:lvl1pPr marL="0" indent="0">
              <a:buNone/>
              <a:defRPr sz="3060" b="0" cap="none" baseline="0">
                <a:gradFill>
                  <a:gsLst>
                    <a:gs pos="100000">
                      <a:schemeClr val="bg1"/>
                    </a:gs>
                    <a:gs pos="0">
                      <a:schemeClr val="bg1"/>
                    </a:gs>
                  </a:gsLst>
                  <a:lin ang="5400000" scaled="0"/>
                </a:gradFill>
                <a:latin typeface="+mj-lt"/>
              </a:defRPr>
            </a:lvl1pPr>
            <a:lvl2pPr marL="466201" indent="0">
              <a:buNone/>
              <a:defRPr sz="2065" b="1"/>
            </a:lvl2pPr>
            <a:lvl3pPr marL="932403" indent="0">
              <a:buNone/>
              <a:defRPr sz="1835" b="1"/>
            </a:lvl3pPr>
            <a:lvl4pPr marL="1398603" indent="0">
              <a:buNone/>
              <a:defRPr sz="1606" b="1"/>
            </a:lvl4pPr>
            <a:lvl5pPr marL="1864804" indent="0">
              <a:buNone/>
              <a:defRPr sz="1606" b="1"/>
            </a:lvl5pPr>
            <a:lvl6pPr marL="2331006" indent="0">
              <a:buNone/>
              <a:defRPr sz="1606" b="1"/>
            </a:lvl6pPr>
            <a:lvl7pPr marL="2797206" indent="0">
              <a:buNone/>
              <a:defRPr sz="1606" b="1"/>
            </a:lvl7pPr>
            <a:lvl8pPr marL="3263408" indent="0">
              <a:buNone/>
              <a:defRPr sz="1606" b="1"/>
            </a:lvl8pPr>
            <a:lvl9pPr marL="3729609" indent="0">
              <a:buNone/>
              <a:defRPr sz="1606" b="1"/>
            </a:lvl9pPr>
          </a:lstStyle>
          <a:p>
            <a:pPr lvl="0"/>
            <a:r>
              <a:rPr lang="en-US" dirty="0" smtClean="0"/>
              <a:t>Click to edit Master text styles.</a:t>
            </a:r>
          </a:p>
        </p:txBody>
      </p:sp>
      <p:sp>
        <p:nvSpPr>
          <p:cNvPr id="6" name="Content Placeholder 5"/>
          <p:cNvSpPr>
            <a:spLocks noGrp="1"/>
          </p:cNvSpPr>
          <p:nvPr>
            <p:ph sz="quarter" idx="4"/>
          </p:nvPr>
        </p:nvSpPr>
        <p:spPr>
          <a:xfrm>
            <a:off x="6313879" y="1715390"/>
            <a:ext cx="5596178" cy="339016"/>
          </a:xfrm>
          <a:prstGeom prst="rect">
            <a:avLst/>
          </a:prstGeom>
        </p:spPr>
        <p:txBody>
          <a:bodyPr>
            <a:noAutofit/>
          </a:bodyPr>
          <a:lstStyle>
            <a:lvl1pPr marL="0" indent="0">
              <a:spcBef>
                <a:spcPts val="918"/>
              </a:spcBef>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302" indent="-291375">
              <a:defRPr lang="en-US" sz="1606" kern="1200" dirty="0" smtClean="0">
                <a:solidFill>
                  <a:schemeClr val="bg2">
                    <a:lumMod val="50000"/>
                  </a:schemeClr>
                </a:solidFill>
                <a:latin typeface="+mn-lt"/>
                <a:ea typeface="+mn-ea"/>
                <a:cs typeface="Arial" pitchFamily="34" charset="0"/>
              </a:defRPr>
            </a:lvl2pPr>
            <a:lvl3pPr marL="699302" indent="-174826">
              <a:defRPr lang="en-US" sz="1453" kern="1200" dirty="0" smtClean="0">
                <a:solidFill>
                  <a:schemeClr val="bg2">
                    <a:lumMod val="50000"/>
                  </a:schemeClr>
                </a:solidFill>
                <a:latin typeface="+mn-lt"/>
                <a:ea typeface="+mn-ea"/>
                <a:cs typeface="Arial" pitchFamily="34" charset="0"/>
              </a:defRPr>
            </a:lvl3pPr>
            <a:lvl4pPr marL="932403" indent="-174826">
              <a:defRPr lang="en-US" sz="1224" kern="1200" dirty="0" smtClean="0">
                <a:solidFill>
                  <a:schemeClr val="bg2">
                    <a:lumMod val="50000"/>
                  </a:schemeClr>
                </a:solidFill>
                <a:latin typeface="+mn-lt"/>
                <a:ea typeface="+mn-ea"/>
                <a:cs typeface="Arial" pitchFamily="34" charset="0"/>
              </a:defRPr>
            </a:lvl4pPr>
            <a:lvl5pPr marL="1107228" indent="-174826">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7" name="Rectangle 6"/>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138932223"/>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3" tIns="34973" rIns="34973" bIns="34973" numCol="1" spcCol="0" rtlCol="0" fromWordArt="0" anchor="ctr" anchorCtr="0" forceAA="0" compatLnSpc="1">
            <a:prstTxWarp prst="textNoShape">
              <a:avLst/>
            </a:prstTxWarp>
            <a:noAutofit/>
          </a:bodyPr>
          <a:lstStyle/>
          <a:p>
            <a:pPr algn="ctr" defTabSz="699193"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3060" b="0" cap="none" baseline="0">
                <a:gradFill>
                  <a:gsLst>
                    <a:gs pos="100000">
                      <a:schemeClr val="bg1"/>
                    </a:gs>
                    <a:gs pos="0">
                      <a:schemeClr val="bg1"/>
                    </a:gs>
                  </a:gsLst>
                  <a:lin ang="5400000" scaled="0"/>
                </a:gradFill>
                <a:latin typeface="+mj-lt"/>
              </a:defRPr>
            </a:lvl1pPr>
            <a:lvl2pPr marL="466201" indent="0">
              <a:buNone/>
              <a:defRPr sz="2065" b="1"/>
            </a:lvl2pPr>
            <a:lvl3pPr marL="932403" indent="0">
              <a:buNone/>
              <a:defRPr sz="1835" b="1"/>
            </a:lvl3pPr>
            <a:lvl4pPr marL="1398603" indent="0">
              <a:buNone/>
              <a:defRPr sz="1606" b="1"/>
            </a:lvl4pPr>
            <a:lvl5pPr marL="1864804" indent="0">
              <a:buNone/>
              <a:defRPr sz="1606" b="1"/>
            </a:lvl5pPr>
            <a:lvl6pPr marL="2331006" indent="0">
              <a:buNone/>
              <a:defRPr sz="1606" b="1"/>
            </a:lvl6pPr>
            <a:lvl7pPr marL="2797206" indent="0">
              <a:buNone/>
              <a:defRPr sz="1606" b="1"/>
            </a:lvl7pPr>
            <a:lvl8pPr marL="3263408" indent="0">
              <a:buNone/>
              <a:defRPr sz="1606" b="1"/>
            </a:lvl8pPr>
            <a:lvl9pPr marL="3729609" indent="0">
              <a:buNone/>
              <a:defRPr sz="1606" b="1"/>
            </a:lvl9pPr>
          </a:lstStyle>
          <a:p>
            <a:pPr lvl="0"/>
            <a:r>
              <a:rPr lang="en-US" dirty="0" smtClean="0"/>
              <a:t>Click to edit Master text styles.</a:t>
            </a:r>
          </a:p>
        </p:txBody>
      </p:sp>
      <p:sp>
        <p:nvSpPr>
          <p:cNvPr id="9" name="Content Placeholder 5"/>
          <p:cNvSpPr>
            <a:spLocks noGrp="1"/>
          </p:cNvSpPr>
          <p:nvPr>
            <p:ph sz="quarter" idx="13"/>
          </p:nvPr>
        </p:nvSpPr>
        <p:spPr>
          <a:xfrm>
            <a:off x="531282"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1"/>
                    </a:gs>
                    <a:gs pos="0">
                      <a:schemeClr val="bg1"/>
                    </a:gs>
                  </a:gsLst>
                  <a:lin ang="5400000" scaled="0"/>
                </a:gradFill>
                <a:latin typeface="+mn-lt"/>
                <a:ea typeface="+mn-ea"/>
                <a:cs typeface="Segoe UI" pitchFamily="34" charset="0"/>
              </a:defRPr>
            </a:lvl1pPr>
            <a:lvl2pPr marL="699302" indent="-291375">
              <a:defRPr lang="en-US" sz="1606" kern="1200" dirty="0" smtClean="0">
                <a:solidFill>
                  <a:schemeClr val="bg2">
                    <a:lumMod val="50000"/>
                  </a:schemeClr>
                </a:solidFill>
                <a:latin typeface="+mn-lt"/>
                <a:ea typeface="+mn-ea"/>
                <a:cs typeface="Arial" pitchFamily="34" charset="0"/>
              </a:defRPr>
            </a:lvl2pPr>
            <a:lvl3pPr marL="699302" indent="-174826">
              <a:defRPr lang="en-US" sz="1453" kern="1200" dirty="0" smtClean="0">
                <a:solidFill>
                  <a:schemeClr val="bg2">
                    <a:lumMod val="50000"/>
                  </a:schemeClr>
                </a:solidFill>
                <a:latin typeface="+mn-lt"/>
                <a:ea typeface="+mn-ea"/>
                <a:cs typeface="Arial" pitchFamily="34" charset="0"/>
              </a:defRPr>
            </a:lvl3pPr>
            <a:lvl4pPr marL="932403" indent="-174826">
              <a:defRPr lang="en-US" sz="1224" kern="1200" dirty="0" smtClean="0">
                <a:solidFill>
                  <a:schemeClr val="bg2">
                    <a:lumMod val="50000"/>
                  </a:schemeClr>
                </a:solidFill>
                <a:latin typeface="+mn-lt"/>
                <a:ea typeface="+mn-ea"/>
                <a:cs typeface="Arial" pitchFamily="34" charset="0"/>
              </a:defRPr>
            </a:lvl4pPr>
            <a:lvl5pPr marL="1107228" indent="-174826">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46200" y="0"/>
            <a:ext cx="5336921" cy="626456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8" name="Rectangle 7"/>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4096330856"/>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9"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3" tIns="34973" rIns="34973" bIns="34973" numCol="1" spcCol="0" rtlCol="0" fromWordArt="0" anchor="ctr" anchorCtr="0" forceAA="0" compatLnSpc="1">
            <a:prstTxWarp prst="textNoShape">
              <a:avLst/>
            </a:prstTxWarp>
            <a:noAutofit/>
          </a:bodyPr>
          <a:lstStyle/>
          <a:p>
            <a:pPr algn="ctr" defTabSz="699193"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0" y="1476623"/>
            <a:ext cx="5543930" cy="1201902"/>
          </a:xfrm>
          <a:prstGeom prst="rect">
            <a:avLst/>
          </a:prstGeom>
        </p:spPr>
        <p:txBody>
          <a:bodyPr>
            <a:noAutofit/>
          </a:bodyPr>
          <a:lstStyle>
            <a:lvl1pPr marL="0" indent="0">
              <a:buNone/>
              <a:defRPr sz="3060" b="0" cap="none" baseline="0">
                <a:gradFill>
                  <a:gsLst>
                    <a:gs pos="100000">
                      <a:schemeClr val="bg1"/>
                    </a:gs>
                    <a:gs pos="0">
                      <a:schemeClr val="bg1"/>
                    </a:gs>
                  </a:gsLst>
                  <a:lin ang="5400000" scaled="0"/>
                </a:gradFill>
                <a:latin typeface="+mj-lt"/>
              </a:defRPr>
            </a:lvl1pPr>
            <a:lvl2pPr marL="466201" indent="0">
              <a:buNone/>
              <a:defRPr sz="2065" b="1"/>
            </a:lvl2pPr>
            <a:lvl3pPr marL="932403" indent="0">
              <a:buNone/>
              <a:defRPr sz="1835" b="1"/>
            </a:lvl3pPr>
            <a:lvl4pPr marL="1398603" indent="0">
              <a:buNone/>
              <a:defRPr sz="1606" b="1"/>
            </a:lvl4pPr>
            <a:lvl5pPr marL="1864804" indent="0">
              <a:buNone/>
              <a:defRPr sz="1606" b="1"/>
            </a:lvl5pPr>
            <a:lvl6pPr marL="2331006" indent="0">
              <a:buNone/>
              <a:defRPr sz="1606" b="1"/>
            </a:lvl6pPr>
            <a:lvl7pPr marL="2797206" indent="0">
              <a:buNone/>
              <a:defRPr sz="1606" b="1"/>
            </a:lvl7pPr>
            <a:lvl8pPr marL="3263408" indent="0">
              <a:buNone/>
              <a:defRPr sz="1606" b="1"/>
            </a:lvl8pPr>
            <a:lvl9pPr marL="3729609" indent="0">
              <a:buNone/>
              <a:defRPr sz="1606" b="1"/>
            </a:lvl9pPr>
          </a:lstStyle>
          <a:p>
            <a:pPr lvl="0"/>
            <a:r>
              <a:rPr lang="en-US" dirty="0" smtClean="0"/>
              <a:t>Click to edit Master text styles.</a:t>
            </a:r>
          </a:p>
        </p:txBody>
      </p:sp>
      <p:sp>
        <p:nvSpPr>
          <p:cNvPr id="9" name="Content Placeholder 5"/>
          <p:cNvSpPr>
            <a:spLocks noGrp="1"/>
          </p:cNvSpPr>
          <p:nvPr>
            <p:ph sz="quarter" idx="13"/>
          </p:nvPr>
        </p:nvSpPr>
        <p:spPr>
          <a:xfrm>
            <a:off x="6344431"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1"/>
                    </a:gs>
                    <a:gs pos="0">
                      <a:schemeClr val="bg1"/>
                    </a:gs>
                  </a:gsLst>
                  <a:lin ang="5400000" scaled="0"/>
                </a:gradFill>
                <a:latin typeface="+mn-lt"/>
                <a:ea typeface="+mn-ea"/>
                <a:cs typeface="Segoe UI" pitchFamily="34" charset="0"/>
              </a:defRPr>
            </a:lvl1pPr>
            <a:lvl2pPr marL="699302" indent="-291375">
              <a:defRPr lang="en-US" sz="1606" kern="1200" dirty="0" smtClean="0">
                <a:solidFill>
                  <a:schemeClr val="bg2">
                    <a:lumMod val="50000"/>
                  </a:schemeClr>
                </a:solidFill>
                <a:latin typeface="+mn-lt"/>
                <a:ea typeface="+mn-ea"/>
                <a:cs typeface="Arial" pitchFamily="34" charset="0"/>
              </a:defRPr>
            </a:lvl2pPr>
            <a:lvl3pPr marL="699302" indent="-174826">
              <a:defRPr lang="en-US" sz="1453" kern="1200" dirty="0" smtClean="0">
                <a:solidFill>
                  <a:schemeClr val="bg2">
                    <a:lumMod val="50000"/>
                  </a:schemeClr>
                </a:solidFill>
                <a:latin typeface="+mn-lt"/>
                <a:ea typeface="+mn-ea"/>
                <a:cs typeface="Arial" pitchFamily="34" charset="0"/>
              </a:defRPr>
            </a:lvl3pPr>
            <a:lvl4pPr marL="932403" indent="-174826">
              <a:defRPr lang="en-US" sz="1224" kern="1200" dirty="0" smtClean="0">
                <a:solidFill>
                  <a:schemeClr val="bg2">
                    <a:lumMod val="50000"/>
                  </a:schemeClr>
                </a:solidFill>
                <a:latin typeface="+mn-lt"/>
                <a:ea typeface="+mn-ea"/>
                <a:cs typeface="Arial" pitchFamily="34" charset="0"/>
              </a:defRPr>
            </a:lvl4pPr>
            <a:lvl5pPr marL="1107228" indent="-174826">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8" name="Rectangle 7"/>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300183819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80" y="1385092"/>
            <a:ext cx="11378776" cy="2920069"/>
          </a:xfrm>
          <a:prstGeom prst="rect">
            <a:avLst/>
          </a:prstGeom>
        </p:spPr>
        <p:txBody>
          <a:bodyPr>
            <a:normAutofit/>
          </a:bodyPr>
          <a:lstStyle>
            <a:lvl1pPr marL="0" indent="0">
              <a:lnSpc>
                <a:spcPct val="90000"/>
              </a:lnSpc>
              <a:buNone/>
              <a:defRPr sz="4896">
                <a:gradFill>
                  <a:gsLst>
                    <a:gs pos="100000">
                      <a:schemeClr val="tx2"/>
                    </a:gs>
                    <a:gs pos="0">
                      <a:schemeClr val="tx2"/>
                    </a:gs>
                  </a:gsLst>
                  <a:lin ang="5400000" scaled="0"/>
                </a:gradFill>
                <a:latin typeface="+mj-lt"/>
              </a:defRPr>
            </a:lvl1pPr>
            <a:lvl2pPr>
              <a:defRPr sz="4896">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sp>
        <p:nvSpPr>
          <p:cNvPr id="11" name="Content Placeholder 4"/>
          <p:cNvSpPr>
            <a:spLocks noGrp="1"/>
          </p:cNvSpPr>
          <p:nvPr>
            <p:ph sz="quarter" idx="13"/>
          </p:nvPr>
        </p:nvSpPr>
        <p:spPr>
          <a:xfrm>
            <a:off x="531280" y="4429870"/>
            <a:ext cx="11378776" cy="480118"/>
          </a:xfrm>
          <a:prstGeom prst="rect">
            <a:avLst/>
          </a:prstGeom>
        </p:spPr>
        <p:txBody>
          <a:bodyPr>
            <a:normAutofit/>
          </a:bodyPr>
          <a:lstStyle>
            <a:lvl1pPr marL="0" indent="0">
              <a:lnSpc>
                <a:spcPct val="90000"/>
              </a:lnSpc>
              <a:buNone/>
              <a:defRPr sz="2754">
                <a:gradFill>
                  <a:gsLst>
                    <a:gs pos="100000">
                      <a:schemeClr val="bg2"/>
                    </a:gs>
                    <a:gs pos="0">
                      <a:schemeClr val="bg2"/>
                    </a:gs>
                  </a:gsLst>
                  <a:lin ang="5400000" scaled="0"/>
                </a:gradFill>
                <a:latin typeface="+mj-lt"/>
              </a:defRPr>
            </a:lvl1pPr>
            <a:lvl2pPr>
              <a:defRPr sz="4896">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7" name="Rectangle 6"/>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4173466012"/>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3" tIns="34973" rIns="34973" bIns="34973" numCol="1" spcCol="0" rtlCol="0" fromWordArt="0" anchor="ctr" anchorCtr="0" forceAA="0" compatLnSpc="1">
            <a:prstTxWarp prst="textNoShape">
              <a:avLst/>
            </a:prstTxWarp>
            <a:noAutofit/>
          </a:bodyPr>
          <a:lstStyle/>
          <a:p>
            <a:pPr algn="ctr" defTabSz="699193"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2"/>
            <a:ext cx="11378776" cy="2920069"/>
          </a:xfrm>
          <a:prstGeom prst="rect">
            <a:avLst/>
          </a:prstGeom>
        </p:spPr>
        <p:txBody>
          <a:bodyPr>
            <a:normAutofit/>
          </a:bodyPr>
          <a:lstStyle>
            <a:lvl1pPr marL="0" indent="0">
              <a:lnSpc>
                <a:spcPct val="90000"/>
              </a:lnSpc>
              <a:buNone/>
              <a:defRPr sz="4896">
                <a:gradFill>
                  <a:gsLst>
                    <a:gs pos="100000">
                      <a:schemeClr val="bg1"/>
                    </a:gs>
                    <a:gs pos="0">
                      <a:schemeClr val="bg1"/>
                    </a:gs>
                  </a:gsLst>
                  <a:lin ang="5400000" scaled="0"/>
                </a:gradFill>
                <a:latin typeface="+mj-lt"/>
              </a:defRPr>
            </a:lvl1pPr>
            <a:lvl2pPr>
              <a:defRPr sz="4896">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sp>
        <p:nvSpPr>
          <p:cNvPr id="11" name="Content Placeholder 4"/>
          <p:cNvSpPr>
            <a:spLocks noGrp="1"/>
          </p:cNvSpPr>
          <p:nvPr>
            <p:ph sz="quarter" idx="13"/>
          </p:nvPr>
        </p:nvSpPr>
        <p:spPr>
          <a:xfrm>
            <a:off x="531280" y="4429870"/>
            <a:ext cx="11378776" cy="480118"/>
          </a:xfrm>
          <a:prstGeom prst="rect">
            <a:avLst/>
          </a:prstGeom>
        </p:spPr>
        <p:txBody>
          <a:bodyPr>
            <a:normAutofit/>
          </a:bodyPr>
          <a:lstStyle>
            <a:lvl1pPr marL="0" indent="0">
              <a:lnSpc>
                <a:spcPct val="90000"/>
              </a:lnSpc>
              <a:buNone/>
              <a:defRPr sz="2754">
                <a:gradFill>
                  <a:gsLst>
                    <a:gs pos="100000">
                      <a:schemeClr val="bg1"/>
                    </a:gs>
                    <a:gs pos="0">
                      <a:schemeClr val="bg1"/>
                    </a:gs>
                  </a:gsLst>
                  <a:lin ang="5400000" scaled="0"/>
                </a:gradFill>
                <a:latin typeface="+mj-lt"/>
              </a:defRPr>
            </a:lvl1pPr>
            <a:lvl2pPr>
              <a:defRPr sz="4896">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7" name="Rectangle 6"/>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3938307943"/>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3560368379"/>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3" name="Rectangle 2"/>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455647458"/>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3" tIns="34973" rIns="34973" bIns="34973" numCol="1" spcCol="0" rtlCol="0" fromWordArt="0" anchor="ctr" anchorCtr="0" forceAA="0" compatLnSpc="1">
            <a:prstTxWarp prst="textNoShape">
              <a:avLst/>
            </a:prstTxWarp>
            <a:noAutofit/>
          </a:bodyPr>
          <a:lstStyle/>
          <a:p>
            <a:pPr algn="ctr" defTabSz="699193"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5"/>
            <a:ext cx="11378776" cy="2027818"/>
          </a:xfrm>
        </p:spPr>
        <p:txBody>
          <a:bodyPr/>
          <a:lstStyle>
            <a:lvl1pPr marL="0" indent="0">
              <a:lnSpc>
                <a:spcPct val="95000"/>
              </a:lnSpc>
              <a:buNone/>
              <a:defRPr sz="2448">
                <a:gradFill>
                  <a:gsLst>
                    <a:gs pos="1250">
                      <a:srgbClr val="000000"/>
                    </a:gs>
                    <a:gs pos="100000">
                      <a:srgbClr val="000000"/>
                    </a:gs>
                  </a:gsLst>
                  <a:lin ang="5400000" scaled="0"/>
                </a:gradFill>
                <a:latin typeface="Consolas" pitchFamily="49" charset="0"/>
                <a:cs typeface="Consolas" pitchFamily="49" charset="0"/>
              </a:defRPr>
            </a:lvl1pPr>
            <a:lvl2pPr marL="25985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438355"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61078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78806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7" name="Rectangle 6"/>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2013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3323484665"/>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5"/>
            <a:ext cx="11378776" cy="678031"/>
          </a:xfrm>
        </p:spPr>
        <p:txBody>
          <a:bodyPr/>
          <a:lstStyle>
            <a:lvl1pPr>
              <a:defRPr sz="3672"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262285" indent="-26228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480854" indent="-21857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699424" indent="-21857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874281" indent="-17485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049135" indent="-17485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80"/>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2754" spc="-3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866423802"/>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1499"/>
            </a:lvl2pPr>
            <a:lvl3pPr marL="171327" indent="0">
              <a:buNone/>
              <a:defRPr/>
            </a:lvl3pPr>
            <a:lvl4pPr marL="342651" indent="0">
              <a:buNone/>
              <a:defRPr/>
            </a:lvl4pPr>
            <a:lvl5pPr marL="51397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4783071"/>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1499"/>
            </a:lvl2pPr>
            <a:lvl3pPr marL="171327" indent="0">
              <a:buNone/>
              <a:defRPr/>
            </a:lvl3pPr>
            <a:lvl4pPr marL="342651" indent="0">
              <a:buNone/>
              <a:defRPr/>
            </a:lvl4pPr>
            <a:lvl5pPr marL="51397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726711"/>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18652"/>
            <a:ext cx="3938218" cy="335737"/>
          </a:xfrm>
          <a:prstGeom prst="rect">
            <a:avLst/>
          </a:prstGeom>
        </p:spPr>
        <p:txBody>
          <a:bodyPr/>
          <a:lstStyle/>
          <a:p>
            <a:pPr defTabSz="932317" fontAlgn="base">
              <a:spcBef>
                <a:spcPct val="0"/>
              </a:spcBef>
              <a:spcAft>
                <a:spcPct val="0"/>
              </a:spcAft>
            </a:pPr>
            <a:fld id="{05A93482-8E69-40F7-BCAD-5662A6CADB27}" type="datetime4">
              <a:rPr lang="en-US" smtClean="0">
                <a:solidFill>
                  <a:srgbClr val="000000"/>
                </a:solidFill>
                <a:latin typeface="Calibri" pitchFamily="34" charset="0"/>
                <a:cs typeface="Arial" charset="0"/>
              </a:rPr>
              <a:pPr defTabSz="932317" fontAlgn="base">
                <a:spcBef>
                  <a:spcPct val="0"/>
                </a:spcBef>
                <a:spcAft>
                  <a:spcPct val="0"/>
                </a:spcAft>
              </a:pPr>
              <a:t>March 5, 2014</a:t>
            </a:fld>
            <a:endParaRPr lang="en-US">
              <a:solidFill>
                <a:srgbClr val="000000"/>
              </a:solidFill>
              <a:latin typeface="Calibri" pitchFamily="34" charset="0"/>
              <a:cs typeface="Arial" charset="0"/>
            </a:endParaRPr>
          </a:p>
        </p:txBody>
      </p:sp>
      <p:sp>
        <p:nvSpPr>
          <p:cNvPr id="5" name="Footer Placeholder 4"/>
          <p:cNvSpPr>
            <a:spLocks noGrp="1"/>
          </p:cNvSpPr>
          <p:nvPr>
            <p:ph type="ftr" sz="quarter" idx="11"/>
          </p:nvPr>
        </p:nvSpPr>
        <p:spPr>
          <a:xfrm>
            <a:off x="4663680" y="18652"/>
            <a:ext cx="5596413" cy="335737"/>
          </a:xfrm>
          <a:prstGeom prst="rect">
            <a:avLst/>
          </a:prstGeom>
        </p:spPr>
        <p:txBody>
          <a:bodyPr/>
          <a:lstStyle/>
          <a:p>
            <a:pPr defTabSz="932317" fontAlgn="base">
              <a:spcBef>
                <a:spcPct val="0"/>
              </a:spcBef>
              <a:spcAft>
                <a:spcPct val="0"/>
              </a:spcAft>
            </a:pPr>
            <a:endParaRPr lang="en-US">
              <a:solidFill>
                <a:srgbClr val="000000"/>
              </a:solidFill>
              <a:latin typeface="Calibri" pitchFamily="34" charset="0"/>
              <a:cs typeface="Arial" charset="0"/>
            </a:endParaRPr>
          </a:p>
        </p:txBody>
      </p:sp>
      <p:sp>
        <p:nvSpPr>
          <p:cNvPr id="6" name="Slide Number Placeholder 5"/>
          <p:cNvSpPr>
            <a:spLocks noGrp="1"/>
          </p:cNvSpPr>
          <p:nvPr>
            <p:ph type="sldNum" sz="quarter" idx="12"/>
          </p:nvPr>
        </p:nvSpPr>
        <p:spPr>
          <a:xfrm>
            <a:off x="10363729" y="18652"/>
            <a:ext cx="1450923" cy="335737"/>
          </a:xfrm>
          <a:prstGeom prst="rect">
            <a:avLst/>
          </a:prstGeom>
        </p:spPr>
        <p:txBody>
          <a:bodyPr/>
          <a:lstStyle/>
          <a:p>
            <a:pPr defTabSz="932317" fontAlgn="base">
              <a:spcBef>
                <a:spcPct val="0"/>
              </a:spcBef>
              <a:spcAft>
                <a:spcPct val="0"/>
              </a:spcAft>
              <a:defRPr/>
            </a:pPr>
            <a:fld id="{5FF8A305-39F5-427E-87F0-B0633BF5D3F2}" type="slidenum">
              <a:rPr lang="en-US" smtClean="0">
                <a:solidFill>
                  <a:srgbClr val="000000"/>
                </a:solidFill>
                <a:latin typeface="Calibri" pitchFamily="34" charset="0"/>
                <a:cs typeface="Arial" charset="0"/>
              </a:rPr>
              <a:pPr defTabSz="932317" fontAlgn="base">
                <a:spcBef>
                  <a:spcPct val="0"/>
                </a:spcBef>
                <a:spcAft>
                  <a:spcPct val="0"/>
                </a:spcAft>
                <a:defRPr/>
              </a:pPr>
              <a:t>‹#›</a:t>
            </a:fld>
            <a:endParaRPr lang="en-US">
              <a:solidFill>
                <a:srgbClr val="000000"/>
              </a:solidFill>
              <a:latin typeface="Calibri" pitchFamily="34" charset="0"/>
              <a:cs typeface="Arial" charset="0"/>
            </a:endParaRPr>
          </a:p>
        </p:txBody>
      </p:sp>
    </p:spTree>
    <p:extLst>
      <p:ext uri="{BB962C8B-B14F-4D97-AF65-F5344CB8AC3E}">
        <p14:creationId xmlns:p14="http://schemas.microsoft.com/office/powerpoint/2010/main" val="1351174723"/>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79"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79"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9835" y="5411187"/>
            <a:ext cx="2964492" cy="837036"/>
          </a:xfrm>
          <a:prstGeom prst="rect">
            <a:avLst/>
          </a:prstGeom>
        </p:spPr>
      </p:pic>
    </p:spTree>
    <p:extLst>
      <p:ext uri="{BB962C8B-B14F-4D97-AF65-F5344CB8AC3E}">
        <p14:creationId xmlns:p14="http://schemas.microsoft.com/office/powerpoint/2010/main" val="9916964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9986229" y="6264016"/>
            <a:ext cx="2158549" cy="560111"/>
          </a:xfrm>
          <a:prstGeom prst="rect">
            <a:avLst/>
          </a:prstGeom>
        </p:spPr>
      </p:pic>
      <p:sp>
        <p:nvSpPr>
          <p:cNvPr id="2" name="Title 1"/>
          <p:cNvSpPr>
            <a:spLocks noGrp="1"/>
          </p:cNvSpPr>
          <p:nvPr>
            <p:ph type="title" hasCustomPrompt="1"/>
          </p:nvPr>
        </p:nvSpPr>
        <p:spPr>
          <a:xfrm>
            <a:off x="529661" y="2875736"/>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674108279"/>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7"/>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40908271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933482897"/>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1365666726"/>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3445174475"/>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1" y="1476624"/>
            <a:ext cx="5504573"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504573"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148624685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1" y="1476624"/>
            <a:ext cx="5504573"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504573"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1720689489"/>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81" y="1476623"/>
            <a:ext cx="5504573"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2" y="1476623"/>
            <a:ext cx="5504573"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779651853"/>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0" y="1476623"/>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3"/>
            <a:ext cx="8330022"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15696004"/>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9" y="1715388"/>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3100037088"/>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3774729" cy="4885728"/>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1853952612"/>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8"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1649757339"/>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9" y="1715388"/>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4084466085"/>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46198" y="0"/>
            <a:ext cx="5336923" cy="626456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2050372278"/>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7"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8"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492137604"/>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80" y="1385090"/>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sp>
        <p:nvSpPr>
          <p:cNvPr id="11" name="Content Placeholder 4"/>
          <p:cNvSpPr>
            <a:spLocks noGrp="1"/>
          </p:cNvSpPr>
          <p:nvPr>
            <p:ph sz="quarter" idx="13"/>
          </p:nvPr>
        </p:nvSpPr>
        <p:spPr>
          <a:xfrm>
            <a:off x="531280" y="4429868"/>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51389990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0"/>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sp>
        <p:nvSpPr>
          <p:cNvPr id="11" name="Content Placeholder 4"/>
          <p:cNvSpPr>
            <a:spLocks noGrp="1"/>
          </p:cNvSpPr>
          <p:nvPr>
            <p:ph sz="quarter" idx="13"/>
          </p:nvPr>
        </p:nvSpPr>
        <p:spPr>
          <a:xfrm>
            <a:off x="531280" y="4429868"/>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1238144288"/>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cs typeface="Arial" charset="0"/>
              </a:rPr>
              <a:pPr defTabSz="932559"/>
              <a:t>‹#›</a:t>
            </a:fld>
            <a:endParaRPr lang="en-US" dirty="0">
              <a:gradFill>
                <a:gsLst>
                  <a:gs pos="100000">
                    <a:srgbClr val="797A7D"/>
                  </a:gs>
                  <a:gs pos="0">
                    <a:srgbClr val="797A7D"/>
                  </a:gs>
                </a:gsLst>
                <a:lin ang="5400000" scaled="0"/>
              </a:gradFill>
              <a:cs typeface="Arial" charset="0"/>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965334309"/>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3333676114"/>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3"/>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2887" y="6303514"/>
            <a:ext cx="2520105" cy="893284"/>
          </a:xfrm>
          <a:prstGeom prst="rect">
            <a:avLst/>
          </a:prstGeom>
        </p:spPr>
      </p:pic>
    </p:spTree>
    <p:extLst>
      <p:ext uri="{BB962C8B-B14F-4D97-AF65-F5344CB8AC3E}">
        <p14:creationId xmlns:p14="http://schemas.microsoft.com/office/powerpoint/2010/main" val="3419640027"/>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3"/>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7"/>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58267435"/>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875736"/>
            <a:ext cx="11375536" cy="1243058"/>
          </a:xfrm>
        </p:spPr>
        <p:txBody>
          <a:bodyPr anchor="b" anchorCtr="0"/>
          <a:lstStyle>
            <a:lvl1pPr>
              <a:defRPr sz="8975" spc="-306" baseline="0">
                <a:gradFill>
                  <a:gsLst>
                    <a:gs pos="100000">
                      <a:schemeClr val="tx2"/>
                    </a:gs>
                    <a:gs pos="0">
                      <a:schemeClr val="tx2"/>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180853196"/>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621824" y="6482891"/>
            <a:ext cx="2901844" cy="372394"/>
          </a:xfrm>
          <a:prstGeom prst="rect">
            <a:avLst/>
          </a:prstGeom>
        </p:spPr>
        <p:txBody>
          <a:bodyPr/>
          <a:lstStyle/>
          <a:p>
            <a:pPr defTabSz="932559"/>
            <a:fld id="{9097D37F-146D-4A84-95E7-9E989A47057C}" type="datetimeFigureOut">
              <a:rPr lang="en-CA" smtClean="0">
                <a:solidFill>
                  <a:srgbClr val="000000"/>
                </a:solidFill>
                <a:cs typeface="Arial" charset="0"/>
              </a:rPr>
              <a:pPr defTabSz="932559"/>
              <a:t>2014-03-05</a:t>
            </a:fld>
            <a:endParaRPr lang="en-CA">
              <a:solidFill>
                <a:srgbClr val="000000"/>
              </a:solidFill>
              <a:cs typeface="Arial" charset="0"/>
            </a:endParaRPr>
          </a:p>
        </p:txBody>
      </p:sp>
      <p:sp>
        <p:nvSpPr>
          <p:cNvPr id="5" name="Footer Placeholder 4"/>
          <p:cNvSpPr>
            <a:spLocks noGrp="1"/>
          </p:cNvSpPr>
          <p:nvPr>
            <p:ph type="ftr" sz="quarter" idx="11"/>
          </p:nvPr>
        </p:nvSpPr>
        <p:spPr>
          <a:xfrm>
            <a:off x="4249130" y="6482891"/>
            <a:ext cx="3938217" cy="372394"/>
          </a:xfrm>
          <a:prstGeom prst="rect">
            <a:avLst/>
          </a:prstGeom>
        </p:spPr>
        <p:txBody>
          <a:bodyPr/>
          <a:lstStyle/>
          <a:p>
            <a:pPr defTabSz="932559"/>
            <a:endParaRPr lang="en-CA">
              <a:solidFill>
                <a:srgbClr val="000000"/>
              </a:solidFill>
              <a:cs typeface="Arial" charset="0"/>
            </a:endParaRPr>
          </a:p>
        </p:txBody>
      </p:sp>
      <p:sp>
        <p:nvSpPr>
          <p:cNvPr id="6" name="Slide Number Placeholder 5"/>
          <p:cNvSpPr>
            <a:spLocks noGrp="1"/>
          </p:cNvSpPr>
          <p:nvPr>
            <p:ph type="sldNum" sz="quarter" idx="12"/>
          </p:nvPr>
        </p:nvSpPr>
        <p:spPr>
          <a:xfrm>
            <a:off x="8912808" y="6482891"/>
            <a:ext cx="2901844" cy="372394"/>
          </a:xfrm>
          <a:prstGeom prst="rect">
            <a:avLst/>
          </a:prstGeom>
        </p:spPr>
        <p:txBody>
          <a:bodyPr/>
          <a:lstStyle/>
          <a:p>
            <a:pPr defTabSz="932559"/>
            <a:fld id="{D44FFBB9-AA12-477C-A122-A815EBD803D3}" type="slidenum">
              <a:rPr lang="en-CA" smtClean="0">
                <a:solidFill>
                  <a:srgbClr val="000000"/>
                </a:solidFill>
                <a:cs typeface="Arial" charset="0"/>
              </a:rPr>
              <a:pPr defTabSz="932559"/>
              <a:t>‹#›</a:t>
            </a:fld>
            <a:endParaRPr lang="en-CA">
              <a:solidFill>
                <a:srgbClr val="000000"/>
              </a:solidFill>
              <a:cs typeface="Arial" charset="0"/>
            </a:endParaRPr>
          </a:p>
        </p:txBody>
      </p:sp>
    </p:spTree>
    <p:extLst>
      <p:ext uri="{BB962C8B-B14F-4D97-AF65-F5344CB8AC3E}">
        <p14:creationId xmlns:p14="http://schemas.microsoft.com/office/powerpoint/2010/main" val="223862672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4"/>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1499"/>
            </a:lvl2pPr>
            <a:lvl3pPr marL="171332" indent="0">
              <a:buNone/>
              <a:defRPr/>
            </a:lvl3pPr>
            <a:lvl4pPr marL="342663" indent="0">
              <a:buNone/>
              <a:defRPr/>
            </a:lvl4pPr>
            <a:lvl5pPr marL="51399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20653" y="6526958"/>
            <a:ext cx="2187106" cy="621447"/>
          </a:xfrm>
          <a:prstGeom prst="rect">
            <a:avLst/>
          </a:prstGeom>
        </p:spPr>
      </p:pic>
    </p:spTree>
    <p:extLst>
      <p:ext uri="{BB962C8B-B14F-4D97-AF65-F5344CB8AC3E}">
        <p14:creationId xmlns:p14="http://schemas.microsoft.com/office/powerpoint/2010/main" val="1415985629"/>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1311486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1" y="2151537"/>
            <a:ext cx="10445795" cy="1017048"/>
          </a:xfrm>
        </p:spPr>
        <p:txBody>
          <a:bodyPr anchor="b" anchorCtr="0"/>
          <a:lstStyle>
            <a:lvl1pPr>
              <a:defRPr sz="5508" spc="-115"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1" y="3494024"/>
            <a:ext cx="10445795" cy="508524"/>
          </a:xfrm>
        </p:spPr>
        <p:txBody>
          <a:bodyPr>
            <a:noAutofit/>
          </a:bodyPr>
          <a:lstStyle>
            <a:lvl1pPr marL="0" indent="0">
              <a:spcBef>
                <a:spcPts val="0"/>
              </a:spcBef>
              <a:buNone/>
              <a:defRPr spc="-54"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8851" y="5792505"/>
            <a:ext cx="2233717" cy="6942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9746648" y="430064"/>
            <a:ext cx="2158549" cy="560111"/>
          </a:xfrm>
          <a:prstGeom prst="rect">
            <a:avLst/>
          </a:prstGeom>
        </p:spPr>
      </p:pic>
    </p:spTree>
    <p:extLst>
      <p:ext uri="{BB962C8B-B14F-4D97-AF65-F5344CB8AC3E}">
        <p14:creationId xmlns:p14="http://schemas.microsoft.com/office/powerpoint/2010/main" val="4452956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9986230" y="6264016"/>
            <a:ext cx="2158549" cy="560111"/>
          </a:xfrm>
          <a:prstGeom prst="rect">
            <a:avLst/>
          </a:prstGeom>
        </p:spPr>
      </p:pic>
      <p:sp>
        <p:nvSpPr>
          <p:cNvPr id="2" name="Title 1"/>
          <p:cNvSpPr>
            <a:spLocks noGrp="1"/>
          </p:cNvSpPr>
          <p:nvPr>
            <p:ph type="title" hasCustomPrompt="1"/>
          </p:nvPr>
        </p:nvSpPr>
        <p:spPr>
          <a:xfrm>
            <a:off x="529661" y="2875737"/>
            <a:ext cx="11375536" cy="1243058"/>
          </a:xfrm>
        </p:spPr>
        <p:txBody>
          <a:bodyPr anchor="b" anchorCtr="0"/>
          <a:lstStyle>
            <a:lvl1pPr>
              <a:defRPr sz="6733" spc="-229"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14358853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8"/>
            <a:ext cx="10445795" cy="470856"/>
          </a:xfrm>
        </p:spPr>
        <p:txBody>
          <a:bodyPr>
            <a:noAutofit/>
          </a:bodyPr>
          <a:lstStyle>
            <a:lvl1pPr marL="0" indent="0" algn="l">
              <a:lnSpc>
                <a:spcPct val="90000"/>
              </a:lnSpc>
              <a:spcBef>
                <a:spcPts val="0"/>
              </a:spcBef>
              <a:buNone/>
              <a:defRPr lang="en-US" sz="2755" kern="1200" spc="-54" baseline="0" dirty="0">
                <a:gradFill>
                  <a:gsLst>
                    <a:gs pos="2083">
                      <a:schemeClr val="bg2"/>
                    </a:gs>
                    <a:gs pos="99000">
                      <a:schemeClr val="bg2"/>
                    </a:gs>
                  </a:gsLst>
                  <a:lin ang="5400000" scaled="0"/>
                </a:gradFill>
                <a:latin typeface="+mj-lt"/>
                <a:ea typeface="+mn-ea"/>
                <a:cs typeface="+mn-cs"/>
              </a:defRPr>
            </a:lvl1pPr>
            <a:lvl2pPr marL="349803" indent="0" algn="ctr">
              <a:buNone/>
              <a:defRPr>
                <a:solidFill>
                  <a:schemeClr val="tx1">
                    <a:tint val="75000"/>
                  </a:schemeClr>
                </a:solidFill>
              </a:defRPr>
            </a:lvl2pPr>
            <a:lvl3pPr marL="699606" indent="0" algn="ctr">
              <a:buNone/>
              <a:defRPr>
                <a:solidFill>
                  <a:schemeClr val="tx1">
                    <a:tint val="75000"/>
                  </a:schemeClr>
                </a:solidFill>
              </a:defRPr>
            </a:lvl3pPr>
            <a:lvl4pPr marL="1049409" indent="0" algn="ctr">
              <a:buNone/>
              <a:defRPr>
                <a:solidFill>
                  <a:schemeClr val="tx1">
                    <a:tint val="75000"/>
                  </a:schemeClr>
                </a:solidFill>
              </a:defRPr>
            </a:lvl4pPr>
            <a:lvl5pPr marL="1399212" indent="0" algn="ctr">
              <a:buNone/>
              <a:defRPr>
                <a:solidFill>
                  <a:schemeClr val="tx1">
                    <a:tint val="75000"/>
                  </a:schemeClr>
                </a:solidFill>
              </a:defRPr>
            </a:lvl5pPr>
            <a:lvl6pPr marL="1749015" indent="0" algn="ctr">
              <a:buNone/>
              <a:defRPr>
                <a:solidFill>
                  <a:schemeClr val="tx1">
                    <a:tint val="75000"/>
                  </a:schemeClr>
                </a:solidFill>
              </a:defRPr>
            </a:lvl6pPr>
            <a:lvl7pPr marL="2098818" indent="0" algn="ctr">
              <a:buNone/>
              <a:defRPr>
                <a:solidFill>
                  <a:schemeClr val="tx1">
                    <a:tint val="75000"/>
                  </a:schemeClr>
                </a:solidFill>
              </a:defRPr>
            </a:lvl7pPr>
            <a:lvl8pPr marL="2448621" indent="0" algn="ctr">
              <a:buNone/>
              <a:defRPr>
                <a:solidFill>
                  <a:schemeClr val="tx1">
                    <a:tint val="75000"/>
                  </a:schemeClr>
                </a:solidFill>
              </a:defRPr>
            </a:lvl8pPr>
            <a:lvl9pPr marL="2798424" indent="0" algn="ctr">
              <a:buNone/>
              <a:defRPr>
                <a:solidFill>
                  <a:schemeClr val="tx1">
                    <a:tint val="75000"/>
                  </a:schemeClr>
                </a:solidFill>
              </a:defRPr>
            </a:lvl9pPr>
          </a:lstStyle>
          <a:p>
            <a:pPr marL="0" marR="0" lvl="0" indent="0" algn="l" defTabSz="699606"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2" y="2794218"/>
            <a:ext cx="10453895"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7345" b="0" kern="1200" cap="none" spc="-306"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5" cy="932293"/>
          </a:xfrm>
        </p:spPr>
        <p:txBody>
          <a:bodyPr wrap="square" anchor="b">
            <a:noAutofit/>
          </a:bodyPr>
          <a:lstStyle>
            <a:lvl1pPr marL="0" indent="0">
              <a:buNone/>
              <a:defRPr sz="5050" spc="-115"/>
            </a:lvl1pPr>
          </a:lstStyle>
          <a:p>
            <a:pPr lvl="0"/>
            <a:r>
              <a:rPr lang="en-US" smtClean="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Tree>
    <p:extLst>
      <p:ext uri="{BB962C8B-B14F-4D97-AF65-F5344CB8AC3E}">
        <p14:creationId xmlns:p14="http://schemas.microsoft.com/office/powerpoint/2010/main" val="8877121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1836"/>
              </a:spcBef>
              <a:buNone/>
              <a:defRPr sz="3061">
                <a:gradFill>
                  <a:gsLst>
                    <a:gs pos="100000">
                      <a:schemeClr val="tx2"/>
                    </a:gs>
                    <a:gs pos="0">
                      <a:schemeClr val="tx2"/>
                    </a:gs>
                  </a:gsLst>
                  <a:lin ang="5400000" scaled="0"/>
                </a:gradFill>
                <a:latin typeface="+mj-lt"/>
              </a:defRPr>
            </a:lvl1pPr>
            <a:lvl2pPr marL="0" indent="0">
              <a:buNone/>
              <a:defRPr sz="1530">
                <a:gradFill>
                  <a:gsLst>
                    <a:gs pos="100000">
                      <a:schemeClr val="bg2"/>
                    </a:gs>
                    <a:gs pos="6000">
                      <a:schemeClr val="bg2"/>
                    </a:gs>
                  </a:gsLst>
                  <a:lin ang="5400000" scaled="0"/>
                </a:gradFill>
              </a:defRPr>
            </a:lvl2pPr>
            <a:lvl3pPr marL="177338" indent="0">
              <a:buNone/>
              <a:defRPr sz="1530">
                <a:gradFill>
                  <a:gsLst>
                    <a:gs pos="100000">
                      <a:schemeClr val="bg2"/>
                    </a:gs>
                    <a:gs pos="6000">
                      <a:schemeClr val="bg2"/>
                    </a:gs>
                  </a:gsLst>
                  <a:lin ang="5400000" scaled="0"/>
                </a:gradFill>
              </a:defRPr>
            </a:lvl3pPr>
            <a:lvl4pPr marL="349817" indent="0">
              <a:buNone/>
              <a:defRPr sz="1530">
                <a:gradFill>
                  <a:gsLst>
                    <a:gs pos="100000">
                      <a:schemeClr val="bg2"/>
                    </a:gs>
                    <a:gs pos="6000">
                      <a:schemeClr val="bg2"/>
                    </a:gs>
                  </a:gsLst>
                  <a:lin ang="5400000" scaled="0"/>
                </a:gradFill>
              </a:defRPr>
            </a:lvl4pPr>
            <a:lvl5pPr marL="530799" indent="0">
              <a:buNone/>
              <a:defRPr sz="153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Tree>
    <p:extLst>
      <p:ext uri="{BB962C8B-B14F-4D97-AF65-F5344CB8AC3E}">
        <p14:creationId xmlns:p14="http://schemas.microsoft.com/office/powerpoint/2010/main" val="90901562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1836"/>
              </a:spcBef>
              <a:buNone/>
              <a:defRPr sz="3061">
                <a:gradFill>
                  <a:gsLst>
                    <a:gs pos="100000">
                      <a:schemeClr val="bg2"/>
                    </a:gs>
                    <a:gs pos="0">
                      <a:schemeClr val="bg2"/>
                    </a:gs>
                  </a:gsLst>
                  <a:lin ang="5400000" scaled="0"/>
                </a:gradFill>
                <a:latin typeface="+mj-lt"/>
              </a:defRPr>
            </a:lvl1pPr>
            <a:lvl2pPr marL="0" indent="0">
              <a:buNone/>
              <a:defRPr sz="1530">
                <a:gradFill>
                  <a:gsLst>
                    <a:gs pos="100000">
                      <a:schemeClr val="bg2"/>
                    </a:gs>
                    <a:gs pos="0">
                      <a:schemeClr val="bg2"/>
                    </a:gs>
                  </a:gsLst>
                  <a:lin ang="5400000" scaled="0"/>
                </a:gradFill>
              </a:defRPr>
            </a:lvl2pPr>
            <a:lvl3pPr marL="177338" indent="0">
              <a:buNone/>
              <a:defRPr sz="1530">
                <a:gradFill>
                  <a:gsLst>
                    <a:gs pos="100000">
                      <a:schemeClr val="bg2"/>
                    </a:gs>
                    <a:gs pos="0">
                      <a:schemeClr val="bg2"/>
                    </a:gs>
                  </a:gsLst>
                  <a:lin ang="5400000" scaled="0"/>
                </a:gradFill>
              </a:defRPr>
            </a:lvl3pPr>
            <a:lvl4pPr marL="349817" indent="0">
              <a:buNone/>
              <a:defRPr sz="1530">
                <a:gradFill>
                  <a:gsLst>
                    <a:gs pos="100000">
                      <a:schemeClr val="bg2"/>
                    </a:gs>
                    <a:gs pos="0">
                      <a:schemeClr val="bg2"/>
                    </a:gs>
                  </a:gsLst>
                  <a:lin ang="5400000" scaled="0"/>
                </a:gradFill>
              </a:defRPr>
            </a:lvl4pPr>
            <a:lvl5pPr marL="530799" indent="0">
              <a:buNone/>
              <a:defRPr sz="153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Tree>
    <p:extLst>
      <p:ext uri="{BB962C8B-B14F-4D97-AF65-F5344CB8AC3E}">
        <p14:creationId xmlns:p14="http://schemas.microsoft.com/office/powerpoint/2010/main" val="24260245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3"/>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17421" indent="-217421">
              <a:buFont typeface="Wingdings" pitchFamily="2" charset="2"/>
              <a:buChar char=""/>
              <a:defRPr sz="3061"/>
            </a:lvl1pPr>
            <a:lvl2pPr marL="395973" indent="-178553">
              <a:buFont typeface="Wingdings" pitchFamily="2" charset="2"/>
              <a:buChar char=""/>
              <a:defRPr>
                <a:latin typeface="+mn-lt"/>
              </a:defRPr>
            </a:lvl2pPr>
            <a:lvl3pPr marL="567239" indent="-171265">
              <a:buFont typeface="Wingdings" pitchFamily="2" charset="2"/>
              <a:buChar char=""/>
              <a:tabLst/>
              <a:defRPr>
                <a:latin typeface="+mn-lt"/>
              </a:defRPr>
            </a:lvl3pPr>
            <a:lvl4pPr marL="699634" indent="-132396">
              <a:buFont typeface="Wingdings" pitchFamily="2" charset="2"/>
              <a:buChar char=""/>
              <a:defRPr>
                <a:latin typeface="+mn-lt"/>
              </a:defRPr>
            </a:lvl4pPr>
            <a:lvl5pPr marL="832030" indent="-132396">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Tree>
    <p:extLst>
      <p:ext uri="{BB962C8B-B14F-4D97-AF65-F5344CB8AC3E}">
        <p14:creationId xmlns:p14="http://schemas.microsoft.com/office/powerpoint/2010/main" val="1223859686"/>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1" y="1476625"/>
            <a:ext cx="5504573" cy="2511229"/>
          </a:xfrm>
        </p:spPr>
        <p:txBody>
          <a:bodyPr/>
          <a:lstStyle>
            <a:lvl1pPr marL="0" indent="0">
              <a:spcBef>
                <a:spcPts val="918"/>
              </a:spcBef>
              <a:buNone/>
              <a:defRPr sz="3061">
                <a:gradFill>
                  <a:gsLst>
                    <a:gs pos="100000">
                      <a:schemeClr val="tx2"/>
                    </a:gs>
                    <a:gs pos="0">
                      <a:schemeClr val="tx2"/>
                    </a:gs>
                  </a:gsLst>
                  <a:lin ang="5400000" scaled="0"/>
                </a:gradFill>
                <a:latin typeface="+mj-lt"/>
              </a:defRPr>
            </a:lvl1pPr>
            <a:lvl2pPr marL="0" indent="0">
              <a:buNone/>
              <a:defRPr sz="1530"/>
            </a:lvl2pPr>
            <a:lvl3pPr marL="178553" indent="0">
              <a:buNone/>
              <a:defRPr sz="1530"/>
            </a:lvl3pPr>
            <a:lvl4pPr marL="349817" indent="0">
              <a:buNone/>
              <a:defRPr sz="1530"/>
            </a:lvl4pPr>
            <a:lvl5pPr marL="530799" indent="0">
              <a:buNone/>
              <a:defRPr sz="153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5"/>
            <a:ext cx="5504573" cy="2511229"/>
          </a:xfrm>
        </p:spPr>
        <p:txBody>
          <a:bodyPr/>
          <a:lstStyle>
            <a:lvl1pPr marL="0" indent="0">
              <a:spcBef>
                <a:spcPts val="918"/>
              </a:spcBef>
              <a:buNone/>
              <a:defRPr lang="en-US" sz="3061" kern="1200" spc="-54" baseline="0" dirty="0" smtClean="0">
                <a:gradFill>
                  <a:gsLst>
                    <a:gs pos="100000">
                      <a:schemeClr val="tx2"/>
                    </a:gs>
                    <a:gs pos="0">
                      <a:schemeClr val="tx2"/>
                    </a:gs>
                  </a:gsLst>
                  <a:lin ang="5400000" scaled="0"/>
                </a:gradFill>
                <a:latin typeface="+mj-lt"/>
                <a:ea typeface="+mn-ea"/>
                <a:cs typeface="+mn-cs"/>
              </a:defRPr>
            </a:lvl1pPr>
            <a:lvl2pPr marL="2429"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250">
                      <a:schemeClr val="bg2"/>
                    </a:gs>
                    <a:gs pos="100000">
                      <a:schemeClr val="bg2"/>
                    </a:gs>
                  </a:gsLst>
                  <a:lin ang="5400000" scaled="0"/>
                </a:gradFill>
                <a:latin typeface="+mn-lt"/>
                <a:ea typeface="+mn-ea"/>
                <a:cs typeface="+mn-cs"/>
              </a:defRPr>
            </a:lvl2pPr>
            <a:lvl3pPr marL="178553"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250">
                      <a:schemeClr val="bg2"/>
                    </a:gs>
                    <a:gs pos="100000">
                      <a:schemeClr val="bg2"/>
                    </a:gs>
                  </a:gsLst>
                  <a:lin ang="5400000" scaled="0"/>
                </a:gradFill>
                <a:latin typeface="+mn-lt"/>
                <a:ea typeface="+mn-ea"/>
                <a:cs typeface="+mn-cs"/>
              </a:defRPr>
            </a:lvl3pPr>
            <a:lvl4pPr marL="352246"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250">
                      <a:schemeClr val="bg2"/>
                    </a:gs>
                    <a:gs pos="100000">
                      <a:schemeClr val="bg2"/>
                    </a:gs>
                  </a:gsLst>
                  <a:lin ang="5400000" scaled="0"/>
                </a:gradFill>
                <a:latin typeface="+mn-lt"/>
                <a:ea typeface="+mn-ea"/>
                <a:cs typeface="+mn-cs"/>
              </a:defRPr>
            </a:lvl4pPr>
            <a:lvl5pPr marL="525940"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a:gradFill>
                  <a:gsLst>
                    <a:gs pos="1250">
                      <a:schemeClr val="bg2"/>
                    </a:gs>
                    <a:gs pos="100000">
                      <a:schemeClr val="bg2"/>
                    </a:gs>
                  </a:gsLst>
                  <a:lin ang="5400000" scaled="0"/>
                </a:gradFill>
                <a:latin typeface="+mn-lt"/>
                <a:ea typeface="+mn-ea"/>
                <a:cs typeface="+mn-cs"/>
              </a:defRPr>
            </a:lvl5pPr>
          </a:lstStyle>
          <a:p>
            <a:pPr marL="0" marR="0" lvl="0"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46966218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1" y="1476625"/>
            <a:ext cx="5504573" cy="2511229"/>
          </a:xfrm>
        </p:spPr>
        <p:txBody>
          <a:bodyPr/>
          <a:lstStyle>
            <a:lvl1pPr marL="0" indent="0">
              <a:spcBef>
                <a:spcPts val="918"/>
              </a:spcBef>
              <a:buNone/>
              <a:defRPr sz="3061">
                <a:gradFill>
                  <a:gsLst>
                    <a:gs pos="1000">
                      <a:schemeClr val="bg2"/>
                    </a:gs>
                    <a:gs pos="98000">
                      <a:schemeClr val="bg2"/>
                    </a:gs>
                  </a:gsLst>
                  <a:lin ang="5400000" scaled="0"/>
                </a:gradFill>
                <a:latin typeface="+mj-lt"/>
              </a:defRPr>
            </a:lvl1pPr>
            <a:lvl2pPr marL="0" indent="0">
              <a:buNone/>
              <a:defRPr sz="1530">
                <a:gradFill>
                  <a:gsLst>
                    <a:gs pos="1000">
                      <a:schemeClr val="bg2"/>
                    </a:gs>
                    <a:gs pos="98000">
                      <a:schemeClr val="bg2"/>
                    </a:gs>
                  </a:gsLst>
                  <a:lin ang="5400000" scaled="0"/>
                </a:gradFill>
              </a:defRPr>
            </a:lvl2pPr>
            <a:lvl3pPr marL="178553" indent="0">
              <a:buNone/>
              <a:defRPr sz="1530">
                <a:gradFill>
                  <a:gsLst>
                    <a:gs pos="1000">
                      <a:schemeClr val="bg2"/>
                    </a:gs>
                    <a:gs pos="98000">
                      <a:schemeClr val="bg2"/>
                    </a:gs>
                  </a:gsLst>
                  <a:lin ang="5400000" scaled="0"/>
                </a:gradFill>
              </a:defRPr>
            </a:lvl3pPr>
            <a:lvl4pPr marL="349817" indent="0">
              <a:buNone/>
              <a:defRPr sz="1530">
                <a:gradFill>
                  <a:gsLst>
                    <a:gs pos="1000">
                      <a:schemeClr val="bg2"/>
                    </a:gs>
                    <a:gs pos="98000">
                      <a:schemeClr val="bg2"/>
                    </a:gs>
                  </a:gsLst>
                  <a:lin ang="5400000" scaled="0"/>
                </a:gradFill>
              </a:defRPr>
            </a:lvl4pPr>
            <a:lvl5pPr marL="530799" indent="0">
              <a:buNone/>
              <a:defRPr sz="153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5"/>
            <a:ext cx="5504573" cy="2511229"/>
          </a:xfrm>
        </p:spPr>
        <p:txBody>
          <a:bodyPr/>
          <a:lstStyle>
            <a:lvl1pPr marL="0" indent="0">
              <a:spcBef>
                <a:spcPts val="918"/>
              </a:spcBef>
              <a:buNone/>
              <a:defRPr lang="en-US" sz="3061" kern="1200" spc="-54" baseline="0" dirty="0" smtClean="0">
                <a:gradFill>
                  <a:gsLst>
                    <a:gs pos="1000">
                      <a:schemeClr val="bg2"/>
                    </a:gs>
                    <a:gs pos="98000">
                      <a:schemeClr val="bg2"/>
                    </a:gs>
                  </a:gsLst>
                  <a:lin ang="5400000" scaled="0"/>
                </a:gradFill>
                <a:latin typeface="+mj-lt"/>
                <a:ea typeface="+mn-ea"/>
                <a:cs typeface="+mn-cs"/>
              </a:defRPr>
            </a:lvl1pPr>
            <a:lvl2pPr marL="2429"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000">
                      <a:schemeClr val="bg2"/>
                    </a:gs>
                    <a:gs pos="98000">
                      <a:schemeClr val="bg2"/>
                    </a:gs>
                  </a:gsLst>
                  <a:lin ang="5400000" scaled="0"/>
                </a:gradFill>
                <a:latin typeface="+mn-lt"/>
                <a:ea typeface="+mn-ea"/>
                <a:cs typeface="+mn-cs"/>
              </a:defRPr>
            </a:lvl2pPr>
            <a:lvl3pPr marL="178553"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000">
                      <a:schemeClr val="bg2"/>
                    </a:gs>
                    <a:gs pos="98000">
                      <a:schemeClr val="bg2"/>
                    </a:gs>
                  </a:gsLst>
                  <a:lin ang="5400000" scaled="0"/>
                </a:gradFill>
                <a:latin typeface="+mn-lt"/>
                <a:ea typeface="+mn-ea"/>
                <a:cs typeface="+mn-cs"/>
              </a:defRPr>
            </a:lvl3pPr>
            <a:lvl4pPr marL="352246"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000">
                      <a:schemeClr val="bg2"/>
                    </a:gs>
                    <a:gs pos="98000">
                      <a:schemeClr val="bg2"/>
                    </a:gs>
                  </a:gsLst>
                  <a:lin ang="5400000" scaled="0"/>
                </a:gradFill>
                <a:latin typeface="+mn-lt"/>
                <a:ea typeface="+mn-ea"/>
                <a:cs typeface="+mn-cs"/>
              </a:defRPr>
            </a:lvl4pPr>
            <a:lvl5pPr marL="525940" marR="0" indent="0" algn="l" defTabSz="699606"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a:gradFill>
                  <a:gsLst>
                    <a:gs pos="1000">
                      <a:schemeClr val="bg2"/>
                    </a:gs>
                    <a:gs pos="98000">
                      <a:schemeClr val="bg2"/>
                    </a:gs>
                  </a:gsLst>
                  <a:lin ang="5400000" scaled="0"/>
                </a:gradFill>
                <a:latin typeface="+mn-lt"/>
                <a:ea typeface="+mn-ea"/>
                <a:cs typeface="+mn-cs"/>
              </a:defRPr>
            </a:lvl5pPr>
          </a:lstStyle>
          <a:p>
            <a:pPr marL="0" marR="0" lvl="0"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699606"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417885031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81" y="1476624"/>
            <a:ext cx="5504573" cy="1417405"/>
          </a:xfrm>
        </p:spPr>
        <p:txBody>
          <a:bodyPr>
            <a:spAutoFit/>
          </a:bodyPr>
          <a:lstStyle>
            <a:lvl1pPr marL="223494" indent="-223494">
              <a:spcBef>
                <a:spcPts val="918"/>
              </a:spcBef>
              <a:buClr>
                <a:schemeClr val="bg2"/>
              </a:buClr>
              <a:buSzPct val="100000"/>
              <a:buFont typeface="Wingdings" pitchFamily="2" charset="2"/>
              <a:buChar char=""/>
              <a:defRPr lang="en-US" sz="2755" kern="1200" spc="-54" baseline="0" dirty="0" smtClean="0">
                <a:gradFill>
                  <a:gsLst>
                    <a:gs pos="1250">
                      <a:schemeClr val="bg2"/>
                    </a:gs>
                    <a:gs pos="100000">
                      <a:schemeClr val="bg2"/>
                    </a:gs>
                  </a:gsLst>
                  <a:lin ang="5400000" scaled="0"/>
                </a:gradFill>
                <a:latin typeface="+mj-lt"/>
                <a:ea typeface="+mn-ea"/>
                <a:cs typeface="+mn-cs"/>
              </a:defRPr>
            </a:lvl1pPr>
            <a:lvl2pPr marL="398403" indent="-174909">
              <a:defRPr sz="1530"/>
            </a:lvl2pPr>
            <a:lvl3pPr marL="524725" indent="-126323">
              <a:tabLst/>
              <a:defRPr sz="1530"/>
            </a:lvl3pPr>
            <a:lvl4pPr marL="660766" indent="-136040">
              <a:defRPr/>
            </a:lvl4pPr>
            <a:lvl5pPr marL="787088" indent="-1263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2" y="1476623"/>
            <a:ext cx="5504573" cy="1724574"/>
          </a:xfrm>
        </p:spPr>
        <p:txBody>
          <a:bodyPr>
            <a:spAutoFit/>
          </a:bodyPr>
          <a:lstStyle>
            <a:lvl1pPr marL="259934" indent="-259934">
              <a:spcBef>
                <a:spcPts val="918"/>
              </a:spcBef>
              <a:buClr>
                <a:schemeClr val="bg2"/>
              </a:buClr>
              <a:buFont typeface="Arial" pitchFamily="34" charset="0"/>
              <a:buChar char="•"/>
              <a:defRPr lang="en-US" sz="2755" kern="1200" spc="-54" baseline="0" dirty="0" smtClean="0">
                <a:gradFill>
                  <a:gsLst>
                    <a:gs pos="1250">
                      <a:schemeClr val="bg2"/>
                    </a:gs>
                    <a:gs pos="100000">
                      <a:schemeClr val="bg2"/>
                    </a:gs>
                  </a:gsLst>
                  <a:lin ang="5400000" scaled="0"/>
                </a:gradFill>
                <a:latin typeface="+mj-lt"/>
                <a:ea typeface="+mn-ea"/>
                <a:cs typeface="+mn-cs"/>
              </a:defRPr>
            </a:lvl1pPr>
            <a:lvl2pPr marL="485857" indent="-262363">
              <a:defRPr lang="en-US" sz="1530" kern="1200" spc="0" baseline="0" dirty="0" smtClean="0">
                <a:gradFill>
                  <a:gsLst>
                    <a:gs pos="1250">
                      <a:schemeClr val="bg2"/>
                    </a:gs>
                    <a:gs pos="100000">
                      <a:schemeClr val="bg2"/>
                    </a:gs>
                  </a:gsLst>
                  <a:lin ang="5400000" scaled="0"/>
                </a:gradFill>
                <a:latin typeface="+mn-lt"/>
                <a:ea typeface="+mn-ea"/>
                <a:cs typeface="+mn-cs"/>
              </a:defRPr>
            </a:lvl2pPr>
            <a:lvl3pPr marL="660766" indent="-262363">
              <a:defRPr lang="en-US" sz="1530" kern="1200" spc="0" baseline="0" dirty="0" smtClean="0">
                <a:gradFill>
                  <a:gsLst>
                    <a:gs pos="1250">
                      <a:schemeClr val="bg2"/>
                    </a:gs>
                    <a:gs pos="100000">
                      <a:schemeClr val="bg2"/>
                    </a:gs>
                  </a:gsLst>
                  <a:lin ang="5400000" scaled="0"/>
                </a:gradFill>
                <a:latin typeface="+mn-lt"/>
                <a:ea typeface="+mn-ea"/>
                <a:cs typeface="+mn-cs"/>
              </a:defRPr>
            </a:lvl3pPr>
            <a:lvl4pPr marL="787088" indent="-262363">
              <a:defRPr lang="en-US" sz="1530" kern="1200" spc="0" baseline="0" dirty="0" smtClean="0">
                <a:gradFill>
                  <a:gsLst>
                    <a:gs pos="1250">
                      <a:schemeClr val="bg2"/>
                    </a:gs>
                    <a:gs pos="100000">
                      <a:schemeClr val="bg2"/>
                    </a:gs>
                  </a:gsLst>
                  <a:lin ang="5400000" scaled="0"/>
                </a:gradFill>
                <a:latin typeface="+mn-lt"/>
                <a:ea typeface="+mn-ea"/>
                <a:cs typeface="+mn-cs"/>
              </a:defRPr>
            </a:lvl4pPr>
            <a:lvl5pPr marL="923128" indent="-262363">
              <a:defRPr lang="en-US" sz="1530" kern="1200" spc="0" baseline="0" dirty="0">
                <a:gradFill>
                  <a:gsLst>
                    <a:gs pos="1250">
                      <a:schemeClr val="bg2"/>
                    </a:gs>
                    <a:gs pos="100000">
                      <a:schemeClr val="bg2"/>
                    </a:gs>
                  </a:gsLst>
                  <a:lin ang="5400000" scaled="0"/>
                </a:gradFill>
                <a:latin typeface="+mn-lt"/>
                <a:ea typeface="+mn-ea"/>
                <a:cs typeface="+mn-cs"/>
              </a:defRPr>
            </a:lvl5pPr>
          </a:lstStyle>
          <a:p>
            <a:pPr marL="223494" marR="0" lvl="0" indent="-223494" algn="l" defTabSz="699606"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Click to edit Master text styles</a:t>
            </a:r>
          </a:p>
          <a:p>
            <a:pPr marL="223494" marR="0" lvl="1" indent="-223494" algn="l" defTabSz="699606"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Second level</a:t>
            </a:r>
          </a:p>
          <a:p>
            <a:pPr marL="223494" marR="0" lvl="2" indent="-223494" algn="l" defTabSz="699606"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Third level</a:t>
            </a:r>
          </a:p>
          <a:p>
            <a:pPr marL="223494" marR="0" lvl="3" indent="-223494" algn="l" defTabSz="699606"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Fourth level</a:t>
            </a:r>
          </a:p>
          <a:p>
            <a:pPr marL="223494" marR="0" lvl="4" indent="-223494" algn="l" defTabSz="699606"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280044505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0" y="1476624"/>
            <a:ext cx="2487294" cy="1695079"/>
          </a:xfrm>
          <a:prstGeom prst="rect">
            <a:avLst/>
          </a:prstGeom>
        </p:spPr>
        <p:txBody>
          <a:bodyPr>
            <a:noAutofit/>
          </a:bodyPr>
          <a:lstStyle>
            <a:lvl1pPr marL="0" indent="0">
              <a:buNone/>
              <a:defRPr sz="3061" b="0" cap="none" baseline="0">
                <a:gradFill>
                  <a:gsLst>
                    <a:gs pos="100000">
                      <a:schemeClr val="tx2"/>
                    </a:gs>
                    <a:gs pos="0">
                      <a:schemeClr val="tx2"/>
                    </a:gs>
                  </a:gsLst>
                  <a:lin ang="5400000" scaled="0"/>
                </a:gradFill>
                <a:latin typeface="+mj-lt"/>
              </a:defRPr>
            </a:lvl1pPr>
            <a:lvl2pPr marL="466341" indent="0">
              <a:buNone/>
              <a:defRPr sz="2066" b="1"/>
            </a:lvl2pPr>
            <a:lvl3pPr marL="932682" indent="0">
              <a:buNone/>
              <a:defRPr sz="1836" b="1"/>
            </a:lvl3pPr>
            <a:lvl4pPr marL="1399023" indent="0">
              <a:buNone/>
              <a:defRPr sz="1606" b="1"/>
            </a:lvl4pPr>
            <a:lvl5pPr marL="1865363" indent="0">
              <a:buNone/>
              <a:defRPr sz="1606" b="1"/>
            </a:lvl5pPr>
            <a:lvl6pPr marL="2331706" indent="0">
              <a:buNone/>
              <a:defRPr sz="1606" b="1"/>
            </a:lvl6pPr>
            <a:lvl7pPr marL="2798046" indent="0">
              <a:buNone/>
              <a:defRPr sz="1606" b="1"/>
            </a:lvl7pPr>
            <a:lvl8pPr marL="3264387" indent="0">
              <a:buNone/>
              <a:defRPr sz="1606" b="1"/>
            </a:lvl8pPr>
            <a:lvl9pPr marL="3730728" indent="0">
              <a:buNone/>
              <a:defRPr sz="1606"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4"/>
            <a:ext cx="8330022" cy="339016"/>
          </a:xfrm>
          <a:prstGeom prst="rect">
            <a:avLst/>
          </a:prstGeom>
        </p:spPr>
        <p:txBody>
          <a:bodyPr>
            <a:noAutofit/>
          </a:bodyPr>
          <a:lstStyle>
            <a:lvl1pPr marL="0" indent="0">
              <a:spcBef>
                <a:spcPts val="918"/>
              </a:spcBef>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512" indent="-291463">
              <a:defRPr lang="en-US" sz="1606" kern="1200" dirty="0" smtClean="0">
                <a:solidFill>
                  <a:schemeClr val="bg2">
                    <a:lumMod val="50000"/>
                  </a:schemeClr>
                </a:solidFill>
                <a:latin typeface="+mn-lt"/>
                <a:ea typeface="+mn-ea"/>
                <a:cs typeface="Arial" pitchFamily="34" charset="0"/>
              </a:defRPr>
            </a:lvl2pPr>
            <a:lvl3pPr marL="699512" indent="-174878">
              <a:defRPr lang="en-US" sz="1453" kern="1200" dirty="0" smtClean="0">
                <a:solidFill>
                  <a:schemeClr val="bg2">
                    <a:lumMod val="50000"/>
                  </a:schemeClr>
                </a:solidFill>
                <a:latin typeface="+mn-lt"/>
                <a:ea typeface="+mn-ea"/>
                <a:cs typeface="Arial" pitchFamily="34" charset="0"/>
              </a:defRPr>
            </a:lvl3pPr>
            <a:lvl4pPr marL="932682" indent="-174878">
              <a:defRPr lang="en-US" sz="1224" kern="1200" dirty="0" smtClean="0">
                <a:solidFill>
                  <a:schemeClr val="bg2">
                    <a:lumMod val="50000"/>
                  </a:schemeClr>
                </a:solidFill>
                <a:latin typeface="+mn-lt"/>
                <a:ea typeface="+mn-ea"/>
                <a:cs typeface="Arial" pitchFamily="34" charset="0"/>
              </a:defRPr>
            </a:lvl4pPr>
            <a:lvl5pPr marL="1107560" indent="-174878">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17242490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4"/>
            <a:ext cx="5543930" cy="1695079"/>
          </a:xfrm>
          <a:prstGeom prst="rect">
            <a:avLst/>
          </a:prstGeom>
        </p:spPr>
        <p:txBody>
          <a:bodyPr>
            <a:noAutofit/>
          </a:bodyPr>
          <a:lstStyle>
            <a:lvl1pPr marL="0" indent="0">
              <a:buNone/>
              <a:defRPr sz="3061" b="0" cap="none" baseline="0">
                <a:gradFill>
                  <a:gsLst>
                    <a:gs pos="100000">
                      <a:schemeClr val="tx2"/>
                    </a:gs>
                    <a:gs pos="0">
                      <a:schemeClr val="tx2"/>
                    </a:gs>
                  </a:gsLst>
                  <a:lin ang="5400000" scaled="0"/>
                </a:gradFill>
                <a:latin typeface="+mj-lt"/>
              </a:defRPr>
            </a:lvl1pPr>
            <a:lvl2pPr marL="466341" indent="0">
              <a:buNone/>
              <a:defRPr sz="2066" b="1"/>
            </a:lvl2pPr>
            <a:lvl3pPr marL="932682" indent="0">
              <a:buNone/>
              <a:defRPr sz="1836" b="1"/>
            </a:lvl3pPr>
            <a:lvl4pPr marL="1399023" indent="0">
              <a:buNone/>
              <a:defRPr sz="1606" b="1"/>
            </a:lvl4pPr>
            <a:lvl5pPr marL="1865363" indent="0">
              <a:buNone/>
              <a:defRPr sz="1606" b="1"/>
            </a:lvl5pPr>
            <a:lvl6pPr marL="2331706" indent="0">
              <a:buNone/>
              <a:defRPr sz="1606" b="1"/>
            </a:lvl6pPr>
            <a:lvl7pPr marL="2798046" indent="0">
              <a:buNone/>
              <a:defRPr sz="1606" b="1"/>
            </a:lvl7pPr>
            <a:lvl8pPr marL="3264387" indent="0">
              <a:buNone/>
              <a:defRPr sz="1606" b="1"/>
            </a:lvl8pPr>
            <a:lvl9pPr marL="3730728" indent="0">
              <a:buNone/>
              <a:defRPr sz="1606" b="1"/>
            </a:lvl9pPr>
          </a:lstStyle>
          <a:p>
            <a:pPr lvl="0"/>
            <a:r>
              <a:rPr lang="en-US" dirty="0" smtClean="0"/>
              <a:t>Click to edit Master text styles.</a:t>
            </a:r>
          </a:p>
        </p:txBody>
      </p:sp>
      <p:sp>
        <p:nvSpPr>
          <p:cNvPr id="6" name="Content Placeholder 5"/>
          <p:cNvSpPr>
            <a:spLocks noGrp="1"/>
          </p:cNvSpPr>
          <p:nvPr>
            <p:ph sz="quarter" idx="4"/>
          </p:nvPr>
        </p:nvSpPr>
        <p:spPr>
          <a:xfrm>
            <a:off x="6313879" y="1715389"/>
            <a:ext cx="5596178" cy="339016"/>
          </a:xfrm>
          <a:prstGeom prst="rect">
            <a:avLst/>
          </a:prstGeom>
        </p:spPr>
        <p:txBody>
          <a:bodyPr>
            <a:noAutofit/>
          </a:bodyPr>
          <a:lstStyle>
            <a:lvl1pPr marL="0" indent="0">
              <a:spcBef>
                <a:spcPts val="918"/>
              </a:spcBef>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512" indent="-291463">
              <a:defRPr lang="en-US" sz="1606" kern="1200" dirty="0" smtClean="0">
                <a:solidFill>
                  <a:schemeClr val="bg2">
                    <a:lumMod val="50000"/>
                  </a:schemeClr>
                </a:solidFill>
                <a:latin typeface="+mn-lt"/>
                <a:ea typeface="+mn-ea"/>
                <a:cs typeface="Arial" pitchFamily="34" charset="0"/>
              </a:defRPr>
            </a:lvl2pPr>
            <a:lvl3pPr marL="699512" indent="-174878">
              <a:defRPr lang="en-US" sz="1453" kern="1200" dirty="0" smtClean="0">
                <a:solidFill>
                  <a:schemeClr val="bg2">
                    <a:lumMod val="50000"/>
                  </a:schemeClr>
                </a:solidFill>
                <a:latin typeface="+mn-lt"/>
                <a:ea typeface="+mn-ea"/>
                <a:cs typeface="Arial" pitchFamily="34" charset="0"/>
              </a:defRPr>
            </a:lvl3pPr>
            <a:lvl4pPr marL="932682" indent="-174878">
              <a:defRPr lang="en-US" sz="1224" kern="1200" dirty="0" smtClean="0">
                <a:solidFill>
                  <a:schemeClr val="bg2">
                    <a:lumMod val="50000"/>
                  </a:schemeClr>
                </a:solidFill>
                <a:latin typeface="+mn-lt"/>
                <a:ea typeface="+mn-ea"/>
                <a:cs typeface="Arial" pitchFamily="34" charset="0"/>
              </a:defRPr>
            </a:lvl4pPr>
            <a:lvl5pPr marL="1107560" indent="-174878">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130654346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3061" b="0" cap="none" baseline="0">
                <a:gradFill>
                  <a:gsLst>
                    <a:gs pos="100000">
                      <a:schemeClr val="tx2"/>
                    </a:gs>
                    <a:gs pos="0">
                      <a:schemeClr val="tx2"/>
                    </a:gs>
                  </a:gsLst>
                  <a:lin ang="5400000" scaled="0"/>
                </a:gradFill>
                <a:latin typeface="+mj-lt"/>
              </a:defRPr>
            </a:lvl1pPr>
            <a:lvl2pPr marL="466341" indent="0">
              <a:buNone/>
              <a:defRPr sz="2066" b="1"/>
            </a:lvl2pPr>
            <a:lvl3pPr marL="932682" indent="0">
              <a:buNone/>
              <a:defRPr sz="1836" b="1"/>
            </a:lvl3pPr>
            <a:lvl4pPr marL="1399023" indent="0">
              <a:buNone/>
              <a:defRPr sz="1606" b="1"/>
            </a:lvl4pPr>
            <a:lvl5pPr marL="1865363" indent="0">
              <a:buNone/>
              <a:defRPr sz="1606" b="1"/>
            </a:lvl5pPr>
            <a:lvl6pPr marL="2331706" indent="0">
              <a:buNone/>
              <a:defRPr sz="1606" b="1"/>
            </a:lvl6pPr>
            <a:lvl7pPr marL="2798046" indent="0">
              <a:buNone/>
              <a:defRPr sz="1606" b="1"/>
            </a:lvl7pPr>
            <a:lvl8pPr marL="3264387" indent="0">
              <a:buNone/>
              <a:defRPr sz="1606" b="1"/>
            </a:lvl8pPr>
            <a:lvl9pPr marL="3730728" indent="0">
              <a:buNone/>
              <a:defRPr sz="1606"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sp>
        <p:nvSpPr>
          <p:cNvPr id="9" name="Content Placeholder 5"/>
          <p:cNvSpPr>
            <a:spLocks noGrp="1"/>
          </p:cNvSpPr>
          <p:nvPr>
            <p:ph sz="quarter" idx="13"/>
          </p:nvPr>
        </p:nvSpPr>
        <p:spPr>
          <a:xfrm>
            <a:off x="531282"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512" indent="-291463">
              <a:defRPr lang="en-US" sz="1606" kern="1200" dirty="0" smtClean="0">
                <a:solidFill>
                  <a:schemeClr val="bg2">
                    <a:lumMod val="50000"/>
                  </a:schemeClr>
                </a:solidFill>
                <a:latin typeface="+mn-lt"/>
                <a:ea typeface="+mn-ea"/>
                <a:cs typeface="Arial" pitchFamily="34" charset="0"/>
              </a:defRPr>
            </a:lvl2pPr>
            <a:lvl3pPr marL="699512" indent="-174878">
              <a:defRPr lang="en-US" sz="1453" kern="1200" dirty="0" smtClean="0">
                <a:solidFill>
                  <a:schemeClr val="bg2">
                    <a:lumMod val="50000"/>
                  </a:schemeClr>
                </a:solidFill>
                <a:latin typeface="+mn-lt"/>
                <a:ea typeface="+mn-ea"/>
                <a:cs typeface="Arial" pitchFamily="34" charset="0"/>
              </a:defRPr>
            </a:lvl3pPr>
            <a:lvl4pPr marL="932682" indent="-174878">
              <a:defRPr lang="en-US" sz="1224" kern="1200" dirty="0" smtClean="0">
                <a:solidFill>
                  <a:schemeClr val="bg2">
                    <a:lumMod val="50000"/>
                  </a:schemeClr>
                </a:solidFill>
                <a:latin typeface="+mn-lt"/>
                <a:ea typeface="+mn-ea"/>
                <a:cs typeface="Arial" pitchFamily="34" charset="0"/>
              </a:defRPr>
            </a:lvl4pPr>
            <a:lvl5pPr marL="1107560" indent="-174878">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2" y="0"/>
            <a:ext cx="3774728" cy="4885728"/>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2514600206"/>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3061" b="0" cap="none" baseline="0">
                <a:gradFill>
                  <a:gsLst>
                    <a:gs pos="100000">
                      <a:schemeClr val="tx2"/>
                    </a:gs>
                    <a:gs pos="0">
                      <a:schemeClr val="tx2"/>
                    </a:gs>
                  </a:gsLst>
                  <a:lin ang="5400000" scaled="0"/>
                </a:gradFill>
                <a:latin typeface="+mj-lt"/>
              </a:defRPr>
            </a:lvl1pPr>
            <a:lvl2pPr marL="466341" indent="0">
              <a:buNone/>
              <a:defRPr sz="2066" b="1"/>
            </a:lvl2pPr>
            <a:lvl3pPr marL="932682" indent="0">
              <a:buNone/>
              <a:defRPr sz="1836" b="1"/>
            </a:lvl3pPr>
            <a:lvl4pPr marL="1399023" indent="0">
              <a:buNone/>
              <a:defRPr sz="1606" b="1"/>
            </a:lvl4pPr>
            <a:lvl5pPr marL="1865363" indent="0">
              <a:buNone/>
              <a:defRPr sz="1606" b="1"/>
            </a:lvl5pPr>
            <a:lvl6pPr marL="2331706" indent="0">
              <a:buNone/>
              <a:defRPr sz="1606" b="1"/>
            </a:lvl6pPr>
            <a:lvl7pPr marL="2798046" indent="0">
              <a:buNone/>
              <a:defRPr sz="1606" b="1"/>
            </a:lvl7pPr>
            <a:lvl8pPr marL="3264387" indent="0">
              <a:buNone/>
              <a:defRPr sz="1606" b="1"/>
            </a:lvl8pPr>
            <a:lvl9pPr marL="3730728" indent="0">
              <a:buNone/>
              <a:defRPr sz="1606"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512" indent="-291463">
              <a:defRPr lang="en-US" sz="1606" kern="1200" dirty="0" smtClean="0">
                <a:solidFill>
                  <a:schemeClr val="bg2">
                    <a:lumMod val="50000"/>
                  </a:schemeClr>
                </a:solidFill>
                <a:latin typeface="+mn-lt"/>
                <a:ea typeface="+mn-ea"/>
                <a:cs typeface="Arial" pitchFamily="34" charset="0"/>
              </a:defRPr>
            </a:lvl2pPr>
            <a:lvl3pPr marL="699512" indent="-174878">
              <a:defRPr lang="en-US" sz="1453" kern="1200" dirty="0" smtClean="0">
                <a:solidFill>
                  <a:schemeClr val="bg2">
                    <a:lumMod val="50000"/>
                  </a:schemeClr>
                </a:solidFill>
                <a:latin typeface="+mn-lt"/>
                <a:ea typeface="+mn-ea"/>
                <a:cs typeface="Arial" pitchFamily="34" charset="0"/>
              </a:defRPr>
            </a:lvl3pPr>
            <a:lvl4pPr marL="932682" indent="-174878">
              <a:defRPr lang="en-US" sz="1224" kern="1200" dirty="0" smtClean="0">
                <a:solidFill>
                  <a:schemeClr val="bg2">
                    <a:lumMod val="50000"/>
                  </a:schemeClr>
                </a:solidFill>
                <a:latin typeface="+mn-lt"/>
                <a:ea typeface="+mn-ea"/>
                <a:cs typeface="Arial" pitchFamily="34" charset="0"/>
              </a:defRPr>
            </a:lvl4pPr>
            <a:lvl5pPr marL="1107560" indent="-174878">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4" cy="6994525"/>
          </a:xfrm>
        </p:spPr>
        <p:txBody>
          <a:bodyPr lIns="182880" anchor="ctr"/>
          <a:lstStyle>
            <a:lvl1pPr marL="0" indent="0" algn="l">
              <a:buNone/>
              <a:defRPr/>
            </a:lvl1pPr>
          </a:lstStyle>
          <a:p>
            <a:r>
              <a:rPr lang="en-US" dirty="0" smtClean="0"/>
              <a:t>Click to insert photo.</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367949654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6"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2" tIns="34982" rIns="34982" bIns="34982" numCol="1" spcCol="0" rtlCol="0" fromWordArt="0" anchor="ctr" anchorCtr="0" forceAA="0" compatLnSpc="1">
            <a:prstTxWarp prst="textNoShape">
              <a:avLst/>
            </a:prstTxWarp>
            <a:noAutofit/>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4"/>
            <a:ext cx="5338712" cy="1695079"/>
          </a:xfrm>
          <a:prstGeom prst="rect">
            <a:avLst/>
          </a:prstGeom>
        </p:spPr>
        <p:txBody>
          <a:bodyPr>
            <a:noAutofit/>
          </a:bodyPr>
          <a:lstStyle>
            <a:lvl1pPr marL="0" indent="0">
              <a:buNone/>
              <a:defRPr sz="3061" b="0" cap="none" baseline="0">
                <a:gradFill>
                  <a:gsLst>
                    <a:gs pos="100000">
                      <a:schemeClr val="bg1"/>
                    </a:gs>
                    <a:gs pos="0">
                      <a:schemeClr val="bg1"/>
                    </a:gs>
                  </a:gsLst>
                  <a:lin ang="5400000" scaled="0"/>
                </a:gradFill>
                <a:latin typeface="+mj-lt"/>
              </a:defRPr>
            </a:lvl1pPr>
            <a:lvl2pPr marL="466341" indent="0">
              <a:buNone/>
              <a:defRPr sz="2066" b="1"/>
            </a:lvl2pPr>
            <a:lvl3pPr marL="932682" indent="0">
              <a:buNone/>
              <a:defRPr sz="1836" b="1"/>
            </a:lvl3pPr>
            <a:lvl4pPr marL="1399023" indent="0">
              <a:buNone/>
              <a:defRPr sz="1606" b="1"/>
            </a:lvl4pPr>
            <a:lvl5pPr marL="1865363" indent="0">
              <a:buNone/>
              <a:defRPr sz="1606" b="1"/>
            </a:lvl5pPr>
            <a:lvl6pPr marL="2331706" indent="0">
              <a:buNone/>
              <a:defRPr sz="1606" b="1"/>
            </a:lvl6pPr>
            <a:lvl7pPr marL="2798046" indent="0">
              <a:buNone/>
              <a:defRPr sz="1606" b="1"/>
            </a:lvl7pPr>
            <a:lvl8pPr marL="3264387" indent="0">
              <a:buNone/>
              <a:defRPr sz="1606" b="1"/>
            </a:lvl8pPr>
            <a:lvl9pPr marL="3730728" indent="0">
              <a:buNone/>
              <a:defRPr sz="1606" b="1"/>
            </a:lvl9pPr>
          </a:lstStyle>
          <a:p>
            <a:pPr lvl="0"/>
            <a:r>
              <a:rPr lang="en-US" dirty="0" smtClean="0"/>
              <a:t>Click to edit Master text styles.</a:t>
            </a:r>
          </a:p>
        </p:txBody>
      </p:sp>
      <p:sp>
        <p:nvSpPr>
          <p:cNvPr id="6" name="Content Placeholder 5"/>
          <p:cNvSpPr>
            <a:spLocks noGrp="1"/>
          </p:cNvSpPr>
          <p:nvPr>
            <p:ph sz="quarter" idx="4"/>
          </p:nvPr>
        </p:nvSpPr>
        <p:spPr>
          <a:xfrm>
            <a:off x="6313879" y="1715389"/>
            <a:ext cx="5596178" cy="339016"/>
          </a:xfrm>
          <a:prstGeom prst="rect">
            <a:avLst/>
          </a:prstGeom>
        </p:spPr>
        <p:txBody>
          <a:bodyPr>
            <a:noAutofit/>
          </a:bodyPr>
          <a:lstStyle>
            <a:lvl1pPr marL="0" indent="0">
              <a:spcBef>
                <a:spcPts val="918"/>
              </a:spcBef>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512" indent="-291463">
              <a:defRPr lang="en-US" sz="1606" kern="1200" dirty="0" smtClean="0">
                <a:solidFill>
                  <a:schemeClr val="bg2">
                    <a:lumMod val="50000"/>
                  </a:schemeClr>
                </a:solidFill>
                <a:latin typeface="+mn-lt"/>
                <a:ea typeface="+mn-ea"/>
                <a:cs typeface="Arial" pitchFamily="34" charset="0"/>
              </a:defRPr>
            </a:lvl2pPr>
            <a:lvl3pPr marL="699512" indent="-174878">
              <a:defRPr lang="en-US" sz="1453" kern="1200" dirty="0" smtClean="0">
                <a:solidFill>
                  <a:schemeClr val="bg2">
                    <a:lumMod val="50000"/>
                  </a:schemeClr>
                </a:solidFill>
                <a:latin typeface="+mn-lt"/>
                <a:ea typeface="+mn-ea"/>
                <a:cs typeface="Arial" pitchFamily="34" charset="0"/>
              </a:defRPr>
            </a:lvl3pPr>
            <a:lvl4pPr marL="932682" indent="-174878">
              <a:defRPr lang="en-US" sz="1224" kern="1200" dirty="0" smtClean="0">
                <a:solidFill>
                  <a:schemeClr val="bg2">
                    <a:lumMod val="50000"/>
                  </a:schemeClr>
                </a:solidFill>
                <a:latin typeface="+mn-lt"/>
                <a:ea typeface="+mn-ea"/>
                <a:cs typeface="Arial" pitchFamily="34" charset="0"/>
              </a:defRPr>
            </a:lvl4pPr>
            <a:lvl5pPr marL="1107560" indent="-174878">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263218354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0"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2" tIns="34982" rIns="34982" bIns="34982" numCol="1" spcCol="0" rtlCol="0" fromWordArt="0" anchor="ctr" anchorCtr="0" forceAA="0" compatLnSpc="1">
            <a:prstTxWarp prst="textNoShape">
              <a:avLst/>
            </a:prstTxWarp>
            <a:noAutofit/>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3061" b="0" cap="none" baseline="0">
                <a:gradFill>
                  <a:gsLst>
                    <a:gs pos="100000">
                      <a:schemeClr val="bg1"/>
                    </a:gs>
                    <a:gs pos="0">
                      <a:schemeClr val="bg1"/>
                    </a:gs>
                  </a:gsLst>
                  <a:lin ang="5400000" scaled="0"/>
                </a:gradFill>
                <a:latin typeface="+mj-lt"/>
              </a:defRPr>
            </a:lvl1pPr>
            <a:lvl2pPr marL="466341" indent="0">
              <a:buNone/>
              <a:defRPr sz="2066" b="1"/>
            </a:lvl2pPr>
            <a:lvl3pPr marL="932682" indent="0">
              <a:buNone/>
              <a:defRPr sz="1836" b="1"/>
            </a:lvl3pPr>
            <a:lvl4pPr marL="1399023" indent="0">
              <a:buNone/>
              <a:defRPr sz="1606" b="1"/>
            </a:lvl4pPr>
            <a:lvl5pPr marL="1865363" indent="0">
              <a:buNone/>
              <a:defRPr sz="1606" b="1"/>
            </a:lvl5pPr>
            <a:lvl6pPr marL="2331706" indent="0">
              <a:buNone/>
              <a:defRPr sz="1606" b="1"/>
            </a:lvl6pPr>
            <a:lvl7pPr marL="2798046" indent="0">
              <a:buNone/>
              <a:defRPr sz="1606" b="1"/>
            </a:lvl7pPr>
            <a:lvl8pPr marL="3264387" indent="0">
              <a:buNone/>
              <a:defRPr sz="1606" b="1"/>
            </a:lvl8pPr>
            <a:lvl9pPr marL="3730728" indent="0">
              <a:buNone/>
              <a:defRPr sz="1606" b="1"/>
            </a:lvl9pPr>
          </a:lstStyle>
          <a:p>
            <a:pPr lvl="0"/>
            <a:r>
              <a:rPr lang="en-US" dirty="0" smtClean="0"/>
              <a:t>Click to edit Master text styles.</a:t>
            </a:r>
          </a:p>
        </p:txBody>
      </p:sp>
      <p:sp>
        <p:nvSpPr>
          <p:cNvPr id="9" name="Content Placeholder 5"/>
          <p:cNvSpPr>
            <a:spLocks noGrp="1"/>
          </p:cNvSpPr>
          <p:nvPr>
            <p:ph sz="quarter" idx="13"/>
          </p:nvPr>
        </p:nvSpPr>
        <p:spPr>
          <a:xfrm>
            <a:off x="531282"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1"/>
                    </a:gs>
                    <a:gs pos="0">
                      <a:schemeClr val="bg1"/>
                    </a:gs>
                  </a:gsLst>
                  <a:lin ang="5400000" scaled="0"/>
                </a:gradFill>
                <a:latin typeface="+mn-lt"/>
                <a:ea typeface="+mn-ea"/>
                <a:cs typeface="Segoe UI" pitchFamily="34" charset="0"/>
              </a:defRPr>
            </a:lvl1pPr>
            <a:lvl2pPr marL="699512" indent="-291463">
              <a:defRPr lang="en-US" sz="1606" kern="1200" dirty="0" smtClean="0">
                <a:solidFill>
                  <a:schemeClr val="bg2">
                    <a:lumMod val="50000"/>
                  </a:schemeClr>
                </a:solidFill>
                <a:latin typeface="+mn-lt"/>
                <a:ea typeface="+mn-ea"/>
                <a:cs typeface="Arial" pitchFamily="34" charset="0"/>
              </a:defRPr>
            </a:lvl2pPr>
            <a:lvl3pPr marL="699512" indent="-174878">
              <a:defRPr lang="en-US" sz="1453" kern="1200" dirty="0" smtClean="0">
                <a:solidFill>
                  <a:schemeClr val="bg2">
                    <a:lumMod val="50000"/>
                  </a:schemeClr>
                </a:solidFill>
                <a:latin typeface="+mn-lt"/>
                <a:ea typeface="+mn-ea"/>
                <a:cs typeface="Arial" pitchFamily="34" charset="0"/>
              </a:defRPr>
            </a:lvl3pPr>
            <a:lvl4pPr marL="932682" indent="-174878">
              <a:defRPr lang="en-US" sz="1224" kern="1200" dirty="0" smtClean="0">
                <a:solidFill>
                  <a:schemeClr val="bg2">
                    <a:lumMod val="50000"/>
                  </a:schemeClr>
                </a:solidFill>
                <a:latin typeface="+mn-lt"/>
                <a:ea typeface="+mn-ea"/>
                <a:cs typeface="Arial" pitchFamily="34" charset="0"/>
              </a:defRPr>
            </a:lvl4pPr>
            <a:lvl5pPr marL="1107560" indent="-174878">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46199" y="0"/>
            <a:ext cx="5336922" cy="626456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1316275954"/>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7"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2" tIns="34982" rIns="34982" bIns="34982" numCol="1" spcCol="0" rtlCol="0" fromWordArt="0" anchor="ctr" anchorCtr="0" forceAA="0" compatLnSpc="1">
            <a:prstTxWarp prst="textNoShape">
              <a:avLst/>
            </a:prstTxWarp>
            <a:noAutofit/>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3061" b="0" cap="none" baseline="0">
                <a:gradFill>
                  <a:gsLst>
                    <a:gs pos="100000">
                      <a:schemeClr val="bg1"/>
                    </a:gs>
                    <a:gs pos="0">
                      <a:schemeClr val="bg1"/>
                    </a:gs>
                  </a:gsLst>
                  <a:lin ang="5400000" scaled="0"/>
                </a:gradFill>
                <a:latin typeface="+mj-lt"/>
              </a:defRPr>
            </a:lvl1pPr>
            <a:lvl2pPr marL="466341" indent="0">
              <a:buNone/>
              <a:defRPr sz="2066" b="1"/>
            </a:lvl2pPr>
            <a:lvl3pPr marL="932682" indent="0">
              <a:buNone/>
              <a:defRPr sz="1836" b="1"/>
            </a:lvl3pPr>
            <a:lvl4pPr marL="1399023" indent="0">
              <a:buNone/>
              <a:defRPr sz="1606" b="1"/>
            </a:lvl4pPr>
            <a:lvl5pPr marL="1865363" indent="0">
              <a:buNone/>
              <a:defRPr sz="1606" b="1"/>
            </a:lvl5pPr>
            <a:lvl6pPr marL="2331706" indent="0">
              <a:buNone/>
              <a:defRPr sz="1606" b="1"/>
            </a:lvl6pPr>
            <a:lvl7pPr marL="2798046" indent="0">
              <a:buNone/>
              <a:defRPr sz="1606" b="1"/>
            </a:lvl7pPr>
            <a:lvl8pPr marL="3264387" indent="0">
              <a:buNone/>
              <a:defRPr sz="1606" b="1"/>
            </a:lvl8pPr>
            <a:lvl9pPr marL="3730728" indent="0">
              <a:buNone/>
              <a:defRPr sz="1606"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1"/>
                    </a:gs>
                    <a:gs pos="0">
                      <a:schemeClr val="bg1"/>
                    </a:gs>
                  </a:gsLst>
                  <a:lin ang="5400000" scaled="0"/>
                </a:gradFill>
                <a:latin typeface="+mn-lt"/>
                <a:ea typeface="+mn-ea"/>
                <a:cs typeface="Segoe UI" pitchFamily="34" charset="0"/>
              </a:defRPr>
            </a:lvl1pPr>
            <a:lvl2pPr marL="699512" indent="-291463">
              <a:defRPr lang="en-US" sz="1606" kern="1200" dirty="0" smtClean="0">
                <a:solidFill>
                  <a:schemeClr val="bg2">
                    <a:lumMod val="50000"/>
                  </a:schemeClr>
                </a:solidFill>
                <a:latin typeface="+mn-lt"/>
                <a:ea typeface="+mn-ea"/>
                <a:cs typeface="Arial" pitchFamily="34" charset="0"/>
              </a:defRPr>
            </a:lvl2pPr>
            <a:lvl3pPr marL="699512" indent="-174878">
              <a:defRPr lang="en-US" sz="1453" kern="1200" dirty="0" smtClean="0">
                <a:solidFill>
                  <a:schemeClr val="bg2">
                    <a:lumMod val="50000"/>
                  </a:schemeClr>
                </a:solidFill>
                <a:latin typeface="+mn-lt"/>
                <a:ea typeface="+mn-ea"/>
                <a:cs typeface="Arial" pitchFamily="34" charset="0"/>
              </a:defRPr>
            </a:lvl3pPr>
            <a:lvl4pPr marL="932682" indent="-174878">
              <a:defRPr lang="en-US" sz="1224" kern="1200" dirty="0" smtClean="0">
                <a:solidFill>
                  <a:schemeClr val="bg2">
                    <a:lumMod val="50000"/>
                  </a:schemeClr>
                </a:solidFill>
                <a:latin typeface="+mn-lt"/>
                <a:ea typeface="+mn-ea"/>
                <a:cs typeface="Arial" pitchFamily="34" charset="0"/>
              </a:defRPr>
            </a:lvl4pPr>
            <a:lvl5pPr marL="1107560" indent="-174878">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4"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123134004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80" y="1385091"/>
            <a:ext cx="11378776" cy="2920069"/>
          </a:xfrm>
          <a:prstGeom prst="rect">
            <a:avLst/>
          </a:prstGeom>
        </p:spPr>
        <p:txBody>
          <a:bodyPr>
            <a:normAutofit/>
          </a:bodyPr>
          <a:lstStyle>
            <a:lvl1pPr marL="0" indent="0">
              <a:lnSpc>
                <a:spcPct val="90000"/>
              </a:lnSpc>
              <a:buNone/>
              <a:defRPr sz="4897">
                <a:gradFill>
                  <a:gsLst>
                    <a:gs pos="100000">
                      <a:schemeClr val="tx2"/>
                    </a:gs>
                    <a:gs pos="0">
                      <a:schemeClr val="tx2"/>
                    </a:gs>
                  </a:gsLst>
                  <a:lin ang="5400000" scaled="0"/>
                </a:gradFill>
                <a:latin typeface="+mj-lt"/>
              </a:defRPr>
            </a:lvl1pPr>
            <a:lvl2pPr>
              <a:defRPr sz="489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sp>
        <p:nvSpPr>
          <p:cNvPr id="11" name="Content Placeholder 4"/>
          <p:cNvSpPr>
            <a:spLocks noGrp="1"/>
          </p:cNvSpPr>
          <p:nvPr>
            <p:ph sz="quarter" idx="13"/>
          </p:nvPr>
        </p:nvSpPr>
        <p:spPr>
          <a:xfrm>
            <a:off x="531280" y="4429869"/>
            <a:ext cx="11378776" cy="480118"/>
          </a:xfrm>
          <a:prstGeom prst="rect">
            <a:avLst/>
          </a:prstGeom>
        </p:spPr>
        <p:txBody>
          <a:bodyPr>
            <a:normAutofit/>
          </a:bodyPr>
          <a:lstStyle>
            <a:lvl1pPr marL="0" indent="0">
              <a:lnSpc>
                <a:spcPct val="90000"/>
              </a:lnSpc>
              <a:buNone/>
              <a:defRPr sz="2755">
                <a:gradFill>
                  <a:gsLst>
                    <a:gs pos="100000">
                      <a:schemeClr val="bg2"/>
                    </a:gs>
                    <a:gs pos="0">
                      <a:schemeClr val="bg2"/>
                    </a:gs>
                  </a:gsLst>
                  <a:lin ang="5400000" scaled="0"/>
                </a:gradFill>
                <a:latin typeface="+mj-lt"/>
              </a:defRPr>
            </a:lvl1pPr>
            <a:lvl2pPr>
              <a:defRPr sz="4897">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172797632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0"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2" tIns="34982" rIns="34982" bIns="34982" numCol="1" spcCol="0" rtlCol="0" fromWordArt="0" anchor="ctr" anchorCtr="0" forceAA="0" compatLnSpc="1">
            <a:prstTxWarp prst="textNoShape">
              <a:avLst/>
            </a:prstTxWarp>
            <a:noAutofit/>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1"/>
            <a:ext cx="11378776" cy="2920069"/>
          </a:xfrm>
          <a:prstGeom prst="rect">
            <a:avLst/>
          </a:prstGeom>
        </p:spPr>
        <p:txBody>
          <a:bodyPr>
            <a:normAutofit/>
          </a:bodyPr>
          <a:lstStyle>
            <a:lvl1pPr marL="0" indent="0">
              <a:lnSpc>
                <a:spcPct val="90000"/>
              </a:lnSpc>
              <a:buNone/>
              <a:defRPr sz="4897">
                <a:gradFill>
                  <a:gsLst>
                    <a:gs pos="100000">
                      <a:schemeClr val="bg1"/>
                    </a:gs>
                    <a:gs pos="0">
                      <a:schemeClr val="bg1"/>
                    </a:gs>
                  </a:gsLst>
                  <a:lin ang="5400000" scaled="0"/>
                </a:gradFill>
                <a:latin typeface="+mj-lt"/>
              </a:defRPr>
            </a:lvl1pPr>
            <a:lvl2pPr>
              <a:defRPr sz="489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sp>
        <p:nvSpPr>
          <p:cNvPr id="11" name="Content Placeholder 4"/>
          <p:cNvSpPr>
            <a:spLocks noGrp="1"/>
          </p:cNvSpPr>
          <p:nvPr>
            <p:ph sz="quarter" idx="13"/>
          </p:nvPr>
        </p:nvSpPr>
        <p:spPr>
          <a:xfrm>
            <a:off x="531280" y="4429869"/>
            <a:ext cx="11378776" cy="480118"/>
          </a:xfrm>
          <a:prstGeom prst="rect">
            <a:avLst/>
          </a:prstGeom>
        </p:spPr>
        <p:txBody>
          <a:bodyPr>
            <a:normAutofit/>
          </a:bodyPr>
          <a:lstStyle>
            <a:lvl1pPr marL="0" indent="0">
              <a:lnSpc>
                <a:spcPct val="90000"/>
              </a:lnSpc>
              <a:buNone/>
              <a:defRPr sz="2755">
                <a:gradFill>
                  <a:gsLst>
                    <a:gs pos="100000">
                      <a:schemeClr val="bg1"/>
                    </a:gs>
                    <a:gs pos="0">
                      <a:schemeClr val="bg1"/>
                    </a:gs>
                  </a:gsLst>
                  <a:lin ang="5400000" scaled="0"/>
                </a:gradFill>
                <a:latin typeface="+mj-lt"/>
              </a:defRPr>
            </a:lvl1pPr>
            <a:lvl2pPr>
              <a:defRPr sz="4897">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1746248221"/>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606"/>
            <a:fld id="{727B4C2D-45E2-4621-8491-2995EB46A674}" type="slidenum">
              <a:rPr lang="en-US" smtClean="0">
                <a:gradFill>
                  <a:gsLst>
                    <a:gs pos="100000">
                      <a:srgbClr val="797A7D"/>
                    </a:gs>
                    <a:gs pos="0">
                      <a:srgbClr val="797A7D"/>
                    </a:gs>
                  </a:gsLst>
                  <a:lin ang="5400000" scaled="0"/>
                </a:gradFill>
                <a:cs typeface="Arial" charset="0"/>
              </a:rPr>
              <a:pPr defTabSz="699606"/>
              <a:t>‹#›</a:t>
            </a:fld>
            <a:endParaRPr lang="en-US" dirty="0">
              <a:gradFill>
                <a:gsLst>
                  <a:gs pos="100000">
                    <a:srgbClr val="797A7D"/>
                  </a:gs>
                  <a:gs pos="0">
                    <a:srgbClr val="797A7D"/>
                  </a:gs>
                </a:gsLst>
                <a:lin ang="5400000" scaled="0"/>
              </a:gradFill>
              <a:cs typeface="Arial" charset="0"/>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71294140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267393041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0"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2" tIns="34982" rIns="34982" bIns="34982" numCol="1" spcCol="0" rtlCol="0" fromWordArt="0" anchor="ctr" anchorCtr="0" forceAA="0" compatLnSpc="1">
            <a:prstTxWarp prst="textNoShape">
              <a:avLst/>
            </a:prstTxWarp>
            <a:noAutofit/>
          </a:bodyPr>
          <a:lstStyle/>
          <a:p>
            <a:pPr algn="ctr" defTabSz="699404"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4"/>
            <a:ext cx="11378776" cy="2027818"/>
          </a:xfrm>
        </p:spPr>
        <p:txBody>
          <a:bodyPr/>
          <a:lstStyle>
            <a:lvl1pPr marL="0" indent="0">
              <a:lnSpc>
                <a:spcPct val="95000"/>
              </a:lnSpc>
              <a:buNone/>
              <a:defRPr sz="2449">
                <a:gradFill>
                  <a:gsLst>
                    <a:gs pos="1250">
                      <a:srgbClr val="000000"/>
                    </a:gs>
                    <a:gs pos="100000">
                      <a:srgbClr val="000000"/>
                    </a:gs>
                  </a:gsLst>
                  <a:lin ang="5400000" scaled="0"/>
                </a:gradFill>
                <a:latin typeface="Consolas" pitchFamily="49" charset="0"/>
                <a:cs typeface="Consolas" pitchFamily="49" charset="0"/>
              </a:defRPr>
            </a:lvl1pPr>
            <a:lvl2pPr marL="25993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43848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610965"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7883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7" y="6255119"/>
            <a:ext cx="2519449" cy="893284"/>
          </a:xfrm>
          <a:prstGeom prst="rect">
            <a:avLst/>
          </a:prstGeom>
        </p:spPr>
      </p:pic>
    </p:spTree>
    <p:extLst>
      <p:ext uri="{BB962C8B-B14F-4D97-AF65-F5344CB8AC3E}">
        <p14:creationId xmlns:p14="http://schemas.microsoft.com/office/powerpoint/2010/main" val="268827757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4"/>
            <a:ext cx="11378776" cy="678031"/>
          </a:xfrm>
        </p:spPr>
        <p:txBody>
          <a:bodyPr/>
          <a:lstStyle>
            <a:lvl1pPr>
              <a:defRPr sz="3673"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262363" indent="-262363">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480998" indent="-2186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699634" indent="-2186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874543" indent="-17490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049451" indent="-17490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8"/>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2755" spc="-3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25127224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1499"/>
            </a:lvl2pPr>
            <a:lvl3pPr marL="171378" indent="0">
              <a:buNone/>
              <a:defRPr/>
            </a:lvl3pPr>
            <a:lvl4pPr marL="342754" indent="0">
              <a:buNone/>
              <a:defRPr/>
            </a:lvl4pPr>
            <a:lvl5pPr marL="5141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944512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4"/>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1499"/>
            </a:lvl2pPr>
            <a:lvl3pPr marL="171378" indent="0">
              <a:buNone/>
              <a:defRPr/>
            </a:lvl3pPr>
            <a:lvl4pPr marL="342754" indent="0">
              <a:buNone/>
              <a:defRPr/>
            </a:lvl4pPr>
            <a:lvl5pPr marL="5141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028920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18652"/>
            <a:ext cx="3938217" cy="335737"/>
          </a:xfrm>
          <a:prstGeom prst="rect">
            <a:avLst/>
          </a:prstGeom>
        </p:spPr>
        <p:txBody>
          <a:bodyPr/>
          <a:lstStyle/>
          <a:p>
            <a:pPr defTabSz="932597" fontAlgn="base">
              <a:spcBef>
                <a:spcPct val="0"/>
              </a:spcBef>
              <a:spcAft>
                <a:spcPct val="0"/>
              </a:spcAft>
            </a:pPr>
            <a:fld id="{05A93482-8E69-40F7-BCAD-5662A6CADB27}" type="datetime4">
              <a:rPr lang="en-US" smtClean="0">
                <a:solidFill>
                  <a:srgbClr val="000000"/>
                </a:solidFill>
                <a:latin typeface="Calibri" pitchFamily="34" charset="0"/>
                <a:cs typeface="Arial" charset="0"/>
              </a:rPr>
              <a:pPr defTabSz="932597" fontAlgn="base">
                <a:spcBef>
                  <a:spcPct val="0"/>
                </a:spcBef>
                <a:spcAft>
                  <a:spcPct val="0"/>
                </a:spcAft>
              </a:pPr>
              <a:t>March 5, 2014</a:t>
            </a:fld>
            <a:endParaRPr lang="en-US">
              <a:solidFill>
                <a:srgbClr val="000000"/>
              </a:solidFill>
              <a:latin typeface="Calibri" pitchFamily="34" charset="0"/>
              <a:cs typeface="Arial" charset="0"/>
            </a:endParaRPr>
          </a:p>
        </p:txBody>
      </p:sp>
      <p:sp>
        <p:nvSpPr>
          <p:cNvPr id="5" name="Footer Placeholder 4"/>
          <p:cNvSpPr>
            <a:spLocks noGrp="1"/>
          </p:cNvSpPr>
          <p:nvPr>
            <p:ph type="ftr" sz="quarter" idx="11"/>
          </p:nvPr>
        </p:nvSpPr>
        <p:spPr>
          <a:xfrm>
            <a:off x="4663678" y="18652"/>
            <a:ext cx="5596414" cy="335737"/>
          </a:xfrm>
          <a:prstGeom prst="rect">
            <a:avLst/>
          </a:prstGeom>
        </p:spPr>
        <p:txBody>
          <a:bodyPr/>
          <a:lstStyle/>
          <a:p>
            <a:pPr defTabSz="932597" fontAlgn="base">
              <a:spcBef>
                <a:spcPct val="0"/>
              </a:spcBef>
              <a:spcAft>
                <a:spcPct val="0"/>
              </a:spcAft>
            </a:pPr>
            <a:endParaRPr lang="en-US">
              <a:solidFill>
                <a:srgbClr val="000000"/>
              </a:solidFill>
              <a:latin typeface="Calibri" pitchFamily="34" charset="0"/>
              <a:cs typeface="Arial" charset="0"/>
            </a:endParaRPr>
          </a:p>
        </p:txBody>
      </p:sp>
      <p:sp>
        <p:nvSpPr>
          <p:cNvPr id="6" name="Slide Number Placeholder 5"/>
          <p:cNvSpPr>
            <a:spLocks noGrp="1"/>
          </p:cNvSpPr>
          <p:nvPr>
            <p:ph type="sldNum" sz="quarter" idx="12"/>
          </p:nvPr>
        </p:nvSpPr>
        <p:spPr>
          <a:xfrm>
            <a:off x="10363729" y="18652"/>
            <a:ext cx="1450922" cy="335737"/>
          </a:xfrm>
          <a:prstGeom prst="rect">
            <a:avLst/>
          </a:prstGeom>
        </p:spPr>
        <p:txBody>
          <a:bodyPr/>
          <a:lstStyle/>
          <a:p>
            <a:pPr defTabSz="932597" fontAlgn="base">
              <a:spcBef>
                <a:spcPct val="0"/>
              </a:spcBef>
              <a:spcAft>
                <a:spcPct val="0"/>
              </a:spcAft>
              <a:defRPr/>
            </a:pPr>
            <a:fld id="{5FF8A305-39F5-427E-87F0-B0633BF5D3F2}" type="slidenum">
              <a:rPr lang="en-US" smtClean="0">
                <a:solidFill>
                  <a:srgbClr val="000000"/>
                </a:solidFill>
                <a:latin typeface="Calibri" pitchFamily="34" charset="0"/>
                <a:cs typeface="Arial" charset="0"/>
              </a:rPr>
              <a:pPr defTabSz="932597" fontAlgn="base">
                <a:spcBef>
                  <a:spcPct val="0"/>
                </a:spcBef>
                <a:spcAft>
                  <a:spcPct val="0"/>
                </a:spcAft>
                <a:defRPr/>
              </a:pPr>
              <a:t>‹#›</a:t>
            </a:fld>
            <a:endParaRPr lang="en-US">
              <a:solidFill>
                <a:srgbClr val="000000"/>
              </a:solidFill>
              <a:latin typeface="Calibri" pitchFamily="34" charset="0"/>
              <a:cs typeface="Arial" charset="0"/>
            </a:endParaRPr>
          </a:p>
        </p:txBody>
      </p:sp>
    </p:spTree>
    <p:extLst>
      <p:ext uri="{BB962C8B-B14F-4D97-AF65-F5344CB8AC3E}">
        <p14:creationId xmlns:p14="http://schemas.microsoft.com/office/powerpoint/2010/main" val="2749110813"/>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9151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184961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74566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943055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389666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5563805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7658366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19566932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64966979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218347193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314582453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98470904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330249506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413155375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17905070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11520469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306809884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2224110891"/>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17972687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186937781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39152728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68287249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40681250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324983278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225018334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13211296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38716751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Tree>
    <p:extLst>
      <p:ext uri="{BB962C8B-B14F-4D97-AF65-F5344CB8AC3E}">
        <p14:creationId xmlns:p14="http://schemas.microsoft.com/office/powerpoint/2010/main" val="61096969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677997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16370" y="6255119"/>
            <a:ext cx="2520105" cy="893284"/>
          </a:xfrm>
          <a:prstGeom prst="rect">
            <a:avLst/>
          </a:prstGeom>
        </p:spPr>
      </p:pic>
    </p:spTree>
    <p:extLst>
      <p:ext uri="{BB962C8B-B14F-4D97-AF65-F5344CB8AC3E}">
        <p14:creationId xmlns:p14="http://schemas.microsoft.com/office/powerpoint/2010/main" val="153044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16370" y="6255119"/>
            <a:ext cx="2520105" cy="893284"/>
          </a:xfrm>
          <a:prstGeom prst="rect">
            <a:avLst/>
          </a:prstGeom>
        </p:spPr>
      </p:pic>
    </p:spTree>
    <p:extLst>
      <p:ext uri="{BB962C8B-B14F-4D97-AF65-F5344CB8AC3E}">
        <p14:creationId xmlns:p14="http://schemas.microsoft.com/office/powerpoint/2010/main" val="1710708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16370" y="6255119"/>
            <a:ext cx="2520105" cy="893284"/>
          </a:xfrm>
          <a:prstGeom prst="rect">
            <a:avLst/>
          </a:prstGeom>
        </p:spPr>
      </p:pic>
    </p:spTree>
    <p:extLst>
      <p:ext uri="{BB962C8B-B14F-4D97-AF65-F5344CB8AC3E}">
        <p14:creationId xmlns:p14="http://schemas.microsoft.com/office/powerpoint/2010/main" val="1373201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Embed Video">
    <p:spTree>
      <p:nvGrpSpPr>
        <p:cNvPr id="1" name=""/>
        <p:cNvGrpSpPr/>
        <p:nvPr/>
      </p:nvGrpSpPr>
      <p:grpSpPr>
        <a:xfrm>
          <a:off x="0" y="0"/>
          <a:ext cx="0" cy="0"/>
          <a:chOff x="0" y="0"/>
          <a:chExt cx="0" cy="0"/>
        </a:xfrm>
      </p:grpSpPr>
      <p:sp>
        <p:nvSpPr>
          <p:cNvPr id="4" name="Rectangle 3"/>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32" tIns="46617" rIns="93232" bIns="46617" rtlCol="0" anchor="ctr"/>
          <a:lstStyle/>
          <a:p>
            <a:pPr algn="ctr" defTabSz="932324"/>
            <a:endParaRPr lang="en-US" sz="1938" kern="0">
              <a:solidFill>
                <a:prstClr val="white"/>
              </a:solidFill>
              <a:latin typeface="Calibri"/>
            </a:endParaRPr>
          </a:p>
        </p:txBody>
      </p:sp>
      <p:sp>
        <p:nvSpPr>
          <p:cNvPr id="5" name="Text Placeholder 2"/>
          <p:cNvSpPr>
            <a:spLocks noGrp="1"/>
          </p:cNvSpPr>
          <p:nvPr>
            <p:ph idx="10"/>
          </p:nvPr>
        </p:nvSpPr>
        <p:spPr bwMode="gray">
          <a:xfrm>
            <a:off x="1" y="0"/>
            <a:ext cx="12436475" cy="2769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marL="456450" indent="0">
              <a:buNone/>
              <a:defRPr baseline="0"/>
            </a:lvl5pPr>
          </a:lstStyle>
          <a:p>
            <a:pPr lvl="4"/>
            <a:endParaRPr lang="en-US" dirty="0" smtClean="0"/>
          </a:p>
        </p:txBody>
      </p:sp>
    </p:spTree>
    <p:extLst>
      <p:ext uri="{BB962C8B-B14F-4D97-AF65-F5344CB8AC3E}">
        <p14:creationId xmlns:p14="http://schemas.microsoft.com/office/powerpoint/2010/main" val="2703108542"/>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1" y="2151537"/>
            <a:ext cx="10445795" cy="1017048"/>
          </a:xfrm>
        </p:spPr>
        <p:txBody>
          <a:bodyPr anchor="b" anchorCtr="0"/>
          <a:lstStyle>
            <a:lvl1pPr>
              <a:defRPr sz="5506" spc="-115"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1" y="3494024"/>
            <a:ext cx="10445795" cy="508524"/>
          </a:xfrm>
        </p:spPr>
        <p:txBody>
          <a:bodyPr>
            <a:noAutofit/>
          </a:bodyPr>
          <a:lstStyle>
            <a:lvl1pPr marL="0" indent="0">
              <a:spcBef>
                <a:spcPts val="0"/>
              </a:spcBef>
              <a:buNone/>
              <a:defRPr spc="-54"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8851" y="5792506"/>
            <a:ext cx="2233717" cy="6942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9746649" y="430064"/>
            <a:ext cx="2158549" cy="560111"/>
          </a:xfrm>
          <a:prstGeom prst="rect">
            <a:avLst/>
          </a:prstGeom>
        </p:spPr>
      </p:pic>
      <p:sp>
        <p:nvSpPr>
          <p:cNvPr id="4" name="Rectangle 3"/>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22720964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9986231" y="6264016"/>
            <a:ext cx="2158549" cy="560111"/>
          </a:xfrm>
          <a:prstGeom prst="rect">
            <a:avLst/>
          </a:prstGeom>
        </p:spPr>
      </p:pic>
      <p:sp>
        <p:nvSpPr>
          <p:cNvPr id="2" name="Title 1"/>
          <p:cNvSpPr>
            <a:spLocks noGrp="1"/>
          </p:cNvSpPr>
          <p:nvPr>
            <p:ph type="title" hasCustomPrompt="1"/>
          </p:nvPr>
        </p:nvSpPr>
        <p:spPr>
          <a:xfrm>
            <a:off x="529661" y="2875738"/>
            <a:ext cx="11375536" cy="1243058"/>
          </a:xfrm>
        </p:spPr>
        <p:txBody>
          <a:bodyPr anchor="b" anchorCtr="0"/>
          <a:lstStyle>
            <a:lvl1pPr>
              <a:defRPr sz="6731" spc="-229"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52169163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9"/>
            <a:ext cx="10445795" cy="470856"/>
          </a:xfrm>
        </p:spPr>
        <p:txBody>
          <a:bodyPr>
            <a:noAutofit/>
          </a:bodyPr>
          <a:lstStyle>
            <a:lvl1pPr marL="0" indent="0" algn="l">
              <a:lnSpc>
                <a:spcPct val="90000"/>
              </a:lnSpc>
              <a:spcBef>
                <a:spcPts val="0"/>
              </a:spcBef>
              <a:buNone/>
              <a:defRPr lang="en-US" sz="2754" kern="1200" spc="-54" baseline="0" dirty="0">
                <a:gradFill>
                  <a:gsLst>
                    <a:gs pos="2083">
                      <a:schemeClr val="bg2"/>
                    </a:gs>
                    <a:gs pos="99000">
                      <a:schemeClr val="bg2"/>
                    </a:gs>
                  </a:gsLst>
                  <a:lin ang="5400000" scaled="0"/>
                </a:gradFill>
                <a:latin typeface="+mj-lt"/>
                <a:ea typeface="+mn-ea"/>
                <a:cs typeface="+mn-cs"/>
              </a:defRPr>
            </a:lvl1pPr>
            <a:lvl2pPr marL="349698" indent="0" algn="ctr">
              <a:buNone/>
              <a:defRPr>
                <a:solidFill>
                  <a:schemeClr val="tx1">
                    <a:tint val="75000"/>
                  </a:schemeClr>
                </a:solidFill>
              </a:defRPr>
            </a:lvl2pPr>
            <a:lvl3pPr marL="699395" indent="0" algn="ctr">
              <a:buNone/>
              <a:defRPr>
                <a:solidFill>
                  <a:schemeClr val="tx1">
                    <a:tint val="75000"/>
                  </a:schemeClr>
                </a:solidFill>
              </a:defRPr>
            </a:lvl3pPr>
            <a:lvl4pPr marL="1049094" indent="0" algn="ctr">
              <a:buNone/>
              <a:defRPr>
                <a:solidFill>
                  <a:schemeClr val="tx1">
                    <a:tint val="75000"/>
                  </a:schemeClr>
                </a:solidFill>
              </a:defRPr>
            </a:lvl4pPr>
            <a:lvl5pPr marL="1398792" indent="0" algn="ctr">
              <a:buNone/>
              <a:defRPr>
                <a:solidFill>
                  <a:schemeClr val="tx1">
                    <a:tint val="75000"/>
                  </a:schemeClr>
                </a:solidFill>
              </a:defRPr>
            </a:lvl5pPr>
            <a:lvl6pPr marL="1748491" indent="0" algn="ctr">
              <a:buNone/>
              <a:defRPr>
                <a:solidFill>
                  <a:schemeClr val="tx1">
                    <a:tint val="75000"/>
                  </a:schemeClr>
                </a:solidFill>
              </a:defRPr>
            </a:lvl6pPr>
            <a:lvl7pPr marL="2098188" indent="0" algn="ctr">
              <a:buNone/>
              <a:defRPr>
                <a:solidFill>
                  <a:schemeClr val="tx1">
                    <a:tint val="75000"/>
                  </a:schemeClr>
                </a:solidFill>
              </a:defRPr>
            </a:lvl7pPr>
            <a:lvl8pPr marL="2447886" indent="0" algn="ctr">
              <a:buNone/>
              <a:defRPr>
                <a:solidFill>
                  <a:schemeClr val="tx1">
                    <a:tint val="75000"/>
                  </a:schemeClr>
                </a:solidFill>
              </a:defRPr>
            </a:lvl8pPr>
            <a:lvl9pPr marL="2797585" indent="0" algn="ctr">
              <a:buNone/>
              <a:defRPr>
                <a:solidFill>
                  <a:schemeClr val="tx1">
                    <a:tint val="75000"/>
                  </a:schemeClr>
                </a:solidFill>
              </a:defRPr>
            </a:lvl9pPr>
          </a:lstStyle>
          <a:p>
            <a:pPr marL="0" marR="0" lvl="0" indent="0" algn="l" defTabSz="699395"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2" y="2794218"/>
            <a:ext cx="10453894"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7343" b="0" kern="1200" cap="none" spc="-306"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5" cy="932293"/>
          </a:xfrm>
        </p:spPr>
        <p:txBody>
          <a:bodyPr wrap="square" anchor="b">
            <a:noAutofit/>
          </a:bodyPr>
          <a:lstStyle>
            <a:lvl1pPr marL="0" indent="0">
              <a:buNone/>
              <a:defRPr sz="5049" spc="-115"/>
            </a:lvl1pPr>
          </a:lstStyle>
          <a:p>
            <a:pPr lvl="0"/>
            <a:r>
              <a:rPr lang="en-US" smtClean="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
        <p:nvSpPr>
          <p:cNvPr id="6" name="Rectangle 5"/>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37387964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1835"/>
              </a:spcBef>
              <a:buNone/>
              <a:defRPr sz="3060">
                <a:gradFill>
                  <a:gsLst>
                    <a:gs pos="100000">
                      <a:schemeClr val="tx2"/>
                    </a:gs>
                    <a:gs pos="0">
                      <a:schemeClr val="tx2"/>
                    </a:gs>
                  </a:gsLst>
                  <a:lin ang="5400000" scaled="0"/>
                </a:gradFill>
                <a:latin typeface="+mj-lt"/>
              </a:defRPr>
            </a:lvl1pPr>
            <a:lvl2pPr marL="0" indent="0">
              <a:buNone/>
              <a:defRPr sz="1530">
                <a:gradFill>
                  <a:gsLst>
                    <a:gs pos="100000">
                      <a:schemeClr val="bg2"/>
                    </a:gs>
                    <a:gs pos="6000">
                      <a:schemeClr val="bg2"/>
                    </a:gs>
                  </a:gsLst>
                  <a:lin ang="5400000" scaled="0"/>
                </a:gradFill>
              </a:defRPr>
            </a:lvl2pPr>
            <a:lvl3pPr marL="177285" indent="0">
              <a:buNone/>
              <a:defRPr sz="1530">
                <a:gradFill>
                  <a:gsLst>
                    <a:gs pos="100000">
                      <a:schemeClr val="bg2"/>
                    </a:gs>
                    <a:gs pos="6000">
                      <a:schemeClr val="bg2"/>
                    </a:gs>
                  </a:gsLst>
                  <a:lin ang="5400000" scaled="0"/>
                </a:gradFill>
              </a:defRPr>
            </a:lvl3pPr>
            <a:lvl4pPr marL="349711" indent="0">
              <a:buNone/>
              <a:defRPr sz="1530">
                <a:gradFill>
                  <a:gsLst>
                    <a:gs pos="100000">
                      <a:schemeClr val="bg2"/>
                    </a:gs>
                    <a:gs pos="6000">
                      <a:schemeClr val="bg2"/>
                    </a:gs>
                  </a:gsLst>
                  <a:lin ang="5400000" scaled="0"/>
                </a:gradFill>
              </a:defRPr>
            </a:lvl4pPr>
            <a:lvl5pPr marL="530640" indent="0">
              <a:buNone/>
              <a:defRPr sz="153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
        <p:nvSpPr>
          <p:cNvPr id="7" name="Rectangle 6"/>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3825858166"/>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1835"/>
              </a:spcBef>
              <a:buNone/>
              <a:defRPr sz="3060">
                <a:gradFill>
                  <a:gsLst>
                    <a:gs pos="100000">
                      <a:schemeClr val="bg2"/>
                    </a:gs>
                    <a:gs pos="0">
                      <a:schemeClr val="bg2"/>
                    </a:gs>
                  </a:gsLst>
                  <a:lin ang="5400000" scaled="0"/>
                </a:gradFill>
                <a:latin typeface="+mj-lt"/>
              </a:defRPr>
            </a:lvl1pPr>
            <a:lvl2pPr marL="0" indent="0">
              <a:buNone/>
              <a:defRPr sz="1530">
                <a:gradFill>
                  <a:gsLst>
                    <a:gs pos="100000">
                      <a:schemeClr val="bg2"/>
                    </a:gs>
                    <a:gs pos="0">
                      <a:schemeClr val="bg2"/>
                    </a:gs>
                  </a:gsLst>
                  <a:lin ang="5400000" scaled="0"/>
                </a:gradFill>
              </a:defRPr>
            </a:lvl2pPr>
            <a:lvl3pPr marL="177285" indent="0">
              <a:buNone/>
              <a:defRPr sz="1530">
                <a:gradFill>
                  <a:gsLst>
                    <a:gs pos="100000">
                      <a:schemeClr val="bg2"/>
                    </a:gs>
                    <a:gs pos="0">
                      <a:schemeClr val="bg2"/>
                    </a:gs>
                  </a:gsLst>
                  <a:lin ang="5400000" scaled="0"/>
                </a:gradFill>
              </a:defRPr>
            </a:lvl3pPr>
            <a:lvl4pPr marL="349711" indent="0">
              <a:buNone/>
              <a:defRPr sz="1530">
                <a:gradFill>
                  <a:gsLst>
                    <a:gs pos="100000">
                      <a:schemeClr val="bg2"/>
                    </a:gs>
                    <a:gs pos="0">
                      <a:schemeClr val="bg2"/>
                    </a:gs>
                  </a:gsLst>
                  <a:lin ang="5400000" scaled="0"/>
                </a:gradFill>
              </a:defRPr>
            </a:lvl4pPr>
            <a:lvl5pPr marL="530640" indent="0">
              <a:buNone/>
              <a:defRPr sz="153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
        <p:nvSpPr>
          <p:cNvPr id="7" name="Rectangle 6"/>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889638961"/>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4"/>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17356" indent="-217356">
              <a:buFont typeface="Wingdings" pitchFamily="2" charset="2"/>
              <a:buChar char=""/>
              <a:defRPr sz="3060"/>
            </a:lvl1pPr>
            <a:lvl2pPr marL="395855" indent="-178499">
              <a:buFont typeface="Wingdings" pitchFamily="2" charset="2"/>
              <a:buChar char=""/>
              <a:defRPr>
                <a:latin typeface="+mn-lt"/>
              </a:defRPr>
            </a:lvl2pPr>
            <a:lvl3pPr marL="567068" indent="-171214">
              <a:buFont typeface="Wingdings" pitchFamily="2" charset="2"/>
              <a:buChar char=""/>
              <a:tabLst/>
              <a:defRPr>
                <a:latin typeface="+mn-lt"/>
              </a:defRPr>
            </a:lvl3pPr>
            <a:lvl4pPr marL="699424" indent="-132357">
              <a:buFont typeface="Wingdings" pitchFamily="2" charset="2"/>
              <a:buChar char=""/>
              <a:defRPr>
                <a:latin typeface="+mn-lt"/>
              </a:defRPr>
            </a:lvl4pPr>
            <a:lvl5pPr marL="831780" indent="-132357">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6371" y="6255119"/>
            <a:ext cx="2520105" cy="893284"/>
          </a:xfrm>
          <a:prstGeom prst="rect">
            <a:avLst/>
          </a:prstGeom>
        </p:spPr>
      </p:pic>
      <p:sp>
        <p:nvSpPr>
          <p:cNvPr id="8" name="Rectangle 7"/>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1580872073"/>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0" y="1476626"/>
            <a:ext cx="5504574" cy="2511229"/>
          </a:xfrm>
        </p:spPr>
        <p:txBody>
          <a:bodyPr/>
          <a:lstStyle>
            <a:lvl1pPr marL="0" indent="0">
              <a:spcBef>
                <a:spcPts val="918"/>
              </a:spcBef>
              <a:buNone/>
              <a:defRPr sz="3060">
                <a:gradFill>
                  <a:gsLst>
                    <a:gs pos="100000">
                      <a:schemeClr val="tx2"/>
                    </a:gs>
                    <a:gs pos="0">
                      <a:schemeClr val="tx2"/>
                    </a:gs>
                  </a:gsLst>
                  <a:lin ang="5400000" scaled="0"/>
                </a:gradFill>
                <a:latin typeface="+mj-lt"/>
              </a:defRPr>
            </a:lvl1pPr>
            <a:lvl2pPr marL="0" indent="0">
              <a:buNone/>
              <a:defRPr sz="1530"/>
            </a:lvl2pPr>
            <a:lvl3pPr marL="178499" indent="0">
              <a:buNone/>
              <a:defRPr sz="1530"/>
            </a:lvl3pPr>
            <a:lvl4pPr marL="349711" indent="0">
              <a:buNone/>
              <a:defRPr sz="1530"/>
            </a:lvl4pPr>
            <a:lvl5pPr marL="530640" indent="0">
              <a:buNone/>
              <a:defRPr sz="153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6"/>
            <a:ext cx="5504574" cy="2511229"/>
          </a:xfrm>
        </p:spPr>
        <p:txBody>
          <a:bodyPr/>
          <a:lstStyle>
            <a:lvl1pPr marL="0" indent="0">
              <a:spcBef>
                <a:spcPts val="918"/>
              </a:spcBef>
              <a:buNone/>
              <a:defRPr lang="en-US" sz="3060" kern="1200" spc="-54" baseline="0" dirty="0" smtClean="0">
                <a:gradFill>
                  <a:gsLst>
                    <a:gs pos="100000">
                      <a:schemeClr val="tx2"/>
                    </a:gs>
                    <a:gs pos="0">
                      <a:schemeClr val="tx2"/>
                    </a:gs>
                  </a:gsLst>
                  <a:lin ang="5400000" scaled="0"/>
                </a:gradFill>
                <a:latin typeface="+mj-lt"/>
                <a:ea typeface="+mn-ea"/>
                <a:cs typeface="+mn-cs"/>
              </a:defRPr>
            </a:lvl1pPr>
            <a:lvl2pPr marL="2428"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250">
                      <a:schemeClr val="bg2"/>
                    </a:gs>
                    <a:gs pos="100000">
                      <a:schemeClr val="bg2"/>
                    </a:gs>
                  </a:gsLst>
                  <a:lin ang="5400000" scaled="0"/>
                </a:gradFill>
                <a:latin typeface="+mn-lt"/>
                <a:ea typeface="+mn-ea"/>
                <a:cs typeface="+mn-cs"/>
              </a:defRPr>
            </a:lvl2pPr>
            <a:lvl3pPr marL="178499"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250">
                      <a:schemeClr val="bg2"/>
                    </a:gs>
                    <a:gs pos="100000">
                      <a:schemeClr val="bg2"/>
                    </a:gs>
                  </a:gsLst>
                  <a:lin ang="5400000" scaled="0"/>
                </a:gradFill>
                <a:latin typeface="+mn-lt"/>
                <a:ea typeface="+mn-ea"/>
                <a:cs typeface="+mn-cs"/>
              </a:defRPr>
            </a:lvl3pPr>
            <a:lvl4pPr marL="352140"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250">
                      <a:schemeClr val="bg2"/>
                    </a:gs>
                    <a:gs pos="100000">
                      <a:schemeClr val="bg2"/>
                    </a:gs>
                  </a:gsLst>
                  <a:lin ang="5400000" scaled="0"/>
                </a:gradFill>
                <a:latin typeface="+mn-lt"/>
                <a:ea typeface="+mn-ea"/>
                <a:cs typeface="+mn-cs"/>
              </a:defRPr>
            </a:lvl4pPr>
            <a:lvl5pPr marL="525782"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a:gradFill>
                  <a:gsLst>
                    <a:gs pos="1250">
                      <a:schemeClr val="bg2"/>
                    </a:gs>
                    <a:gs pos="100000">
                      <a:schemeClr val="bg2"/>
                    </a:gs>
                  </a:gsLst>
                  <a:lin ang="5400000" scaled="0"/>
                </a:gradFill>
                <a:latin typeface="+mn-lt"/>
                <a:ea typeface="+mn-ea"/>
                <a:cs typeface="+mn-cs"/>
              </a:defRPr>
            </a:lvl5pPr>
          </a:lstStyle>
          <a:p>
            <a:pPr marL="0" marR="0" lvl="0"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10" name="Rectangle 9"/>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421578089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0" y="1476626"/>
            <a:ext cx="5504574" cy="2511229"/>
          </a:xfrm>
        </p:spPr>
        <p:txBody>
          <a:bodyPr/>
          <a:lstStyle>
            <a:lvl1pPr marL="0" indent="0">
              <a:spcBef>
                <a:spcPts val="918"/>
              </a:spcBef>
              <a:buNone/>
              <a:defRPr sz="3060">
                <a:gradFill>
                  <a:gsLst>
                    <a:gs pos="1000">
                      <a:schemeClr val="bg2"/>
                    </a:gs>
                    <a:gs pos="98000">
                      <a:schemeClr val="bg2"/>
                    </a:gs>
                  </a:gsLst>
                  <a:lin ang="5400000" scaled="0"/>
                </a:gradFill>
                <a:latin typeface="+mj-lt"/>
              </a:defRPr>
            </a:lvl1pPr>
            <a:lvl2pPr marL="0" indent="0">
              <a:buNone/>
              <a:defRPr sz="1530">
                <a:gradFill>
                  <a:gsLst>
                    <a:gs pos="1000">
                      <a:schemeClr val="bg2"/>
                    </a:gs>
                    <a:gs pos="98000">
                      <a:schemeClr val="bg2"/>
                    </a:gs>
                  </a:gsLst>
                  <a:lin ang="5400000" scaled="0"/>
                </a:gradFill>
              </a:defRPr>
            </a:lvl2pPr>
            <a:lvl3pPr marL="178499" indent="0">
              <a:buNone/>
              <a:defRPr sz="1530">
                <a:gradFill>
                  <a:gsLst>
                    <a:gs pos="1000">
                      <a:schemeClr val="bg2"/>
                    </a:gs>
                    <a:gs pos="98000">
                      <a:schemeClr val="bg2"/>
                    </a:gs>
                  </a:gsLst>
                  <a:lin ang="5400000" scaled="0"/>
                </a:gradFill>
              </a:defRPr>
            </a:lvl3pPr>
            <a:lvl4pPr marL="349711" indent="0">
              <a:buNone/>
              <a:defRPr sz="1530">
                <a:gradFill>
                  <a:gsLst>
                    <a:gs pos="1000">
                      <a:schemeClr val="bg2"/>
                    </a:gs>
                    <a:gs pos="98000">
                      <a:schemeClr val="bg2"/>
                    </a:gs>
                  </a:gsLst>
                  <a:lin ang="5400000" scaled="0"/>
                </a:gradFill>
              </a:defRPr>
            </a:lvl4pPr>
            <a:lvl5pPr marL="530640" indent="0">
              <a:buNone/>
              <a:defRPr sz="153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6"/>
            <a:ext cx="5504574" cy="2511229"/>
          </a:xfrm>
        </p:spPr>
        <p:txBody>
          <a:bodyPr/>
          <a:lstStyle>
            <a:lvl1pPr marL="0" indent="0">
              <a:spcBef>
                <a:spcPts val="918"/>
              </a:spcBef>
              <a:buNone/>
              <a:defRPr lang="en-US" sz="3060" kern="1200" spc="-54" baseline="0" dirty="0" smtClean="0">
                <a:gradFill>
                  <a:gsLst>
                    <a:gs pos="1000">
                      <a:schemeClr val="bg2"/>
                    </a:gs>
                    <a:gs pos="98000">
                      <a:schemeClr val="bg2"/>
                    </a:gs>
                  </a:gsLst>
                  <a:lin ang="5400000" scaled="0"/>
                </a:gradFill>
                <a:latin typeface="+mj-lt"/>
                <a:ea typeface="+mn-ea"/>
                <a:cs typeface="+mn-cs"/>
              </a:defRPr>
            </a:lvl1pPr>
            <a:lvl2pPr marL="2428"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000">
                      <a:schemeClr val="bg2"/>
                    </a:gs>
                    <a:gs pos="98000">
                      <a:schemeClr val="bg2"/>
                    </a:gs>
                  </a:gsLst>
                  <a:lin ang="5400000" scaled="0"/>
                </a:gradFill>
                <a:latin typeface="+mn-lt"/>
                <a:ea typeface="+mn-ea"/>
                <a:cs typeface="+mn-cs"/>
              </a:defRPr>
            </a:lvl2pPr>
            <a:lvl3pPr marL="178499"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000">
                      <a:schemeClr val="bg2"/>
                    </a:gs>
                    <a:gs pos="98000">
                      <a:schemeClr val="bg2"/>
                    </a:gs>
                  </a:gsLst>
                  <a:lin ang="5400000" scaled="0"/>
                </a:gradFill>
                <a:latin typeface="+mn-lt"/>
                <a:ea typeface="+mn-ea"/>
                <a:cs typeface="+mn-cs"/>
              </a:defRPr>
            </a:lvl3pPr>
            <a:lvl4pPr marL="352140"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smtClean="0">
                <a:gradFill>
                  <a:gsLst>
                    <a:gs pos="1000">
                      <a:schemeClr val="bg2"/>
                    </a:gs>
                    <a:gs pos="98000">
                      <a:schemeClr val="bg2"/>
                    </a:gs>
                  </a:gsLst>
                  <a:lin ang="5400000" scaled="0"/>
                </a:gradFill>
                <a:latin typeface="+mn-lt"/>
                <a:ea typeface="+mn-ea"/>
                <a:cs typeface="+mn-cs"/>
              </a:defRPr>
            </a:lvl4pPr>
            <a:lvl5pPr marL="525782" marR="0" indent="0" algn="l" defTabSz="699395" rtl="0" eaLnBrk="1" fontAlgn="auto" latinLnBrk="0" hangingPunct="1">
              <a:lnSpc>
                <a:spcPct val="90000"/>
              </a:lnSpc>
              <a:spcBef>
                <a:spcPct val="20000"/>
              </a:spcBef>
              <a:spcAft>
                <a:spcPts val="0"/>
              </a:spcAft>
              <a:buClrTx/>
              <a:buSzPct val="90000"/>
              <a:buFont typeface="Arial" pitchFamily="34" charset="0"/>
              <a:buNone/>
              <a:tabLst/>
              <a:defRPr lang="en-US" sz="1530" kern="1200" spc="-54" baseline="0" dirty="0">
                <a:gradFill>
                  <a:gsLst>
                    <a:gs pos="1000">
                      <a:schemeClr val="bg2"/>
                    </a:gs>
                    <a:gs pos="98000">
                      <a:schemeClr val="bg2"/>
                    </a:gs>
                  </a:gsLst>
                  <a:lin ang="5400000" scaled="0"/>
                </a:gradFill>
                <a:latin typeface="+mn-lt"/>
                <a:ea typeface="+mn-ea"/>
                <a:cs typeface="+mn-cs"/>
              </a:defRPr>
            </a:lvl5pPr>
          </a:lstStyle>
          <a:p>
            <a:pPr marL="0" marR="0" lvl="0"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699395"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10" name="Rectangle 9"/>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150605747"/>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80" y="1476625"/>
            <a:ext cx="5504574" cy="1417405"/>
          </a:xfrm>
        </p:spPr>
        <p:txBody>
          <a:bodyPr>
            <a:spAutoFit/>
          </a:bodyPr>
          <a:lstStyle>
            <a:lvl1pPr marL="223426" indent="-223426">
              <a:spcBef>
                <a:spcPts val="918"/>
              </a:spcBef>
              <a:buClr>
                <a:schemeClr val="bg2"/>
              </a:buClr>
              <a:buSzPct val="100000"/>
              <a:buFont typeface="Wingdings" pitchFamily="2" charset="2"/>
              <a:buChar char=""/>
              <a:defRPr lang="en-US" sz="2754" kern="1200" spc="-54" baseline="0" dirty="0" smtClean="0">
                <a:gradFill>
                  <a:gsLst>
                    <a:gs pos="1250">
                      <a:schemeClr val="bg2"/>
                    </a:gs>
                    <a:gs pos="100000">
                      <a:schemeClr val="bg2"/>
                    </a:gs>
                  </a:gsLst>
                  <a:lin ang="5400000" scaled="0"/>
                </a:gradFill>
                <a:latin typeface="+mj-lt"/>
                <a:ea typeface="+mn-ea"/>
                <a:cs typeface="+mn-cs"/>
              </a:defRPr>
            </a:lvl1pPr>
            <a:lvl2pPr marL="398283" indent="-174857">
              <a:defRPr sz="1530"/>
            </a:lvl2pPr>
            <a:lvl3pPr marL="524568" indent="-126285">
              <a:tabLst/>
              <a:defRPr sz="1530"/>
            </a:lvl3pPr>
            <a:lvl4pPr marL="660568" indent="-136000">
              <a:defRPr/>
            </a:lvl4pPr>
            <a:lvl5pPr marL="786852" indent="-1262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3"/>
            <a:ext cx="5504574" cy="1724443"/>
          </a:xfrm>
        </p:spPr>
        <p:txBody>
          <a:bodyPr>
            <a:spAutoFit/>
          </a:bodyPr>
          <a:lstStyle>
            <a:lvl1pPr marL="259856" indent="-259856">
              <a:spcBef>
                <a:spcPts val="918"/>
              </a:spcBef>
              <a:buClr>
                <a:schemeClr val="bg2"/>
              </a:buClr>
              <a:buFont typeface="Arial" pitchFamily="34" charset="0"/>
              <a:buChar char="•"/>
              <a:defRPr lang="en-US" sz="2754" kern="1200" spc="-54" baseline="0" dirty="0" smtClean="0">
                <a:gradFill>
                  <a:gsLst>
                    <a:gs pos="1250">
                      <a:schemeClr val="bg2"/>
                    </a:gs>
                    <a:gs pos="100000">
                      <a:schemeClr val="bg2"/>
                    </a:gs>
                  </a:gsLst>
                  <a:lin ang="5400000" scaled="0"/>
                </a:gradFill>
                <a:latin typeface="+mj-lt"/>
                <a:ea typeface="+mn-ea"/>
                <a:cs typeface="+mn-cs"/>
              </a:defRPr>
            </a:lvl1pPr>
            <a:lvl2pPr marL="485711" indent="-262285">
              <a:defRPr lang="en-US" sz="1530" kern="1200" spc="0" baseline="0" dirty="0" smtClean="0">
                <a:gradFill>
                  <a:gsLst>
                    <a:gs pos="1250">
                      <a:schemeClr val="bg2"/>
                    </a:gs>
                    <a:gs pos="100000">
                      <a:schemeClr val="bg2"/>
                    </a:gs>
                  </a:gsLst>
                  <a:lin ang="5400000" scaled="0"/>
                </a:gradFill>
                <a:latin typeface="+mn-lt"/>
                <a:ea typeface="+mn-ea"/>
                <a:cs typeface="+mn-cs"/>
              </a:defRPr>
            </a:lvl2pPr>
            <a:lvl3pPr marL="660568" indent="-262285">
              <a:defRPr lang="en-US" sz="1530" kern="1200" spc="0" baseline="0" dirty="0" smtClean="0">
                <a:gradFill>
                  <a:gsLst>
                    <a:gs pos="1250">
                      <a:schemeClr val="bg2"/>
                    </a:gs>
                    <a:gs pos="100000">
                      <a:schemeClr val="bg2"/>
                    </a:gs>
                  </a:gsLst>
                  <a:lin ang="5400000" scaled="0"/>
                </a:gradFill>
                <a:latin typeface="+mn-lt"/>
                <a:ea typeface="+mn-ea"/>
                <a:cs typeface="+mn-cs"/>
              </a:defRPr>
            </a:lvl3pPr>
            <a:lvl4pPr marL="786852" indent="-262285">
              <a:defRPr lang="en-US" sz="1530" kern="1200" spc="0" baseline="0" dirty="0" smtClean="0">
                <a:gradFill>
                  <a:gsLst>
                    <a:gs pos="1250">
                      <a:schemeClr val="bg2"/>
                    </a:gs>
                    <a:gs pos="100000">
                      <a:schemeClr val="bg2"/>
                    </a:gs>
                  </a:gsLst>
                  <a:lin ang="5400000" scaled="0"/>
                </a:gradFill>
                <a:latin typeface="+mn-lt"/>
                <a:ea typeface="+mn-ea"/>
                <a:cs typeface="+mn-cs"/>
              </a:defRPr>
            </a:lvl4pPr>
            <a:lvl5pPr marL="922850" indent="-262285">
              <a:defRPr lang="en-US" sz="1530" kern="1200" spc="0" baseline="0" dirty="0">
                <a:gradFill>
                  <a:gsLst>
                    <a:gs pos="1250">
                      <a:schemeClr val="bg2"/>
                    </a:gs>
                    <a:gs pos="100000">
                      <a:schemeClr val="bg2"/>
                    </a:gs>
                  </a:gsLst>
                  <a:lin ang="5400000" scaled="0"/>
                </a:gradFill>
                <a:latin typeface="+mn-lt"/>
                <a:ea typeface="+mn-ea"/>
                <a:cs typeface="+mn-cs"/>
              </a:defRPr>
            </a:lvl5pPr>
          </a:lstStyle>
          <a:p>
            <a:pPr marL="223426" marR="0" lvl="0" indent="-223426" algn="l" defTabSz="699395"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Click to edit Master text styles</a:t>
            </a:r>
          </a:p>
          <a:p>
            <a:pPr marL="223426" marR="0" lvl="1" indent="-223426" algn="l" defTabSz="699395"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Second level</a:t>
            </a:r>
          </a:p>
          <a:p>
            <a:pPr marL="223426" marR="0" lvl="2" indent="-223426" algn="l" defTabSz="699395"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Third level</a:t>
            </a:r>
          </a:p>
          <a:p>
            <a:pPr marL="223426" marR="0" lvl="3" indent="-223426" algn="l" defTabSz="699395"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Fourth level</a:t>
            </a:r>
          </a:p>
          <a:p>
            <a:pPr marL="223426" marR="0" lvl="4" indent="-223426" algn="l" defTabSz="699395" rtl="0" eaLnBrk="1" fontAlgn="auto" latinLnBrk="0" hangingPunct="1">
              <a:lnSpc>
                <a:spcPct val="90000"/>
              </a:lnSpc>
              <a:spcBef>
                <a:spcPts val="918"/>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9" name="Rectangle 8"/>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245223750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0" y="1476626"/>
            <a:ext cx="2487294" cy="1695079"/>
          </a:xfrm>
          <a:prstGeom prst="rect">
            <a:avLst/>
          </a:prstGeom>
        </p:spPr>
        <p:txBody>
          <a:bodyPr>
            <a:noAutofit/>
          </a:bodyPr>
          <a:lstStyle>
            <a:lvl1pPr marL="0" indent="0">
              <a:buNone/>
              <a:defRPr sz="3060" b="0" cap="none" baseline="0">
                <a:gradFill>
                  <a:gsLst>
                    <a:gs pos="100000">
                      <a:schemeClr val="tx2"/>
                    </a:gs>
                    <a:gs pos="0">
                      <a:schemeClr val="tx2"/>
                    </a:gs>
                  </a:gsLst>
                  <a:lin ang="5400000" scaled="0"/>
                </a:gradFill>
                <a:latin typeface="+mj-lt"/>
              </a:defRPr>
            </a:lvl1pPr>
            <a:lvl2pPr marL="466201" indent="0">
              <a:buNone/>
              <a:defRPr sz="2065" b="1"/>
            </a:lvl2pPr>
            <a:lvl3pPr marL="932403" indent="0">
              <a:buNone/>
              <a:defRPr sz="1835" b="1"/>
            </a:lvl3pPr>
            <a:lvl4pPr marL="1398603" indent="0">
              <a:buNone/>
              <a:defRPr sz="1606" b="1"/>
            </a:lvl4pPr>
            <a:lvl5pPr marL="1864804" indent="0">
              <a:buNone/>
              <a:defRPr sz="1606" b="1"/>
            </a:lvl5pPr>
            <a:lvl6pPr marL="2331006" indent="0">
              <a:buNone/>
              <a:defRPr sz="1606" b="1"/>
            </a:lvl6pPr>
            <a:lvl7pPr marL="2797206" indent="0">
              <a:buNone/>
              <a:defRPr sz="1606" b="1"/>
            </a:lvl7pPr>
            <a:lvl8pPr marL="3263408" indent="0">
              <a:buNone/>
              <a:defRPr sz="1606" b="1"/>
            </a:lvl8pPr>
            <a:lvl9pPr marL="3729609" indent="0">
              <a:buNone/>
              <a:defRPr sz="1606" b="1"/>
            </a:lvl9pPr>
          </a:lstStyle>
          <a:p>
            <a:pPr lvl="0"/>
            <a:r>
              <a:rPr lang="en-US" dirty="0" smtClean="0"/>
              <a:t>Click to edit Master text styles.</a:t>
            </a:r>
          </a:p>
        </p:txBody>
      </p:sp>
      <p:sp>
        <p:nvSpPr>
          <p:cNvPr id="6" name="Content Placeholder 5"/>
          <p:cNvSpPr>
            <a:spLocks noGrp="1"/>
          </p:cNvSpPr>
          <p:nvPr>
            <p:ph sz="quarter" idx="4"/>
          </p:nvPr>
        </p:nvSpPr>
        <p:spPr>
          <a:xfrm>
            <a:off x="3580036" y="1704545"/>
            <a:ext cx="8330021" cy="339016"/>
          </a:xfrm>
          <a:prstGeom prst="rect">
            <a:avLst/>
          </a:prstGeom>
        </p:spPr>
        <p:txBody>
          <a:bodyPr>
            <a:noAutofit/>
          </a:bodyPr>
          <a:lstStyle>
            <a:lvl1pPr marL="0" indent="0">
              <a:spcBef>
                <a:spcPts val="918"/>
              </a:spcBef>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302" indent="-291375">
              <a:defRPr lang="en-US" sz="1606" kern="1200" dirty="0" smtClean="0">
                <a:solidFill>
                  <a:schemeClr val="bg2">
                    <a:lumMod val="50000"/>
                  </a:schemeClr>
                </a:solidFill>
                <a:latin typeface="+mn-lt"/>
                <a:ea typeface="+mn-ea"/>
                <a:cs typeface="Arial" pitchFamily="34" charset="0"/>
              </a:defRPr>
            </a:lvl2pPr>
            <a:lvl3pPr marL="699302" indent="-174826">
              <a:defRPr lang="en-US" sz="1453" kern="1200" dirty="0" smtClean="0">
                <a:solidFill>
                  <a:schemeClr val="bg2">
                    <a:lumMod val="50000"/>
                  </a:schemeClr>
                </a:solidFill>
                <a:latin typeface="+mn-lt"/>
                <a:ea typeface="+mn-ea"/>
                <a:cs typeface="Arial" pitchFamily="34" charset="0"/>
              </a:defRPr>
            </a:lvl3pPr>
            <a:lvl4pPr marL="932403" indent="-174826">
              <a:defRPr lang="en-US" sz="1224" kern="1200" dirty="0" smtClean="0">
                <a:solidFill>
                  <a:schemeClr val="bg2">
                    <a:lumMod val="50000"/>
                  </a:schemeClr>
                </a:solidFill>
                <a:latin typeface="+mn-lt"/>
                <a:ea typeface="+mn-ea"/>
                <a:cs typeface="Arial" pitchFamily="34" charset="0"/>
              </a:defRPr>
            </a:lvl4pPr>
            <a:lvl5pPr marL="1107228" indent="-174826">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8" name="Rectangle 7"/>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2751281178"/>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6"/>
            <a:ext cx="5543930" cy="1695079"/>
          </a:xfrm>
          <a:prstGeom prst="rect">
            <a:avLst/>
          </a:prstGeom>
        </p:spPr>
        <p:txBody>
          <a:bodyPr>
            <a:noAutofit/>
          </a:bodyPr>
          <a:lstStyle>
            <a:lvl1pPr marL="0" indent="0">
              <a:buNone/>
              <a:defRPr sz="3060" b="0" cap="none" baseline="0">
                <a:gradFill>
                  <a:gsLst>
                    <a:gs pos="100000">
                      <a:schemeClr val="tx2"/>
                    </a:gs>
                    <a:gs pos="0">
                      <a:schemeClr val="tx2"/>
                    </a:gs>
                  </a:gsLst>
                  <a:lin ang="5400000" scaled="0"/>
                </a:gradFill>
                <a:latin typeface="+mj-lt"/>
              </a:defRPr>
            </a:lvl1pPr>
            <a:lvl2pPr marL="466201" indent="0">
              <a:buNone/>
              <a:defRPr sz="2065" b="1"/>
            </a:lvl2pPr>
            <a:lvl3pPr marL="932403" indent="0">
              <a:buNone/>
              <a:defRPr sz="1835" b="1"/>
            </a:lvl3pPr>
            <a:lvl4pPr marL="1398603" indent="0">
              <a:buNone/>
              <a:defRPr sz="1606" b="1"/>
            </a:lvl4pPr>
            <a:lvl5pPr marL="1864804" indent="0">
              <a:buNone/>
              <a:defRPr sz="1606" b="1"/>
            </a:lvl5pPr>
            <a:lvl6pPr marL="2331006" indent="0">
              <a:buNone/>
              <a:defRPr sz="1606" b="1"/>
            </a:lvl6pPr>
            <a:lvl7pPr marL="2797206" indent="0">
              <a:buNone/>
              <a:defRPr sz="1606" b="1"/>
            </a:lvl7pPr>
            <a:lvl8pPr marL="3263408" indent="0">
              <a:buNone/>
              <a:defRPr sz="1606" b="1"/>
            </a:lvl8pPr>
            <a:lvl9pPr marL="3729609" indent="0">
              <a:buNone/>
              <a:defRPr sz="1606" b="1"/>
            </a:lvl9pPr>
          </a:lstStyle>
          <a:p>
            <a:pPr lvl="0"/>
            <a:r>
              <a:rPr lang="en-US" dirty="0" smtClean="0"/>
              <a:t>Click to edit Master text styles.</a:t>
            </a:r>
          </a:p>
        </p:txBody>
      </p:sp>
      <p:sp>
        <p:nvSpPr>
          <p:cNvPr id="6" name="Content Placeholder 5"/>
          <p:cNvSpPr>
            <a:spLocks noGrp="1"/>
          </p:cNvSpPr>
          <p:nvPr>
            <p:ph sz="quarter" idx="4"/>
          </p:nvPr>
        </p:nvSpPr>
        <p:spPr>
          <a:xfrm>
            <a:off x="6313879" y="1715390"/>
            <a:ext cx="5596178" cy="339016"/>
          </a:xfrm>
          <a:prstGeom prst="rect">
            <a:avLst/>
          </a:prstGeom>
        </p:spPr>
        <p:txBody>
          <a:bodyPr>
            <a:noAutofit/>
          </a:bodyPr>
          <a:lstStyle>
            <a:lvl1pPr marL="0" indent="0">
              <a:spcBef>
                <a:spcPts val="918"/>
              </a:spcBef>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302" indent="-291375">
              <a:defRPr lang="en-US" sz="1606" kern="1200" dirty="0" smtClean="0">
                <a:solidFill>
                  <a:schemeClr val="bg2">
                    <a:lumMod val="50000"/>
                  </a:schemeClr>
                </a:solidFill>
                <a:latin typeface="+mn-lt"/>
                <a:ea typeface="+mn-ea"/>
                <a:cs typeface="Arial" pitchFamily="34" charset="0"/>
              </a:defRPr>
            </a:lvl2pPr>
            <a:lvl3pPr marL="699302" indent="-174826">
              <a:defRPr lang="en-US" sz="1453" kern="1200" dirty="0" smtClean="0">
                <a:solidFill>
                  <a:schemeClr val="bg2">
                    <a:lumMod val="50000"/>
                  </a:schemeClr>
                </a:solidFill>
                <a:latin typeface="+mn-lt"/>
                <a:ea typeface="+mn-ea"/>
                <a:cs typeface="Arial" pitchFamily="34" charset="0"/>
              </a:defRPr>
            </a:lvl3pPr>
            <a:lvl4pPr marL="932403" indent="-174826">
              <a:defRPr lang="en-US" sz="1224" kern="1200" dirty="0" smtClean="0">
                <a:solidFill>
                  <a:schemeClr val="bg2">
                    <a:lumMod val="50000"/>
                  </a:schemeClr>
                </a:solidFill>
                <a:latin typeface="+mn-lt"/>
                <a:ea typeface="+mn-ea"/>
                <a:cs typeface="Arial" pitchFamily="34" charset="0"/>
              </a:defRPr>
            </a:lvl4pPr>
            <a:lvl5pPr marL="1107228" indent="-174826">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5408" y="6255119"/>
            <a:ext cx="2519449" cy="893284"/>
          </a:xfrm>
          <a:prstGeom prst="rect">
            <a:avLst/>
          </a:prstGeom>
        </p:spPr>
      </p:pic>
      <p:sp>
        <p:nvSpPr>
          <p:cNvPr id="8" name="Rectangle 7"/>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4043657365"/>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3060" b="0" cap="none" baseline="0">
                <a:gradFill>
                  <a:gsLst>
                    <a:gs pos="100000">
                      <a:schemeClr val="tx2"/>
                    </a:gs>
                    <a:gs pos="0">
                      <a:schemeClr val="tx2"/>
                    </a:gs>
                  </a:gsLst>
                  <a:lin ang="5400000" scaled="0"/>
                </a:gradFill>
                <a:latin typeface="+mj-lt"/>
              </a:defRPr>
            </a:lvl1pPr>
            <a:lvl2pPr marL="466201" indent="0">
              <a:buNone/>
              <a:defRPr sz="2065" b="1"/>
            </a:lvl2pPr>
            <a:lvl3pPr marL="932403" indent="0">
              <a:buNone/>
              <a:defRPr sz="1835" b="1"/>
            </a:lvl3pPr>
            <a:lvl4pPr marL="1398603" indent="0">
              <a:buNone/>
              <a:defRPr sz="1606" b="1"/>
            </a:lvl4pPr>
            <a:lvl5pPr marL="1864804" indent="0">
              <a:buNone/>
              <a:defRPr sz="1606" b="1"/>
            </a:lvl5pPr>
            <a:lvl6pPr marL="2331006" indent="0">
              <a:buNone/>
              <a:defRPr sz="1606" b="1"/>
            </a:lvl6pPr>
            <a:lvl7pPr marL="2797206" indent="0">
              <a:buNone/>
              <a:defRPr sz="1606" b="1"/>
            </a:lvl7pPr>
            <a:lvl8pPr marL="3263408" indent="0">
              <a:buNone/>
              <a:defRPr sz="1606" b="1"/>
            </a:lvl8pPr>
            <a:lvl9pPr marL="3729609" indent="0">
              <a:buNone/>
              <a:defRPr sz="1606"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224">
                <a:gradFill>
                  <a:gsLst>
                    <a:gs pos="100000">
                      <a:schemeClr val="bg2"/>
                    </a:gs>
                    <a:gs pos="0">
                      <a:schemeClr val="bg2"/>
                    </a:gs>
                  </a:gsLst>
                  <a:lin ang="5400000" scaled="0"/>
                </a:gradFill>
              </a:defRPr>
            </a:lvl1pPr>
          </a:lstStyle>
          <a:p>
            <a:pPr defTabSz="699395"/>
            <a:fld id="{727B4C2D-45E2-4621-8491-2995EB46A674}" type="slidenum">
              <a:rPr lang="en-US" smtClean="0">
                <a:gradFill>
                  <a:gsLst>
                    <a:gs pos="100000">
                      <a:srgbClr val="797A7D"/>
                    </a:gs>
                    <a:gs pos="0">
                      <a:srgbClr val="797A7D"/>
                    </a:gs>
                  </a:gsLst>
                  <a:lin ang="5400000" scaled="0"/>
                </a:gradFill>
                <a:cs typeface="Arial" charset="0"/>
              </a:rPr>
              <a:pPr defTabSz="699395"/>
              <a:t>‹#›</a:t>
            </a:fld>
            <a:endParaRPr lang="en-US" dirty="0">
              <a:gradFill>
                <a:gsLst>
                  <a:gs pos="100000">
                    <a:srgbClr val="797A7D"/>
                  </a:gs>
                  <a:gs pos="0">
                    <a:srgbClr val="797A7D"/>
                  </a:gs>
                </a:gsLst>
                <a:lin ang="5400000" scaled="0"/>
              </a:gradFill>
              <a:cs typeface="Arial" charset="0"/>
            </a:endParaRPr>
          </a:p>
        </p:txBody>
      </p:sp>
      <p:sp>
        <p:nvSpPr>
          <p:cNvPr id="9" name="Content Placeholder 5"/>
          <p:cNvSpPr>
            <a:spLocks noGrp="1"/>
          </p:cNvSpPr>
          <p:nvPr>
            <p:ph sz="quarter" idx="13"/>
          </p:nvPr>
        </p:nvSpPr>
        <p:spPr>
          <a:xfrm>
            <a:off x="531282" y="2789431"/>
            <a:ext cx="5554778" cy="621530"/>
          </a:xfrm>
          <a:prstGeom prst="rect">
            <a:avLst/>
          </a:prstGeom>
        </p:spPr>
        <p:txBody>
          <a:bodyPr>
            <a:noAutofit/>
          </a:bodyPr>
          <a:lstStyle>
            <a:lvl1pPr marL="0" indent="0">
              <a:spcBef>
                <a:spcPts val="918"/>
              </a:spcBef>
              <a:buFont typeface="Arial" pitchFamily="34" charset="0"/>
              <a:buNone/>
              <a:defRPr lang="en-US" sz="1530" kern="1200" spc="0" dirty="0" smtClean="0">
                <a:gradFill>
                  <a:gsLst>
                    <a:gs pos="100000">
                      <a:schemeClr val="bg2"/>
                    </a:gs>
                    <a:gs pos="0">
                      <a:schemeClr val="bg2"/>
                    </a:gs>
                  </a:gsLst>
                  <a:lin ang="5400000" scaled="0"/>
                </a:gradFill>
                <a:latin typeface="+mn-lt"/>
                <a:ea typeface="+mn-ea"/>
                <a:cs typeface="Segoe UI" pitchFamily="34" charset="0"/>
              </a:defRPr>
            </a:lvl1pPr>
            <a:lvl2pPr marL="699302" indent="-291375">
              <a:defRPr lang="en-US" sz="1606" kern="1200" dirty="0" smtClean="0">
                <a:solidFill>
                  <a:schemeClr val="bg2">
                    <a:lumMod val="50000"/>
                  </a:schemeClr>
                </a:solidFill>
                <a:latin typeface="+mn-lt"/>
                <a:ea typeface="+mn-ea"/>
                <a:cs typeface="Arial" pitchFamily="34" charset="0"/>
              </a:defRPr>
            </a:lvl2pPr>
            <a:lvl3pPr marL="699302" indent="-174826">
              <a:defRPr lang="en-US" sz="1453" kern="1200" dirty="0" smtClean="0">
                <a:solidFill>
                  <a:schemeClr val="bg2">
                    <a:lumMod val="50000"/>
                  </a:schemeClr>
                </a:solidFill>
                <a:latin typeface="+mn-lt"/>
                <a:ea typeface="+mn-ea"/>
                <a:cs typeface="Arial" pitchFamily="34" charset="0"/>
              </a:defRPr>
            </a:lvl3pPr>
            <a:lvl4pPr marL="932403" indent="-174826">
              <a:defRPr lang="en-US" sz="1224" kern="1200" dirty="0" smtClean="0">
                <a:solidFill>
                  <a:schemeClr val="bg2">
                    <a:lumMod val="50000"/>
                  </a:schemeClr>
                </a:solidFill>
                <a:latin typeface="+mn-lt"/>
                <a:ea typeface="+mn-ea"/>
                <a:cs typeface="Arial" pitchFamily="34" charset="0"/>
              </a:defRPr>
            </a:lvl4pPr>
            <a:lvl5pPr marL="1107228" indent="-174826">
              <a:defRPr lang="en-US" sz="1224" kern="1200" dirty="0">
                <a:solidFill>
                  <a:schemeClr val="bg2">
                    <a:lumMod val="50000"/>
                  </a:schemeClr>
                </a:solidFill>
                <a:latin typeface="+mn-lt"/>
                <a:ea typeface="+mn-ea"/>
                <a:cs typeface="Arial" pitchFamily="34" charset="0"/>
              </a:defRPr>
            </a:lvl5pPr>
            <a:lvl6pPr>
              <a:defRPr sz="1606"/>
            </a:lvl6pPr>
            <a:lvl7pPr>
              <a:defRPr sz="1606"/>
            </a:lvl7pPr>
            <a:lvl8pPr>
              <a:defRPr sz="1606"/>
            </a:lvl8pPr>
            <a:lvl9pPr>
              <a:defRPr sz="1606"/>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2" y="0"/>
            <a:ext cx="3774728" cy="4885728"/>
          </a:xfrm>
        </p:spPr>
        <p:txBody>
          <a:bodyPr lIns="182880" anchor="ctr"/>
          <a:lstStyle>
            <a:lvl1pPr marL="0" indent="0" algn="l">
              <a:buNone/>
              <a:defRPr/>
            </a:lvl1pPr>
          </a:lstStyle>
          <a:p>
            <a:r>
              <a:rPr lang="en-US" dirty="0" smtClean="0"/>
              <a:t>Click to insert photo.</a:t>
            </a:r>
            <a:endParaRPr lang="en-US" dirty="0"/>
          </a:p>
        </p:txBody>
      </p:sp>
      <p:sp>
        <p:nvSpPr>
          <p:cNvPr id="6" name="Rectangle 5"/>
          <p:cNvSpPr/>
          <p:nvPr userDrawn="1"/>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109000251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34" Type="http://schemas.openxmlformats.org/officeDocument/2006/relationships/image" Target="../media/image1.png"/><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theme" Target="../theme/theme3.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8" Type="http://schemas.openxmlformats.org/officeDocument/2006/relationships/slideLayout" Target="../slideLayouts/slideLayout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theme" Target="../theme/theme4.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theme" Target="../theme/theme5.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3"/>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0" y="1476624"/>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6366978"/>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 id="2147484233" r:id="rId12"/>
    <p:sldLayoutId id="2147484234" r:id="rId13"/>
    <p:sldLayoutId id="2147484235" r:id="rId14"/>
    <p:sldLayoutId id="2147484236" r:id="rId15"/>
    <p:sldLayoutId id="2147484237" r:id="rId16"/>
    <p:sldLayoutId id="2147484238" r:id="rId17"/>
    <p:sldLayoutId id="2147484239" r:id="rId18"/>
    <p:sldLayoutId id="2147484240" r:id="rId19"/>
    <p:sldLayoutId id="2147484241" r:id="rId20"/>
    <p:sldLayoutId id="2147484242" r:id="rId21"/>
    <p:sldLayoutId id="2147484243" r:id="rId22"/>
    <p:sldLayoutId id="2147484244" r:id="rId23"/>
    <p:sldLayoutId id="2147484245" r:id="rId24"/>
    <p:sldLayoutId id="2147484246" r:id="rId25"/>
    <p:sldLayoutId id="2147484247" r:id="rId26"/>
  </p:sldLayoutIdLst>
  <p:transition>
    <p:fade/>
  </p:transition>
  <p:timing>
    <p:tnLst>
      <p:par>
        <p:cTn id="1" dur="indefinite" restart="never" nodeType="tmRoot"/>
      </p:par>
    </p:tnLst>
  </p:timing>
  <p:hf hdr="0" ftr="0" dt="0"/>
  <p:txStyles>
    <p:titleStyle>
      <a:lvl1pPr algn="l" defTabSz="699606" rtl="0" eaLnBrk="1" latinLnBrk="0" hangingPunct="1">
        <a:lnSpc>
          <a:spcPct val="90000"/>
        </a:lnSpc>
        <a:spcBef>
          <a:spcPct val="0"/>
        </a:spcBef>
        <a:buNone/>
        <a:defRPr lang="en-US" sz="4132" b="0" kern="1200" cap="none" spc="-76"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259934" marR="0" indent="-259934" algn="l" defTabSz="699606" rtl="0" eaLnBrk="1" fontAlgn="auto" latinLnBrk="0" hangingPunct="1">
        <a:lnSpc>
          <a:spcPct val="90000"/>
        </a:lnSpc>
        <a:spcBef>
          <a:spcPct val="20000"/>
        </a:spcBef>
        <a:spcAft>
          <a:spcPts val="0"/>
        </a:spcAft>
        <a:buClrTx/>
        <a:buSzPct val="80000"/>
        <a:buFont typeface="Arial" pitchFamily="34" charset="0"/>
        <a:buChar char="•"/>
        <a:tabLst/>
        <a:defRPr sz="2755" kern="1200" spc="-54" baseline="0">
          <a:gradFill>
            <a:gsLst>
              <a:gs pos="1250">
                <a:schemeClr val="bg2"/>
              </a:gs>
              <a:gs pos="100000">
                <a:schemeClr val="bg2"/>
              </a:gs>
            </a:gsLst>
            <a:lin ang="5400000" scaled="0"/>
          </a:gradFill>
          <a:latin typeface="+mj-lt"/>
          <a:ea typeface="+mn-ea"/>
          <a:cs typeface="+mn-cs"/>
        </a:defRPr>
      </a:lvl1pPr>
      <a:lvl2pPr marL="438487" marR="0" indent="-178553" algn="l" defTabSz="699606" rtl="0" eaLnBrk="1" fontAlgn="auto" latinLnBrk="0" hangingPunct="1">
        <a:lnSpc>
          <a:spcPct val="90000"/>
        </a:lnSpc>
        <a:spcBef>
          <a:spcPct val="20000"/>
        </a:spcBef>
        <a:spcAft>
          <a:spcPts val="0"/>
        </a:spcAft>
        <a:buClrTx/>
        <a:buSzPct val="90000"/>
        <a:buFont typeface="Wingdings" pitchFamily="2" charset="2"/>
        <a:buChar char=""/>
        <a:tabLst/>
        <a:defRPr sz="1836" kern="1200" spc="0" baseline="0">
          <a:gradFill>
            <a:gsLst>
              <a:gs pos="1250">
                <a:schemeClr val="bg2"/>
              </a:gs>
              <a:gs pos="100000">
                <a:schemeClr val="bg2"/>
              </a:gs>
            </a:gsLst>
            <a:lin ang="5400000" scaled="0"/>
          </a:gradFill>
          <a:latin typeface="+mn-lt"/>
          <a:ea typeface="+mn-ea"/>
          <a:cs typeface="+mn-cs"/>
        </a:defRPr>
      </a:lvl2pPr>
      <a:lvl3pPr marL="610965" marR="0" indent="-172479" algn="l" defTabSz="699606" rtl="0" eaLnBrk="1" fontAlgn="auto" latinLnBrk="0" hangingPunct="1">
        <a:lnSpc>
          <a:spcPct val="90000"/>
        </a:lnSpc>
        <a:spcBef>
          <a:spcPct val="20000"/>
        </a:spcBef>
        <a:spcAft>
          <a:spcPts val="0"/>
        </a:spcAft>
        <a:buClrTx/>
        <a:buSzPct val="90000"/>
        <a:buFont typeface="Wingdings" pitchFamily="2" charset="2"/>
        <a:buChar char=""/>
        <a:tabLst>
          <a:tab pos="610965" algn="l"/>
        </a:tabLst>
        <a:defRPr sz="1836" kern="1200" spc="0" baseline="0">
          <a:gradFill>
            <a:gsLst>
              <a:gs pos="1250">
                <a:schemeClr val="bg2"/>
              </a:gs>
              <a:gs pos="100000">
                <a:schemeClr val="bg2"/>
              </a:gs>
            </a:gsLst>
            <a:lin ang="5400000" scaled="0"/>
          </a:gradFill>
          <a:latin typeface="+mn-lt"/>
          <a:ea typeface="+mn-ea"/>
          <a:cs typeface="+mn-cs"/>
        </a:defRPr>
      </a:lvl3pPr>
      <a:lvl4pPr marL="788303" marR="0" indent="-177338" algn="l" defTabSz="699606" rtl="0" eaLnBrk="1" fontAlgn="auto" latinLnBrk="0" hangingPunct="1">
        <a:lnSpc>
          <a:spcPct val="90000"/>
        </a:lnSpc>
        <a:spcBef>
          <a:spcPct val="20000"/>
        </a:spcBef>
        <a:spcAft>
          <a:spcPts val="0"/>
        </a:spcAft>
        <a:buClrTx/>
        <a:buSzPct val="90000"/>
        <a:buFont typeface="Wingdings" pitchFamily="2" charset="2"/>
        <a:buChar char=""/>
        <a:tabLst/>
        <a:defRPr sz="1530" kern="1200" spc="0" baseline="0">
          <a:gradFill>
            <a:gsLst>
              <a:gs pos="1250">
                <a:schemeClr val="bg2"/>
              </a:gs>
              <a:gs pos="100000">
                <a:schemeClr val="bg2"/>
              </a:gs>
            </a:gsLst>
            <a:lin ang="5400000" scaled="0"/>
          </a:gradFill>
          <a:latin typeface="+mn-lt"/>
          <a:ea typeface="+mn-ea"/>
          <a:cs typeface="+mn-cs"/>
        </a:defRPr>
      </a:lvl4pPr>
      <a:lvl5pPr marL="960783" marR="0" indent="-172479" algn="l" defTabSz="699606" rtl="0" eaLnBrk="1" fontAlgn="auto" latinLnBrk="0" hangingPunct="1">
        <a:lnSpc>
          <a:spcPct val="90000"/>
        </a:lnSpc>
        <a:spcBef>
          <a:spcPct val="20000"/>
        </a:spcBef>
        <a:spcAft>
          <a:spcPts val="0"/>
        </a:spcAft>
        <a:buClrTx/>
        <a:buSzPct val="90000"/>
        <a:buFont typeface="Wingdings" pitchFamily="2" charset="2"/>
        <a:buChar char=""/>
        <a:tabLst>
          <a:tab pos="960783" algn="l"/>
        </a:tabLst>
        <a:defRPr sz="1530" kern="1200" spc="0" baseline="0">
          <a:gradFill>
            <a:gsLst>
              <a:gs pos="1250">
                <a:schemeClr val="bg2"/>
              </a:gs>
              <a:gs pos="100000">
                <a:schemeClr val="bg2"/>
              </a:gs>
            </a:gsLst>
            <a:lin ang="5400000" scaled="0"/>
          </a:gradFill>
          <a:latin typeface="+mn-lt"/>
          <a:ea typeface="+mn-ea"/>
          <a:cs typeface="+mn-cs"/>
        </a:defRPr>
      </a:lvl5pPr>
      <a:lvl6pPr marL="1923916"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6pPr>
      <a:lvl7pPr marL="2273719"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7pPr>
      <a:lvl8pPr marL="2623522"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8pPr>
      <a:lvl9pPr marL="2973326"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9pPr>
    </p:bodyStyle>
    <p:otherStyle>
      <a:defPPr>
        <a:defRPr lang="en-US"/>
      </a:defPPr>
      <a:lvl1pPr marL="0" algn="l" defTabSz="699606" rtl="0" eaLnBrk="1" latinLnBrk="0" hangingPunct="1">
        <a:defRPr sz="1377" kern="1200">
          <a:solidFill>
            <a:schemeClr val="tx1"/>
          </a:solidFill>
          <a:latin typeface="+mn-lt"/>
          <a:ea typeface="+mn-ea"/>
          <a:cs typeface="+mn-cs"/>
        </a:defRPr>
      </a:lvl1pPr>
      <a:lvl2pPr marL="349803" algn="l" defTabSz="699606" rtl="0" eaLnBrk="1" latinLnBrk="0" hangingPunct="1">
        <a:defRPr sz="1377" kern="1200">
          <a:solidFill>
            <a:schemeClr val="tx1"/>
          </a:solidFill>
          <a:latin typeface="+mn-lt"/>
          <a:ea typeface="+mn-ea"/>
          <a:cs typeface="+mn-cs"/>
        </a:defRPr>
      </a:lvl2pPr>
      <a:lvl3pPr marL="699606" algn="l" defTabSz="699606" rtl="0" eaLnBrk="1" latinLnBrk="0" hangingPunct="1">
        <a:defRPr sz="1377" kern="1200">
          <a:solidFill>
            <a:schemeClr val="tx1"/>
          </a:solidFill>
          <a:latin typeface="+mn-lt"/>
          <a:ea typeface="+mn-ea"/>
          <a:cs typeface="+mn-cs"/>
        </a:defRPr>
      </a:lvl3pPr>
      <a:lvl4pPr marL="1049409" algn="l" defTabSz="699606" rtl="0" eaLnBrk="1" latinLnBrk="0" hangingPunct="1">
        <a:defRPr sz="1377" kern="1200">
          <a:solidFill>
            <a:schemeClr val="tx1"/>
          </a:solidFill>
          <a:latin typeface="+mn-lt"/>
          <a:ea typeface="+mn-ea"/>
          <a:cs typeface="+mn-cs"/>
        </a:defRPr>
      </a:lvl4pPr>
      <a:lvl5pPr marL="1399212" algn="l" defTabSz="699606" rtl="0" eaLnBrk="1" latinLnBrk="0" hangingPunct="1">
        <a:defRPr sz="1377" kern="1200">
          <a:solidFill>
            <a:schemeClr val="tx1"/>
          </a:solidFill>
          <a:latin typeface="+mn-lt"/>
          <a:ea typeface="+mn-ea"/>
          <a:cs typeface="+mn-cs"/>
        </a:defRPr>
      </a:lvl5pPr>
      <a:lvl6pPr marL="1749015" algn="l" defTabSz="699606" rtl="0" eaLnBrk="1" latinLnBrk="0" hangingPunct="1">
        <a:defRPr sz="1377" kern="1200">
          <a:solidFill>
            <a:schemeClr val="tx1"/>
          </a:solidFill>
          <a:latin typeface="+mn-lt"/>
          <a:ea typeface="+mn-ea"/>
          <a:cs typeface="+mn-cs"/>
        </a:defRPr>
      </a:lvl6pPr>
      <a:lvl7pPr marL="2098818" algn="l" defTabSz="699606" rtl="0" eaLnBrk="1" latinLnBrk="0" hangingPunct="1">
        <a:defRPr sz="1377" kern="1200">
          <a:solidFill>
            <a:schemeClr val="tx1"/>
          </a:solidFill>
          <a:latin typeface="+mn-lt"/>
          <a:ea typeface="+mn-ea"/>
          <a:cs typeface="+mn-cs"/>
        </a:defRPr>
      </a:lvl7pPr>
      <a:lvl8pPr marL="2448621" algn="l" defTabSz="699606" rtl="0" eaLnBrk="1" latinLnBrk="0" hangingPunct="1">
        <a:defRPr sz="1377" kern="1200">
          <a:solidFill>
            <a:schemeClr val="tx1"/>
          </a:solidFill>
          <a:latin typeface="+mn-lt"/>
          <a:ea typeface="+mn-ea"/>
          <a:cs typeface="+mn-cs"/>
        </a:defRPr>
      </a:lvl8pPr>
      <a:lvl9pPr marL="2798424" algn="l" defTabSz="699606" rtl="0" eaLnBrk="1" latinLnBrk="0" hangingPunct="1">
        <a:defRPr sz="137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27885009"/>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0" r:id="rId12"/>
    <p:sldLayoutId id="2147484261" r:id="rId13"/>
    <p:sldLayoutId id="2147484262" r:id="rId14"/>
    <p:sldLayoutId id="2147484263" r:id="rId15"/>
    <p:sldLayoutId id="2147484264" r:id="rId16"/>
    <p:sldLayoutId id="2147484265" r:id="rId17"/>
    <p:sldLayoutId id="2147484266" r:id="rId18"/>
    <p:sldLayoutId id="2147484267" r:id="rId19"/>
    <p:sldLayoutId id="2147484268" r:id="rId20"/>
    <p:sldLayoutId id="2147484269" r:id="rId21"/>
    <p:sldLayoutId id="2147484270" r:id="rId22"/>
    <p:sldLayoutId id="2147484271" r:id="rId23"/>
    <p:sldLayoutId id="2147484272" r:id="rId24"/>
    <p:sldLayoutId id="2147484273" r:id="rId25"/>
    <p:sldLayoutId id="2147484274" r:id="rId26"/>
    <p:sldLayoutId id="2147484275" r:id="rId27"/>
    <p:sldLayoutId id="2147484276" r:id="rId28"/>
    <p:sldLayoutId id="2147484277" r:id="rId29"/>
    <p:sldLayoutId id="2147484278" r:id="rId30"/>
    <p:sldLayoutId id="2147484279" r:id="rId31"/>
    <p:sldLayoutId id="2147484280"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4"/>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0" y="1476625"/>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080170"/>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 id="2147484293" r:id="rId12"/>
    <p:sldLayoutId id="2147484294" r:id="rId13"/>
    <p:sldLayoutId id="2147484295" r:id="rId14"/>
    <p:sldLayoutId id="2147484296" r:id="rId15"/>
    <p:sldLayoutId id="2147484297" r:id="rId16"/>
    <p:sldLayoutId id="2147484298" r:id="rId17"/>
    <p:sldLayoutId id="2147484299" r:id="rId18"/>
    <p:sldLayoutId id="2147484300" r:id="rId19"/>
    <p:sldLayoutId id="2147484301" r:id="rId20"/>
    <p:sldLayoutId id="2147484302" r:id="rId21"/>
    <p:sldLayoutId id="2147484303" r:id="rId22"/>
    <p:sldLayoutId id="2147484304" r:id="rId23"/>
    <p:sldLayoutId id="2147484305" r:id="rId24"/>
    <p:sldLayoutId id="2147484306" r:id="rId25"/>
  </p:sldLayoutIdLst>
  <p:transition>
    <p:fade/>
  </p:transition>
  <p:timing>
    <p:tnLst>
      <p:par>
        <p:cTn id="1" dur="indefinite" restart="never" nodeType="tmRoot"/>
      </p:par>
    </p:tnLst>
  </p:timing>
  <p:hf hdr="0" ftr="0" dt="0"/>
  <p:txStyles>
    <p:titleStyle>
      <a:lvl1pPr algn="l" defTabSz="699395" rtl="0" eaLnBrk="1" latinLnBrk="0" hangingPunct="1">
        <a:lnSpc>
          <a:spcPct val="90000"/>
        </a:lnSpc>
        <a:spcBef>
          <a:spcPct val="0"/>
        </a:spcBef>
        <a:buNone/>
        <a:defRPr lang="en-US" sz="4131" b="0" kern="1200" cap="none" spc="-76"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259856" marR="0" indent="-259856" algn="l" defTabSz="699395" rtl="0" eaLnBrk="1" fontAlgn="auto" latinLnBrk="0" hangingPunct="1">
        <a:lnSpc>
          <a:spcPct val="90000"/>
        </a:lnSpc>
        <a:spcBef>
          <a:spcPct val="20000"/>
        </a:spcBef>
        <a:spcAft>
          <a:spcPts val="0"/>
        </a:spcAft>
        <a:buClrTx/>
        <a:buSzPct val="80000"/>
        <a:buFont typeface="Arial" pitchFamily="34" charset="0"/>
        <a:buChar char="•"/>
        <a:tabLst/>
        <a:defRPr sz="2754" kern="1200" spc="-54" baseline="0">
          <a:gradFill>
            <a:gsLst>
              <a:gs pos="1250">
                <a:schemeClr val="bg2"/>
              </a:gs>
              <a:gs pos="100000">
                <a:schemeClr val="bg2"/>
              </a:gs>
            </a:gsLst>
            <a:lin ang="5400000" scaled="0"/>
          </a:gradFill>
          <a:latin typeface="+mj-lt"/>
          <a:ea typeface="+mn-ea"/>
          <a:cs typeface="+mn-cs"/>
        </a:defRPr>
      </a:lvl1pPr>
      <a:lvl2pPr marL="438355" marR="0" indent="-178499" algn="l" defTabSz="699395" rtl="0" eaLnBrk="1" fontAlgn="auto" latinLnBrk="0" hangingPunct="1">
        <a:lnSpc>
          <a:spcPct val="90000"/>
        </a:lnSpc>
        <a:spcBef>
          <a:spcPct val="20000"/>
        </a:spcBef>
        <a:spcAft>
          <a:spcPts val="0"/>
        </a:spcAft>
        <a:buClrTx/>
        <a:buSzPct val="90000"/>
        <a:buFont typeface="Wingdings" pitchFamily="2" charset="2"/>
        <a:buChar char=""/>
        <a:tabLst/>
        <a:defRPr sz="1835" kern="1200" spc="0" baseline="0">
          <a:gradFill>
            <a:gsLst>
              <a:gs pos="1250">
                <a:schemeClr val="bg2"/>
              </a:gs>
              <a:gs pos="100000">
                <a:schemeClr val="bg2"/>
              </a:gs>
            </a:gsLst>
            <a:lin ang="5400000" scaled="0"/>
          </a:gradFill>
          <a:latin typeface="+mn-lt"/>
          <a:ea typeface="+mn-ea"/>
          <a:cs typeface="+mn-cs"/>
        </a:defRPr>
      </a:lvl2pPr>
      <a:lvl3pPr marL="610781" marR="0" indent="-172427" algn="l" defTabSz="699395" rtl="0" eaLnBrk="1" fontAlgn="auto" latinLnBrk="0" hangingPunct="1">
        <a:lnSpc>
          <a:spcPct val="90000"/>
        </a:lnSpc>
        <a:spcBef>
          <a:spcPct val="20000"/>
        </a:spcBef>
        <a:spcAft>
          <a:spcPts val="0"/>
        </a:spcAft>
        <a:buClrTx/>
        <a:buSzPct val="90000"/>
        <a:buFont typeface="Wingdings" pitchFamily="2" charset="2"/>
        <a:buChar char=""/>
        <a:tabLst>
          <a:tab pos="610781" algn="l"/>
        </a:tabLst>
        <a:defRPr sz="1835" kern="1200" spc="0" baseline="0">
          <a:gradFill>
            <a:gsLst>
              <a:gs pos="1250">
                <a:schemeClr val="bg2"/>
              </a:gs>
              <a:gs pos="100000">
                <a:schemeClr val="bg2"/>
              </a:gs>
            </a:gsLst>
            <a:lin ang="5400000" scaled="0"/>
          </a:gradFill>
          <a:latin typeface="+mn-lt"/>
          <a:ea typeface="+mn-ea"/>
          <a:cs typeface="+mn-cs"/>
        </a:defRPr>
      </a:lvl3pPr>
      <a:lvl4pPr marL="788067" marR="0" indent="-177285" algn="l" defTabSz="699395" rtl="0" eaLnBrk="1" fontAlgn="auto" latinLnBrk="0" hangingPunct="1">
        <a:lnSpc>
          <a:spcPct val="90000"/>
        </a:lnSpc>
        <a:spcBef>
          <a:spcPct val="20000"/>
        </a:spcBef>
        <a:spcAft>
          <a:spcPts val="0"/>
        </a:spcAft>
        <a:buClrTx/>
        <a:buSzPct val="90000"/>
        <a:buFont typeface="Wingdings" pitchFamily="2" charset="2"/>
        <a:buChar char=""/>
        <a:tabLst/>
        <a:defRPr sz="1530" kern="1200" spc="0" baseline="0">
          <a:gradFill>
            <a:gsLst>
              <a:gs pos="1250">
                <a:schemeClr val="bg2"/>
              </a:gs>
              <a:gs pos="100000">
                <a:schemeClr val="bg2"/>
              </a:gs>
            </a:gsLst>
            <a:lin ang="5400000" scaled="0"/>
          </a:gradFill>
          <a:latin typeface="+mn-lt"/>
          <a:ea typeface="+mn-ea"/>
          <a:cs typeface="+mn-cs"/>
        </a:defRPr>
      </a:lvl4pPr>
      <a:lvl5pPr marL="960494" marR="0" indent="-172427" algn="l" defTabSz="699395" rtl="0" eaLnBrk="1" fontAlgn="auto" latinLnBrk="0" hangingPunct="1">
        <a:lnSpc>
          <a:spcPct val="90000"/>
        </a:lnSpc>
        <a:spcBef>
          <a:spcPct val="20000"/>
        </a:spcBef>
        <a:spcAft>
          <a:spcPts val="0"/>
        </a:spcAft>
        <a:buClrTx/>
        <a:buSzPct val="90000"/>
        <a:buFont typeface="Wingdings" pitchFamily="2" charset="2"/>
        <a:buChar char=""/>
        <a:tabLst>
          <a:tab pos="960494" algn="l"/>
        </a:tabLst>
        <a:defRPr sz="1530" kern="1200" spc="0" baseline="0">
          <a:gradFill>
            <a:gsLst>
              <a:gs pos="1250">
                <a:schemeClr val="bg2"/>
              </a:gs>
              <a:gs pos="100000">
                <a:schemeClr val="bg2"/>
              </a:gs>
            </a:gsLst>
            <a:lin ang="5400000" scaled="0"/>
          </a:gradFill>
          <a:latin typeface="+mn-lt"/>
          <a:ea typeface="+mn-ea"/>
          <a:cs typeface="+mn-cs"/>
        </a:defRPr>
      </a:lvl5pPr>
      <a:lvl6pPr marL="1923339" indent="-174850" algn="l" defTabSz="699395" rtl="0" eaLnBrk="1" latinLnBrk="0" hangingPunct="1">
        <a:spcBef>
          <a:spcPct val="20000"/>
        </a:spcBef>
        <a:buFont typeface="Arial" pitchFamily="34" charset="0"/>
        <a:buChar char="•"/>
        <a:defRPr sz="1530" kern="1200">
          <a:solidFill>
            <a:schemeClr val="tx1"/>
          </a:solidFill>
          <a:latin typeface="+mn-lt"/>
          <a:ea typeface="+mn-ea"/>
          <a:cs typeface="+mn-cs"/>
        </a:defRPr>
      </a:lvl6pPr>
      <a:lvl7pPr marL="2273037" indent="-174850" algn="l" defTabSz="699395" rtl="0" eaLnBrk="1" latinLnBrk="0" hangingPunct="1">
        <a:spcBef>
          <a:spcPct val="20000"/>
        </a:spcBef>
        <a:buFont typeface="Arial" pitchFamily="34" charset="0"/>
        <a:buChar char="•"/>
        <a:defRPr sz="1530" kern="1200">
          <a:solidFill>
            <a:schemeClr val="tx1"/>
          </a:solidFill>
          <a:latin typeface="+mn-lt"/>
          <a:ea typeface="+mn-ea"/>
          <a:cs typeface="+mn-cs"/>
        </a:defRPr>
      </a:lvl7pPr>
      <a:lvl8pPr marL="2622735" indent="-174850" algn="l" defTabSz="699395" rtl="0" eaLnBrk="1" latinLnBrk="0" hangingPunct="1">
        <a:spcBef>
          <a:spcPct val="20000"/>
        </a:spcBef>
        <a:buFont typeface="Arial" pitchFamily="34" charset="0"/>
        <a:buChar char="•"/>
        <a:defRPr sz="1530" kern="1200">
          <a:solidFill>
            <a:schemeClr val="tx1"/>
          </a:solidFill>
          <a:latin typeface="+mn-lt"/>
          <a:ea typeface="+mn-ea"/>
          <a:cs typeface="+mn-cs"/>
        </a:defRPr>
      </a:lvl8pPr>
      <a:lvl9pPr marL="2972433" indent="-174850" algn="l" defTabSz="699395" rtl="0" eaLnBrk="1" latinLnBrk="0" hangingPunct="1">
        <a:spcBef>
          <a:spcPct val="20000"/>
        </a:spcBef>
        <a:buFont typeface="Arial" pitchFamily="34" charset="0"/>
        <a:buChar char="•"/>
        <a:defRPr sz="1530" kern="1200">
          <a:solidFill>
            <a:schemeClr val="tx1"/>
          </a:solidFill>
          <a:latin typeface="+mn-lt"/>
          <a:ea typeface="+mn-ea"/>
          <a:cs typeface="+mn-cs"/>
        </a:defRPr>
      </a:lvl9pPr>
    </p:bodyStyle>
    <p:otherStyle>
      <a:defPPr>
        <a:defRPr lang="en-US"/>
      </a:defPPr>
      <a:lvl1pPr marL="0" algn="l" defTabSz="699395" rtl="0" eaLnBrk="1" latinLnBrk="0" hangingPunct="1">
        <a:defRPr sz="1377" kern="1200">
          <a:solidFill>
            <a:schemeClr val="tx1"/>
          </a:solidFill>
          <a:latin typeface="+mn-lt"/>
          <a:ea typeface="+mn-ea"/>
          <a:cs typeface="+mn-cs"/>
        </a:defRPr>
      </a:lvl1pPr>
      <a:lvl2pPr marL="349698" algn="l" defTabSz="699395" rtl="0" eaLnBrk="1" latinLnBrk="0" hangingPunct="1">
        <a:defRPr sz="1377" kern="1200">
          <a:solidFill>
            <a:schemeClr val="tx1"/>
          </a:solidFill>
          <a:latin typeface="+mn-lt"/>
          <a:ea typeface="+mn-ea"/>
          <a:cs typeface="+mn-cs"/>
        </a:defRPr>
      </a:lvl2pPr>
      <a:lvl3pPr marL="699395" algn="l" defTabSz="699395" rtl="0" eaLnBrk="1" latinLnBrk="0" hangingPunct="1">
        <a:defRPr sz="1377" kern="1200">
          <a:solidFill>
            <a:schemeClr val="tx1"/>
          </a:solidFill>
          <a:latin typeface="+mn-lt"/>
          <a:ea typeface="+mn-ea"/>
          <a:cs typeface="+mn-cs"/>
        </a:defRPr>
      </a:lvl3pPr>
      <a:lvl4pPr marL="1049094" algn="l" defTabSz="699395" rtl="0" eaLnBrk="1" latinLnBrk="0" hangingPunct="1">
        <a:defRPr sz="1377" kern="1200">
          <a:solidFill>
            <a:schemeClr val="tx1"/>
          </a:solidFill>
          <a:latin typeface="+mn-lt"/>
          <a:ea typeface="+mn-ea"/>
          <a:cs typeface="+mn-cs"/>
        </a:defRPr>
      </a:lvl4pPr>
      <a:lvl5pPr marL="1398792" algn="l" defTabSz="699395" rtl="0" eaLnBrk="1" latinLnBrk="0" hangingPunct="1">
        <a:defRPr sz="1377" kern="1200">
          <a:solidFill>
            <a:schemeClr val="tx1"/>
          </a:solidFill>
          <a:latin typeface="+mn-lt"/>
          <a:ea typeface="+mn-ea"/>
          <a:cs typeface="+mn-cs"/>
        </a:defRPr>
      </a:lvl5pPr>
      <a:lvl6pPr marL="1748491" algn="l" defTabSz="699395" rtl="0" eaLnBrk="1" latinLnBrk="0" hangingPunct="1">
        <a:defRPr sz="1377" kern="1200">
          <a:solidFill>
            <a:schemeClr val="tx1"/>
          </a:solidFill>
          <a:latin typeface="+mn-lt"/>
          <a:ea typeface="+mn-ea"/>
          <a:cs typeface="+mn-cs"/>
        </a:defRPr>
      </a:lvl6pPr>
      <a:lvl7pPr marL="2098188" algn="l" defTabSz="699395" rtl="0" eaLnBrk="1" latinLnBrk="0" hangingPunct="1">
        <a:defRPr sz="1377" kern="1200">
          <a:solidFill>
            <a:schemeClr val="tx1"/>
          </a:solidFill>
          <a:latin typeface="+mn-lt"/>
          <a:ea typeface="+mn-ea"/>
          <a:cs typeface="+mn-cs"/>
        </a:defRPr>
      </a:lvl7pPr>
      <a:lvl8pPr marL="2447886" algn="l" defTabSz="699395" rtl="0" eaLnBrk="1" latinLnBrk="0" hangingPunct="1">
        <a:defRPr sz="1377" kern="1200">
          <a:solidFill>
            <a:schemeClr val="tx1"/>
          </a:solidFill>
          <a:latin typeface="+mn-lt"/>
          <a:ea typeface="+mn-ea"/>
          <a:cs typeface="+mn-cs"/>
        </a:defRPr>
      </a:lvl8pPr>
      <a:lvl9pPr marL="2797585" algn="l" defTabSz="699395" rtl="0" eaLnBrk="1" latinLnBrk="0" hangingPunct="1">
        <a:defRPr sz="1377"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2"/>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0" y="1476623"/>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1563257"/>
      </p:ext>
    </p:extLst>
  </p:cSld>
  <p:clrMap bg1="lt1" tx1="dk1" bg2="lt2" tx2="dk2" accent1="accent1" accent2="accent2" accent3="accent3" accent4="accent4" accent5="accent5" accent6="accent6" hlink="hlink" folHlink="folHlink"/>
  <p:sldLayoutIdLst>
    <p:sldLayoutId id="2147484308" r:id="rId1"/>
    <p:sldLayoutId id="2147484309" r:id="rId2"/>
    <p:sldLayoutId id="2147484310" r:id="rId3"/>
    <p:sldLayoutId id="2147484311" r:id="rId4"/>
    <p:sldLayoutId id="2147484312" r:id="rId5"/>
    <p:sldLayoutId id="2147484313" r:id="rId6"/>
    <p:sldLayoutId id="2147484314" r:id="rId7"/>
    <p:sldLayoutId id="2147484315" r:id="rId8"/>
    <p:sldLayoutId id="2147484316" r:id="rId9"/>
    <p:sldLayoutId id="2147484317" r:id="rId10"/>
    <p:sldLayoutId id="2147484318" r:id="rId11"/>
    <p:sldLayoutId id="2147484319" r:id="rId12"/>
    <p:sldLayoutId id="2147484320" r:id="rId13"/>
    <p:sldLayoutId id="2147484321" r:id="rId14"/>
    <p:sldLayoutId id="2147484322" r:id="rId15"/>
    <p:sldLayoutId id="2147484323" r:id="rId16"/>
    <p:sldLayoutId id="2147484324" r:id="rId17"/>
    <p:sldLayoutId id="2147484325" r:id="rId18"/>
    <p:sldLayoutId id="2147484326" r:id="rId19"/>
    <p:sldLayoutId id="2147484327" r:id="rId20"/>
    <p:sldLayoutId id="2147484328" r:id="rId21"/>
    <p:sldLayoutId id="2147484329" r:id="rId22"/>
    <p:sldLayoutId id="2147484330" r:id="rId23"/>
    <p:sldLayoutId id="2147484331" r:id="rId24"/>
    <p:sldLayoutId id="2147484332" r:id="rId25"/>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xml"/><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71.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71.xml"/><Relationship Id="rId4" Type="http://schemas.openxmlformats.org/officeDocument/2006/relationships/image" Target="../media/image33.jpg"/></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71.xml"/></Relationships>
</file>

<file path=ppt/slides/_rels/slide1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7.xml"/><Relationship Id="rId1" Type="http://schemas.openxmlformats.org/officeDocument/2006/relationships/tags" Target="../tags/tag1.xml"/><Relationship Id="rId5" Type="http://schemas.openxmlformats.org/officeDocument/2006/relationships/image" Target="../media/image39.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7.xml"/><Relationship Id="rId1" Type="http://schemas.openxmlformats.org/officeDocument/2006/relationships/tags" Target="../tags/tag2.xml"/><Relationship Id="rId6" Type="http://schemas.openxmlformats.org/officeDocument/2006/relationships/image" Target="../media/image42.wmf"/><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66.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8.xml"/><Relationship Id="rId1" Type="http://schemas.openxmlformats.org/officeDocument/2006/relationships/slideLayout" Target="../slideLayouts/slideLayout6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6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6.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3.xml"/><Relationship Id="rId1" Type="http://schemas.openxmlformats.org/officeDocument/2006/relationships/slideLayout" Target="../slideLayouts/slideLayout69.xml"/></Relationships>
</file>

<file path=ppt/slides/_rels/slide3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66.xml"/></Relationships>
</file>

<file path=ppt/slides/_rels/slide38.xml.rels><?xml version="1.0" encoding="UTF-8" standalone="yes"?>
<Relationships xmlns="http://schemas.openxmlformats.org/package/2006/relationships"><Relationship Id="rId3" Type="http://schemas.openxmlformats.org/officeDocument/2006/relationships/image" Target="../media/image51.emf"/><Relationship Id="rId7"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80.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42.wmf"/><Relationship Id="rId3" Type="http://schemas.openxmlformats.org/officeDocument/2006/relationships/slideLayout" Target="../slideLayouts/slideLayout47.xml"/><Relationship Id="rId7" Type="http://schemas.microsoft.com/office/2007/relationships/hdphoto" Target="../media/hdphoto2.wdp"/><Relationship Id="rId12" Type="http://schemas.openxmlformats.org/officeDocument/2006/relationships/image" Target="../media/image60.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57.png"/><Relationship Id="rId11" Type="http://schemas.openxmlformats.org/officeDocument/2006/relationships/image" Target="../media/image41.png"/><Relationship Id="rId5" Type="http://schemas.openxmlformats.org/officeDocument/2006/relationships/image" Target="../media/image56.png"/><Relationship Id="rId10" Type="http://schemas.openxmlformats.org/officeDocument/2006/relationships/image" Target="../media/image59.png"/><Relationship Id="rId4" Type="http://schemas.openxmlformats.org/officeDocument/2006/relationships/notesSlide" Target="../notesSlides/notesSlide26.xml"/><Relationship Id="rId9"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6.xml"/></Relationships>
</file>

<file path=ppt/slides/_rels/slide4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1.xml"/></Relationships>
</file>

<file path=ppt/slides/_rels/slide4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28.xml"/><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7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0.xml"/><Relationship Id="rId1" Type="http://schemas.openxmlformats.org/officeDocument/2006/relationships/slideLayout" Target="../slideLayouts/slideLayout7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84.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jpg"/></Relationships>
</file>

<file path=ppt/slides/_rels/slide5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65.jpg"/><Relationship Id="rId1" Type="http://schemas.openxmlformats.org/officeDocument/2006/relationships/slideLayout" Target="../slideLayouts/slideLayout7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7.xml"/></Relationships>
</file>

<file path=ppt/slides/_rels/slide5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8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6.xml"/><Relationship Id="rId6" Type="http://schemas.openxmlformats.org/officeDocument/2006/relationships/chart" Target="../charts/chart1.xml"/><Relationship Id="rId5" Type="http://schemas.openxmlformats.org/officeDocument/2006/relationships/image" Target="../media/image26.png"/><Relationship Id="rId4" Type="http://schemas.openxmlformats.org/officeDocument/2006/relationships/image" Target="../media/image25.emf"/></Relationships>
</file>

<file path=ppt/slides/_rels/slide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xml"/><Relationship Id="rId1" Type="http://schemas.openxmlformats.org/officeDocument/2006/relationships/slideLayout" Target="../slideLayouts/slideLayout86.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264498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Pragmatic Governance</a:t>
            </a:r>
            <a:endParaRPr lang="en-CA" dirty="0"/>
          </a:p>
        </p:txBody>
      </p:sp>
      <p:sp>
        <p:nvSpPr>
          <p:cNvPr id="3" name="Text Placeholder 2"/>
          <p:cNvSpPr>
            <a:spLocks noGrp="1"/>
          </p:cNvSpPr>
          <p:nvPr>
            <p:ph type="body" sz="quarter" idx="11"/>
          </p:nvPr>
        </p:nvSpPr>
        <p:spPr>
          <a:xfrm>
            <a:off x="274639" y="1212849"/>
            <a:ext cx="11889564" cy="4838248"/>
          </a:xfrm>
        </p:spPr>
        <p:txBody>
          <a:bodyPr/>
          <a:lstStyle/>
          <a:p>
            <a:r>
              <a:rPr lang="en-CA" sz="4800" dirty="0"/>
              <a:t>For any information technology department, </a:t>
            </a:r>
            <a:r>
              <a:rPr lang="en-CA" sz="4800" dirty="0" smtClean="0"/>
              <a:t>governance </a:t>
            </a:r>
            <a:r>
              <a:rPr lang="en-CA" sz="4800" dirty="0"/>
              <a:t>is a prerequisite for </a:t>
            </a:r>
            <a:r>
              <a:rPr lang="en-CA" sz="4800" dirty="0" smtClean="0"/>
              <a:t>enterprise collaboration and automation. It is a set </a:t>
            </a:r>
            <a:r>
              <a:rPr lang="en-CA" sz="4800" dirty="0"/>
              <a:t>of policies, roles, responsibilities, and processes that </a:t>
            </a:r>
            <a:r>
              <a:rPr lang="en-CA" sz="4800" dirty="0" smtClean="0"/>
              <a:t>ensures an organization conducts and manages its affairs in a structured, common, regulated manner.  </a:t>
            </a:r>
            <a:endParaRPr lang="en-CA" sz="3600" dirty="0"/>
          </a:p>
        </p:txBody>
      </p:sp>
    </p:spTree>
    <p:extLst>
      <p:ext uri="{BB962C8B-B14F-4D97-AF65-F5344CB8AC3E}">
        <p14:creationId xmlns:p14="http://schemas.microsoft.com/office/powerpoint/2010/main" val="69286734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Strategic and Pragmatic Governance</a:t>
            </a:r>
            <a:endParaRPr lang="en-CA" dirty="0"/>
          </a:p>
        </p:txBody>
      </p:sp>
      <p:sp>
        <p:nvSpPr>
          <p:cNvPr id="5" name="Text Placeholder 4"/>
          <p:cNvSpPr>
            <a:spLocks noGrp="1"/>
          </p:cNvSpPr>
          <p:nvPr>
            <p:ph type="body" sz="quarter" idx="11"/>
          </p:nvPr>
        </p:nvSpPr>
        <p:spPr>
          <a:xfrm>
            <a:off x="274639" y="1212849"/>
            <a:ext cx="11889564" cy="772245"/>
          </a:xfrm>
        </p:spPr>
        <p:txBody>
          <a:bodyPr/>
          <a:lstStyle/>
          <a:p>
            <a:r>
              <a:rPr lang="en-CA" dirty="0" smtClean="0"/>
              <a:t>What is governance for an enterprise application?</a:t>
            </a:r>
          </a:p>
          <a:p>
            <a:endParaRPr lang="en-CA"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613" y="2628621"/>
            <a:ext cx="3816424" cy="286231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6029" y="2628621"/>
            <a:ext cx="3816424" cy="286231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715" y="2628621"/>
            <a:ext cx="3816424" cy="2862318"/>
          </a:xfrm>
          <a:prstGeom prst="rect">
            <a:avLst/>
          </a:prstGeom>
        </p:spPr>
      </p:pic>
      <p:sp>
        <p:nvSpPr>
          <p:cNvPr id="3" name="TextBox 2"/>
          <p:cNvSpPr txBox="1"/>
          <p:nvPr/>
        </p:nvSpPr>
        <p:spPr>
          <a:xfrm>
            <a:off x="385589" y="5369470"/>
            <a:ext cx="4248472" cy="627864"/>
          </a:xfrm>
          <a:prstGeom prst="rect">
            <a:avLst/>
          </a:prstGeom>
          <a:noFill/>
        </p:spPr>
        <p:txBody>
          <a:bodyPr wrap="square" lIns="182880" tIns="146304" rIns="182880" bIns="146304" rtlCol="0">
            <a:spAutoFit/>
          </a:bodyPr>
          <a:lstStyle/>
          <a:p>
            <a:pPr algn="ctr">
              <a:lnSpc>
                <a:spcPct val="90000"/>
              </a:lnSpc>
              <a:spcAft>
                <a:spcPts val="600"/>
              </a:spcAft>
            </a:pPr>
            <a:r>
              <a:rPr lang="en-CA" sz="2400" dirty="0" smtClean="0">
                <a:gradFill>
                  <a:gsLst>
                    <a:gs pos="2917">
                      <a:srgbClr val="505050"/>
                    </a:gs>
                    <a:gs pos="30000">
                      <a:srgbClr val="505050"/>
                    </a:gs>
                  </a:gsLst>
                  <a:lin ang="5400000" scaled="0"/>
                </a:gradFill>
              </a:rPr>
              <a:t>What you MAY do</a:t>
            </a:r>
          </a:p>
        </p:txBody>
      </p:sp>
      <p:sp>
        <p:nvSpPr>
          <p:cNvPr id="8" name="TextBox 7"/>
          <p:cNvSpPr txBox="1"/>
          <p:nvPr/>
        </p:nvSpPr>
        <p:spPr>
          <a:xfrm>
            <a:off x="4078652" y="5369470"/>
            <a:ext cx="4248472" cy="627864"/>
          </a:xfrm>
          <a:prstGeom prst="rect">
            <a:avLst/>
          </a:prstGeom>
          <a:noFill/>
        </p:spPr>
        <p:txBody>
          <a:bodyPr wrap="square" lIns="182880" tIns="146304" rIns="182880" bIns="146304" rtlCol="0">
            <a:spAutoFit/>
          </a:bodyPr>
          <a:lstStyle/>
          <a:p>
            <a:pPr algn="ctr">
              <a:lnSpc>
                <a:spcPct val="90000"/>
              </a:lnSpc>
              <a:spcAft>
                <a:spcPts val="600"/>
              </a:spcAft>
            </a:pPr>
            <a:r>
              <a:rPr lang="en-CA" sz="2400" dirty="0" smtClean="0">
                <a:gradFill>
                  <a:gsLst>
                    <a:gs pos="2917">
                      <a:srgbClr val="505050"/>
                    </a:gs>
                    <a:gs pos="30000">
                      <a:srgbClr val="505050"/>
                    </a:gs>
                  </a:gsLst>
                  <a:lin ang="5400000" scaled="0"/>
                </a:gradFill>
              </a:rPr>
              <a:t>A suggested way TO do it</a:t>
            </a:r>
          </a:p>
        </p:txBody>
      </p:sp>
      <p:sp>
        <p:nvSpPr>
          <p:cNvPr id="9" name="TextBox 8"/>
          <p:cNvSpPr txBox="1"/>
          <p:nvPr/>
        </p:nvSpPr>
        <p:spPr>
          <a:xfrm>
            <a:off x="8281360" y="5369470"/>
            <a:ext cx="3168331" cy="627864"/>
          </a:xfrm>
          <a:prstGeom prst="rect">
            <a:avLst/>
          </a:prstGeom>
          <a:noFill/>
        </p:spPr>
        <p:txBody>
          <a:bodyPr wrap="square" lIns="182880" tIns="146304" rIns="182880" bIns="146304" rtlCol="0">
            <a:spAutoFit/>
          </a:bodyPr>
          <a:lstStyle/>
          <a:p>
            <a:pPr algn="ctr">
              <a:lnSpc>
                <a:spcPct val="90000"/>
              </a:lnSpc>
              <a:spcAft>
                <a:spcPts val="600"/>
              </a:spcAft>
            </a:pPr>
            <a:r>
              <a:rPr lang="en-CA" sz="2400" dirty="0" smtClean="0">
                <a:gradFill>
                  <a:gsLst>
                    <a:gs pos="2917">
                      <a:srgbClr val="505050"/>
                    </a:gs>
                    <a:gs pos="30000">
                      <a:srgbClr val="505050"/>
                    </a:gs>
                  </a:gsLst>
                  <a:lin ang="5400000" scaled="0"/>
                </a:gradFill>
              </a:rPr>
              <a:t>Make sure you DO it</a:t>
            </a:r>
          </a:p>
        </p:txBody>
      </p:sp>
      <p:sp>
        <p:nvSpPr>
          <p:cNvPr id="10" name="TextBox 9"/>
          <p:cNvSpPr txBox="1"/>
          <p:nvPr/>
        </p:nvSpPr>
        <p:spPr>
          <a:xfrm>
            <a:off x="1825749" y="3928604"/>
            <a:ext cx="1368152" cy="627864"/>
          </a:xfrm>
          <a:prstGeom prst="rect">
            <a:avLst/>
          </a:prstGeom>
          <a:noFill/>
        </p:spPr>
        <p:txBody>
          <a:bodyPr wrap="square" lIns="182880" tIns="146304" rIns="182880" bIns="146304" rtlCol="0">
            <a:spAutoFit/>
          </a:bodyPr>
          <a:lstStyle/>
          <a:p>
            <a:pPr>
              <a:lnSpc>
                <a:spcPct val="90000"/>
              </a:lnSpc>
              <a:spcAft>
                <a:spcPts val="600"/>
              </a:spcAft>
            </a:pPr>
            <a:r>
              <a:rPr lang="en-CA" sz="2400" dirty="0" smtClean="0">
                <a:gradFill>
                  <a:gsLst>
                    <a:gs pos="2917">
                      <a:srgbClr val="505050"/>
                    </a:gs>
                    <a:gs pos="30000">
                      <a:srgbClr val="505050"/>
                    </a:gs>
                  </a:gsLst>
                  <a:lin ang="5400000" scaled="0"/>
                </a:gradFill>
              </a:rPr>
              <a:t>Policies</a:t>
            </a:r>
          </a:p>
        </p:txBody>
      </p:sp>
      <p:sp>
        <p:nvSpPr>
          <p:cNvPr id="11" name="TextBox 10"/>
          <p:cNvSpPr txBox="1"/>
          <p:nvPr/>
        </p:nvSpPr>
        <p:spPr>
          <a:xfrm>
            <a:off x="5498157" y="3953698"/>
            <a:ext cx="1584176" cy="600164"/>
          </a:xfrm>
          <a:prstGeom prst="rect">
            <a:avLst/>
          </a:prstGeom>
          <a:noFill/>
        </p:spPr>
        <p:txBody>
          <a:bodyPr wrap="square" lIns="182880" tIns="146304" rIns="182880" bIns="146304" rtlCol="0">
            <a:spAutoFit/>
          </a:bodyPr>
          <a:lstStyle/>
          <a:p>
            <a:pPr>
              <a:lnSpc>
                <a:spcPct val="90000"/>
              </a:lnSpc>
              <a:spcAft>
                <a:spcPts val="600"/>
              </a:spcAft>
            </a:pPr>
            <a:r>
              <a:rPr lang="en-CA" sz="2200" dirty="0" smtClean="0">
                <a:gradFill>
                  <a:gsLst>
                    <a:gs pos="2917">
                      <a:srgbClr val="505050"/>
                    </a:gs>
                    <a:gs pos="30000">
                      <a:srgbClr val="505050"/>
                    </a:gs>
                  </a:gsLst>
                  <a:lin ang="5400000" scaled="0"/>
                </a:gradFill>
              </a:rPr>
              <a:t>Guidance</a:t>
            </a:r>
          </a:p>
        </p:txBody>
      </p:sp>
      <p:sp>
        <p:nvSpPr>
          <p:cNvPr id="12" name="TextBox 11"/>
          <p:cNvSpPr txBox="1"/>
          <p:nvPr/>
        </p:nvSpPr>
        <p:spPr>
          <a:xfrm>
            <a:off x="8887839" y="3956304"/>
            <a:ext cx="1584176" cy="530915"/>
          </a:xfrm>
          <a:prstGeom prst="rect">
            <a:avLst/>
          </a:prstGeom>
          <a:noFill/>
        </p:spPr>
        <p:txBody>
          <a:bodyPr wrap="square" lIns="182880" tIns="146304" rIns="182880" bIns="146304" rtlCol="0">
            <a:spAutoFit/>
          </a:bodyPr>
          <a:lstStyle/>
          <a:p>
            <a:pPr>
              <a:lnSpc>
                <a:spcPct val="90000"/>
              </a:lnSpc>
              <a:spcAft>
                <a:spcPts val="600"/>
              </a:spcAft>
            </a:pPr>
            <a:r>
              <a:rPr lang="en-CA" sz="1700" dirty="0" smtClean="0">
                <a:gradFill>
                  <a:gsLst>
                    <a:gs pos="2917">
                      <a:srgbClr val="505050"/>
                    </a:gs>
                    <a:gs pos="30000">
                      <a:srgbClr val="505050"/>
                    </a:gs>
                  </a:gsLst>
                  <a:lin ang="5400000" scaled="0"/>
                </a:gradFill>
              </a:rPr>
              <a:t>Enforcement</a:t>
            </a:r>
          </a:p>
        </p:txBody>
      </p:sp>
    </p:spTree>
    <p:extLst>
      <p:ext uri="{BB962C8B-B14F-4D97-AF65-F5344CB8AC3E}">
        <p14:creationId xmlns:p14="http://schemas.microsoft.com/office/powerpoint/2010/main" val="343953887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qubebelastingadvies.nl/images/bg4.jpg"/>
          <p:cNvPicPr>
            <a:picLocks noChangeAspect="1" noChangeArrowheads="1"/>
          </p:cNvPicPr>
          <p:nvPr/>
        </p:nvPicPr>
        <p:blipFill>
          <a:blip r:embed="rId3" cstate="print"/>
          <a:srcRect/>
          <a:stretch>
            <a:fillRect/>
          </a:stretch>
        </p:blipFill>
        <p:spPr bwMode="auto">
          <a:xfrm>
            <a:off x="2502" y="-1"/>
            <a:ext cx="12431473" cy="6994525"/>
          </a:xfrm>
          <a:prstGeom prst="rect">
            <a:avLst/>
          </a:prstGeom>
          <a:noFill/>
        </p:spPr>
      </p:pic>
      <p:sp>
        <p:nvSpPr>
          <p:cNvPr id="2" name="Title 1"/>
          <p:cNvSpPr>
            <a:spLocks noGrp="1"/>
          </p:cNvSpPr>
          <p:nvPr>
            <p:ph type="title"/>
          </p:nvPr>
        </p:nvSpPr>
        <p:spPr/>
        <p:txBody>
          <a:bodyPr/>
          <a:lstStyle/>
          <a:p>
            <a:r>
              <a:rPr lang="en-US" dirty="0" smtClean="0"/>
              <a:t>Why is This Important?</a:t>
            </a:r>
            <a:endParaRPr lang="en-US" dirty="0"/>
          </a:p>
        </p:txBody>
      </p:sp>
      <p:sp>
        <p:nvSpPr>
          <p:cNvPr id="5" name="Text Placeholder 4"/>
          <p:cNvSpPr txBox="1">
            <a:spLocks/>
          </p:cNvSpPr>
          <p:nvPr/>
        </p:nvSpPr>
        <p:spPr>
          <a:xfrm rot="20875880">
            <a:off x="7476233" y="3245525"/>
            <a:ext cx="780451" cy="322455"/>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377" b="1" dirty="0" smtClean="0">
                <a:solidFill>
                  <a:srgbClr val="D2D2D2">
                    <a:lumMod val="10000"/>
                  </a:srgbClr>
                </a:solidFill>
              </a:rPr>
              <a:t>Hybrid</a:t>
            </a:r>
            <a:endParaRPr lang="en-US" sz="2449" b="1" dirty="0">
              <a:solidFill>
                <a:srgbClr val="D2D2D2">
                  <a:lumMod val="10000"/>
                </a:srgbClr>
              </a:solidFill>
            </a:endParaRPr>
          </a:p>
        </p:txBody>
      </p:sp>
      <p:sp>
        <p:nvSpPr>
          <p:cNvPr id="6" name="Text Placeholder 4"/>
          <p:cNvSpPr txBox="1">
            <a:spLocks/>
          </p:cNvSpPr>
          <p:nvPr/>
        </p:nvSpPr>
        <p:spPr>
          <a:xfrm rot="478596">
            <a:off x="10209422" y="2977734"/>
            <a:ext cx="798571" cy="387310"/>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rgbClr val="D2D2D2">
                    <a:lumMod val="10000"/>
                  </a:srgbClr>
                </a:solidFill>
              </a:rPr>
              <a:t>Cloud</a:t>
            </a:r>
            <a:endParaRPr lang="en-US" sz="2449" b="1" dirty="0">
              <a:solidFill>
                <a:srgbClr val="D2D2D2">
                  <a:lumMod val="10000"/>
                </a:srgbClr>
              </a:solidFill>
            </a:endParaRPr>
          </a:p>
        </p:txBody>
      </p:sp>
      <p:sp>
        <p:nvSpPr>
          <p:cNvPr id="8" name="Text Placeholder 4"/>
          <p:cNvSpPr txBox="1">
            <a:spLocks/>
          </p:cNvSpPr>
          <p:nvPr/>
        </p:nvSpPr>
        <p:spPr>
          <a:xfrm rot="21119577">
            <a:off x="2055708" y="2683458"/>
            <a:ext cx="1432250" cy="48148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143" b="1" dirty="0" smtClean="0">
                <a:solidFill>
                  <a:srgbClr val="D2D2D2">
                    <a:lumMod val="10000"/>
                  </a:srgbClr>
                </a:solidFill>
              </a:rPr>
              <a:t>Apps</a:t>
            </a:r>
            <a:endParaRPr lang="en-US" sz="3367" b="1" dirty="0">
              <a:solidFill>
                <a:srgbClr val="D2D2D2">
                  <a:lumMod val="10000"/>
                </a:srgbClr>
              </a:solidFill>
            </a:endParaRPr>
          </a:p>
        </p:txBody>
      </p:sp>
    </p:spTree>
    <p:extLst>
      <p:ext uri="{BB962C8B-B14F-4D97-AF65-F5344CB8AC3E}">
        <p14:creationId xmlns:p14="http://schemas.microsoft.com/office/powerpoint/2010/main" val="87337035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Happens If</a:t>
            </a:r>
            <a:endParaRPr lang="en-CA" dirty="0"/>
          </a:p>
        </p:txBody>
      </p:sp>
      <p:sp>
        <p:nvSpPr>
          <p:cNvPr id="3" name="Text Placeholder 2"/>
          <p:cNvSpPr>
            <a:spLocks noGrp="1"/>
          </p:cNvSpPr>
          <p:nvPr>
            <p:ph type="body" sz="quarter" idx="10"/>
          </p:nvPr>
        </p:nvSpPr>
        <p:spPr>
          <a:xfrm>
            <a:off x="1350" y="1212849"/>
            <a:ext cx="5486399" cy="5133713"/>
          </a:xfrm>
        </p:spPr>
        <p:txBody>
          <a:bodyPr/>
          <a:lstStyle/>
          <a:p>
            <a:r>
              <a:rPr lang="en-CA" dirty="0" smtClean="0"/>
              <a:t>Your data is in one country and you are in another one</a:t>
            </a:r>
          </a:p>
          <a:p>
            <a:r>
              <a:rPr lang="en-CA" dirty="0" smtClean="0"/>
              <a:t>People create random, ad-hoc sites as they please</a:t>
            </a:r>
          </a:p>
          <a:p>
            <a:r>
              <a:rPr lang="en-CA" dirty="0"/>
              <a:t>Apps are deployed based on location, not policy</a:t>
            </a:r>
          </a:p>
          <a:p>
            <a:pPr marL="0" indent="0">
              <a:buNone/>
            </a:pPr>
            <a:endParaRPr lang="en-CA" dirty="0"/>
          </a:p>
        </p:txBody>
      </p:sp>
      <p:sp>
        <p:nvSpPr>
          <p:cNvPr id="4" name="Text Placeholder 3"/>
          <p:cNvSpPr>
            <a:spLocks noGrp="1"/>
          </p:cNvSpPr>
          <p:nvPr>
            <p:ph type="body" sz="quarter" idx="11"/>
          </p:nvPr>
        </p:nvSpPr>
        <p:spPr>
          <a:xfrm>
            <a:off x="6218577" y="772481"/>
            <a:ext cx="5486399" cy="2940805"/>
          </a:xfrm>
        </p:spPr>
        <p:txBody>
          <a:bodyPr/>
          <a:lstStyle/>
          <a:p>
            <a:pPr marL="0" indent="0">
              <a:buNone/>
            </a:pPr>
            <a:r>
              <a:rPr lang="en-CA" sz="19900" spc="-5000" dirty="0" smtClean="0"/>
              <a:t>CHAOS</a:t>
            </a:r>
            <a:endParaRPr lang="en-CA" sz="19900" spc="-5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8397" y="3281238"/>
            <a:ext cx="3267346" cy="2866751"/>
          </a:xfrm>
          <a:prstGeom prst="rect">
            <a:avLst/>
          </a:prstGeom>
        </p:spPr>
      </p:pic>
    </p:spTree>
    <p:extLst>
      <p:ext uri="{BB962C8B-B14F-4D97-AF65-F5344CB8AC3E}">
        <p14:creationId xmlns:p14="http://schemas.microsoft.com/office/powerpoint/2010/main" val="1326051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Types of Chaos</a:t>
            </a:r>
            <a:endParaRPr lang="en-CA" dirty="0"/>
          </a:p>
        </p:txBody>
      </p:sp>
      <p:sp>
        <p:nvSpPr>
          <p:cNvPr id="3" name="Text Placeholder 2"/>
          <p:cNvSpPr>
            <a:spLocks noGrp="1"/>
          </p:cNvSpPr>
          <p:nvPr>
            <p:ph type="body" sz="quarter" idx="10"/>
          </p:nvPr>
        </p:nvSpPr>
        <p:spPr>
          <a:xfrm>
            <a:off x="274639" y="1212849"/>
            <a:ext cx="5486399" cy="683264"/>
          </a:xfrm>
        </p:spPr>
        <p:txBody>
          <a:bodyPr/>
          <a:lstStyle/>
          <a:p>
            <a:pPr marL="0" indent="0">
              <a:buNone/>
            </a:pPr>
            <a:r>
              <a:rPr lang="en-CA" dirty="0" smtClean="0"/>
              <a:t>Point me to Chaos</a:t>
            </a:r>
            <a:endParaRPr lang="en-CA" dirty="0"/>
          </a:p>
        </p:txBody>
      </p:sp>
      <p:sp>
        <p:nvSpPr>
          <p:cNvPr id="4" name="Text Placeholder 3"/>
          <p:cNvSpPr>
            <a:spLocks noGrp="1"/>
          </p:cNvSpPr>
          <p:nvPr>
            <p:ph type="body" sz="quarter" idx="11"/>
          </p:nvPr>
        </p:nvSpPr>
        <p:spPr>
          <a:xfrm>
            <a:off x="6675439" y="1212849"/>
            <a:ext cx="5486399" cy="683264"/>
          </a:xfrm>
        </p:spPr>
        <p:txBody>
          <a:bodyPr/>
          <a:lstStyle/>
          <a:p>
            <a:pPr marL="0" indent="0">
              <a:buNone/>
            </a:pPr>
            <a:r>
              <a:rPr lang="en-CA" dirty="0" smtClean="0"/>
              <a:t>Traffic Chaos</a:t>
            </a:r>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0454" y="1913086"/>
            <a:ext cx="4836368" cy="362727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654" y="1913699"/>
            <a:ext cx="4836368" cy="3632368"/>
          </a:xfrm>
          <a:prstGeom prst="rect">
            <a:avLst/>
          </a:prstGeom>
        </p:spPr>
      </p:pic>
    </p:spTree>
    <p:extLst>
      <p:ext uri="{BB962C8B-B14F-4D97-AF65-F5344CB8AC3E}">
        <p14:creationId xmlns:p14="http://schemas.microsoft.com/office/powerpoint/2010/main" val="249883131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Text Placeholder 2"/>
          <p:cNvSpPr>
            <a:spLocks noGrp="1"/>
          </p:cNvSpPr>
          <p:nvPr>
            <p:ph type="body" sz="quarter" idx="10"/>
          </p:nvPr>
        </p:nvSpPr>
        <p:spPr/>
        <p:txBody>
          <a:bodyPr/>
          <a:lstStyle/>
          <a:p>
            <a:endParaRPr lang="en-CA"/>
          </a:p>
        </p:txBody>
      </p:sp>
      <p:sp>
        <p:nvSpPr>
          <p:cNvPr id="4" name="Text Placeholder 3"/>
          <p:cNvSpPr>
            <a:spLocks noGrp="1"/>
          </p:cNvSpPr>
          <p:nvPr>
            <p:ph type="body" sz="quarter" idx="11"/>
          </p:nvPr>
        </p:nvSpPr>
        <p:spPr/>
        <p:txBody>
          <a:bodyPr/>
          <a:lstStyle/>
          <a:p>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216"/>
            <a:ext cx="12436475" cy="7006331"/>
          </a:xfrm>
          <a:prstGeom prst="rect">
            <a:avLst/>
          </a:prstGeom>
        </p:spPr>
      </p:pic>
    </p:spTree>
    <p:extLst>
      <p:ext uri="{BB962C8B-B14F-4D97-AF65-F5344CB8AC3E}">
        <p14:creationId xmlns:p14="http://schemas.microsoft.com/office/powerpoint/2010/main" val="394968283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436475" cy="6994525"/>
          </a:xfrm>
        </p:spPr>
      </p:pic>
    </p:spTree>
    <p:extLst>
      <p:ext uri="{BB962C8B-B14F-4D97-AF65-F5344CB8AC3E}">
        <p14:creationId xmlns:p14="http://schemas.microsoft.com/office/powerpoint/2010/main" val="4536293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id you know?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5791" y="-319161"/>
            <a:ext cx="9364892" cy="6696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25533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id you know?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5791" y="-751210"/>
            <a:ext cx="9364892" cy="7023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848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p:txBody>
          <a:bodyPr/>
          <a:lstStyle/>
          <a:p>
            <a:endParaRPr lang="en-CA"/>
          </a:p>
        </p:txBody>
      </p:sp>
      <p:pic>
        <p:nvPicPr>
          <p:cNvPr id="3" name="Picture 2" descr="C:\Users\joeb\Desktop\stoplight_BG.png"/>
          <p:cNvPicPr>
            <a:picLocks noChangeAspect="1" noChangeArrowheads="1"/>
          </p:cNvPicPr>
          <p:nvPr>
            <p:custDataLst>
              <p:tags r:id="rId1"/>
            </p:custDataLst>
          </p:nvPr>
        </p:nvPicPr>
        <p:blipFill>
          <a:blip r:embed="rId3">
            <a:extLst>
              <a:ext uri="{BEBA8EAE-BF5A-486C-A8C5-ECC9F3942E4B}">
                <a14:imgProps xmlns:a14="http://schemas.microsoft.com/office/drawing/2010/main">
                  <a14:imgLayer r:embed="rId4">
                    <a14:imgEffect>
                      <a14:sharpenSoften amount="-5000"/>
                    </a14:imgEffect>
                    <a14:imgEffect>
                      <a14:brightnessContrast bright="-13000" contrast="3000"/>
                    </a14:imgEffect>
                  </a14:imgLayer>
                </a14:imgProps>
              </a:ext>
              <a:ext uri="{28A0092B-C50C-407E-A947-70E740481C1C}">
                <a14:useLocalDpi xmlns:a14="http://schemas.microsoft.com/office/drawing/2010/main" val="0"/>
              </a:ext>
            </a:extLst>
          </a:blip>
          <a:srcRect/>
          <a:stretch>
            <a:fillRect/>
          </a:stretch>
        </p:blipFill>
        <p:spPr bwMode="auto">
          <a:xfrm>
            <a:off x="7570" y="0"/>
            <a:ext cx="12433093" cy="6994525"/>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4" descr="C:\Users\joeb\Desktop\Untitle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4" y="0"/>
            <a:ext cx="4287797" cy="6994525"/>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2"/>
          <p:cNvSpPr txBox="1">
            <a:spLocks/>
          </p:cNvSpPr>
          <p:nvPr/>
        </p:nvSpPr>
        <p:spPr>
          <a:xfrm>
            <a:off x="385589" y="400918"/>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CA">
                <a:solidFill>
                  <a:srgbClr val="FFFFFF"/>
                </a:solidFill>
              </a:rPr>
              <a:t>Where and Why does Governance Fail</a:t>
            </a:r>
          </a:p>
        </p:txBody>
      </p:sp>
      <p:sp>
        <p:nvSpPr>
          <p:cNvPr id="6" name="Text Placeholder 3"/>
          <p:cNvSpPr txBox="1">
            <a:spLocks/>
          </p:cNvSpPr>
          <p:nvPr/>
        </p:nvSpPr>
        <p:spPr bwMode="gray">
          <a:xfrm>
            <a:off x="673621" y="1409173"/>
            <a:ext cx="5486399" cy="4924425"/>
          </a:xfrm>
          <a:prstGeom prst="rect">
            <a:avLst/>
          </a:prstGeom>
          <a:solidFill>
            <a:schemeClr val="bg1">
              <a:alpha val="36000"/>
            </a:schemeClr>
          </a:solidFill>
          <a:ln w="9525">
            <a:noFill/>
            <a:miter lim="800000"/>
            <a:headEnd/>
            <a:tailEnd/>
          </a:ln>
        </p:spPr>
        <p:txBody>
          <a:bodyPr vert="horz" wrap="square" lIns="0" tIns="0" rIns="0" bIns="0" numCol="1" rtlCol="0" anchor="t" anchorCtr="0" compatLnSpc="1">
            <a:prstTxWarp prst="textNoShape">
              <a:avLst/>
            </a:prstTxWarp>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4564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CA" dirty="0" smtClean="0">
                <a:solidFill>
                  <a:srgbClr val="FFFFFF"/>
                </a:solidFill>
              </a:rPr>
              <a:t>Too restrictive</a:t>
            </a:r>
          </a:p>
          <a:p>
            <a:pPr>
              <a:buClr>
                <a:srgbClr val="FFFFFF"/>
              </a:buClr>
            </a:pPr>
            <a:r>
              <a:rPr lang="en-CA" dirty="0" smtClean="0">
                <a:solidFill>
                  <a:srgbClr val="FFFFFF"/>
                </a:solidFill>
              </a:rPr>
              <a:t>Not reviewed often enough</a:t>
            </a:r>
          </a:p>
          <a:p>
            <a:pPr>
              <a:buClr>
                <a:srgbClr val="FFFFFF"/>
              </a:buClr>
            </a:pPr>
            <a:r>
              <a:rPr lang="en-CA" dirty="0" smtClean="0">
                <a:solidFill>
                  <a:srgbClr val="FFFFFF"/>
                </a:solidFill>
              </a:rPr>
              <a:t>Not aligned strategically</a:t>
            </a:r>
          </a:p>
          <a:p>
            <a:pPr>
              <a:buClr>
                <a:srgbClr val="FFFFFF"/>
              </a:buClr>
            </a:pPr>
            <a:r>
              <a:rPr lang="en-CA" dirty="0" smtClean="0">
                <a:solidFill>
                  <a:srgbClr val="FFFFFF"/>
                </a:solidFill>
              </a:rPr>
              <a:t>Not being maintained with “the times”</a:t>
            </a:r>
          </a:p>
          <a:p>
            <a:pPr>
              <a:buClr>
                <a:srgbClr val="FFFFFF"/>
              </a:buClr>
            </a:pPr>
            <a:r>
              <a:rPr lang="en-CA" dirty="0" smtClean="0">
                <a:solidFill>
                  <a:srgbClr val="FFFFFF"/>
                </a:solidFill>
              </a:rPr>
              <a:t>Unforeseen external factors</a:t>
            </a:r>
            <a:endParaRPr lang="en-CA" dirty="0">
              <a:solidFill>
                <a:srgbClr val="FFFFFF"/>
              </a:solidFill>
            </a:endParaRPr>
          </a:p>
        </p:txBody>
      </p:sp>
      <p:sp>
        <p:nvSpPr>
          <p:cNvPr id="7" name="Text Placeholder 4"/>
          <p:cNvSpPr txBox="1">
            <a:spLocks/>
          </p:cNvSpPr>
          <p:nvPr/>
        </p:nvSpPr>
        <p:spPr>
          <a:xfrm>
            <a:off x="6546644" y="1409172"/>
            <a:ext cx="5486399" cy="4924425"/>
          </a:xfrm>
          <a:prstGeom prst="rect">
            <a:avLst/>
          </a:prstGeom>
          <a:solidFill>
            <a:schemeClr val="bg1">
              <a:alpha val="36000"/>
            </a:schemeClr>
          </a:solidFill>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CA" dirty="0" smtClean="0">
                <a:solidFill>
                  <a:srgbClr val="FFFFFF"/>
                </a:solidFill>
              </a:rPr>
              <a:t>With the changing capabilities in the marketplace, your governance plan must scale to leverage capabilities and offerings</a:t>
            </a:r>
            <a:endParaRPr lang="en-CA" dirty="0">
              <a:solidFill>
                <a:srgbClr val="FFFFFF"/>
              </a:solidFill>
            </a:endParaRPr>
          </a:p>
        </p:txBody>
      </p:sp>
    </p:spTree>
    <p:extLst>
      <p:ext uri="{BB962C8B-B14F-4D97-AF65-F5344CB8AC3E}">
        <p14:creationId xmlns:p14="http://schemas.microsoft.com/office/powerpoint/2010/main" val="3202825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Strategic and Pragmatic Conversation on Governance</a:t>
            </a:r>
            <a:endParaRPr lang="en-US" dirty="0"/>
          </a:p>
        </p:txBody>
      </p:sp>
      <p:sp>
        <p:nvSpPr>
          <p:cNvPr id="5" name="Text Placeholder 4"/>
          <p:cNvSpPr>
            <a:spLocks noGrp="1"/>
          </p:cNvSpPr>
          <p:nvPr>
            <p:ph type="body" sz="quarter" idx="14"/>
          </p:nvPr>
        </p:nvSpPr>
        <p:spPr/>
        <p:txBody>
          <a:bodyPr/>
          <a:lstStyle/>
          <a:p>
            <a:r>
              <a:rPr lang="en-US" dirty="0" smtClean="0"/>
              <a:t>Eric Riz</a:t>
            </a:r>
          </a:p>
          <a:p>
            <a:r>
              <a:rPr lang="en-US" dirty="0" smtClean="0"/>
              <a:t>Executive Vice President</a:t>
            </a:r>
          </a:p>
          <a:p>
            <a:r>
              <a:rPr lang="en-US" dirty="0" smtClean="0"/>
              <a:t>Concatenate Inc.</a:t>
            </a:r>
            <a:endParaRPr lang="en-US" dirty="0"/>
          </a:p>
        </p:txBody>
      </p:sp>
      <p:sp>
        <p:nvSpPr>
          <p:cNvPr id="3" name="Text Placeholder 2"/>
          <p:cNvSpPr>
            <a:spLocks noGrp="1"/>
          </p:cNvSpPr>
          <p:nvPr>
            <p:ph type="body" sz="quarter" idx="15"/>
          </p:nvPr>
        </p:nvSpPr>
        <p:spPr/>
        <p:txBody>
          <a:bodyPr/>
          <a:lstStyle/>
          <a:p>
            <a:r>
              <a:rPr lang="en-US" dirty="0" smtClean="0"/>
              <a:t>SPC300</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4581" y="4477470"/>
            <a:ext cx="909444" cy="1427128"/>
          </a:xfrm>
          <a:prstGeom prst="rect">
            <a:avLst/>
          </a:prstGeom>
        </p:spPr>
      </p:pic>
    </p:spTree>
    <p:extLst>
      <p:ext uri="{BB962C8B-B14F-4D97-AF65-F5344CB8AC3E}">
        <p14:creationId xmlns:p14="http://schemas.microsoft.com/office/powerpoint/2010/main" val="125409808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37717" y="2417142"/>
            <a:ext cx="9361596" cy="1828800"/>
          </a:xfrm>
        </p:spPr>
        <p:txBody>
          <a:bodyPr/>
          <a:lstStyle/>
          <a:p>
            <a:r>
              <a:rPr lang="en-CA" sz="5400" dirty="0" smtClean="0"/>
              <a:t>What are your business </a:t>
            </a:r>
            <a:r>
              <a:rPr lang="en-CA" sz="5400" b="1" dirty="0" smtClean="0"/>
              <a:t>goals</a:t>
            </a:r>
            <a:r>
              <a:rPr lang="en-CA" sz="5400" dirty="0" smtClean="0"/>
              <a:t>?</a:t>
            </a:r>
            <a:br>
              <a:rPr lang="en-CA" sz="5400" dirty="0" smtClean="0"/>
            </a:br>
            <a:r>
              <a:rPr lang="en-CA" sz="5400" dirty="0" smtClean="0"/>
              <a:t>Have you </a:t>
            </a:r>
            <a:r>
              <a:rPr lang="en-CA" sz="5400" b="1" dirty="0" smtClean="0"/>
              <a:t>created</a:t>
            </a:r>
            <a:r>
              <a:rPr lang="en-CA" sz="5400" dirty="0" smtClean="0"/>
              <a:t> an IT </a:t>
            </a:r>
            <a:r>
              <a:rPr lang="en-CA" sz="5400" b="1" dirty="0" smtClean="0"/>
              <a:t>Strategy</a:t>
            </a:r>
            <a:r>
              <a:rPr lang="en-CA" sz="5400" dirty="0" smtClean="0"/>
              <a:t>?</a:t>
            </a:r>
            <a:endParaRPr lang="en-CA" sz="5400" dirty="0"/>
          </a:p>
        </p:txBody>
      </p:sp>
    </p:spTree>
    <p:extLst>
      <p:ext uri="{BB962C8B-B14F-4D97-AF65-F5344CB8AC3E}">
        <p14:creationId xmlns:p14="http://schemas.microsoft.com/office/powerpoint/2010/main" val="263092643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1"/>
          </p:nvPr>
        </p:nvSpPr>
        <p:spPr>
          <a:xfrm>
            <a:off x="531280" y="1385091"/>
            <a:ext cx="11378776" cy="788423"/>
          </a:xfrm>
        </p:spPr>
        <p:txBody>
          <a:bodyPr/>
          <a:lstStyle/>
          <a:p>
            <a:r>
              <a:rPr lang="en-US" dirty="0" smtClean="0"/>
              <a:t>Differences</a:t>
            </a:r>
            <a:endParaRPr lang="en-US" dirty="0"/>
          </a:p>
        </p:txBody>
      </p:sp>
      <p:sp>
        <p:nvSpPr>
          <p:cNvPr id="7" name="Rectangle 6"/>
          <p:cNvSpPr/>
          <p:nvPr>
            <p:custDataLst>
              <p:tags r:id="rId1"/>
            </p:custDataLst>
          </p:nvPr>
        </p:nvSpPr>
        <p:spPr bwMode="auto">
          <a:xfrm>
            <a:off x="8639492" y="2614408"/>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smtClean="0">
                <a:gradFill flip="none" rotWithShape="1">
                  <a:gsLst>
                    <a:gs pos="0">
                      <a:srgbClr val="FFFFFF"/>
                    </a:gs>
                    <a:gs pos="100000">
                      <a:srgbClr val="FFFFFF"/>
                    </a:gs>
                  </a:gsLst>
                  <a:lin ang="5400000" scaled="0"/>
                  <a:tileRect/>
                </a:gradFill>
                <a:ea typeface="Segoe UI" pitchFamily="34" charset="0"/>
                <a:cs typeface="Segoe UI" pitchFamily="34" charset="0"/>
              </a:rPr>
              <a:t>Mobile / BYOD</a:t>
            </a:r>
            <a:endParaRPr lang="en-US" sz="1599" spc="-71"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8" name="Rectangle 7"/>
          <p:cNvSpPr/>
          <p:nvPr/>
        </p:nvSpPr>
        <p:spPr bwMode="auto">
          <a:xfrm>
            <a:off x="3398635" y="4193952"/>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1836" spc="-71" dirty="0">
                <a:gradFill>
                  <a:gsLst>
                    <a:gs pos="0">
                      <a:srgbClr val="FFFFFF"/>
                    </a:gs>
                    <a:gs pos="100000">
                      <a:srgbClr val="FFFFFF"/>
                    </a:gs>
                  </a:gsLst>
                  <a:lin ang="5400000" scaled="0"/>
                </a:gradFill>
                <a:ea typeface="Segoe UI" pitchFamily="34" charset="0"/>
                <a:cs typeface="Segoe UI" pitchFamily="34" charset="0"/>
              </a:rPr>
              <a:t>Information</a:t>
            </a:r>
          </a:p>
          <a:p>
            <a:pPr defTabSz="932202" fontAlgn="base">
              <a:lnSpc>
                <a:spcPct val="90000"/>
              </a:lnSpc>
              <a:spcBef>
                <a:spcPct val="0"/>
              </a:spcBef>
              <a:spcAft>
                <a:spcPts val="300"/>
              </a:spcAft>
            </a:pPr>
            <a:r>
              <a:rPr lang="en-US" sz="1836" spc="-71" dirty="0">
                <a:gradFill>
                  <a:gsLst>
                    <a:gs pos="0">
                      <a:srgbClr val="FFFFFF"/>
                    </a:gs>
                    <a:gs pos="100000">
                      <a:srgbClr val="FFFFFF"/>
                    </a:gs>
                  </a:gsLst>
                  <a:lin ang="5400000" scaled="0"/>
                </a:gradFill>
                <a:ea typeface="Segoe UI" pitchFamily="34" charset="0"/>
                <a:cs typeface="Segoe UI" pitchFamily="34" charset="0"/>
              </a:rPr>
              <a:t>Management</a:t>
            </a:r>
          </a:p>
        </p:txBody>
      </p:sp>
      <p:sp>
        <p:nvSpPr>
          <p:cNvPr id="9" name="Freeform 8"/>
          <p:cNvSpPr>
            <a:spLocks noEditPoints="1"/>
          </p:cNvSpPr>
          <p:nvPr/>
        </p:nvSpPr>
        <p:spPr bwMode="black">
          <a:xfrm>
            <a:off x="4340271" y="4286614"/>
            <a:ext cx="626478" cy="613751"/>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85" tIns="41143" rIns="82285" bIns="4114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10" name="Rectangle 9"/>
          <p:cNvSpPr/>
          <p:nvPr/>
        </p:nvSpPr>
        <p:spPr bwMode="auto">
          <a:xfrm>
            <a:off x="1619528" y="2614408"/>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pc="-71" dirty="0" smtClean="0">
                <a:gradFill>
                  <a:gsLst>
                    <a:gs pos="0">
                      <a:srgbClr val="FFFFFF"/>
                    </a:gs>
                    <a:gs pos="100000">
                      <a:srgbClr val="FFFFFF"/>
                    </a:gs>
                  </a:gsLst>
                  <a:lin ang="5400000" scaled="0"/>
                </a:gradFill>
                <a:ea typeface="Segoe UI" pitchFamily="34" charset="0"/>
                <a:cs typeface="Segoe UI" pitchFamily="34" charset="0"/>
              </a:rPr>
              <a:t>Farm Management</a:t>
            </a:r>
            <a:endParaRPr lang="en-US" spc="-71" dirty="0">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p:cNvGrpSpPr/>
          <p:nvPr/>
        </p:nvGrpSpPr>
        <p:grpSpPr bwMode="black">
          <a:xfrm rot="5400000">
            <a:off x="2379953" y="2645408"/>
            <a:ext cx="761892" cy="867790"/>
            <a:chOff x="8587169" y="5108012"/>
            <a:chExt cx="1184275" cy="1214438"/>
          </a:xfrm>
          <a:solidFill>
            <a:schemeClr val="tx1"/>
          </a:solidFill>
        </p:grpSpPr>
        <p:sp>
          <p:nvSpPr>
            <p:cNvPr id="12" name="Freeform 11"/>
            <p:cNvSpPr>
              <a:spLocks noEditPoints="1"/>
            </p:cNvSpPr>
            <p:nvPr/>
          </p:nvSpPr>
          <p:spPr bwMode="black">
            <a:xfrm>
              <a:off x="8587169" y="5108012"/>
              <a:ext cx="1184275" cy="1214438"/>
            </a:xfrm>
            <a:custGeom>
              <a:avLst/>
              <a:gdLst>
                <a:gd name="T0" fmla="*/ 0 w 316"/>
                <a:gd name="T1" fmla="*/ 78 h 324"/>
                <a:gd name="T2" fmla="*/ 0 w 316"/>
                <a:gd name="T3" fmla="*/ 63 h 324"/>
                <a:gd name="T4" fmla="*/ 0 w 316"/>
                <a:gd name="T5" fmla="*/ 47 h 324"/>
                <a:gd name="T6" fmla="*/ 0 w 316"/>
                <a:gd name="T7" fmla="*/ 16 h 324"/>
                <a:gd name="T8" fmla="*/ 0 w 316"/>
                <a:gd name="T9" fmla="*/ 0 h 324"/>
                <a:gd name="T10" fmla="*/ 13 w 316"/>
                <a:gd name="T11" fmla="*/ 78 h 324"/>
                <a:gd name="T12" fmla="*/ 15 w 316"/>
                <a:gd name="T13" fmla="*/ 0 h 324"/>
                <a:gd name="T14" fmla="*/ 26 w 316"/>
                <a:gd name="T15" fmla="*/ 78 h 324"/>
                <a:gd name="T16" fmla="*/ 31 w 316"/>
                <a:gd name="T17" fmla="*/ 0 h 324"/>
                <a:gd name="T18" fmla="*/ 46 w 316"/>
                <a:gd name="T19" fmla="*/ 0 h 324"/>
                <a:gd name="T20" fmla="*/ 52 w 316"/>
                <a:gd name="T21" fmla="*/ 78 h 324"/>
                <a:gd name="T22" fmla="*/ 39 w 316"/>
                <a:gd name="T23" fmla="*/ 78 h 324"/>
                <a:gd name="T24" fmla="*/ 62 w 316"/>
                <a:gd name="T25" fmla="*/ 0 h 324"/>
                <a:gd name="T26" fmla="*/ 65 w 316"/>
                <a:gd name="T27" fmla="*/ 78 h 324"/>
                <a:gd name="T28" fmla="*/ 78 w 316"/>
                <a:gd name="T29" fmla="*/ 0 h 324"/>
                <a:gd name="T30" fmla="*/ 78 w 316"/>
                <a:gd name="T31" fmla="*/ 78 h 324"/>
                <a:gd name="T32" fmla="*/ 78 w 316"/>
                <a:gd name="T33" fmla="*/ 63 h 324"/>
                <a:gd name="T34" fmla="*/ 78 w 316"/>
                <a:gd name="T35" fmla="*/ 47 h 324"/>
                <a:gd name="T36" fmla="*/ 78 w 316"/>
                <a:gd name="T37" fmla="*/ 16 h 324"/>
                <a:gd name="T38" fmla="*/ 0 w 316"/>
                <a:gd name="T39" fmla="*/ 32 h 324"/>
                <a:gd name="T40" fmla="*/ 78 w 316"/>
                <a:gd name="T41" fmla="*/ 32 h 324"/>
                <a:gd name="T42" fmla="*/ 316 w 316"/>
                <a:gd name="T43" fmla="*/ 182 h 324"/>
                <a:gd name="T44" fmla="*/ 114 w 316"/>
                <a:gd name="T45" fmla="*/ 42 h 324"/>
                <a:gd name="T46" fmla="*/ 114 w 316"/>
                <a:gd name="T47" fmla="*/ 49 h 324"/>
                <a:gd name="T48" fmla="*/ 116 w 316"/>
                <a:gd name="T49" fmla="*/ 28 h 324"/>
                <a:gd name="T50" fmla="*/ 119 w 316"/>
                <a:gd name="T51" fmla="*/ 62 h 324"/>
                <a:gd name="T52" fmla="*/ 123 w 316"/>
                <a:gd name="T53" fmla="*/ 16 h 324"/>
                <a:gd name="T54" fmla="*/ 127 w 316"/>
                <a:gd name="T55" fmla="*/ 73 h 324"/>
                <a:gd name="T56" fmla="*/ 133 w 316"/>
                <a:gd name="T57" fmla="*/ 7 h 324"/>
                <a:gd name="T58" fmla="*/ 138 w 316"/>
                <a:gd name="T59" fmla="*/ 81 h 324"/>
                <a:gd name="T60" fmla="*/ 146 w 316"/>
                <a:gd name="T61" fmla="*/ 1 h 324"/>
                <a:gd name="T62" fmla="*/ 158 w 316"/>
                <a:gd name="T63" fmla="*/ 84 h 324"/>
                <a:gd name="T64" fmla="*/ 166 w 316"/>
                <a:gd name="T65" fmla="*/ 2 h 324"/>
                <a:gd name="T66" fmla="*/ 172 w 316"/>
                <a:gd name="T67" fmla="*/ 81 h 324"/>
                <a:gd name="T68" fmla="*/ 179 w 316"/>
                <a:gd name="T69" fmla="*/ 7 h 324"/>
                <a:gd name="T70" fmla="*/ 183 w 316"/>
                <a:gd name="T71" fmla="*/ 74 h 324"/>
                <a:gd name="T72" fmla="*/ 189 w 316"/>
                <a:gd name="T73" fmla="*/ 17 h 324"/>
                <a:gd name="T74" fmla="*/ 192 w 316"/>
                <a:gd name="T75" fmla="*/ 63 h 324"/>
                <a:gd name="T76" fmla="*/ 196 w 316"/>
                <a:gd name="T77" fmla="*/ 29 h 324"/>
                <a:gd name="T78" fmla="*/ 197 w 316"/>
                <a:gd name="T79" fmla="*/ 50 h 324"/>
                <a:gd name="T80" fmla="*/ 198 w 316"/>
                <a:gd name="T81" fmla="*/ 42 h 324"/>
                <a:gd name="T82" fmla="*/ 316 w 316"/>
                <a:gd name="T83" fmla="*/ 249 h 324"/>
                <a:gd name="T84" fmla="*/ 146 w 316"/>
                <a:gd name="T85" fmla="*/ 249 h 324"/>
                <a:gd name="T86" fmla="*/ 0 w 316"/>
                <a:gd name="T87" fmla="*/ 189 h 324"/>
                <a:gd name="T88" fmla="*/ 0 w 316"/>
                <a:gd name="T89" fmla="*/ 198 h 324"/>
                <a:gd name="T90" fmla="*/ 0 w 316"/>
                <a:gd name="T91" fmla="*/ 177 h 324"/>
                <a:gd name="T92" fmla="*/ 0 w 316"/>
                <a:gd name="T93" fmla="*/ 165 h 324"/>
                <a:gd name="T94" fmla="*/ 0 w 316"/>
                <a:gd name="T95" fmla="*/ 153 h 324"/>
                <a:gd name="T96" fmla="*/ 0 w 316"/>
                <a:gd name="T97" fmla="*/ 141 h 324"/>
                <a:gd name="T98" fmla="*/ 0 w 316"/>
                <a:gd name="T99" fmla="*/ 129 h 324"/>
                <a:gd name="T100" fmla="*/ 6 w 316"/>
                <a:gd name="T101" fmla="*/ 120 h 324"/>
                <a:gd name="T102" fmla="*/ 16 w 316"/>
                <a:gd name="T103" fmla="*/ 189 h 324"/>
                <a:gd name="T104" fmla="*/ 16 w 316"/>
                <a:gd name="T105" fmla="*/ 124 h 324"/>
                <a:gd name="T106" fmla="*/ 27 w 316"/>
                <a:gd name="T107" fmla="*/ 183 h 324"/>
                <a:gd name="T108" fmla="*/ 27 w 316"/>
                <a:gd name="T109" fmla="*/ 130 h 324"/>
                <a:gd name="T110" fmla="*/ 37 w 316"/>
                <a:gd name="T111" fmla="*/ 177 h 324"/>
                <a:gd name="T112" fmla="*/ 37 w 316"/>
                <a:gd name="T113" fmla="*/ 136 h 324"/>
                <a:gd name="T114" fmla="*/ 47 w 316"/>
                <a:gd name="T115" fmla="*/ 171 h 324"/>
                <a:gd name="T116" fmla="*/ 48 w 316"/>
                <a:gd name="T117" fmla="*/ 142 h 324"/>
                <a:gd name="T118" fmla="*/ 58 w 316"/>
                <a:gd name="T119" fmla="*/ 165 h 324"/>
                <a:gd name="T120" fmla="*/ 58 w 316"/>
                <a:gd name="T121" fmla="*/ 148 h 324"/>
                <a:gd name="T122" fmla="*/ 60 w 316"/>
                <a:gd name="T123" fmla="*/ 15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324">
                  <a:moveTo>
                    <a:pt x="0" y="78"/>
                  </a:moveTo>
                  <a:cubicBezTo>
                    <a:pt x="6" y="78"/>
                    <a:pt x="6" y="78"/>
                    <a:pt x="6" y="78"/>
                  </a:cubicBezTo>
                  <a:cubicBezTo>
                    <a:pt x="6" y="84"/>
                    <a:pt x="6" y="84"/>
                    <a:pt x="6" y="84"/>
                  </a:cubicBezTo>
                  <a:cubicBezTo>
                    <a:pt x="0" y="84"/>
                    <a:pt x="0" y="84"/>
                    <a:pt x="0" y="84"/>
                  </a:cubicBezTo>
                  <a:lnTo>
                    <a:pt x="0" y="78"/>
                  </a:lnTo>
                  <a:close/>
                  <a:moveTo>
                    <a:pt x="0" y="63"/>
                  </a:moveTo>
                  <a:cubicBezTo>
                    <a:pt x="6" y="63"/>
                    <a:pt x="6" y="63"/>
                    <a:pt x="6" y="63"/>
                  </a:cubicBezTo>
                  <a:cubicBezTo>
                    <a:pt x="6" y="69"/>
                    <a:pt x="6" y="69"/>
                    <a:pt x="6" y="69"/>
                  </a:cubicBezTo>
                  <a:cubicBezTo>
                    <a:pt x="0" y="69"/>
                    <a:pt x="0" y="69"/>
                    <a:pt x="0" y="69"/>
                  </a:cubicBezTo>
                  <a:lnTo>
                    <a:pt x="0" y="63"/>
                  </a:lnTo>
                  <a:close/>
                  <a:moveTo>
                    <a:pt x="0" y="47"/>
                  </a:moveTo>
                  <a:cubicBezTo>
                    <a:pt x="6" y="47"/>
                    <a:pt x="6" y="47"/>
                    <a:pt x="6" y="47"/>
                  </a:cubicBezTo>
                  <a:cubicBezTo>
                    <a:pt x="6" y="53"/>
                    <a:pt x="6" y="53"/>
                    <a:pt x="6" y="53"/>
                  </a:cubicBezTo>
                  <a:cubicBezTo>
                    <a:pt x="0" y="53"/>
                    <a:pt x="0" y="53"/>
                    <a:pt x="0" y="53"/>
                  </a:cubicBezTo>
                  <a:lnTo>
                    <a:pt x="0" y="47"/>
                  </a:lnTo>
                  <a:close/>
                  <a:moveTo>
                    <a:pt x="0" y="16"/>
                  </a:moveTo>
                  <a:cubicBezTo>
                    <a:pt x="6" y="16"/>
                    <a:pt x="6" y="16"/>
                    <a:pt x="6" y="16"/>
                  </a:cubicBezTo>
                  <a:cubicBezTo>
                    <a:pt x="6" y="22"/>
                    <a:pt x="6" y="22"/>
                    <a:pt x="6" y="22"/>
                  </a:cubicBezTo>
                  <a:cubicBezTo>
                    <a:pt x="0" y="22"/>
                    <a:pt x="0" y="22"/>
                    <a:pt x="0" y="22"/>
                  </a:cubicBezTo>
                  <a:lnTo>
                    <a:pt x="0" y="16"/>
                  </a:lnTo>
                  <a:close/>
                  <a:moveTo>
                    <a:pt x="0" y="0"/>
                  </a:moveTo>
                  <a:cubicBezTo>
                    <a:pt x="6" y="0"/>
                    <a:pt x="6" y="0"/>
                    <a:pt x="6" y="0"/>
                  </a:cubicBezTo>
                  <a:cubicBezTo>
                    <a:pt x="6" y="7"/>
                    <a:pt x="6" y="7"/>
                    <a:pt x="6" y="7"/>
                  </a:cubicBezTo>
                  <a:cubicBezTo>
                    <a:pt x="0" y="7"/>
                    <a:pt x="0" y="7"/>
                    <a:pt x="0" y="7"/>
                  </a:cubicBezTo>
                  <a:lnTo>
                    <a:pt x="0" y="0"/>
                  </a:lnTo>
                  <a:close/>
                  <a:moveTo>
                    <a:pt x="13" y="78"/>
                  </a:moveTo>
                  <a:cubicBezTo>
                    <a:pt x="19" y="78"/>
                    <a:pt x="19" y="78"/>
                    <a:pt x="19" y="78"/>
                  </a:cubicBezTo>
                  <a:cubicBezTo>
                    <a:pt x="19" y="84"/>
                    <a:pt x="19" y="84"/>
                    <a:pt x="19" y="84"/>
                  </a:cubicBezTo>
                  <a:cubicBezTo>
                    <a:pt x="13" y="84"/>
                    <a:pt x="13" y="84"/>
                    <a:pt x="13" y="84"/>
                  </a:cubicBezTo>
                  <a:lnTo>
                    <a:pt x="13" y="78"/>
                  </a:lnTo>
                  <a:close/>
                  <a:moveTo>
                    <a:pt x="15" y="0"/>
                  </a:moveTo>
                  <a:cubicBezTo>
                    <a:pt x="22" y="0"/>
                    <a:pt x="22" y="0"/>
                    <a:pt x="22" y="0"/>
                  </a:cubicBezTo>
                  <a:cubicBezTo>
                    <a:pt x="22" y="7"/>
                    <a:pt x="22" y="7"/>
                    <a:pt x="22" y="7"/>
                  </a:cubicBezTo>
                  <a:cubicBezTo>
                    <a:pt x="15" y="7"/>
                    <a:pt x="15" y="7"/>
                    <a:pt x="15" y="7"/>
                  </a:cubicBezTo>
                  <a:lnTo>
                    <a:pt x="15" y="0"/>
                  </a:lnTo>
                  <a:close/>
                  <a:moveTo>
                    <a:pt x="26" y="78"/>
                  </a:moveTo>
                  <a:cubicBezTo>
                    <a:pt x="32" y="78"/>
                    <a:pt x="32" y="78"/>
                    <a:pt x="32" y="78"/>
                  </a:cubicBezTo>
                  <a:cubicBezTo>
                    <a:pt x="32" y="84"/>
                    <a:pt x="32" y="84"/>
                    <a:pt x="32" y="84"/>
                  </a:cubicBezTo>
                  <a:cubicBezTo>
                    <a:pt x="26" y="84"/>
                    <a:pt x="26" y="84"/>
                    <a:pt x="26" y="84"/>
                  </a:cubicBezTo>
                  <a:lnTo>
                    <a:pt x="26" y="78"/>
                  </a:lnTo>
                  <a:close/>
                  <a:moveTo>
                    <a:pt x="31" y="0"/>
                  </a:moveTo>
                  <a:cubicBezTo>
                    <a:pt x="37" y="0"/>
                    <a:pt x="37" y="0"/>
                    <a:pt x="37" y="0"/>
                  </a:cubicBezTo>
                  <a:cubicBezTo>
                    <a:pt x="37" y="7"/>
                    <a:pt x="37" y="7"/>
                    <a:pt x="37" y="7"/>
                  </a:cubicBezTo>
                  <a:cubicBezTo>
                    <a:pt x="31" y="7"/>
                    <a:pt x="31" y="7"/>
                    <a:pt x="31" y="7"/>
                  </a:cubicBezTo>
                  <a:lnTo>
                    <a:pt x="31" y="0"/>
                  </a:lnTo>
                  <a:close/>
                  <a:moveTo>
                    <a:pt x="46" y="0"/>
                  </a:moveTo>
                  <a:cubicBezTo>
                    <a:pt x="53" y="0"/>
                    <a:pt x="53" y="0"/>
                    <a:pt x="53" y="0"/>
                  </a:cubicBezTo>
                  <a:cubicBezTo>
                    <a:pt x="53" y="7"/>
                    <a:pt x="53" y="7"/>
                    <a:pt x="53" y="7"/>
                  </a:cubicBezTo>
                  <a:cubicBezTo>
                    <a:pt x="46" y="7"/>
                    <a:pt x="46" y="7"/>
                    <a:pt x="46" y="7"/>
                  </a:cubicBezTo>
                  <a:lnTo>
                    <a:pt x="46" y="0"/>
                  </a:lnTo>
                  <a:close/>
                  <a:moveTo>
                    <a:pt x="52" y="78"/>
                  </a:moveTo>
                  <a:cubicBezTo>
                    <a:pt x="58" y="78"/>
                    <a:pt x="58" y="78"/>
                    <a:pt x="58" y="78"/>
                  </a:cubicBezTo>
                  <a:cubicBezTo>
                    <a:pt x="58" y="84"/>
                    <a:pt x="58" y="84"/>
                    <a:pt x="58" y="84"/>
                  </a:cubicBezTo>
                  <a:cubicBezTo>
                    <a:pt x="52" y="84"/>
                    <a:pt x="52" y="84"/>
                    <a:pt x="52" y="84"/>
                  </a:cubicBezTo>
                  <a:lnTo>
                    <a:pt x="52" y="78"/>
                  </a:lnTo>
                  <a:close/>
                  <a:moveTo>
                    <a:pt x="39" y="78"/>
                  </a:moveTo>
                  <a:cubicBezTo>
                    <a:pt x="45" y="78"/>
                    <a:pt x="45" y="78"/>
                    <a:pt x="45" y="78"/>
                  </a:cubicBezTo>
                  <a:cubicBezTo>
                    <a:pt x="45" y="84"/>
                    <a:pt x="45" y="84"/>
                    <a:pt x="45" y="84"/>
                  </a:cubicBezTo>
                  <a:cubicBezTo>
                    <a:pt x="39" y="84"/>
                    <a:pt x="39" y="84"/>
                    <a:pt x="39" y="84"/>
                  </a:cubicBezTo>
                  <a:lnTo>
                    <a:pt x="39" y="78"/>
                  </a:lnTo>
                  <a:close/>
                  <a:moveTo>
                    <a:pt x="62" y="0"/>
                  </a:moveTo>
                  <a:cubicBezTo>
                    <a:pt x="68" y="0"/>
                    <a:pt x="68" y="0"/>
                    <a:pt x="68" y="0"/>
                  </a:cubicBezTo>
                  <a:cubicBezTo>
                    <a:pt x="68" y="7"/>
                    <a:pt x="68" y="7"/>
                    <a:pt x="68" y="7"/>
                  </a:cubicBezTo>
                  <a:cubicBezTo>
                    <a:pt x="62" y="7"/>
                    <a:pt x="62" y="7"/>
                    <a:pt x="62" y="7"/>
                  </a:cubicBezTo>
                  <a:lnTo>
                    <a:pt x="62" y="0"/>
                  </a:lnTo>
                  <a:close/>
                  <a:moveTo>
                    <a:pt x="65" y="78"/>
                  </a:moveTo>
                  <a:cubicBezTo>
                    <a:pt x="71" y="78"/>
                    <a:pt x="71" y="78"/>
                    <a:pt x="71" y="78"/>
                  </a:cubicBezTo>
                  <a:cubicBezTo>
                    <a:pt x="71" y="84"/>
                    <a:pt x="71" y="84"/>
                    <a:pt x="71" y="84"/>
                  </a:cubicBezTo>
                  <a:cubicBezTo>
                    <a:pt x="65" y="84"/>
                    <a:pt x="65" y="84"/>
                    <a:pt x="65" y="84"/>
                  </a:cubicBezTo>
                  <a:lnTo>
                    <a:pt x="65" y="78"/>
                  </a:lnTo>
                  <a:close/>
                  <a:moveTo>
                    <a:pt x="78" y="0"/>
                  </a:moveTo>
                  <a:cubicBezTo>
                    <a:pt x="84" y="0"/>
                    <a:pt x="84" y="0"/>
                    <a:pt x="84" y="0"/>
                  </a:cubicBezTo>
                  <a:cubicBezTo>
                    <a:pt x="84" y="7"/>
                    <a:pt x="84" y="7"/>
                    <a:pt x="84" y="7"/>
                  </a:cubicBezTo>
                  <a:cubicBezTo>
                    <a:pt x="78" y="7"/>
                    <a:pt x="78" y="7"/>
                    <a:pt x="78" y="7"/>
                  </a:cubicBezTo>
                  <a:lnTo>
                    <a:pt x="78" y="0"/>
                  </a:lnTo>
                  <a:close/>
                  <a:moveTo>
                    <a:pt x="78" y="78"/>
                  </a:moveTo>
                  <a:cubicBezTo>
                    <a:pt x="84" y="78"/>
                    <a:pt x="84" y="78"/>
                    <a:pt x="84" y="78"/>
                  </a:cubicBezTo>
                  <a:cubicBezTo>
                    <a:pt x="84" y="84"/>
                    <a:pt x="84" y="84"/>
                    <a:pt x="84" y="84"/>
                  </a:cubicBezTo>
                  <a:cubicBezTo>
                    <a:pt x="78" y="84"/>
                    <a:pt x="78" y="84"/>
                    <a:pt x="78" y="84"/>
                  </a:cubicBezTo>
                  <a:lnTo>
                    <a:pt x="78" y="78"/>
                  </a:lnTo>
                  <a:close/>
                  <a:moveTo>
                    <a:pt x="78" y="63"/>
                  </a:moveTo>
                  <a:cubicBezTo>
                    <a:pt x="84" y="63"/>
                    <a:pt x="84" y="63"/>
                    <a:pt x="84" y="63"/>
                  </a:cubicBezTo>
                  <a:cubicBezTo>
                    <a:pt x="84" y="69"/>
                    <a:pt x="84" y="69"/>
                    <a:pt x="84" y="69"/>
                  </a:cubicBezTo>
                  <a:cubicBezTo>
                    <a:pt x="78" y="69"/>
                    <a:pt x="78" y="69"/>
                    <a:pt x="78" y="69"/>
                  </a:cubicBezTo>
                  <a:lnTo>
                    <a:pt x="78" y="63"/>
                  </a:lnTo>
                  <a:close/>
                  <a:moveTo>
                    <a:pt x="78" y="47"/>
                  </a:moveTo>
                  <a:cubicBezTo>
                    <a:pt x="84" y="47"/>
                    <a:pt x="84" y="47"/>
                    <a:pt x="84" y="47"/>
                  </a:cubicBezTo>
                  <a:cubicBezTo>
                    <a:pt x="84" y="53"/>
                    <a:pt x="84" y="53"/>
                    <a:pt x="84" y="53"/>
                  </a:cubicBezTo>
                  <a:cubicBezTo>
                    <a:pt x="78" y="53"/>
                    <a:pt x="78" y="53"/>
                    <a:pt x="78" y="53"/>
                  </a:cubicBezTo>
                  <a:lnTo>
                    <a:pt x="78" y="47"/>
                  </a:lnTo>
                  <a:close/>
                  <a:moveTo>
                    <a:pt x="78" y="16"/>
                  </a:moveTo>
                  <a:cubicBezTo>
                    <a:pt x="84" y="16"/>
                    <a:pt x="84" y="16"/>
                    <a:pt x="84" y="16"/>
                  </a:cubicBezTo>
                  <a:cubicBezTo>
                    <a:pt x="84" y="22"/>
                    <a:pt x="84" y="22"/>
                    <a:pt x="84" y="22"/>
                  </a:cubicBezTo>
                  <a:cubicBezTo>
                    <a:pt x="78" y="22"/>
                    <a:pt x="78" y="22"/>
                    <a:pt x="78" y="22"/>
                  </a:cubicBezTo>
                  <a:lnTo>
                    <a:pt x="78" y="16"/>
                  </a:lnTo>
                  <a:close/>
                  <a:moveTo>
                    <a:pt x="0" y="32"/>
                  </a:moveTo>
                  <a:cubicBezTo>
                    <a:pt x="6" y="32"/>
                    <a:pt x="6" y="32"/>
                    <a:pt x="6" y="32"/>
                  </a:cubicBezTo>
                  <a:cubicBezTo>
                    <a:pt x="6" y="38"/>
                    <a:pt x="6" y="38"/>
                    <a:pt x="6" y="38"/>
                  </a:cubicBezTo>
                  <a:cubicBezTo>
                    <a:pt x="0" y="38"/>
                    <a:pt x="0" y="38"/>
                    <a:pt x="0" y="38"/>
                  </a:cubicBezTo>
                  <a:lnTo>
                    <a:pt x="0" y="32"/>
                  </a:lnTo>
                  <a:close/>
                  <a:moveTo>
                    <a:pt x="78" y="32"/>
                  </a:moveTo>
                  <a:cubicBezTo>
                    <a:pt x="84" y="32"/>
                    <a:pt x="84" y="32"/>
                    <a:pt x="84" y="32"/>
                  </a:cubicBezTo>
                  <a:cubicBezTo>
                    <a:pt x="84" y="38"/>
                    <a:pt x="84" y="38"/>
                    <a:pt x="84" y="38"/>
                  </a:cubicBezTo>
                  <a:cubicBezTo>
                    <a:pt x="78" y="38"/>
                    <a:pt x="78" y="38"/>
                    <a:pt x="78" y="38"/>
                  </a:cubicBezTo>
                  <a:lnTo>
                    <a:pt x="78" y="32"/>
                  </a:lnTo>
                  <a:close/>
                  <a:moveTo>
                    <a:pt x="316" y="182"/>
                  </a:moveTo>
                  <a:cubicBezTo>
                    <a:pt x="316" y="161"/>
                    <a:pt x="299" y="144"/>
                    <a:pt x="278" y="144"/>
                  </a:cubicBezTo>
                  <a:cubicBezTo>
                    <a:pt x="258" y="144"/>
                    <a:pt x="241" y="161"/>
                    <a:pt x="241" y="182"/>
                  </a:cubicBezTo>
                  <a:cubicBezTo>
                    <a:pt x="241" y="203"/>
                    <a:pt x="258" y="219"/>
                    <a:pt x="278" y="219"/>
                  </a:cubicBezTo>
                  <a:cubicBezTo>
                    <a:pt x="299" y="219"/>
                    <a:pt x="316" y="203"/>
                    <a:pt x="316" y="182"/>
                  </a:cubicBezTo>
                  <a:moveTo>
                    <a:pt x="114" y="42"/>
                  </a:moveTo>
                  <a:cubicBezTo>
                    <a:pt x="114" y="39"/>
                    <a:pt x="114" y="37"/>
                    <a:pt x="114" y="35"/>
                  </a:cubicBezTo>
                  <a:cubicBezTo>
                    <a:pt x="121" y="36"/>
                    <a:pt x="121" y="36"/>
                    <a:pt x="121" y="36"/>
                  </a:cubicBezTo>
                  <a:cubicBezTo>
                    <a:pt x="120" y="38"/>
                    <a:pt x="120" y="40"/>
                    <a:pt x="120" y="42"/>
                  </a:cubicBezTo>
                  <a:lnTo>
                    <a:pt x="114" y="42"/>
                  </a:lnTo>
                  <a:close/>
                  <a:moveTo>
                    <a:pt x="114" y="49"/>
                  </a:moveTo>
                  <a:cubicBezTo>
                    <a:pt x="120" y="48"/>
                    <a:pt x="120" y="48"/>
                    <a:pt x="120" y="48"/>
                  </a:cubicBezTo>
                  <a:cubicBezTo>
                    <a:pt x="121" y="50"/>
                    <a:pt x="121" y="52"/>
                    <a:pt x="122" y="53"/>
                  </a:cubicBezTo>
                  <a:cubicBezTo>
                    <a:pt x="116" y="55"/>
                    <a:pt x="116" y="55"/>
                    <a:pt x="116" y="55"/>
                  </a:cubicBezTo>
                  <a:cubicBezTo>
                    <a:pt x="115" y="53"/>
                    <a:pt x="115" y="51"/>
                    <a:pt x="114" y="49"/>
                  </a:cubicBezTo>
                  <a:moveTo>
                    <a:pt x="116" y="28"/>
                  </a:moveTo>
                  <a:cubicBezTo>
                    <a:pt x="117" y="26"/>
                    <a:pt x="118" y="24"/>
                    <a:pt x="119" y="22"/>
                  </a:cubicBezTo>
                  <a:cubicBezTo>
                    <a:pt x="124" y="25"/>
                    <a:pt x="124" y="25"/>
                    <a:pt x="124" y="25"/>
                  </a:cubicBezTo>
                  <a:cubicBezTo>
                    <a:pt x="124" y="27"/>
                    <a:pt x="123" y="28"/>
                    <a:pt x="122" y="30"/>
                  </a:cubicBezTo>
                  <a:lnTo>
                    <a:pt x="116" y="28"/>
                  </a:lnTo>
                  <a:close/>
                  <a:moveTo>
                    <a:pt x="119" y="62"/>
                  </a:moveTo>
                  <a:cubicBezTo>
                    <a:pt x="124" y="59"/>
                    <a:pt x="124" y="59"/>
                    <a:pt x="124" y="59"/>
                  </a:cubicBezTo>
                  <a:cubicBezTo>
                    <a:pt x="125" y="61"/>
                    <a:pt x="126" y="62"/>
                    <a:pt x="127" y="64"/>
                  </a:cubicBezTo>
                  <a:cubicBezTo>
                    <a:pt x="122" y="68"/>
                    <a:pt x="122" y="68"/>
                    <a:pt x="122" y="68"/>
                  </a:cubicBezTo>
                  <a:cubicBezTo>
                    <a:pt x="121" y="66"/>
                    <a:pt x="120" y="64"/>
                    <a:pt x="119" y="62"/>
                  </a:cubicBezTo>
                  <a:moveTo>
                    <a:pt x="123" y="16"/>
                  </a:moveTo>
                  <a:cubicBezTo>
                    <a:pt x="124" y="14"/>
                    <a:pt x="126" y="13"/>
                    <a:pt x="128" y="11"/>
                  </a:cubicBezTo>
                  <a:cubicBezTo>
                    <a:pt x="132" y="16"/>
                    <a:pt x="132" y="16"/>
                    <a:pt x="132" y="16"/>
                  </a:cubicBezTo>
                  <a:cubicBezTo>
                    <a:pt x="130" y="17"/>
                    <a:pt x="129" y="18"/>
                    <a:pt x="128" y="20"/>
                  </a:cubicBezTo>
                  <a:lnTo>
                    <a:pt x="123" y="16"/>
                  </a:lnTo>
                  <a:close/>
                  <a:moveTo>
                    <a:pt x="127" y="73"/>
                  </a:moveTo>
                  <a:cubicBezTo>
                    <a:pt x="131" y="68"/>
                    <a:pt x="131" y="68"/>
                    <a:pt x="131" y="68"/>
                  </a:cubicBezTo>
                  <a:cubicBezTo>
                    <a:pt x="133" y="70"/>
                    <a:pt x="134" y="71"/>
                    <a:pt x="136" y="72"/>
                  </a:cubicBezTo>
                  <a:cubicBezTo>
                    <a:pt x="132" y="77"/>
                    <a:pt x="132" y="77"/>
                    <a:pt x="132" y="77"/>
                  </a:cubicBezTo>
                  <a:cubicBezTo>
                    <a:pt x="130" y="76"/>
                    <a:pt x="128" y="74"/>
                    <a:pt x="127" y="73"/>
                  </a:cubicBezTo>
                  <a:moveTo>
                    <a:pt x="133" y="7"/>
                  </a:moveTo>
                  <a:cubicBezTo>
                    <a:pt x="135" y="6"/>
                    <a:pt x="137" y="5"/>
                    <a:pt x="139" y="4"/>
                  </a:cubicBezTo>
                  <a:cubicBezTo>
                    <a:pt x="142" y="9"/>
                    <a:pt x="142" y="9"/>
                    <a:pt x="142" y="9"/>
                  </a:cubicBezTo>
                  <a:cubicBezTo>
                    <a:pt x="140" y="10"/>
                    <a:pt x="138" y="11"/>
                    <a:pt x="137" y="12"/>
                  </a:cubicBezTo>
                  <a:lnTo>
                    <a:pt x="133" y="7"/>
                  </a:lnTo>
                  <a:close/>
                  <a:moveTo>
                    <a:pt x="138" y="81"/>
                  </a:moveTo>
                  <a:cubicBezTo>
                    <a:pt x="141" y="75"/>
                    <a:pt x="141" y="75"/>
                    <a:pt x="141" y="75"/>
                  </a:cubicBezTo>
                  <a:cubicBezTo>
                    <a:pt x="143" y="76"/>
                    <a:pt x="144" y="76"/>
                    <a:pt x="146" y="77"/>
                  </a:cubicBezTo>
                  <a:cubicBezTo>
                    <a:pt x="145" y="83"/>
                    <a:pt x="145" y="83"/>
                    <a:pt x="145" y="83"/>
                  </a:cubicBezTo>
                  <a:cubicBezTo>
                    <a:pt x="142" y="82"/>
                    <a:pt x="140" y="82"/>
                    <a:pt x="138" y="81"/>
                  </a:cubicBezTo>
                  <a:moveTo>
                    <a:pt x="146" y="1"/>
                  </a:moveTo>
                  <a:cubicBezTo>
                    <a:pt x="148" y="1"/>
                    <a:pt x="150" y="1"/>
                    <a:pt x="153" y="0"/>
                  </a:cubicBezTo>
                  <a:cubicBezTo>
                    <a:pt x="153" y="7"/>
                    <a:pt x="153" y="7"/>
                    <a:pt x="153" y="7"/>
                  </a:cubicBezTo>
                  <a:cubicBezTo>
                    <a:pt x="151" y="7"/>
                    <a:pt x="149" y="7"/>
                    <a:pt x="147" y="8"/>
                  </a:cubicBezTo>
                  <a:lnTo>
                    <a:pt x="146" y="1"/>
                  </a:lnTo>
                  <a:close/>
                  <a:moveTo>
                    <a:pt x="152" y="84"/>
                  </a:moveTo>
                  <a:cubicBezTo>
                    <a:pt x="152" y="78"/>
                    <a:pt x="152" y="78"/>
                    <a:pt x="152" y="78"/>
                  </a:cubicBezTo>
                  <a:cubicBezTo>
                    <a:pt x="153" y="78"/>
                    <a:pt x="155" y="78"/>
                    <a:pt x="156" y="78"/>
                  </a:cubicBezTo>
                  <a:cubicBezTo>
                    <a:pt x="157" y="78"/>
                    <a:pt x="157" y="78"/>
                    <a:pt x="158" y="78"/>
                  </a:cubicBezTo>
                  <a:cubicBezTo>
                    <a:pt x="158" y="84"/>
                    <a:pt x="158" y="84"/>
                    <a:pt x="158" y="84"/>
                  </a:cubicBezTo>
                  <a:cubicBezTo>
                    <a:pt x="157" y="84"/>
                    <a:pt x="157" y="84"/>
                    <a:pt x="156" y="84"/>
                  </a:cubicBezTo>
                  <a:cubicBezTo>
                    <a:pt x="154" y="84"/>
                    <a:pt x="153" y="84"/>
                    <a:pt x="152" y="84"/>
                  </a:cubicBezTo>
                  <a:moveTo>
                    <a:pt x="159" y="7"/>
                  </a:moveTo>
                  <a:cubicBezTo>
                    <a:pt x="160" y="0"/>
                    <a:pt x="160" y="0"/>
                    <a:pt x="160" y="0"/>
                  </a:cubicBezTo>
                  <a:cubicBezTo>
                    <a:pt x="162" y="1"/>
                    <a:pt x="164" y="1"/>
                    <a:pt x="166" y="2"/>
                  </a:cubicBezTo>
                  <a:cubicBezTo>
                    <a:pt x="165" y="8"/>
                    <a:pt x="165" y="8"/>
                    <a:pt x="165" y="8"/>
                  </a:cubicBezTo>
                  <a:cubicBezTo>
                    <a:pt x="163" y="7"/>
                    <a:pt x="161" y="7"/>
                    <a:pt x="159" y="7"/>
                  </a:cubicBezTo>
                  <a:moveTo>
                    <a:pt x="164" y="77"/>
                  </a:moveTo>
                  <a:cubicBezTo>
                    <a:pt x="166" y="77"/>
                    <a:pt x="168" y="76"/>
                    <a:pt x="169" y="76"/>
                  </a:cubicBezTo>
                  <a:cubicBezTo>
                    <a:pt x="172" y="81"/>
                    <a:pt x="172" y="81"/>
                    <a:pt x="172" y="81"/>
                  </a:cubicBezTo>
                  <a:cubicBezTo>
                    <a:pt x="170" y="82"/>
                    <a:pt x="168" y="83"/>
                    <a:pt x="165" y="83"/>
                  </a:cubicBezTo>
                  <a:lnTo>
                    <a:pt x="164" y="77"/>
                  </a:lnTo>
                  <a:close/>
                  <a:moveTo>
                    <a:pt x="170" y="10"/>
                  </a:moveTo>
                  <a:cubicBezTo>
                    <a:pt x="173" y="4"/>
                    <a:pt x="173" y="4"/>
                    <a:pt x="173" y="4"/>
                  </a:cubicBezTo>
                  <a:cubicBezTo>
                    <a:pt x="175" y="5"/>
                    <a:pt x="177" y="6"/>
                    <a:pt x="179" y="7"/>
                  </a:cubicBezTo>
                  <a:cubicBezTo>
                    <a:pt x="175" y="12"/>
                    <a:pt x="175" y="12"/>
                    <a:pt x="175" y="12"/>
                  </a:cubicBezTo>
                  <a:cubicBezTo>
                    <a:pt x="174" y="11"/>
                    <a:pt x="172" y="10"/>
                    <a:pt x="170" y="10"/>
                  </a:cubicBezTo>
                  <a:moveTo>
                    <a:pt x="175" y="73"/>
                  </a:moveTo>
                  <a:cubicBezTo>
                    <a:pt x="176" y="72"/>
                    <a:pt x="178" y="71"/>
                    <a:pt x="179" y="69"/>
                  </a:cubicBezTo>
                  <a:cubicBezTo>
                    <a:pt x="183" y="74"/>
                    <a:pt x="183" y="74"/>
                    <a:pt x="183" y="74"/>
                  </a:cubicBezTo>
                  <a:cubicBezTo>
                    <a:pt x="182" y="75"/>
                    <a:pt x="180" y="77"/>
                    <a:pt x="178" y="78"/>
                  </a:cubicBezTo>
                  <a:lnTo>
                    <a:pt x="175" y="73"/>
                  </a:lnTo>
                  <a:close/>
                  <a:moveTo>
                    <a:pt x="180" y="16"/>
                  </a:moveTo>
                  <a:cubicBezTo>
                    <a:pt x="184" y="12"/>
                    <a:pt x="184" y="12"/>
                    <a:pt x="184" y="12"/>
                  </a:cubicBezTo>
                  <a:cubicBezTo>
                    <a:pt x="186" y="13"/>
                    <a:pt x="188" y="15"/>
                    <a:pt x="189" y="17"/>
                  </a:cubicBezTo>
                  <a:cubicBezTo>
                    <a:pt x="184" y="20"/>
                    <a:pt x="184" y="20"/>
                    <a:pt x="184" y="20"/>
                  </a:cubicBezTo>
                  <a:cubicBezTo>
                    <a:pt x="183" y="19"/>
                    <a:pt x="182" y="17"/>
                    <a:pt x="180" y="16"/>
                  </a:cubicBezTo>
                  <a:moveTo>
                    <a:pt x="184" y="65"/>
                  </a:moveTo>
                  <a:cubicBezTo>
                    <a:pt x="185" y="63"/>
                    <a:pt x="186" y="62"/>
                    <a:pt x="187" y="60"/>
                  </a:cubicBezTo>
                  <a:cubicBezTo>
                    <a:pt x="192" y="63"/>
                    <a:pt x="192" y="63"/>
                    <a:pt x="192" y="63"/>
                  </a:cubicBezTo>
                  <a:cubicBezTo>
                    <a:pt x="191" y="65"/>
                    <a:pt x="190" y="67"/>
                    <a:pt x="188" y="69"/>
                  </a:cubicBezTo>
                  <a:lnTo>
                    <a:pt x="184" y="65"/>
                  </a:lnTo>
                  <a:close/>
                  <a:moveTo>
                    <a:pt x="187" y="26"/>
                  </a:moveTo>
                  <a:cubicBezTo>
                    <a:pt x="193" y="23"/>
                    <a:pt x="193" y="23"/>
                    <a:pt x="193" y="23"/>
                  </a:cubicBezTo>
                  <a:cubicBezTo>
                    <a:pt x="194" y="25"/>
                    <a:pt x="195" y="27"/>
                    <a:pt x="196" y="29"/>
                  </a:cubicBezTo>
                  <a:cubicBezTo>
                    <a:pt x="190" y="31"/>
                    <a:pt x="190" y="31"/>
                    <a:pt x="190" y="31"/>
                  </a:cubicBezTo>
                  <a:cubicBezTo>
                    <a:pt x="189" y="29"/>
                    <a:pt x="188" y="27"/>
                    <a:pt x="187" y="26"/>
                  </a:cubicBezTo>
                  <a:moveTo>
                    <a:pt x="189" y="55"/>
                  </a:moveTo>
                  <a:cubicBezTo>
                    <a:pt x="190" y="53"/>
                    <a:pt x="191" y="51"/>
                    <a:pt x="191" y="49"/>
                  </a:cubicBezTo>
                  <a:cubicBezTo>
                    <a:pt x="197" y="50"/>
                    <a:pt x="197" y="50"/>
                    <a:pt x="197" y="50"/>
                  </a:cubicBezTo>
                  <a:cubicBezTo>
                    <a:pt x="197" y="53"/>
                    <a:pt x="196" y="55"/>
                    <a:pt x="195" y="57"/>
                  </a:cubicBezTo>
                  <a:lnTo>
                    <a:pt x="189" y="55"/>
                  </a:lnTo>
                  <a:close/>
                  <a:moveTo>
                    <a:pt x="191" y="37"/>
                  </a:moveTo>
                  <a:cubicBezTo>
                    <a:pt x="197" y="36"/>
                    <a:pt x="197" y="36"/>
                    <a:pt x="197" y="36"/>
                  </a:cubicBezTo>
                  <a:cubicBezTo>
                    <a:pt x="198" y="38"/>
                    <a:pt x="198" y="40"/>
                    <a:pt x="198" y="42"/>
                  </a:cubicBezTo>
                  <a:cubicBezTo>
                    <a:pt x="198" y="43"/>
                    <a:pt x="198" y="43"/>
                    <a:pt x="198" y="43"/>
                  </a:cubicBezTo>
                  <a:cubicBezTo>
                    <a:pt x="192" y="43"/>
                    <a:pt x="192" y="43"/>
                    <a:pt x="192" y="43"/>
                  </a:cubicBezTo>
                  <a:cubicBezTo>
                    <a:pt x="192" y="42"/>
                    <a:pt x="192" y="42"/>
                    <a:pt x="192" y="42"/>
                  </a:cubicBezTo>
                  <a:cubicBezTo>
                    <a:pt x="192" y="40"/>
                    <a:pt x="191" y="39"/>
                    <a:pt x="191" y="37"/>
                  </a:cubicBezTo>
                  <a:moveTo>
                    <a:pt x="316" y="249"/>
                  </a:moveTo>
                  <a:cubicBezTo>
                    <a:pt x="241" y="249"/>
                    <a:pt x="241" y="249"/>
                    <a:pt x="241" y="249"/>
                  </a:cubicBezTo>
                  <a:cubicBezTo>
                    <a:pt x="241" y="324"/>
                    <a:pt x="241" y="324"/>
                    <a:pt x="241" y="324"/>
                  </a:cubicBezTo>
                  <a:cubicBezTo>
                    <a:pt x="316" y="324"/>
                    <a:pt x="316" y="324"/>
                    <a:pt x="316" y="324"/>
                  </a:cubicBezTo>
                  <a:lnTo>
                    <a:pt x="316" y="249"/>
                  </a:lnTo>
                  <a:close/>
                  <a:moveTo>
                    <a:pt x="146" y="249"/>
                  </a:moveTo>
                  <a:cubicBezTo>
                    <a:pt x="146" y="324"/>
                    <a:pt x="146" y="324"/>
                    <a:pt x="146" y="324"/>
                  </a:cubicBezTo>
                  <a:cubicBezTo>
                    <a:pt x="211" y="287"/>
                    <a:pt x="211" y="287"/>
                    <a:pt x="211" y="287"/>
                  </a:cubicBezTo>
                  <a:lnTo>
                    <a:pt x="146" y="249"/>
                  </a:lnTo>
                  <a:close/>
                  <a:moveTo>
                    <a:pt x="0" y="198"/>
                  </a:moveTo>
                  <a:cubicBezTo>
                    <a:pt x="0" y="189"/>
                    <a:pt x="0" y="189"/>
                    <a:pt x="0" y="189"/>
                  </a:cubicBezTo>
                  <a:cubicBezTo>
                    <a:pt x="6" y="189"/>
                    <a:pt x="6" y="189"/>
                    <a:pt x="6" y="189"/>
                  </a:cubicBezTo>
                  <a:cubicBezTo>
                    <a:pt x="6" y="193"/>
                    <a:pt x="6" y="193"/>
                    <a:pt x="6" y="193"/>
                  </a:cubicBezTo>
                  <a:cubicBezTo>
                    <a:pt x="5" y="193"/>
                    <a:pt x="5" y="193"/>
                    <a:pt x="5" y="193"/>
                  </a:cubicBezTo>
                  <a:cubicBezTo>
                    <a:pt x="6" y="195"/>
                    <a:pt x="6" y="195"/>
                    <a:pt x="6" y="195"/>
                  </a:cubicBezTo>
                  <a:lnTo>
                    <a:pt x="0" y="198"/>
                  </a:lnTo>
                  <a:close/>
                  <a:moveTo>
                    <a:pt x="0" y="177"/>
                  </a:moveTo>
                  <a:cubicBezTo>
                    <a:pt x="6" y="177"/>
                    <a:pt x="6" y="177"/>
                    <a:pt x="6" y="177"/>
                  </a:cubicBezTo>
                  <a:cubicBezTo>
                    <a:pt x="6" y="183"/>
                    <a:pt x="6" y="183"/>
                    <a:pt x="6" y="183"/>
                  </a:cubicBezTo>
                  <a:cubicBezTo>
                    <a:pt x="0" y="183"/>
                    <a:pt x="0" y="183"/>
                    <a:pt x="0" y="183"/>
                  </a:cubicBezTo>
                  <a:lnTo>
                    <a:pt x="0" y="177"/>
                  </a:lnTo>
                  <a:close/>
                  <a:moveTo>
                    <a:pt x="0" y="165"/>
                  </a:moveTo>
                  <a:cubicBezTo>
                    <a:pt x="6" y="165"/>
                    <a:pt x="6" y="165"/>
                    <a:pt x="6" y="165"/>
                  </a:cubicBezTo>
                  <a:cubicBezTo>
                    <a:pt x="6" y="171"/>
                    <a:pt x="6" y="171"/>
                    <a:pt x="6" y="171"/>
                  </a:cubicBezTo>
                  <a:cubicBezTo>
                    <a:pt x="0" y="171"/>
                    <a:pt x="0" y="171"/>
                    <a:pt x="0" y="171"/>
                  </a:cubicBezTo>
                  <a:lnTo>
                    <a:pt x="0" y="165"/>
                  </a:lnTo>
                  <a:close/>
                  <a:moveTo>
                    <a:pt x="0" y="153"/>
                  </a:moveTo>
                  <a:cubicBezTo>
                    <a:pt x="6" y="153"/>
                    <a:pt x="6" y="153"/>
                    <a:pt x="6" y="153"/>
                  </a:cubicBezTo>
                  <a:cubicBezTo>
                    <a:pt x="6" y="159"/>
                    <a:pt x="6" y="159"/>
                    <a:pt x="6" y="159"/>
                  </a:cubicBezTo>
                  <a:cubicBezTo>
                    <a:pt x="0" y="159"/>
                    <a:pt x="0" y="159"/>
                    <a:pt x="0" y="159"/>
                  </a:cubicBezTo>
                  <a:lnTo>
                    <a:pt x="0" y="153"/>
                  </a:lnTo>
                  <a:close/>
                  <a:moveTo>
                    <a:pt x="0" y="141"/>
                  </a:moveTo>
                  <a:cubicBezTo>
                    <a:pt x="6" y="141"/>
                    <a:pt x="6" y="141"/>
                    <a:pt x="6" y="141"/>
                  </a:cubicBezTo>
                  <a:cubicBezTo>
                    <a:pt x="6" y="147"/>
                    <a:pt x="6" y="147"/>
                    <a:pt x="6" y="147"/>
                  </a:cubicBezTo>
                  <a:cubicBezTo>
                    <a:pt x="0" y="147"/>
                    <a:pt x="0" y="147"/>
                    <a:pt x="0" y="147"/>
                  </a:cubicBezTo>
                  <a:lnTo>
                    <a:pt x="0" y="141"/>
                  </a:lnTo>
                  <a:close/>
                  <a:moveTo>
                    <a:pt x="0" y="129"/>
                  </a:moveTo>
                  <a:cubicBezTo>
                    <a:pt x="6" y="129"/>
                    <a:pt x="6" y="129"/>
                    <a:pt x="6" y="129"/>
                  </a:cubicBezTo>
                  <a:cubicBezTo>
                    <a:pt x="6" y="135"/>
                    <a:pt x="6" y="135"/>
                    <a:pt x="6" y="135"/>
                  </a:cubicBezTo>
                  <a:cubicBezTo>
                    <a:pt x="0" y="135"/>
                    <a:pt x="0" y="135"/>
                    <a:pt x="0" y="135"/>
                  </a:cubicBezTo>
                  <a:lnTo>
                    <a:pt x="0" y="129"/>
                  </a:lnTo>
                  <a:close/>
                  <a:moveTo>
                    <a:pt x="0" y="123"/>
                  </a:moveTo>
                  <a:cubicBezTo>
                    <a:pt x="0" y="114"/>
                    <a:pt x="0" y="114"/>
                    <a:pt x="0" y="114"/>
                  </a:cubicBezTo>
                  <a:cubicBezTo>
                    <a:pt x="6" y="118"/>
                    <a:pt x="6" y="118"/>
                    <a:pt x="6" y="118"/>
                  </a:cubicBezTo>
                  <a:cubicBezTo>
                    <a:pt x="5" y="120"/>
                    <a:pt x="5" y="120"/>
                    <a:pt x="5" y="120"/>
                  </a:cubicBezTo>
                  <a:cubicBezTo>
                    <a:pt x="6" y="120"/>
                    <a:pt x="6" y="120"/>
                    <a:pt x="6" y="120"/>
                  </a:cubicBezTo>
                  <a:cubicBezTo>
                    <a:pt x="6" y="123"/>
                    <a:pt x="6" y="123"/>
                    <a:pt x="6" y="123"/>
                  </a:cubicBezTo>
                  <a:lnTo>
                    <a:pt x="0" y="123"/>
                  </a:lnTo>
                  <a:close/>
                  <a:moveTo>
                    <a:pt x="8" y="187"/>
                  </a:moveTo>
                  <a:cubicBezTo>
                    <a:pt x="13" y="184"/>
                    <a:pt x="13" y="184"/>
                    <a:pt x="13" y="184"/>
                  </a:cubicBezTo>
                  <a:cubicBezTo>
                    <a:pt x="16" y="189"/>
                    <a:pt x="16" y="189"/>
                    <a:pt x="16" y="189"/>
                  </a:cubicBezTo>
                  <a:cubicBezTo>
                    <a:pt x="11" y="192"/>
                    <a:pt x="11" y="192"/>
                    <a:pt x="11" y="192"/>
                  </a:cubicBezTo>
                  <a:lnTo>
                    <a:pt x="8" y="187"/>
                  </a:lnTo>
                  <a:close/>
                  <a:moveTo>
                    <a:pt x="8" y="126"/>
                  </a:moveTo>
                  <a:cubicBezTo>
                    <a:pt x="11" y="121"/>
                    <a:pt x="11" y="121"/>
                    <a:pt x="11" y="121"/>
                  </a:cubicBezTo>
                  <a:cubicBezTo>
                    <a:pt x="16" y="124"/>
                    <a:pt x="16" y="124"/>
                    <a:pt x="16" y="124"/>
                  </a:cubicBezTo>
                  <a:cubicBezTo>
                    <a:pt x="13" y="129"/>
                    <a:pt x="13" y="129"/>
                    <a:pt x="13" y="129"/>
                  </a:cubicBezTo>
                  <a:lnTo>
                    <a:pt x="8" y="126"/>
                  </a:lnTo>
                  <a:close/>
                  <a:moveTo>
                    <a:pt x="19" y="181"/>
                  </a:moveTo>
                  <a:cubicBezTo>
                    <a:pt x="24" y="178"/>
                    <a:pt x="24" y="178"/>
                    <a:pt x="24" y="178"/>
                  </a:cubicBezTo>
                  <a:cubicBezTo>
                    <a:pt x="27" y="183"/>
                    <a:pt x="27" y="183"/>
                    <a:pt x="27" y="183"/>
                  </a:cubicBezTo>
                  <a:cubicBezTo>
                    <a:pt x="21" y="186"/>
                    <a:pt x="21" y="186"/>
                    <a:pt x="21" y="186"/>
                  </a:cubicBezTo>
                  <a:lnTo>
                    <a:pt x="19" y="181"/>
                  </a:lnTo>
                  <a:close/>
                  <a:moveTo>
                    <a:pt x="19" y="132"/>
                  </a:moveTo>
                  <a:cubicBezTo>
                    <a:pt x="22" y="127"/>
                    <a:pt x="22" y="127"/>
                    <a:pt x="22" y="127"/>
                  </a:cubicBezTo>
                  <a:cubicBezTo>
                    <a:pt x="27" y="130"/>
                    <a:pt x="27" y="130"/>
                    <a:pt x="27" y="130"/>
                  </a:cubicBezTo>
                  <a:cubicBezTo>
                    <a:pt x="24" y="135"/>
                    <a:pt x="24" y="135"/>
                    <a:pt x="24" y="135"/>
                  </a:cubicBezTo>
                  <a:lnTo>
                    <a:pt x="19" y="132"/>
                  </a:lnTo>
                  <a:close/>
                  <a:moveTo>
                    <a:pt x="29" y="175"/>
                  </a:moveTo>
                  <a:cubicBezTo>
                    <a:pt x="34" y="172"/>
                    <a:pt x="34" y="172"/>
                    <a:pt x="34" y="172"/>
                  </a:cubicBezTo>
                  <a:cubicBezTo>
                    <a:pt x="37" y="177"/>
                    <a:pt x="37" y="177"/>
                    <a:pt x="37" y="177"/>
                  </a:cubicBezTo>
                  <a:cubicBezTo>
                    <a:pt x="32" y="180"/>
                    <a:pt x="32" y="180"/>
                    <a:pt x="32" y="180"/>
                  </a:cubicBezTo>
                  <a:lnTo>
                    <a:pt x="29" y="175"/>
                  </a:lnTo>
                  <a:close/>
                  <a:moveTo>
                    <a:pt x="29" y="138"/>
                  </a:moveTo>
                  <a:cubicBezTo>
                    <a:pt x="32" y="133"/>
                    <a:pt x="32" y="133"/>
                    <a:pt x="32" y="133"/>
                  </a:cubicBezTo>
                  <a:cubicBezTo>
                    <a:pt x="37" y="136"/>
                    <a:pt x="37" y="136"/>
                    <a:pt x="37" y="136"/>
                  </a:cubicBezTo>
                  <a:cubicBezTo>
                    <a:pt x="34" y="141"/>
                    <a:pt x="34" y="141"/>
                    <a:pt x="34" y="141"/>
                  </a:cubicBezTo>
                  <a:lnTo>
                    <a:pt x="29" y="138"/>
                  </a:lnTo>
                  <a:close/>
                  <a:moveTo>
                    <a:pt x="39" y="169"/>
                  </a:moveTo>
                  <a:cubicBezTo>
                    <a:pt x="44" y="166"/>
                    <a:pt x="44" y="166"/>
                    <a:pt x="44" y="166"/>
                  </a:cubicBezTo>
                  <a:cubicBezTo>
                    <a:pt x="47" y="171"/>
                    <a:pt x="47" y="171"/>
                    <a:pt x="47" y="171"/>
                  </a:cubicBezTo>
                  <a:cubicBezTo>
                    <a:pt x="42" y="174"/>
                    <a:pt x="42" y="174"/>
                    <a:pt x="42" y="174"/>
                  </a:cubicBezTo>
                  <a:lnTo>
                    <a:pt x="39" y="169"/>
                  </a:lnTo>
                  <a:close/>
                  <a:moveTo>
                    <a:pt x="39" y="144"/>
                  </a:moveTo>
                  <a:cubicBezTo>
                    <a:pt x="42" y="139"/>
                    <a:pt x="42" y="139"/>
                    <a:pt x="42" y="139"/>
                  </a:cubicBezTo>
                  <a:cubicBezTo>
                    <a:pt x="48" y="142"/>
                    <a:pt x="48" y="142"/>
                    <a:pt x="48" y="142"/>
                  </a:cubicBezTo>
                  <a:cubicBezTo>
                    <a:pt x="45" y="147"/>
                    <a:pt x="45" y="147"/>
                    <a:pt x="45" y="147"/>
                  </a:cubicBezTo>
                  <a:lnTo>
                    <a:pt x="39" y="144"/>
                  </a:lnTo>
                  <a:close/>
                  <a:moveTo>
                    <a:pt x="50" y="163"/>
                  </a:moveTo>
                  <a:cubicBezTo>
                    <a:pt x="55" y="160"/>
                    <a:pt x="55" y="160"/>
                    <a:pt x="55" y="160"/>
                  </a:cubicBezTo>
                  <a:cubicBezTo>
                    <a:pt x="58" y="165"/>
                    <a:pt x="58" y="165"/>
                    <a:pt x="58" y="165"/>
                  </a:cubicBezTo>
                  <a:cubicBezTo>
                    <a:pt x="53" y="168"/>
                    <a:pt x="53" y="168"/>
                    <a:pt x="53" y="168"/>
                  </a:cubicBezTo>
                  <a:lnTo>
                    <a:pt x="50" y="163"/>
                  </a:lnTo>
                  <a:close/>
                  <a:moveTo>
                    <a:pt x="50" y="150"/>
                  </a:moveTo>
                  <a:cubicBezTo>
                    <a:pt x="53" y="145"/>
                    <a:pt x="53" y="145"/>
                    <a:pt x="53" y="145"/>
                  </a:cubicBezTo>
                  <a:cubicBezTo>
                    <a:pt x="58" y="148"/>
                    <a:pt x="58" y="148"/>
                    <a:pt x="58" y="148"/>
                  </a:cubicBezTo>
                  <a:cubicBezTo>
                    <a:pt x="55" y="153"/>
                    <a:pt x="55" y="153"/>
                    <a:pt x="55" y="153"/>
                  </a:cubicBezTo>
                  <a:lnTo>
                    <a:pt x="50" y="150"/>
                  </a:lnTo>
                  <a:close/>
                  <a:moveTo>
                    <a:pt x="60" y="157"/>
                  </a:moveTo>
                  <a:cubicBezTo>
                    <a:pt x="61" y="156"/>
                    <a:pt x="61" y="156"/>
                    <a:pt x="61" y="156"/>
                  </a:cubicBezTo>
                  <a:cubicBezTo>
                    <a:pt x="60" y="156"/>
                    <a:pt x="60" y="156"/>
                    <a:pt x="60" y="156"/>
                  </a:cubicBezTo>
                  <a:cubicBezTo>
                    <a:pt x="63" y="151"/>
                    <a:pt x="63" y="151"/>
                    <a:pt x="63" y="151"/>
                  </a:cubicBezTo>
                  <a:cubicBezTo>
                    <a:pt x="73" y="156"/>
                    <a:pt x="73" y="156"/>
                    <a:pt x="73" y="156"/>
                  </a:cubicBezTo>
                  <a:cubicBezTo>
                    <a:pt x="63" y="162"/>
                    <a:pt x="63" y="162"/>
                    <a:pt x="63" y="162"/>
                  </a:cubicBezTo>
                  <a:lnTo>
                    <a:pt x="60" y="157"/>
                  </a:ln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13" name="Freeform 12"/>
            <p:cNvSpPr>
              <a:spLocks noEditPoints="1"/>
            </p:cNvSpPr>
            <p:nvPr/>
          </p:nvSpPr>
          <p:spPr bwMode="black">
            <a:xfrm>
              <a:off x="8863394" y="5414400"/>
              <a:ext cx="652463" cy="657225"/>
            </a:xfrm>
            <a:custGeom>
              <a:avLst/>
              <a:gdLst>
                <a:gd name="T0" fmla="*/ 116 w 411"/>
                <a:gd name="T1" fmla="*/ 121 h 414"/>
                <a:gd name="T2" fmla="*/ 123 w 411"/>
                <a:gd name="T3" fmla="*/ 208 h 414"/>
                <a:gd name="T4" fmla="*/ 159 w 411"/>
                <a:gd name="T5" fmla="*/ 173 h 414"/>
                <a:gd name="T6" fmla="*/ 293 w 411"/>
                <a:gd name="T7" fmla="*/ 310 h 414"/>
                <a:gd name="T8" fmla="*/ 307 w 411"/>
                <a:gd name="T9" fmla="*/ 296 h 414"/>
                <a:gd name="T10" fmla="*/ 170 w 411"/>
                <a:gd name="T11" fmla="*/ 161 h 414"/>
                <a:gd name="T12" fmla="*/ 204 w 411"/>
                <a:gd name="T13" fmla="*/ 128 h 414"/>
                <a:gd name="T14" fmla="*/ 116 w 411"/>
                <a:gd name="T15" fmla="*/ 121 h 414"/>
                <a:gd name="T16" fmla="*/ 7 w 411"/>
                <a:gd name="T17" fmla="*/ 397 h 414"/>
                <a:gd name="T18" fmla="*/ 41 w 411"/>
                <a:gd name="T19" fmla="*/ 362 h 414"/>
                <a:gd name="T20" fmla="*/ 93 w 411"/>
                <a:gd name="T21" fmla="*/ 414 h 414"/>
                <a:gd name="T22" fmla="*/ 104 w 411"/>
                <a:gd name="T23" fmla="*/ 402 h 414"/>
                <a:gd name="T24" fmla="*/ 52 w 411"/>
                <a:gd name="T25" fmla="*/ 350 h 414"/>
                <a:gd name="T26" fmla="*/ 88 w 411"/>
                <a:gd name="T27" fmla="*/ 317 h 414"/>
                <a:gd name="T28" fmla="*/ 0 w 411"/>
                <a:gd name="T29" fmla="*/ 310 h 414"/>
                <a:gd name="T30" fmla="*/ 7 w 411"/>
                <a:gd name="T31" fmla="*/ 397 h 414"/>
                <a:gd name="T32" fmla="*/ 305 w 411"/>
                <a:gd name="T33" fmla="*/ 0 h 414"/>
                <a:gd name="T34" fmla="*/ 315 w 411"/>
                <a:gd name="T35" fmla="*/ 90 h 414"/>
                <a:gd name="T36" fmla="*/ 348 w 411"/>
                <a:gd name="T37" fmla="*/ 55 h 414"/>
                <a:gd name="T38" fmla="*/ 397 w 411"/>
                <a:gd name="T39" fmla="*/ 104 h 414"/>
                <a:gd name="T40" fmla="*/ 411 w 411"/>
                <a:gd name="T41" fmla="*/ 92 h 414"/>
                <a:gd name="T42" fmla="*/ 359 w 411"/>
                <a:gd name="T43" fmla="*/ 43 h 414"/>
                <a:gd name="T44" fmla="*/ 395 w 411"/>
                <a:gd name="T45" fmla="*/ 7 h 414"/>
                <a:gd name="T46" fmla="*/ 305 w 411"/>
                <a:gd name="T4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414">
                  <a:moveTo>
                    <a:pt x="116" y="121"/>
                  </a:moveTo>
                  <a:lnTo>
                    <a:pt x="123" y="208"/>
                  </a:lnTo>
                  <a:lnTo>
                    <a:pt x="159" y="173"/>
                  </a:lnTo>
                  <a:lnTo>
                    <a:pt x="293" y="310"/>
                  </a:lnTo>
                  <a:lnTo>
                    <a:pt x="307" y="296"/>
                  </a:lnTo>
                  <a:lnTo>
                    <a:pt x="170" y="161"/>
                  </a:lnTo>
                  <a:lnTo>
                    <a:pt x="204" y="128"/>
                  </a:lnTo>
                  <a:lnTo>
                    <a:pt x="116" y="121"/>
                  </a:lnTo>
                  <a:close/>
                  <a:moveTo>
                    <a:pt x="7" y="397"/>
                  </a:moveTo>
                  <a:lnTo>
                    <a:pt x="41" y="362"/>
                  </a:lnTo>
                  <a:lnTo>
                    <a:pt x="93" y="414"/>
                  </a:lnTo>
                  <a:lnTo>
                    <a:pt x="104" y="402"/>
                  </a:lnTo>
                  <a:lnTo>
                    <a:pt x="52" y="350"/>
                  </a:lnTo>
                  <a:lnTo>
                    <a:pt x="88" y="317"/>
                  </a:lnTo>
                  <a:lnTo>
                    <a:pt x="0" y="310"/>
                  </a:lnTo>
                  <a:lnTo>
                    <a:pt x="7" y="397"/>
                  </a:lnTo>
                  <a:close/>
                  <a:moveTo>
                    <a:pt x="305" y="0"/>
                  </a:moveTo>
                  <a:lnTo>
                    <a:pt x="315" y="90"/>
                  </a:lnTo>
                  <a:lnTo>
                    <a:pt x="348" y="55"/>
                  </a:lnTo>
                  <a:lnTo>
                    <a:pt x="397" y="104"/>
                  </a:lnTo>
                  <a:lnTo>
                    <a:pt x="411" y="92"/>
                  </a:lnTo>
                  <a:lnTo>
                    <a:pt x="359" y="43"/>
                  </a:lnTo>
                  <a:lnTo>
                    <a:pt x="395" y="7"/>
                  </a:lnTo>
                  <a:lnTo>
                    <a:pt x="305" y="0"/>
                  </a:ln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grpSp>
      <p:sp>
        <p:nvSpPr>
          <p:cNvPr id="14" name="Rectangle 13"/>
          <p:cNvSpPr/>
          <p:nvPr/>
        </p:nvSpPr>
        <p:spPr bwMode="auto">
          <a:xfrm>
            <a:off x="3398635" y="2614408"/>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pc="-71" dirty="0" smtClean="0">
                <a:gradFill>
                  <a:gsLst>
                    <a:gs pos="0">
                      <a:srgbClr val="FFFFFF"/>
                    </a:gs>
                    <a:gs pos="100000">
                      <a:srgbClr val="FFFFFF"/>
                    </a:gs>
                  </a:gsLst>
                  <a:lin ang="5400000" scaled="0"/>
                </a:gradFill>
                <a:ea typeface="Segoe UI" pitchFamily="34" charset="0"/>
                <a:cs typeface="Segoe UI" pitchFamily="34" charset="0"/>
              </a:rPr>
              <a:t>Custom Solutions</a:t>
            </a:r>
            <a:endParaRPr lang="en-US" spc="-71"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bwMode="black">
          <a:xfrm>
            <a:off x="3996292" y="2742162"/>
            <a:ext cx="822273" cy="674282"/>
            <a:chOff x="5184775" y="225425"/>
            <a:chExt cx="1500188" cy="1220788"/>
          </a:xfrm>
          <a:solidFill>
            <a:srgbClr val="FFFFFF"/>
          </a:solidFill>
        </p:grpSpPr>
        <p:sp>
          <p:nvSpPr>
            <p:cNvPr id="16" name="Freeform 15"/>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17" name="Oval 16"/>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18" name="Freeform 17"/>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grpSp>
      <p:sp>
        <p:nvSpPr>
          <p:cNvPr id="19" name="Rectangle 18"/>
          <p:cNvSpPr/>
          <p:nvPr/>
        </p:nvSpPr>
        <p:spPr bwMode="auto">
          <a:xfrm>
            <a:off x="1634380" y="4193952"/>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pc="-71" dirty="0">
                <a:gradFill>
                  <a:gsLst>
                    <a:gs pos="0">
                      <a:srgbClr val="FFFFFF"/>
                    </a:gs>
                    <a:gs pos="100000">
                      <a:srgbClr val="FFFFFF"/>
                    </a:gs>
                  </a:gsLst>
                  <a:lin ang="5400000" scaled="0"/>
                </a:gradFill>
                <a:ea typeface="Segoe UI" pitchFamily="34" charset="0"/>
                <a:cs typeface="Segoe UI" pitchFamily="34" charset="0"/>
              </a:rPr>
              <a:t>Security</a:t>
            </a:r>
          </a:p>
        </p:txBody>
      </p:sp>
      <p:sp>
        <p:nvSpPr>
          <p:cNvPr id="20" name="Freeform 19"/>
          <p:cNvSpPr>
            <a:spLocks noEditPoints="1"/>
          </p:cNvSpPr>
          <p:nvPr/>
        </p:nvSpPr>
        <p:spPr bwMode="black">
          <a:xfrm>
            <a:off x="2742792" y="4229563"/>
            <a:ext cx="489067" cy="563692"/>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285" tIns="41143" rIns="82285" bIns="4114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21" name="Rectangle 20"/>
          <p:cNvSpPr/>
          <p:nvPr/>
        </p:nvSpPr>
        <p:spPr bwMode="auto">
          <a:xfrm>
            <a:off x="6852676" y="2614408"/>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Hybrid / Cloud</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5" descr="\\MAGNUM\Projects\Microsoft\Cloud Power FY12\Design\ICONS_PNG\Scale.png"/>
          <p:cNvPicPr>
            <a:picLocks noChangeAspect="1" noChangeArrowheads="1"/>
          </p:cNvPicPr>
          <p:nvPr/>
        </p:nvPicPr>
        <p:blipFill>
          <a:blip r:embed="rId4" cstate="print">
            <a:lum bright="100000"/>
          </a:blip>
          <a:srcRect/>
          <a:stretch>
            <a:fillRect/>
          </a:stretch>
        </p:blipFill>
        <p:spPr bwMode="auto">
          <a:xfrm>
            <a:off x="7107854" y="2442180"/>
            <a:ext cx="1120631" cy="1120631"/>
          </a:xfrm>
          <a:prstGeom prst="rect">
            <a:avLst/>
          </a:prstGeom>
          <a:noFill/>
        </p:spPr>
      </p:pic>
      <p:sp>
        <p:nvSpPr>
          <p:cNvPr id="24" name="Rectangle 23"/>
          <p:cNvSpPr/>
          <p:nvPr/>
        </p:nvSpPr>
        <p:spPr bwMode="auto">
          <a:xfrm>
            <a:off x="6842897" y="4193952"/>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Social</a:t>
            </a:r>
            <a:endParaRPr lang="en-US" sz="2000" i="1" spc="-71" dirty="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6" descr="\\MAGNUM\Projects\Microsoft\Cloud Power FY12\Design\ICONS_PNG\Professionals.png"/>
          <p:cNvPicPr>
            <a:picLocks noChangeAspect="1" noChangeArrowheads="1"/>
          </p:cNvPicPr>
          <p:nvPr/>
        </p:nvPicPr>
        <p:blipFill>
          <a:blip r:embed="rId5" cstate="print">
            <a:lum bright="100000"/>
          </a:blip>
          <a:srcRect/>
          <a:stretch>
            <a:fillRect/>
          </a:stretch>
        </p:blipFill>
        <p:spPr bwMode="auto">
          <a:xfrm>
            <a:off x="7865292" y="4276468"/>
            <a:ext cx="564319" cy="564319"/>
          </a:xfrm>
          <a:prstGeom prst="rect">
            <a:avLst/>
          </a:prstGeom>
          <a:noFill/>
        </p:spPr>
      </p:pic>
      <p:sp>
        <p:nvSpPr>
          <p:cNvPr id="26" name="Rectangle 25"/>
          <p:cNvSpPr/>
          <p:nvPr/>
        </p:nvSpPr>
        <p:spPr bwMode="auto">
          <a:xfrm>
            <a:off x="8628812" y="4193952"/>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Apps</a:t>
            </a:r>
          </a:p>
        </p:txBody>
      </p:sp>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0257" y="4229865"/>
            <a:ext cx="704005" cy="685799"/>
          </a:xfrm>
          <a:prstGeom prst="rect">
            <a:avLst/>
          </a:prstGeom>
        </p:spPr>
      </p:pic>
      <p:sp>
        <p:nvSpPr>
          <p:cNvPr id="28" name="Content Placeholder 27"/>
          <p:cNvSpPr>
            <a:spLocks noGrp="1"/>
          </p:cNvSpPr>
          <p:nvPr>
            <p:ph sz="quarter" idx="13"/>
          </p:nvPr>
        </p:nvSpPr>
        <p:spPr>
          <a:xfrm>
            <a:off x="988493" y="2094824"/>
            <a:ext cx="1265164" cy="393661"/>
          </a:xfrm>
        </p:spPr>
        <p:txBody>
          <a:bodyPr>
            <a:normAutofit/>
          </a:bodyPr>
          <a:lstStyle/>
          <a:p>
            <a:pPr algn="ctr"/>
            <a:r>
              <a:rPr lang="en-US" b="1" dirty="0" smtClean="0"/>
              <a:t>2010</a:t>
            </a:r>
          </a:p>
          <a:p>
            <a:pPr algn="ctr"/>
            <a:endParaRPr lang="en-US" b="1" dirty="0"/>
          </a:p>
          <a:p>
            <a:pPr algn="ctr"/>
            <a:endParaRPr lang="en-US" b="1" dirty="0" smtClean="0"/>
          </a:p>
          <a:p>
            <a:pPr algn="ctr"/>
            <a:endParaRPr lang="en-US" b="1" dirty="0" smtClean="0"/>
          </a:p>
          <a:p>
            <a:pPr algn="ctr"/>
            <a:endParaRPr lang="en-US" b="1" dirty="0"/>
          </a:p>
        </p:txBody>
      </p:sp>
      <p:sp>
        <p:nvSpPr>
          <p:cNvPr id="29" name="Content Placeholder 27"/>
          <p:cNvSpPr txBox="1">
            <a:spLocks/>
          </p:cNvSpPr>
          <p:nvPr/>
        </p:nvSpPr>
        <p:spPr>
          <a:xfrm>
            <a:off x="6210315" y="2119734"/>
            <a:ext cx="1265164" cy="422531"/>
          </a:xfrm>
          <a:prstGeom prst="rect">
            <a:avLst/>
          </a:prstGeom>
        </p:spPr>
        <p:txBody>
          <a:bodyPr vert="horz" lIns="0" tIns="0" rIns="0" bIns="0" rtlCol="0">
            <a:normAutofit/>
          </a:bodyPr>
          <a:lstStyle>
            <a:lvl1pPr marL="0" marR="0" indent="0" algn="l" defTabSz="699606" rtl="0" eaLnBrk="1" fontAlgn="auto" latinLnBrk="0" hangingPunct="1">
              <a:lnSpc>
                <a:spcPct val="90000"/>
              </a:lnSpc>
              <a:spcBef>
                <a:spcPct val="20000"/>
              </a:spcBef>
              <a:spcAft>
                <a:spcPts val="0"/>
              </a:spcAft>
              <a:buClrTx/>
              <a:buSzPct val="80000"/>
              <a:buFont typeface="Arial" pitchFamily="34" charset="0"/>
              <a:buNone/>
              <a:tabLst/>
              <a:defRPr sz="2755" kern="1200" spc="-54" baseline="0">
                <a:gradFill>
                  <a:gsLst>
                    <a:gs pos="100000">
                      <a:schemeClr val="bg1"/>
                    </a:gs>
                    <a:gs pos="0">
                      <a:schemeClr val="bg1"/>
                    </a:gs>
                  </a:gsLst>
                  <a:lin ang="5400000" scaled="0"/>
                </a:gradFill>
                <a:latin typeface="+mj-lt"/>
                <a:ea typeface="+mn-ea"/>
                <a:cs typeface="+mn-cs"/>
              </a:defRPr>
            </a:lvl1pPr>
            <a:lvl2pPr marL="438487" marR="0" indent="-178553" algn="l" defTabSz="699606" rtl="0" eaLnBrk="1" fontAlgn="auto" latinLnBrk="0" hangingPunct="1">
              <a:lnSpc>
                <a:spcPct val="90000"/>
              </a:lnSpc>
              <a:spcBef>
                <a:spcPct val="20000"/>
              </a:spcBef>
              <a:spcAft>
                <a:spcPts val="0"/>
              </a:spcAft>
              <a:buClrTx/>
              <a:buSzPct val="90000"/>
              <a:buFont typeface="Wingdings" pitchFamily="2" charset="2"/>
              <a:buChar char=""/>
              <a:tabLst/>
              <a:defRPr sz="4897" kern="1200" spc="0" baseline="0">
                <a:solidFill>
                  <a:schemeClr val="tx2"/>
                </a:solidFill>
                <a:latin typeface="+mn-lt"/>
                <a:ea typeface="+mn-ea"/>
                <a:cs typeface="+mn-cs"/>
              </a:defRPr>
            </a:lvl2pPr>
            <a:lvl3pPr marL="610965" marR="0" indent="-172479" algn="l" defTabSz="699606" rtl="0" eaLnBrk="1" fontAlgn="auto" latinLnBrk="0" hangingPunct="1">
              <a:lnSpc>
                <a:spcPct val="90000"/>
              </a:lnSpc>
              <a:spcBef>
                <a:spcPct val="20000"/>
              </a:spcBef>
              <a:spcAft>
                <a:spcPts val="0"/>
              </a:spcAft>
              <a:buClrTx/>
              <a:buSzPct val="90000"/>
              <a:buFont typeface="Wingdings" pitchFamily="2" charset="2"/>
              <a:buChar char=""/>
              <a:tabLst>
                <a:tab pos="610965" algn="l"/>
              </a:tabLst>
              <a:defRPr sz="1836" kern="1200" spc="0" baseline="0">
                <a:gradFill>
                  <a:gsLst>
                    <a:gs pos="1250">
                      <a:schemeClr val="bg2"/>
                    </a:gs>
                    <a:gs pos="100000">
                      <a:schemeClr val="bg2"/>
                    </a:gs>
                  </a:gsLst>
                  <a:lin ang="5400000" scaled="0"/>
                </a:gradFill>
                <a:latin typeface="+mn-lt"/>
                <a:ea typeface="+mn-ea"/>
                <a:cs typeface="+mn-cs"/>
              </a:defRPr>
            </a:lvl3pPr>
            <a:lvl4pPr marL="788303" marR="0" indent="-177338" algn="l" defTabSz="699606" rtl="0" eaLnBrk="1" fontAlgn="auto" latinLnBrk="0" hangingPunct="1">
              <a:lnSpc>
                <a:spcPct val="90000"/>
              </a:lnSpc>
              <a:spcBef>
                <a:spcPct val="20000"/>
              </a:spcBef>
              <a:spcAft>
                <a:spcPts val="0"/>
              </a:spcAft>
              <a:buClrTx/>
              <a:buSzPct val="90000"/>
              <a:buFont typeface="Wingdings" pitchFamily="2" charset="2"/>
              <a:buChar char=""/>
              <a:tabLst/>
              <a:defRPr sz="1530" kern="1200" spc="0" baseline="0">
                <a:gradFill>
                  <a:gsLst>
                    <a:gs pos="1250">
                      <a:schemeClr val="bg2"/>
                    </a:gs>
                    <a:gs pos="100000">
                      <a:schemeClr val="bg2"/>
                    </a:gs>
                  </a:gsLst>
                  <a:lin ang="5400000" scaled="0"/>
                </a:gradFill>
                <a:latin typeface="+mn-lt"/>
                <a:ea typeface="+mn-ea"/>
                <a:cs typeface="+mn-cs"/>
              </a:defRPr>
            </a:lvl4pPr>
            <a:lvl5pPr marL="960783" marR="0" indent="-172479" algn="l" defTabSz="699606" rtl="0" eaLnBrk="1" fontAlgn="auto" latinLnBrk="0" hangingPunct="1">
              <a:lnSpc>
                <a:spcPct val="90000"/>
              </a:lnSpc>
              <a:spcBef>
                <a:spcPct val="20000"/>
              </a:spcBef>
              <a:spcAft>
                <a:spcPts val="0"/>
              </a:spcAft>
              <a:buClrTx/>
              <a:buSzPct val="90000"/>
              <a:buFont typeface="Wingdings" pitchFamily="2" charset="2"/>
              <a:buChar char=""/>
              <a:tabLst>
                <a:tab pos="960783" algn="l"/>
              </a:tabLst>
              <a:defRPr sz="1530" kern="1200" spc="0" baseline="0">
                <a:gradFill>
                  <a:gsLst>
                    <a:gs pos="1250">
                      <a:schemeClr val="bg2"/>
                    </a:gs>
                    <a:gs pos="100000">
                      <a:schemeClr val="bg2"/>
                    </a:gs>
                  </a:gsLst>
                  <a:lin ang="5400000" scaled="0"/>
                </a:gradFill>
                <a:latin typeface="+mn-lt"/>
                <a:ea typeface="+mn-ea"/>
                <a:cs typeface="+mn-cs"/>
              </a:defRPr>
            </a:lvl5pPr>
            <a:lvl6pPr marL="1923916"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6pPr>
            <a:lvl7pPr marL="2273719"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7pPr>
            <a:lvl8pPr marL="2623522"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8pPr>
            <a:lvl9pPr marL="2973326" indent="-174902" algn="l" defTabSz="699606" rtl="0" eaLnBrk="1" latinLnBrk="0" hangingPunct="1">
              <a:spcBef>
                <a:spcPct val="20000"/>
              </a:spcBef>
              <a:buFont typeface="Arial" pitchFamily="34" charset="0"/>
              <a:buChar char="•"/>
              <a:defRPr sz="1530" kern="1200">
                <a:solidFill>
                  <a:schemeClr val="tx1"/>
                </a:solidFill>
                <a:latin typeface="+mn-lt"/>
                <a:ea typeface="+mn-ea"/>
                <a:cs typeface="+mn-cs"/>
              </a:defRPr>
            </a:lvl9pPr>
          </a:lstStyle>
          <a:p>
            <a:pPr algn="ctr"/>
            <a:r>
              <a:rPr lang="en-US" b="1" dirty="0" smtClean="0">
                <a:gradFill>
                  <a:gsLst>
                    <a:gs pos="100000">
                      <a:srgbClr val="FFFFFF"/>
                    </a:gs>
                    <a:gs pos="0">
                      <a:srgbClr val="FFFFFF"/>
                    </a:gs>
                  </a:gsLst>
                  <a:lin ang="5400000" scaled="0"/>
                </a:gradFill>
              </a:rPr>
              <a:t>2013</a:t>
            </a:r>
          </a:p>
          <a:p>
            <a:pPr algn="ctr"/>
            <a:endParaRPr lang="en-US" b="1" dirty="0" smtClean="0">
              <a:gradFill>
                <a:gsLst>
                  <a:gs pos="100000">
                    <a:srgbClr val="FFFFFF"/>
                  </a:gs>
                  <a:gs pos="0">
                    <a:srgbClr val="FFFFFF"/>
                  </a:gs>
                </a:gsLst>
                <a:lin ang="5400000" scaled="0"/>
              </a:gradFill>
            </a:endParaRPr>
          </a:p>
          <a:p>
            <a:pPr algn="ctr"/>
            <a:endParaRPr lang="en-US" b="1" dirty="0" smtClean="0">
              <a:gradFill>
                <a:gsLst>
                  <a:gs pos="100000">
                    <a:srgbClr val="FFFFFF"/>
                  </a:gs>
                  <a:gs pos="0">
                    <a:srgbClr val="FFFFFF"/>
                  </a:gs>
                </a:gsLst>
                <a:lin ang="5400000" scaled="0"/>
              </a:gradFill>
            </a:endParaRPr>
          </a:p>
          <a:p>
            <a:pPr algn="ctr"/>
            <a:endParaRPr lang="en-US" b="1" dirty="0" smtClean="0">
              <a:gradFill>
                <a:gsLst>
                  <a:gs pos="100000">
                    <a:srgbClr val="FFFFFF"/>
                  </a:gs>
                  <a:gs pos="0">
                    <a:srgbClr val="FFFFFF"/>
                  </a:gs>
                </a:gsLst>
                <a:lin ang="5400000" scaled="0"/>
              </a:gradFill>
            </a:endParaRPr>
          </a:p>
          <a:p>
            <a:pPr algn="ctr"/>
            <a:endParaRPr lang="en-US" b="1" dirty="0">
              <a:gradFill>
                <a:gsLst>
                  <a:gs pos="100000">
                    <a:srgbClr val="FFFFFF"/>
                  </a:gs>
                  <a:gs pos="0">
                    <a:srgbClr val="FFFFFF"/>
                  </a:gs>
                </a:gsLst>
                <a:lin ang="5400000" scaled="0"/>
              </a:gradFill>
            </a:endParaRPr>
          </a:p>
        </p:txBody>
      </p:sp>
      <p:sp>
        <p:nvSpPr>
          <p:cNvPr id="30" name="Freeform 5"/>
          <p:cNvSpPr>
            <a:spLocks noChangeAspect="1" noEditPoints="1"/>
          </p:cNvSpPr>
          <p:nvPr/>
        </p:nvSpPr>
        <p:spPr bwMode="auto">
          <a:xfrm>
            <a:off x="9749250" y="2698357"/>
            <a:ext cx="431387" cy="718087"/>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815016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 In a Nutshell</a:t>
            </a:r>
            <a:endParaRPr lang="en-US" dirty="0"/>
          </a:p>
        </p:txBody>
      </p:sp>
      <p:grpSp>
        <p:nvGrpSpPr>
          <p:cNvPr id="4" name="Group 3"/>
          <p:cNvGrpSpPr/>
          <p:nvPr/>
        </p:nvGrpSpPr>
        <p:grpSpPr>
          <a:xfrm>
            <a:off x="759949" y="1114751"/>
            <a:ext cx="11055303" cy="5331855"/>
            <a:chOff x="759949" y="1114751"/>
            <a:chExt cx="11055303" cy="5331855"/>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949" y="1114751"/>
              <a:ext cx="11055303" cy="5331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5151437" y="5501955"/>
              <a:ext cx="914400" cy="45719"/>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8044169" y="3935597"/>
              <a:ext cx="365760" cy="45719"/>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9402794" y="2217253"/>
              <a:ext cx="301752" cy="45719"/>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35521057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bg2"/>
          </a:solidFill>
        </p:spPr>
        <p:txBody>
          <a:bodyPr/>
          <a:lstStyle/>
          <a:p>
            <a:r>
              <a:rPr lang="en-CA" dirty="0" smtClean="0"/>
              <a:t>IT Governance</a:t>
            </a:r>
            <a:br>
              <a:rPr lang="en-CA" dirty="0" smtClean="0"/>
            </a:br>
            <a:r>
              <a:rPr lang="en-CA" dirty="0" smtClean="0">
                <a:solidFill>
                  <a:schemeClr val="bg1">
                    <a:lumMod val="60000"/>
                    <a:lumOff val="40000"/>
                  </a:schemeClr>
                </a:solidFill>
              </a:rPr>
              <a:t>Information Management</a:t>
            </a:r>
            <a:br>
              <a:rPr lang="en-CA" dirty="0" smtClean="0">
                <a:solidFill>
                  <a:schemeClr val="bg1">
                    <a:lumMod val="60000"/>
                    <a:lumOff val="40000"/>
                  </a:schemeClr>
                </a:solidFill>
              </a:rPr>
            </a:br>
            <a:r>
              <a:rPr lang="en-CA" dirty="0" smtClean="0">
                <a:solidFill>
                  <a:schemeClr val="bg1">
                    <a:lumMod val="60000"/>
                    <a:lumOff val="40000"/>
                  </a:schemeClr>
                </a:solidFill>
              </a:rPr>
              <a:t>Apps</a:t>
            </a:r>
            <a:endParaRPr lang="en-CA" dirty="0">
              <a:solidFill>
                <a:schemeClr val="bg1">
                  <a:lumMod val="60000"/>
                  <a:lumOff val="40000"/>
                </a:schemeClr>
              </a:solidFill>
            </a:endParaRPr>
          </a:p>
        </p:txBody>
      </p:sp>
    </p:spTree>
    <p:extLst>
      <p:ext uri="{BB962C8B-B14F-4D97-AF65-F5344CB8AC3E}">
        <p14:creationId xmlns:p14="http://schemas.microsoft.com/office/powerpoint/2010/main" val="41976506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 y="0"/>
            <a:ext cx="12608037" cy="707866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a:xfrm>
            <a:off x="169565" y="1213587"/>
            <a:ext cx="5727575" cy="4321183"/>
          </a:xfrm>
          <a:solidFill>
            <a:schemeClr val="bg1">
              <a:lumMod val="95000"/>
              <a:alpha val="78000"/>
            </a:schemeClr>
          </a:solidFill>
        </p:spPr>
        <p:txBody>
          <a:bodyPr/>
          <a:lstStyle/>
          <a:p>
            <a:r>
              <a:rPr lang="en-CA" sz="2800" dirty="0" smtClean="0"/>
              <a:t>Security </a:t>
            </a:r>
            <a:r>
              <a:rPr lang="en-CA" sz="2800" dirty="0"/>
              <a:t>with external users; who can do </a:t>
            </a:r>
            <a:r>
              <a:rPr lang="en-CA" sz="2800" dirty="0" smtClean="0"/>
              <a:t>it and why?</a:t>
            </a:r>
            <a:endParaRPr lang="en-CA" sz="2800" dirty="0"/>
          </a:p>
          <a:p>
            <a:r>
              <a:rPr lang="en-CA" sz="2800" dirty="0"/>
              <a:t>SharePoint Hybrid - How can companies leverage SharePoint online with </a:t>
            </a:r>
            <a:r>
              <a:rPr lang="en-CA" sz="2800" dirty="0" smtClean="0"/>
              <a:t>on premise </a:t>
            </a:r>
            <a:r>
              <a:rPr lang="en-CA" sz="2800" dirty="0"/>
              <a:t>SharePoint? </a:t>
            </a:r>
            <a:endParaRPr lang="en-CA" sz="2800" dirty="0" smtClean="0"/>
          </a:p>
          <a:p>
            <a:r>
              <a:rPr lang="en-CA" sz="2800" dirty="0" smtClean="0"/>
              <a:t>Supporting IT services - Offsite storage and data redundancy</a:t>
            </a:r>
          </a:p>
          <a:p>
            <a:r>
              <a:rPr lang="en-CA" sz="2800" dirty="0" smtClean="0"/>
              <a:t>Corporate Data - Where do apps store your information? </a:t>
            </a:r>
            <a:endParaRPr lang="en-CA" sz="2800" dirty="0"/>
          </a:p>
        </p:txBody>
      </p:sp>
      <p:sp>
        <p:nvSpPr>
          <p:cNvPr id="3" name="Title 2"/>
          <p:cNvSpPr>
            <a:spLocks noGrp="1"/>
          </p:cNvSpPr>
          <p:nvPr>
            <p:ph type="title"/>
          </p:nvPr>
        </p:nvSpPr>
        <p:spPr/>
        <p:txBody>
          <a:bodyPr/>
          <a:lstStyle/>
          <a:p>
            <a:r>
              <a:rPr lang="en-CA" dirty="0" smtClean="0">
                <a:solidFill>
                  <a:schemeClr val="bg2">
                    <a:lumMod val="10000"/>
                  </a:schemeClr>
                </a:solidFill>
              </a:rPr>
              <a:t>Making or Updating your Plan</a:t>
            </a:r>
            <a:endParaRPr lang="en-CA" dirty="0">
              <a:solidFill>
                <a:schemeClr val="bg2">
                  <a:lumMod val="10000"/>
                </a:schemeClr>
              </a:solidFill>
            </a:endParaRPr>
          </a:p>
        </p:txBody>
      </p:sp>
    </p:spTree>
    <p:extLst>
      <p:ext uri="{BB962C8B-B14F-4D97-AF65-F5344CB8AC3E}">
        <p14:creationId xmlns:p14="http://schemas.microsoft.com/office/powerpoint/2010/main" val="178573197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323987"/>
          </a:xfrm>
        </p:spPr>
        <p:txBody>
          <a:bodyPr/>
          <a:lstStyle/>
          <a:p>
            <a:r>
              <a:rPr lang="en-CA" dirty="0" smtClean="0"/>
              <a:t>SLA's must be created/modified </a:t>
            </a:r>
            <a:r>
              <a:rPr lang="en-CA" dirty="0"/>
              <a:t>to address the changed model</a:t>
            </a:r>
          </a:p>
          <a:p>
            <a:r>
              <a:rPr lang="en-CA" dirty="0" smtClean="0"/>
              <a:t>Policies</a:t>
            </a:r>
            <a:endParaRPr lang="en-CA" dirty="0"/>
          </a:p>
          <a:p>
            <a:r>
              <a:rPr lang="en-CA" dirty="0" smtClean="0"/>
              <a:t>Guidance</a:t>
            </a:r>
            <a:endParaRPr lang="en-CA" dirty="0"/>
          </a:p>
          <a:p>
            <a:r>
              <a:rPr lang="en-CA" dirty="0" smtClean="0"/>
              <a:t>Enforcement</a:t>
            </a:r>
            <a:endParaRPr lang="en-CA" b="1" dirty="0"/>
          </a:p>
        </p:txBody>
      </p:sp>
      <p:sp>
        <p:nvSpPr>
          <p:cNvPr id="3" name="Title 2"/>
          <p:cNvSpPr>
            <a:spLocks noGrp="1"/>
          </p:cNvSpPr>
          <p:nvPr>
            <p:ph type="title"/>
          </p:nvPr>
        </p:nvSpPr>
        <p:spPr/>
        <p:txBody>
          <a:bodyPr/>
          <a:lstStyle/>
          <a:p>
            <a:r>
              <a:rPr lang="en-CA" dirty="0" smtClean="0"/>
              <a:t>Hybrid </a:t>
            </a:r>
            <a:endParaRPr lang="en-CA" dirty="0"/>
          </a:p>
        </p:txBody>
      </p:sp>
      <p:sp>
        <p:nvSpPr>
          <p:cNvPr id="4" name="Rectangle 3"/>
          <p:cNvSpPr/>
          <p:nvPr/>
        </p:nvSpPr>
        <p:spPr bwMode="auto">
          <a:xfrm>
            <a:off x="5792391" y="3065214"/>
            <a:ext cx="6644084" cy="3929311"/>
          </a:xfrm>
          <a:prstGeom prst="rect">
            <a:avLst/>
          </a:prstGeom>
          <a:solidFill>
            <a:schemeClr val="accent1">
              <a:alpha val="79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Why Hybrid? </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Keep sensitive data on premise</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Rich-Custom Applications</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Capacity and Flexibility</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External Collaboration</a:t>
            </a:r>
          </a:p>
        </p:txBody>
      </p:sp>
    </p:spTree>
    <p:extLst>
      <p:ext uri="{BB962C8B-B14F-4D97-AF65-F5344CB8AC3E}">
        <p14:creationId xmlns:p14="http://schemas.microsoft.com/office/powerpoint/2010/main" val="253418180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930205" y="719979"/>
            <a:ext cx="5980045" cy="3604572"/>
          </a:xfrm>
          <a:prstGeom prst="rect">
            <a:avLst/>
          </a:prstGeom>
        </p:spPr>
      </p:pic>
      <p:sp>
        <p:nvSpPr>
          <p:cNvPr id="5" name="Text Placeholder 4"/>
          <p:cNvSpPr>
            <a:spLocks noGrp="1"/>
          </p:cNvSpPr>
          <p:nvPr>
            <p:ph type="body" sz="quarter" idx="10"/>
          </p:nvPr>
        </p:nvSpPr>
        <p:spPr>
          <a:xfrm>
            <a:off x="274638" y="1212850"/>
            <a:ext cx="4935487" cy="3508653"/>
          </a:xfrm>
        </p:spPr>
        <p:txBody>
          <a:bodyPr/>
          <a:lstStyle/>
          <a:p>
            <a:r>
              <a:rPr lang="en-CA" dirty="0" smtClean="0"/>
              <a:t>Start </a:t>
            </a:r>
            <a:r>
              <a:rPr lang="en-CA" dirty="0"/>
              <a:t>considering your governing rules and how they can be applied in the context of your company</a:t>
            </a:r>
            <a:r>
              <a:rPr lang="en-CA" dirty="0" smtClean="0"/>
              <a:t>?</a:t>
            </a:r>
          </a:p>
        </p:txBody>
      </p:sp>
      <p:sp>
        <p:nvSpPr>
          <p:cNvPr id="2" name="Title 1"/>
          <p:cNvSpPr>
            <a:spLocks noGrp="1"/>
          </p:cNvSpPr>
          <p:nvPr>
            <p:ph type="title"/>
          </p:nvPr>
        </p:nvSpPr>
        <p:spPr/>
        <p:txBody>
          <a:bodyPr/>
          <a:lstStyle/>
          <a:p>
            <a:r>
              <a:rPr lang="en-CA" dirty="0" smtClean="0"/>
              <a:t>Supporting Services - IAAS</a:t>
            </a:r>
            <a:endParaRPr lang="en-CA" dirty="0"/>
          </a:p>
        </p:txBody>
      </p:sp>
      <p:sp>
        <p:nvSpPr>
          <p:cNvPr id="6" name="Rectangle 5"/>
          <p:cNvSpPr/>
          <p:nvPr/>
        </p:nvSpPr>
        <p:spPr>
          <a:xfrm>
            <a:off x="5209270" y="4145334"/>
            <a:ext cx="6216650" cy="2246769"/>
          </a:xfrm>
          <a:prstGeom prst="rect">
            <a:avLst/>
          </a:prstGeom>
        </p:spPr>
        <p:txBody>
          <a:bodyPr>
            <a:spAutoFit/>
          </a:bodyPr>
          <a:lstStyle/>
          <a:p>
            <a:r>
              <a:rPr lang="en-CA" sz="2000" dirty="0">
                <a:solidFill>
                  <a:srgbClr val="505050"/>
                </a:solidFill>
              </a:rPr>
              <a:t>Caveats </a:t>
            </a:r>
          </a:p>
          <a:p>
            <a:pPr marL="809271" lvl="1" indent="-342900">
              <a:buFont typeface="Arial" panose="020B0604020202020204" pitchFamily="34" charset="0"/>
              <a:buChar char="•"/>
            </a:pPr>
            <a:r>
              <a:rPr lang="en-CA" sz="2000" dirty="0">
                <a:solidFill>
                  <a:srgbClr val="505050"/>
                </a:solidFill>
              </a:rPr>
              <a:t>Any data related to finance of the organization cannot reside outside of our country</a:t>
            </a:r>
          </a:p>
          <a:p>
            <a:pPr marL="809271" lvl="1" indent="-342900">
              <a:buFont typeface="Arial" panose="020B0604020202020204" pitchFamily="34" charset="0"/>
              <a:buChar char="•"/>
            </a:pPr>
            <a:r>
              <a:rPr lang="en-CA" sz="2000" dirty="0">
                <a:solidFill>
                  <a:srgbClr val="505050"/>
                </a:solidFill>
              </a:rPr>
              <a:t>Natural reality that organizations will continue to adopt and grow into the cloud.  Use IAAS and cloud based quotes</a:t>
            </a:r>
          </a:p>
          <a:p>
            <a:pPr marL="809271" lvl="1" indent="-342900">
              <a:buFont typeface="Arial" panose="020B0604020202020204" pitchFamily="34" charset="0"/>
              <a:buChar char="•"/>
            </a:pPr>
            <a:r>
              <a:rPr lang="en-CA" sz="2000" dirty="0">
                <a:solidFill>
                  <a:srgbClr val="505050"/>
                </a:solidFill>
              </a:rPr>
              <a:t>Slow throughput may impact the users</a:t>
            </a:r>
          </a:p>
        </p:txBody>
      </p:sp>
    </p:spTree>
    <p:extLst>
      <p:ext uri="{BB962C8B-B14F-4D97-AF65-F5344CB8AC3E}">
        <p14:creationId xmlns:p14="http://schemas.microsoft.com/office/powerpoint/2010/main" val="9852033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
        <p:nvSpPr>
          <p:cNvPr id="3" name="Title 2"/>
          <p:cNvSpPr>
            <a:spLocks noGrp="1"/>
          </p:cNvSpPr>
          <p:nvPr>
            <p:ph type="title"/>
          </p:nvPr>
        </p:nvSpPr>
        <p:spPr/>
        <p:txBody>
          <a:bodyPr/>
          <a:lstStyle/>
          <a:p>
            <a:r>
              <a:rPr lang="en-CA" dirty="0" smtClean="0">
                <a:solidFill>
                  <a:schemeClr val="tx1">
                    <a:lumMod val="50000"/>
                  </a:schemeClr>
                </a:solidFill>
              </a:rPr>
              <a:t>SLAs</a:t>
            </a:r>
            <a:endParaRPr lang="en-CA" dirty="0">
              <a:solidFill>
                <a:schemeClr val="tx1">
                  <a:lumMod val="50000"/>
                </a:schemeClr>
              </a:solidFill>
            </a:endParaRPr>
          </a:p>
        </p:txBody>
      </p:sp>
    </p:spTree>
    <p:extLst>
      <p:ext uri="{BB962C8B-B14F-4D97-AF65-F5344CB8AC3E}">
        <p14:creationId xmlns:p14="http://schemas.microsoft.com/office/powerpoint/2010/main" val="254898044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solidFill>
                  <a:schemeClr val="bg1">
                    <a:lumMod val="60000"/>
                    <a:lumOff val="40000"/>
                  </a:schemeClr>
                </a:solidFill>
              </a:rPr>
              <a:t>IT</a:t>
            </a:r>
            <a:r>
              <a:rPr lang="en-CA" dirty="0" smtClean="0"/>
              <a:t> </a:t>
            </a:r>
            <a:r>
              <a:rPr lang="en-CA" dirty="0" smtClean="0">
                <a:solidFill>
                  <a:schemeClr val="bg1">
                    <a:lumMod val="60000"/>
                    <a:lumOff val="40000"/>
                  </a:schemeClr>
                </a:solidFill>
              </a:rPr>
              <a:t>Governance</a:t>
            </a:r>
            <a:r>
              <a:rPr lang="en-CA" dirty="0" smtClean="0"/>
              <a:t/>
            </a:r>
            <a:br>
              <a:rPr lang="en-CA" dirty="0" smtClean="0"/>
            </a:br>
            <a:r>
              <a:rPr lang="en-CA" dirty="0" smtClean="0"/>
              <a:t>Information Management</a:t>
            </a:r>
            <a:br>
              <a:rPr lang="en-CA" dirty="0" smtClean="0"/>
            </a:br>
            <a:r>
              <a:rPr lang="en-CA" dirty="0" smtClean="0">
                <a:solidFill>
                  <a:schemeClr val="bg1">
                    <a:lumMod val="60000"/>
                    <a:lumOff val="40000"/>
                  </a:schemeClr>
                </a:solidFill>
              </a:rPr>
              <a:t>Apps</a:t>
            </a:r>
            <a:endParaRPr lang="en-CA" dirty="0">
              <a:solidFill>
                <a:schemeClr val="bg1">
                  <a:lumMod val="60000"/>
                  <a:lumOff val="40000"/>
                </a:schemeClr>
              </a:solidFill>
            </a:endParaRPr>
          </a:p>
        </p:txBody>
      </p:sp>
    </p:spTree>
    <p:extLst>
      <p:ext uri="{BB962C8B-B14F-4D97-AF65-F5344CB8AC3E}">
        <p14:creationId xmlns:p14="http://schemas.microsoft.com/office/powerpoint/2010/main" val="409812103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mastone\Documents\Business\PMM\Templates - General Office\Images\WIN12_Claudia_05.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6488" b="7584"/>
          <a:stretch/>
        </p:blipFill>
        <p:spPr bwMode="auto">
          <a:xfrm>
            <a:off x="-1" y="-21614"/>
            <a:ext cx="12436475" cy="701613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CA"/>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CA" dirty="0"/>
          </a:p>
        </p:txBody>
      </p:sp>
      <p:sp>
        <p:nvSpPr>
          <p:cNvPr id="6" name="Rectangle 5"/>
          <p:cNvSpPr/>
          <p:nvPr/>
        </p:nvSpPr>
        <p:spPr bwMode="auto">
          <a:xfrm>
            <a:off x="5905013" y="3942432"/>
            <a:ext cx="6531462" cy="305209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lnSpc>
                <a:spcPct val="90000"/>
              </a:lnSpc>
              <a:spcBef>
                <a:spcPct val="0"/>
              </a:spcBef>
              <a:spcAft>
                <a:spcPts val="1224"/>
              </a:spcAft>
            </a:pPr>
            <a:r>
              <a:rPr lang="en-CA" sz="3600" dirty="0" smtClean="0">
                <a:gradFill>
                  <a:gsLst>
                    <a:gs pos="0">
                      <a:srgbClr val="FFFFFF"/>
                    </a:gs>
                    <a:gs pos="100000">
                      <a:srgbClr val="FFFFFF"/>
                    </a:gs>
                  </a:gsLst>
                  <a:lin ang="5400000" scaled="0"/>
                </a:gradFill>
                <a:latin typeface="Segoe UI Light"/>
                <a:ea typeface="Segoe UI" pitchFamily="34" charset="0"/>
                <a:cs typeface="Segoe UI" pitchFamily="34" charset="0"/>
              </a:rPr>
              <a:t>Information Management </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smtClean="0">
                <a:gradFill>
                  <a:gsLst>
                    <a:gs pos="0">
                      <a:srgbClr val="FFFFFF"/>
                    </a:gs>
                    <a:gs pos="100000">
                      <a:srgbClr val="FFFFFF"/>
                    </a:gs>
                  </a:gsLst>
                  <a:lin ang="5400000" scaled="0"/>
                </a:gradFill>
                <a:latin typeface="Segoe UI Light"/>
                <a:ea typeface="Segoe UI" pitchFamily="34" charset="0"/>
                <a:cs typeface="Segoe UI" pitchFamily="34" charset="0"/>
              </a:rPr>
              <a:t>Architecture Policies </a:t>
            </a:r>
            <a:r>
              <a:rPr lang="en-CA" sz="2800" dirty="0">
                <a:gradFill>
                  <a:gsLst>
                    <a:gs pos="0">
                      <a:srgbClr val="FFFFFF"/>
                    </a:gs>
                    <a:gs pos="100000">
                      <a:srgbClr val="FFFFFF"/>
                    </a:gs>
                  </a:gsLst>
                  <a:lin ang="5400000" scaled="0"/>
                </a:gradFill>
                <a:latin typeface="Segoe UI Light"/>
                <a:ea typeface="Segoe UI" pitchFamily="34" charset="0"/>
                <a:cs typeface="Segoe UI" pitchFamily="34" charset="0"/>
              </a:rPr>
              <a:t>and Standards</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smtClean="0">
                <a:gradFill>
                  <a:gsLst>
                    <a:gs pos="0">
                      <a:srgbClr val="FFFFFF"/>
                    </a:gs>
                    <a:gs pos="100000">
                      <a:srgbClr val="FFFFFF"/>
                    </a:gs>
                  </a:gsLst>
                  <a:lin ang="5400000" scaled="0"/>
                </a:gradFill>
                <a:latin typeface="Segoe UI Light"/>
                <a:ea typeface="Segoe UI" pitchFamily="34" charset="0"/>
                <a:cs typeface="Segoe UI" pitchFamily="34" charset="0"/>
              </a:rPr>
              <a:t>Content in Existing </a:t>
            </a:r>
            <a:r>
              <a:rPr lang="en-CA" sz="2800" dirty="0">
                <a:gradFill>
                  <a:gsLst>
                    <a:gs pos="0">
                      <a:srgbClr val="FFFFFF"/>
                    </a:gs>
                    <a:gs pos="100000">
                      <a:srgbClr val="FFFFFF"/>
                    </a:gs>
                  </a:gsLst>
                  <a:lin ang="5400000" scaled="0"/>
                </a:gradFill>
                <a:latin typeface="Segoe UI Light"/>
                <a:ea typeface="Segoe UI" pitchFamily="34" charset="0"/>
                <a:cs typeface="Segoe UI" pitchFamily="34" charset="0"/>
              </a:rPr>
              <a:t>Pages or Sites</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smtClean="0">
                <a:gradFill>
                  <a:gsLst>
                    <a:gs pos="0">
                      <a:srgbClr val="FFFFFF"/>
                    </a:gs>
                    <a:gs pos="100000">
                      <a:srgbClr val="FFFFFF"/>
                    </a:gs>
                  </a:gsLst>
                  <a:lin ang="5400000" scaled="0"/>
                </a:gradFill>
                <a:latin typeface="Segoe UI Light"/>
                <a:ea typeface="Segoe UI" pitchFamily="34" charset="0"/>
                <a:cs typeface="Segoe UI" pitchFamily="34" charset="0"/>
              </a:rPr>
              <a:t>Social </a:t>
            </a:r>
            <a:r>
              <a:rPr lang="en-CA" sz="2800" dirty="0">
                <a:gradFill>
                  <a:gsLst>
                    <a:gs pos="0">
                      <a:srgbClr val="FFFFFF"/>
                    </a:gs>
                    <a:gs pos="100000">
                      <a:srgbClr val="FFFFFF"/>
                    </a:gs>
                  </a:gsLst>
                  <a:lin ang="5400000" scaled="0"/>
                </a:gradFill>
                <a:latin typeface="Segoe UI Light"/>
                <a:ea typeface="Segoe UI" pitchFamily="34" charset="0"/>
                <a:cs typeface="Segoe UI" pitchFamily="34" charset="0"/>
              </a:rPr>
              <a:t>Tags and </a:t>
            </a:r>
            <a:r>
              <a:rPr lang="en-CA" sz="2800" dirty="0" smtClean="0">
                <a:gradFill>
                  <a:gsLst>
                    <a:gs pos="0">
                      <a:srgbClr val="FFFFFF"/>
                    </a:gs>
                    <a:gs pos="100000">
                      <a:srgbClr val="FFFFFF"/>
                    </a:gs>
                  </a:gsLst>
                  <a:lin ang="5400000" scaled="0"/>
                </a:gradFill>
                <a:latin typeface="Segoe UI Light"/>
                <a:ea typeface="Segoe UI" pitchFamily="34" charset="0"/>
                <a:cs typeface="Segoe UI" pitchFamily="34" charset="0"/>
              </a:rPr>
              <a:t>Ratings</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smtClean="0">
                <a:gradFill>
                  <a:gsLst>
                    <a:gs pos="0">
                      <a:srgbClr val="FFFFFF"/>
                    </a:gs>
                    <a:gs pos="100000">
                      <a:srgbClr val="FFFFFF"/>
                    </a:gs>
                  </a:gsLst>
                  <a:lin ang="5400000" scaled="0"/>
                </a:gradFill>
                <a:latin typeface="Segoe UI Light"/>
                <a:ea typeface="Segoe UI" pitchFamily="34" charset="0"/>
                <a:cs typeface="Segoe UI" pitchFamily="34" charset="0"/>
              </a:rPr>
              <a:t>Mobile</a:t>
            </a:r>
            <a:endParaRPr lang="en-CA"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65444979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
          <p:cNvSpPr>
            <a:spLocks/>
          </p:cNvSpPr>
          <p:nvPr/>
        </p:nvSpPr>
        <p:spPr bwMode="auto">
          <a:xfrm>
            <a:off x="546223" y="5477759"/>
            <a:ext cx="932228" cy="932228"/>
          </a:xfrm>
          <a:prstGeom prst="rect">
            <a:avLst/>
          </a:prstGeom>
          <a:solidFill>
            <a:schemeClr val="accent6"/>
          </a:solidFill>
          <a:ln>
            <a:noFill/>
          </a:ln>
          <a:effectLst/>
          <a:scene3d>
            <a:camera prst="orthographicFront">
              <a:rot lat="0" lon="0" rev="0"/>
            </a:camera>
            <a:lightRig rig="contrasting" dir="tl">
              <a:rot lat="0" lon="0" rev="7800000"/>
            </a:lightRig>
          </a:scene3d>
          <a:sp3d>
            <a:bevelT w="139700" h="139700"/>
          </a:sp3d>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23" tIns="46611" rIns="93223" bIns="46611" numCol="1" spcCol="0" rtlCol="0" fromWordArt="0" anchor="ctr" anchorCtr="0" forceAA="0" compatLnSpc="1">
            <a:prstTxWarp prst="textNoShape">
              <a:avLst/>
            </a:prstTxWarp>
            <a:noAutofit/>
          </a:bodyPr>
          <a:lstStyle/>
          <a:p>
            <a:pPr algn="ctr" defTabSz="931531" eaLnBrk="0" fontAlgn="base" hangingPunct="0">
              <a:spcBef>
                <a:spcPct val="0"/>
              </a:spcBef>
              <a:spcAft>
                <a:spcPct val="0"/>
              </a:spcAft>
            </a:pPr>
            <a:endParaRPr lang="en-US" sz="1428" dirty="0">
              <a:solidFill>
                <a:srgbClr val="000000"/>
              </a:solidFill>
            </a:endParaRPr>
          </a:p>
        </p:txBody>
      </p:sp>
      <p:sp>
        <p:nvSpPr>
          <p:cNvPr id="9" name="Rectangle 10"/>
          <p:cNvSpPr>
            <a:spLocks/>
          </p:cNvSpPr>
          <p:nvPr/>
        </p:nvSpPr>
        <p:spPr bwMode="auto">
          <a:xfrm>
            <a:off x="546223" y="3356938"/>
            <a:ext cx="932229" cy="932228"/>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algn="ctr" defTabSz="931920" eaLnBrk="0" fontAlgn="base" hangingPunct="0">
              <a:spcBef>
                <a:spcPct val="0"/>
              </a:spcBef>
              <a:spcAft>
                <a:spcPct val="0"/>
              </a:spcAft>
              <a:defRPr/>
            </a:pPr>
            <a:endParaRPr lang="en-US" sz="1428" kern="0" spc="-51" dirty="0" err="1">
              <a:solidFill>
                <a:srgbClr val="000000"/>
              </a:solidFill>
              <a:latin typeface="Arial" panose="020B0604020202020204" pitchFamily="34" charset="0"/>
              <a:ea typeface="Segoe UI" pitchFamily="34" charset="0"/>
              <a:cs typeface="Segoe UI" pitchFamily="34" charset="0"/>
            </a:endParaRPr>
          </a:p>
        </p:txBody>
      </p:sp>
      <p:sp>
        <p:nvSpPr>
          <p:cNvPr id="15" name="Text Placeholder 4"/>
          <p:cNvSpPr txBox="1">
            <a:spLocks/>
          </p:cNvSpPr>
          <p:nvPr/>
        </p:nvSpPr>
        <p:spPr>
          <a:xfrm>
            <a:off x="1643203" y="3381342"/>
            <a:ext cx="8814942" cy="932228"/>
          </a:xfrm>
          <a:prstGeom prst="rect">
            <a:avLst/>
          </a:prstGeom>
          <a:solidFill>
            <a:schemeClr val="tx1">
              <a:alpha val="5000"/>
            </a:schemeClr>
          </a:solidFill>
          <a:ln>
            <a:noFill/>
          </a:ln>
          <a:effectLst/>
        </p:spPr>
        <p:txBody>
          <a:bodyPr lIns="139834" tIns="0" rIns="18644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pPr>
            <a:r>
              <a:rPr lang="en-US" sz="2855" spc="-71" dirty="0" smtClean="0">
                <a:solidFill>
                  <a:srgbClr val="EB3C00"/>
                </a:solidFill>
                <a:latin typeface="Segoe UI Light" pitchFamily="34" charset="0"/>
              </a:rPr>
              <a:t>Information Management</a:t>
            </a:r>
            <a:endParaRPr lang="en-US" sz="2855" spc="-71" dirty="0">
              <a:solidFill>
                <a:srgbClr val="EB3C00"/>
              </a:solidFill>
              <a:latin typeface="Segoe UI Light" pitchFamily="34" charset="0"/>
            </a:endParaRPr>
          </a:p>
          <a:p>
            <a:pPr fontAlgn="base">
              <a:spcAft>
                <a:spcPct val="0"/>
              </a:spcAft>
            </a:pPr>
            <a:r>
              <a:rPr lang="en-US" sz="1632" spc="-71" dirty="0" smtClean="0">
                <a:solidFill>
                  <a:srgbClr val="797A7D"/>
                </a:solidFill>
                <a:latin typeface="Segoe UI"/>
                <a:ea typeface="Segoe UI" pitchFamily="34" charset="0"/>
                <a:cs typeface="Segoe UI" pitchFamily="34" charset="0"/>
              </a:rPr>
              <a:t>Know what data you have, and how to manage it</a:t>
            </a:r>
            <a:endParaRPr lang="en-US" sz="1632" spc="-71" dirty="0">
              <a:solidFill>
                <a:srgbClr val="797A7D"/>
              </a:solidFill>
              <a:latin typeface="Segoe UI"/>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Agenda</a:t>
            </a:r>
            <a:endParaRPr lang="en-US" dirty="0"/>
          </a:p>
        </p:txBody>
      </p:sp>
      <p:sp>
        <p:nvSpPr>
          <p:cNvPr id="4" name="Text Placeholder 4"/>
          <p:cNvSpPr txBox="1">
            <a:spLocks/>
          </p:cNvSpPr>
          <p:nvPr/>
        </p:nvSpPr>
        <p:spPr>
          <a:xfrm>
            <a:off x="1643204" y="1206259"/>
            <a:ext cx="8814941" cy="932228"/>
          </a:xfrm>
          <a:prstGeom prst="rect">
            <a:avLst/>
          </a:prstGeom>
          <a:solidFill>
            <a:schemeClr val="tx1">
              <a:alpha val="5000"/>
            </a:schemeClr>
          </a:solidFill>
          <a:ln>
            <a:noFill/>
          </a:ln>
          <a:effectLst/>
        </p:spPr>
        <p:txBody>
          <a:bodyPr lIns="139834" tIns="0" rIns="18644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pPr>
            <a:r>
              <a:rPr lang="en-US" sz="2855" spc="-71" dirty="0" smtClean="0">
                <a:solidFill>
                  <a:srgbClr val="EB3C00"/>
                </a:solidFill>
                <a:latin typeface="Segoe UI Light" pitchFamily="34" charset="0"/>
              </a:rPr>
              <a:t>The Governance Journey</a:t>
            </a:r>
            <a:endParaRPr lang="en-US" sz="2855" spc="-71" dirty="0">
              <a:solidFill>
                <a:srgbClr val="EB3C00"/>
              </a:solidFill>
              <a:latin typeface="Segoe UI Light" pitchFamily="34" charset="0"/>
            </a:endParaRPr>
          </a:p>
          <a:p>
            <a:pPr fontAlgn="base">
              <a:lnSpc>
                <a:spcPct val="100000"/>
              </a:lnSpc>
              <a:spcBef>
                <a:spcPts val="0"/>
              </a:spcBef>
              <a:spcAft>
                <a:spcPct val="0"/>
              </a:spcAft>
              <a:buSzTx/>
            </a:pPr>
            <a:r>
              <a:rPr lang="en-US" sz="1632" spc="-71" dirty="0" smtClean="0">
                <a:solidFill>
                  <a:srgbClr val="797A7D"/>
                </a:solidFill>
                <a:latin typeface="Segoe UI"/>
                <a:ea typeface="Segoe UI" pitchFamily="34" charset="0"/>
                <a:cs typeface="Segoe UI" pitchFamily="34" charset="0"/>
              </a:rPr>
              <a:t>Align to a journey that makes sense for your organization</a:t>
            </a:r>
            <a:endParaRPr lang="en-US" sz="1632" spc="-71" dirty="0">
              <a:solidFill>
                <a:srgbClr val="797A7D"/>
              </a:solidFill>
              <a:latin typeface="Segoe UI"/>
              <a:ea typeface="Segoe UI" pitchFamily="34" charset="0"/>
              <a:cs typeface="Segoe UI" pitchFamily="34" charset="0"/>
            </a:endParaRPr>
          </a:p>
        </p:txBody>
      </p:sp>
      <p:sp>
        <p:nvSpPr>
          <p:cNvPr id="5" name="Text Placeholder 4"/>
          <p:cNvSpPr txBox="1">
            <a:spLocks/>
          </p:cNvSpPr>
          <p:nvPr/>
        </p:nvSpPr>
        <p:spPr>
          <a:xfrm>
            <a:off x="1643204" y="2281599"/>
            <a:ext cx="8814942" cy="932228"/>
          </a:xfrm>
          <a:prstGeom prst="rect">
            <a:avLst/>
          </a:prstGeom>
          <a:solidFill>
            <a:schemeClr val="tx1">
              <a:alpha val="5000"/>
            </a:schemeClr>
          </a:solidFill>
          <a:ln>
            <a:noFill/>
          </a:ln>
          <a:effectLst/>
        </p:spPr>
        <p:txBody>
          <a:bodyPr lIns="139834" tIns="0" rIns="18644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pPr>
            <a:r>
              <a:rPr lang="en-US" sz="2855" spc="-71" dirty="0" smtClean="0">
                <a:solidFill>
                  <a:srgbClr val="EB3C00"/>
                </a:solidFill>
                <a:latin typeface="Segoe UI Light" pitchFamily="34" charset="0"/>
              </a:rPr>
              <a:t>IT Governance</a:t>
            </a:r>
            <a:endParaRPr lang="en-US" sz="2855" spc="-71" dirty="0">
              <a:solidFill>
                <a:srgbClr val="EB3C00"/>
              </a:solidFill>
              <a:latin typeface="Segoe UI Light" pitchFamily="34" charset="0"/>
            </a:endParaRPr>
          </a:p>
          <a:p>
            <a:pPr fontAlgn="base">
              <a:spcAft>
                <a:spcPct val="0"/>
              </a:spcAft>
            </a:pPr>
            <a:r>
              <a:rPr lang="en-US" sz="1632" spc="-71" dirty="0" smtClean="0">
                <a:solidFill>
                  <a:srgbClr val="797A7D"/>
                </a:solidFill>
                <a:latin typeface="Segoe UI"/>
                <a:ea typeface="Segoe UI" pitchFamily="34" charset="0"/>
                <a:cs typeface="Segoe UI" pitchFamily="34" charset="0"/>
              </a:rPr>
              <a:t>Why is it important and what has changed? </a:t>
            </a:r>
            <a:endParaRPr lang="en-US" sz="1632" spc="-71" dirty="0">
              <a:solidFill>
                <a:srgbClr val="797A7D"/>
              </a:solidFill>
              <a:latin typeface="Segoe UI"/>
              <a:ea typeface="Segoe UI" pitchFamily="34" charset="0"/>
              <a:cs typeface="Segoe UI" pitchFamily="34" charset="0"/>
            </a:endParaRPr>
          </a:p>
        </p:txBody>
      </p:sp>
      <p:sp>
        <p:nvSpPr>
          <p:cNvPr id="6" name="Rectangle 22"/>
          <p:cNvSpPr>
            <a:spLocks/>
          </p:cNvSpPr>
          <p:nvPr/>
        </p:nvSpPr>
        <p:spPr bwMode="auto">
          <a:xfrm>
            <a:off x="546224" y="1206259"/>
            <a:ext cx="932228" cy="932228"/>
          </a:xfrm>
          <a:prstGeom prst="rect">
            <a:avLst/>
          </a:prstGeom>
          <a:solidFill>
            <a:srgbClr val="2248FF"/>
          </a:solidFill>
          <a:ln>
            <a:noFill/>
          </a:ln>
          <a:effectLst/>
          <a:scene3d>
            <a:camera prst="orthographicFront">
              <a:rot lat="0" lon="0" rev="0"/>
            </a:camera>
            <a:lightRig rig="contrasting" dir="tl">
              <a:rot lat="0" lon="0" rev="7800000"/>
            </a:lightRig>
          </a:scene3d>
          <a:sp3d>
            <a:bevelT w="139700" h="139700"/>
          </a:sp3d>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93223" tIns="46611" rIns="93223" bIns="46611" numCol="1" spcCol="0" rtlCol="0" fromWordArt="0" anchor="ctr" anchorCtr="0" forceAA="0" compatLnSpc="1">
            <a:prstTxWarp prst="textNoShape">
              <a:avLst/>
            </a:prstTxWarp>
            <a:noAutofit/>
          </a:bodyPr>
          <a:lstStyle/>
          <a:p>
            <a:pPr algn="ctr" defTabSz="931531" eaLnBrk="0" fontAlgn="base" hangingPunct="0">
              <a:spcBef>
                <a:spcPct val="0"/>
              </a:spcBef>
              <a:spcAft>
                <a:spcPct val="0"/>
              </a:spcAft>
            </a:pPr>
            <a:endParaRPr lang="en-US" sz="1428" dirty="0">
              <a:solidFill>
                <a:srgbClr val="000000"/>
              </a:solidFill>
            </a:endParaRPr>
          </a:p>
        </p:txBody>
      </p:sp>
      <p:sp>
        <p:nvSpPr>
          <p:cNvPr id="7" name="Freeform 15"/>
          <p:cNvSpPr>
            <a:spLocks noEditPoints="1"/>
          </p:cNvSpPr>
          <p:nvPr/>
        </p:nvSpPr>
        <p:spPr bwMode="black">
          <a:xfrm>
            <a:off x="763742" y="3589268"/>
            <a:ext cx="481494" cy="467569"/>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83909" tIns="41955" rIns="83909" bIns="41955" numCol="1" anchor="t" anchorCtr="0" compatLnSpc="1">
            <a:prstTxWarp prst="textNoShape">
              <a:avLst/>
            </a:prstTxWarp>
          </a:bodyPr>
          <a:lstStyle/>
          <a:p>
            <a:pPr defTabSz="931531" eaLnBrk="0" fontAlgn="base" hangingPunct="0">
              <a:spcBef>
                <a:spcPct val="0"/>
              </a:spcBef>
              <a:spcAft>
                <a:spcPct val="0"/>
              </a:spcAft>
            </a:pPr>
            <a:endParaRPr lang="en-US" sz="1122" dirty="0">
              <a:solidFill>
                <a:srgbClr val="000000"/>
              </a:solidFill>
              <a:latin typeface="Arial" panose="020B0604020202020204" pitchFamily="34" charset="0"/>
              <a:cs typeface="Arial" panose="020B0604020202020204" pitchFamily="34" charset="0"/>
            </a:endParaRPr>
          </a:p>
        </p:txBody>
      </p:sp>
      <p:sp>
        <p:nvSpPr>
          <p:cNvPr id="8" name="Rectangle 24"/>
          <p:cNvSpPr>
            <a:spLocks/>
          </p:cNvSpPr>
          <p:nvPr/>
        </p:nvSpPr>
        <p:spPr bwMode="auto">
          <a:xfrm>
            <a:off x="546224" y="2281599"/>
            <a:ext cx="932228" cy="932228"/>
          </a:xfrm>
          <a:prstGeom prst="rect">
            <a:avLst/>
          </a:prstGeom>
          <a:solidFill>
            <a:schemeClr val="accent1"/>
          </a:solidFill>
          <a:ln>
            <a:noFill/>
          </a:ln>
          <a:effectLst/>
          <a:scene3d>
            <a:camera prst="orthographicFront">
              <a:rot lat="0" lon="0" rev="0"/>
            </a:camera>
            <a:lightRig rig="contrasting" dir="tl">
              <a:rot lat="0" lon="0" rev="7800000"/>
            </a:lightRig>
          </a:scene3d>
          <a:sp3d>
            <a:bevelT w="139700" h="139700"/>
          </a:sp3d>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93223" tIns="46611" rIns="93223" bIns="46611" numCol="1" spcCol="0" rtlCol="0" fromWordArt="0" anchor="ctr" anchorCtr="0" forceAA="0" compatLnSpc="1">
            <a:prstTxWarp prst="textNoShape">
              <a:avLst/>
            </a:prstTxWarp>
            <a:noAutofit/>
          </a:bodyPr>
          <a:lstStyle/>
          <a:p>
            <a:pPr algn="ctr" defTabSz="931531" eaLnBrk="0" fontAlgn="base" hangingPunct="0">
              <a:spcBef>
                <a:spcPct val="0"/>
              </a:spcBef>
              <a:spcAft>
                <a:spcPct val="0"/>
              </a:spcAft>
            </a:pPr>
            <a:endParaRPr lang="en-US" sz="1428" dirty="0">
              <a:solidFill>
                <a:srgbClr val="000000"/>
              </a:solidFill>
            </a:endParaRPr>
          </a:p>
        </p:txBody>
      </p:sp>
      <p:sp>
        <p:nvSpPr>
          <p:cNvPr id="10" name="Rectangle 25"/>
          <p:cNvSpPr>
            <a:spLocks/>
          </p:cNvSpPr>
          <p:nvPr/>
        </p:nvSpPr>
        <p:spPr bwMode="auto">
          <a:xfrm>
            <a:off x="546224" y="4432276"/>
            <a:ext cx="932228" cy="932228"/>
          </a:xfrm>
          <a:prstGeom prst="rect">
            <a:avLst/>
          </a:prstGeom>
          <a:solidFill>
            <a:schemeClr val="accent2"/>
          </a:solidFill>
          <a:ln>
            <a:noFill/>
          </a:ln>
          <a:effectLst/>
          <a:scene3d>
            <a:camera prst="orthographicFront">
              <a:rot lat="0" lon="0" rev="0"/>
            </a:camera>
            <a:lightRig rig="contrasting" dir="tl">
              <a:rot lat="0" lon="0" rev="7800000"/>
            </a:lightRig>
          </a:scene3d>
          <a:sp3d>
            <a:bevelT w="139700" h="139700"/>
          </a:sp3d>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23" tIns="46611" rIns="93223" bIns="46611" numCol="1" spcCol="0" rtlCol="0" fromWordArt="0" anchor="ctr" anchorCtr="0" forceAA="0" compatLnSpc="1">
            <a:prstTxWarp prst="textNoShape">
              <a:avLst/>
            </a:prstTxWarp>
            <a:noAutofit/>
          </a:bodyPr>
          <a:lstStyle/>
          <a:p>
            <a:pPr algn="ctr" defTabSz="931531" eaLnBrk="0" fontAlgn="base" hangingPunct="0">
              <a:spcBef>
                <a:spcPct val="0"/>
              </a:spcBef>
              <a:spcAft>
                <a:spcPct val="0"/>
              </a:spcAft>
            </a:pPr>
            <a:endParaRPr lang="en-US" sz="1428" dirty="0">
              <a:solidFill>
                <a:srgbClr val="000000"/>
              </a:solidFill>
            </a:endParaRPr>
          </a:p>
        </p:txBody>
      </p:sp>
      <p:sp>
        <p:nvSpPr>
          <p:cNvPr id="12" name="Text Placeholder 4"/>
          <p:cNvSpPr txBox="1">
            <a:spLocks/>
          </p:cNvSpPr>
          <p:nvPr/>
        </p:nvSpPr>
        <p:spPr>
          <a:xfrm>
            <a:off x="1643204" y="4432276"/>
            <a:ext cx="8814942" cy="932228"/>
          </a:xfrm>
          <a:prstGeom prst="rect">
            <a:avLst/>
          </a:prstGeom>
          <a:solidFill>
            <a:schemeClr val="tx1">
              <a:alpha val="5000"/>
            </a:schemeClr>
          </a:solidFill>
          <a:ln>
            <a:noFill/>
          </a:ln>
          <a:effectLst/>
        </p:spPr>
        <p:txBody>
          <a:bodyPr lIns="139834" tIns="0" rIns="18644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pPr>
            <a:r>
              <a:rPr lang="en-US" sz="2855" spc="-71" dirty="0" smtClean="0">
                <a:solidFill>
                  <a:srgbClr val="EB3C00"/>
                </a:solidFill>
                <a:latin typeface="Segoe UI Light" pitchFamily="34" charset="0"/>
              </a:rPr>
              <a:t>Application Management</a:t>
            </a:r>
            <a:endParaRPr lang="en-US" sz="2855" spc="-71" dirty="0">
              <a:solidFill>
                <a:srgbClr val="EB3C00"/>
              </a:solidFill>
              <a:latin typeface="Segoe UI Light" pitchFamily="34" charset="0"/>
            </a:endParaRPr>
          </a:p>
          <a:p>
            <a:pPr fontAlgn="base">
              <a:spcAft>
                <a:spcPct val="0"/>
              </a:spcAft>
            </a:pPr>
            <a:r>
              <a:rPr lang="en-US" sz="1632" spc="-71" dirty="0">
                <a:solidFill>
                  <a:srgbClr val="797A7D"/>
                </a:solidFill>
                <a:latin typeface="Segoe UI"/>
                <a:ea typeface="Segoe UI" pitchFamily="34" charset="0"/>
                <a:cs typeface="Segoe UI" pitchFamily="34" charset="0"/>
              </a:rPr>
              <a:t>Know your limits and work from the same set of expectations</a:t>
            </a:r>
          </a:p>
        </p:txBody>
      </p:sp>
      <p:sp>
        <p:nvSpPr>
          <p:cNvPr id="13" name="Freeform 64"/>
          <p:cNvSpPr>
            <a:spLocks noEditPoints="1"/>
          </p:cNvSpPr>
          <p:nvPr/>
        </p:nvSpPr>
        <p:spPr bwMode="black">
          <a:xfrm>
            <a:off x="640606" y="5682410"/>
            <a:ext cx="668271" cy="51323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3909" tIns="41955" rIns="83909" bIns="41955" numCol="1" anchor="t" anchorCtr="0" compatLnSpc="1">
            <a:prstTxWarp prst="textNoShape">
              <a:avLst/>
            </a:prstTxWarp>
          </a:bodyPr>
          <a:lstStyle/>
          <a:p>
            <a:pPr defTabSz="930978" eaLnBrk="0" fontAlgn="base" hangingPunct="0">
              <a:spcBef>
                <a:spcPct val="0"/>
              </a:spcBef>
              <a:spcAft>
                <a:spcPct val="0"/>
              </a:spcAft>
            </a:pPr>
            <a:endParaRPr lang="en-US" sz="1632">
              <a:solidFill>
                <a:srgbClr val="000000"/>
              </a:solidFill>
              <a:latin typeface="Arial" panose="020B0604020202020204" pitchFamily="34" charset="0"/>
              <a:cs typeface="Arial" panose="020B0604020202020204" pitchFamily="34" charset="0"/>
            </a:endParaRPr>
          </a:p>
        </p:txBody>
      </p:sp>
      <p:sp>
        <p:nvSpPr>
          <p:cNvPr id="17" name="Text Placeholder 4"/>
          <p:cNvSpPr txBox="1">
            <a:spLocks/>
          </p:cNvSpPr>
          <p:nvPr/>
        </p:nvSpPr>
        <p:spPr>
          <a:xfrm>
            <a:off x="1643203" y="5477759"/>
            <a:ext cx="8814942" cy="932228"/>
          </a:xfrm>
          <a:prstGeom prst="rect">
            <a:avLst/>
          </a:prstGeom>
          <a:solidFill>
            <a:schemeClr val="tx1">
              <a:alpha val="5000"/>
            </a:schemeClr>
          </a:solidFill>
          <a:ln>
            <a:noFill/>
          </a:ln>
          <a:effectLst/>
        </p:spPr>
        <p:txBody>
          <a:bodyPr lIns="139834" tIns="0" rIns="18644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pPr>
            <a:r>
              <a:rPr lang="en-US" sz="2855" spc="-71" dirty="0" smtClean="0">
                <a:solidFill>
                  <a:srgbClr val="EB3C00"/>
                </a:solidFill>
                <a:latin typeface="Segoe UI Light" pitchFamily="34" charset="0"/>
              </a:rPr>
              <a:t>Strategies and Next Steps</a:t>
            </a:r>
            <a:endParaRPr lang="en-US" sz="2855" spc="-71" dirty="0">
              <a:solidFill>
                <a:srgbClr val="EB3C00"/>
              </a:solidFill>
              <a:latin typeface="Segoe UI Light" pitchFamily="34" charset="0"/>
            </a:endParaRPr>
          </a:p>
          <a:p>
            <a:pPr fontAlgn="base">
              <a:spcAft>
                <a:spcPct val="0"/>
              </a:spcAft>
            </a:pPr>
            <a:r>
              <a:rPr lang="en-US" sz="1632" spc="-71" dirty="0" smtClean="0">
                <a:solidFill>
                  <a:srgbClr val="797A7D"/>
                </a:solidFill>
                <a:latin typeface="Segoe UI"/>
                <a:ea typeface="Segoe UI" pitchFamily="34" charset="0"/>
                <a:cs typeface="Segoe UI" pitchFamily="34" charset="0"/>
              </a:rPr>
              <a:t>Let’s get strategic and step-out-success</a:t>
            </a:r>
            <a:endParaRPr lang="en-US" sz="1632" spc="-71" dirty="0">
              <a:solidFill>
                <a:srgbClr val="797A7D"/>
              </a:solidFill>
              <a:latin typeface="Segoe UI"/>
              <a:ea typeface="Segoe UI" pitchFamily="34" charset="0"/>
              <a:cs typeface="Segoe UI" pitchFamily="34" charset="0"/>
            </a:endParaRPr>
          </a:p>
        </p:txBody>
      </p:sp>
      <p:sp>
        <p:nvSpPr>
          <p:cNvPr id="2" name="Rectangle 1"/>
          <p:cNvSpPr/>
          <p:nvPr/>
        </p:nvSpPr>
        <p:spPr bwMode="auto">
          <a:xfrm>
            <a:off x="773268" y="6482726"/>
            <a:ext cx="1876365" cy="3323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2" tIns="45702" rIns="45702" bIns="45702" numCol="1" spcCol="0" rtlCol="0" fromWordArt="0" anchor="ctr" anchorCtr="0" forceAA="0" compatLnSpc="1">
            <a:prstTxWarp prst="textNoShape">
              <a:avLst/>
            </a:prstTxWarp>
            <a:noAutofit/>
          </a:bodyPr>
          <a:lstStyle/>
          <a:p>
            <a:pPr algn="ctr" defTabSz="913737" eaLnBrk="0" fontAlgn="base" hangingPunct="0">
              <a:spcBef>
                <a:spcPct val="0"/>
              </a:spcBef>
              <a:spcAft>
                <a:spcPct val="0"/>
              </a:spcAft>
            </a:pPr>
            <a:endParaRPr lang="en-US" sz="2199" dirty="0">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85"/>
          <p:cNvSpPr>
            <a:spLocks noEditPoints="1"/>
          </p:cNvSpPr>
          <p:nvPr/>
        </p:nvSpPr>
        <p:spPr bwMode="black">
          <a:xfrm>
            <a:off x="763742" y="1537718"/>
            <a:ext cx="481494" cy="340440"/>
          </a:xfrm>
          <a:custGeom>
            <a:avLst/>
            <a:gdLst>
              <a:gd name="T0" fmla="*/ 97 w 119"/>
              <a:gd name="T1" fmla="*/ 33 h 66"/>
              <a:gd name="T2" fmla="*/ 54 w 119"/>
              <a:gd name="T3" fmla="*/ 66 h 66"/>
              <a:gd name="T4" fmla="*/ 54 w 119"/>
              <a:gd name="T5" fmla="*/ 0 h 66"/>
              <a:gd name="T6" fmla="*/ 97 w 119"/>
              <a:gd name="T7" fmla="*/ 33 h 66"/>
              <a:gd name="T8" fmla="*/ 0 w 119"/>
              <a:gd name="T9" fmla="*/ 0 h 66"/>
              <a:gd name="T10" fmla="*/ 0 w 119"/>
              <a:gd name="T11" fmla="*/ 66 h 66"/>
              <a:gd name="T12" fmla="*/ 43 w 119"/>
              <a:gd name="T13" fmla="*/ 33 h 66"/>
              <a:gd name="T14" fmla="*/ 0 w 119"/>
              <a:gd name="T15" fmla="*/ 0 h 66"/>
              <a:gd name="T16" fmla="*/ 119 w 119"/>
              <a:gd name="T17" fmla="*/ 3 h 66"/>
              <a:gd name="T18" fmla="*/ 106 w 119"/>
              <a:gd name="T19" fmla="*/ 3 h 66"/>
              <a:gd name="T20" fmla="*/ 106 w 119"/>
              <a:gd name="T21" fmla="*/ 63 h 66"/>
              <a:gd name="T22" fmla="*/ 119 w 119"/>
              <a:gd name="T23" fmla="*/ 63 h 66"/>
              <a:gd name="T24" fmla="*/ 119 w 119"/>
              <a:gd name="T2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66">
                <a:moveTo>
                  <a:pt x="97" y="33"/>
                </a:moveTo>
                <a:lnTo>
                  <a:pt x="54" y="66"/>
                </a:lnTo>
                <a:lnTo>
                  <a:pt x="54" y="0"/>
                </a:lnTo>
                <a:lnTo>
                  <a:pt x="97" y="33"/>
                </a:lnTo>
                <a:close/>
                <a:moveTo>
                  <a:pt x="0" y="0"/>
                </a:moveTo>
                <a:lnTo>
                  <a:pt x="0" y="66"/>
                </a:lnTo>
                <a:lnTo>
                  <a:pt x="43" y="33"/>
                </a:lnTo>
                <a:lnTo>
                  <a:pt x="0" y="0"/>
                </a:lnTo>
                <a:close/>
                <a:moveTo>
                  <a:pt x="119" y="3"/>
                </a:moveTo>
                <a:lnTo>
                  <a:pt x="106" y="3"/>
                </a:lnTo>
                <a:lnTo>
                  <a:pt x="106" y="63"/>
                </a:lnTo>
                <a:lnTo>
                  <a:pt x="119" y="63"/>
                </a:lnTo>
                <a:lnTo>
                  <a:pt x="119" y="3"/>
                </a:lnTo>
                <a:close/>
              </a:path>
            </a:pathLst>
          </a:custGeom>
          <a:solidFill>
            <a:schemeClr val="bg1"/>
          </a:solidFill>
          <a:ln>
            <a:noFill/>
          </a:ln>
          <a:extLst/>
        </p:spPr>
        <p:txBody>
          <a:bodyPr vert="horz" wrap="square" lIns="93241" tIns="46620" rIns="93241" bIns="46620" numCol="1" anchor="t" anchorCtr="0" compatLnSpc="1">
            <a:prstTxWarp prst="textNoShape">
              <a:avLst/>
            </a:prstTxWarp>
          </a:bodyPr>
          <a:lstStyle/>
          <a:p>
            <a:pPr defTabSz="930978" eaLnBrk="0" fontAlgn="base" hangingPunct="0">
              <a:spcBef>
                <a:spcPct val="0"/>
              </a:spcBef>
              <a:spcAft>
                <a:spcPct val="0"/>
              </a:spcAft>
            </a:pPr>
            <a:endParaRPr lang="en-US" sz="1836" dirty="0">
              <a:solidFill>
                <a:srgbClr val="000000"/>
              </a:solidFill>
              <a:latin typeface="Arial" panose="020B0604020202020204" pitchFamily="34" charset="0"/>
              <a:cs typeface="Arial" panose="020B0604020202020204" pitchFamily="34" charset="0"/>
            </a:endParaRPr>
          </a:p>
        </p:txBody>
      </p:sp>
      <p:sp>
        <p:nvSpPr>
          <p:cNvPr id="21" name="Freeform 125"/>
          <p:cNvSpPr>
            <a:spLocks noEditPoints="1"/>
          </p:cNvSpPr>
          <p:nvPr/>
        </p:nvSpPr>
        <p:spPr bwMode="black">
          <a:xfrm>
            <a:off x="788454" y="2469946"/>
            <a:ext cx="387759" cy="537475"/>
          </a:xfrm>
          <a:custGeom>
            <a:avLst/>
            <a:gdLst>
              <a:gd name="T0" fmla="*/ 2 w 51"/>
              <a:gd name="T1" fmla="*/ 16 h 77"/>
              <a:gd name="T2" fmla="*/ 7 w 51"/>
              <a:gd name="T3" fmla="*/ 8 h 77"/>
              <a:gd name="T4" fmla="*/ 15 w 51"/>
              <a:gd name="T5" fmla="*/ 2 h 77"/>
              <a:gd name="T6" fmla="*/ 25 w 51"/>
              <a:gd name="T7" fmla="*/ 0 h 77"/>
              <a:gd name="T8" fmla="*/ 37 w 51"/>
              <a:gd name="T9" fmla="*/ 2 h 77"/>
              <a:gd name="T10" fmla="*/ 45 w 51"/>
              <a:gd name="T11" fmla="*/ 7 h 77"/>
              <a:gd name="T12" fmla="*/ 50 w 51"/>
              <a:gd name="T13" fmla="*/ 14 h 77"/>
              <a:gd name="T14" fmla="*/ 51 w 51"/>
              <a:gd name="T15" fmla="*/ 20 h 77"/>
              <a:gd name="T16" fmla="*/ 50 w 51"/>
              <a:gd name="T17" fmla="*/ 29 h 77"/>
              <a:gd name="T18" fmla="*/ 46 w 51"/>
              <a:gd name="T19" fmla="*/ 34 h 77"/>
              <a:gd name="T20" fmla="*/ 42 w 51"/>
              <a:gd name="T21" fmla="*/ 38 h 77"/>
              <a:gd name="T22" fmla="*/ 38 w 51"/>
              <a:gd name="T23" fmla="*/ 41 h 77"/>
              <a:gd name="T24" fmla="*/ 34 w 51"/>
              <a:gd name="T25" fmla="*/ 45 h 77"/>
              <a:gd name="T26" fmla="*/ 32 w 51"/>
              <a:gd name="T27" fmla="*/ 50 h 77"/>
              <a:gd name="T28" fmla="*/ 32 w 51"/>
              <a:gd name="T29" fmla="*/ 54 h 77"/>
              <a:gd name="T30" fmla="*/ 18 w 51"/>
              <a:gd name="T31" fmla="*/ 54 h 77"/>
              <a:gd name="T32" fmla="*/ 18 w 51"/>
              <a:gd name="T33" fmla="*/ 49 h 77"/>
              <a:gd name="T34" fmla="*/ 20 w 51"/>
              <a:gd name="T35" fmla="*/ 42 h 77"/>
              <a:gd name="T36" fmla="*/ 23 w 51"/>
              <a:gd name="T37" fmla="*/ 37 h 77"/>
              <a:gd name="T38" fmla="*/ 27 w 51"/>
              <a:gd name="T39" fmla="*/ 33 h 77"/>
              <a:gd name="T40" fmla="*/ 31 w 51"/>
              <a:gd name="T41" fmla="*/ 30 h 77"/>
              <a:gd name="T42" fmla="*/ 34 w 51"/>
              <a:gd name="T43" fmla="*/ 27 h 77"/>
              <a:gd name="T44" fmla="*/ 35 w 51"/>
              <a:gd name="T45" fmla="*/ 22 h 77"/>
              <a:gd name="T46" fmla="*/ 32 w 51"/>
              <a:gd name="T47" fmla="*/ 15 h 77"/>
              <a:gd name="T48" fmla="*/ 26 w 51"/>
              <a:gd name="T49" fmla="*/ 13 h 77"/>
              <a:gd name="T50" fmla="*/ 21 w 51"/>
              <a:gd name="T51" fmla="*/ 14 h 77"/>
              <a:gd name="T52" fmla="*/ 18 w 51"/>
              <a:gd name="T53" fmla="*/ 17 h 77"/>
              <a:gd name="T54" fmla="*/ 16 w 51"/>
              <a:gd name="T55" fmla="*/ 21 h 77"/>
              <a:gd name="T56" fmla="*/ 15 w 51"/>
              <a:gd name="T57" fmla="*/ 26 h 77"/>
              <a:gd name="T58" fmla="*/ 0 w 51"/>
              <a:gd name="T59" fmla="*/ 26 h 77"/>
              <a:gd name="T60" fmla="*/ 2 w 51"/>
              <a:gd name="T61" fmla="*/ 16 h 77"/>
              <a:gd name="T62" fmla="*/ 33 w 51"/>
              <a:gd name="T63" fmla="*/ 68 h 77"/>
              <a:gd name="T64" fmla="*/ 25 w 51"/>
              <a:gd name="T65" fmla="*/ 60 h 77"/>
              <a:gd name="T66" fmla="*/ 17 w 51"/>
              <a:gd name="T67" fmla="*/ 68 h 77"/>
              <a:gd name="T68" fmla="*/ 25 w 51"/>
              <a:gd name="T69" fmla="*/ 77 h 77"/>
              <a:gd name="T70" fmla="*/ 33 w 51"/>
              <a:gd name="T71"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 h="77">
                <a:moveTo>
                  <a:pt x="2" y="16"/>
                </a:moveTo>
                <a:cubicBezTo>
                  <a:pt x="3" y="13"/>
                  <a:pt x="5" y="10"/>
                  <a:pt x="7" y="8"/>
                </a:cubicBezTo>
                <a:cubicBezTo>
                  <a:pt x="9" y="5"/>
                  <a:pt x="12" y="4"/>
                  <a:pt x="15" y="2"/>
                </a:cubicBezTo>
                <a:cubicBezTo>
                  <a:pt x="18" y="1"/>
                  <a:pt x="21" y="0"/>
                  <a:pt x="25" y="0"/>
                </a:cubicBezTo>
                <a:cubicBezTo>
                  <a:pt x="30" y="0"/>
                  <a:pt x="34" y="1"/>
                  <a:pt x="37" y="2"/>
                </a:cubicBezTo>
                <a:cubicBezTo>
                  <a:pt x="41" y="4"/>
                  <a:pt x="43" y="5"/>
                  <a:pt x="45" y="7"/>
                </a:cubicBezTo>
                <a:cubicBezTo>
                  <a:pt x="47" y="9"/>
                  <a:pt x="49" y="12"/>
                  <a:pt x="50" y="14"/>
                </a:cubicBezTo>
                <a:cubicBezTo>
                  <a:pt x="50" y="16"/>
                  <a:pt x="51" y="18"/>
                  <a:pt x="51" y="20"/>
                </a:cubicBezTo>
                <a:cubicBezTo>
                  <a:pt x="51" y="24"/>
                  <a:pt x="50" y="26"/>
                  <a:pt x="50" y="29"/>
                </a:cubicBezTo>
                <a:cubicBezTo>
                  <a:pt x="49" y="31"/>
                  <a:pt x="48" y="33"/>
                  <a:pt x="46" y="34"/>
                </a:cubicBezTo>
                <a:cubicBezTo>
                  <a:pt x="45" y="36"/>
                  <a:pt x="44" y="37"/>
                  <a:pt x="42" y="38"/>
                </a:cubicBezTo>
                <a:cubicBezTo>
                  <a:pt x="41" y="39"/>
                  <a:pt x="39" y="40"/>
                  <a:pt x="38" y="41"/>
                </a:cubicBezTo>
                <a:cubicBezTo>
                  <a:pt x="36" y="42"/>
                  <a:pt x="35" y="44"/>
                  <a:pt x="34" y="45"/>
                </a:cubicBezTo>
                <a:cubicBezTo>
                  <a:pt x="33" y="46"/>
                  <a:pt x="32" y="48"/>
                  <a:pt x="32" y="50"/>
                </a:cubicBezTo>
                <a:cubicBezTo>
                  <a:pt x="32" y="54"/>
                  <a:pt x="32" y="54"/>
                  <a:pt x="32" y="54"/>
                </a:cubicBezTo>
                <a:cubicBezTo>
                  <a:pt x="18" y="54"/>
                  <a:pt x="18" y="54"/>
                  <a:pt x="18" y="54"/>
                </a:cubicBezTo>
                <a:cubicBezTo>
                  <a:pt x="18" y="49"/>
                  <a:pt x="18" y="49"/>
                  <a:pt x="18" y="49"/>
                </a:cubicBezTo>
                <a:cubicBezTo>
                  <a:pt x="18" y="46"/>
                  <a:pt x="19" y="44"/>
                  <a:pt x="20" y="42"/>
                </a:cubicBezTo>
                <a:cubicBezTo>
                  <a:pt x="21" y="40"/>
                  <a:pt x="22" y="38"/>
                  <a:pt x="23" y="37"/>
                </a:cubicBezTo>
                <a:cubicBezTo>
                  <a:pt x="24" y="35"/>
                  <a:pt x="25" y="34"/>
                  <a:pt x="27" y="33"/>
                </a:cubicBezTo>
                <a:cubicBezTo>
                  <a:pt x="28" y="32"/>
                  <a:pt x="30" y="31"/>
                  <a:pt x="31" y="30"/>
                </a:cubicBezTo>
                <a:cubicBezTo>
                  <a:pt x="32" y="29"/>
                  <a:pt x="33" y="28"/>
                  <a:pt x="34" y="27"/>
                </a:cubicBezTo>
                <a:cubicBezTo>
                  <a:pt x="34" y="25"/>
                  <a:pt x="35" y="24"/>
                  <a:pt x="35" y="22"/>
                </a:cubicBezTo>
                <a:cubicBezTo>
                  <a:pt x="35" y="19"/>
                  <a:pt x="34" y="16"/>
                  <a:pt x="32" y="15"/>
                </a:cubicBezTo>
                <a:cubicBezTo>
                  <a:pt x="31" y="13"/>
                  <a:pt x="29" y="13"/>
                  <a:pt x="26" y="13"/>
                </a:cubicBezTo>
                <a:cubicBezTo>
                  <a:pt x="24" y="13"/>
                  <a:pt x="22" y="13"/>
                  <a:pt x="21" y="14"/>
                </a:cubicBezTo>
                <a:cubicBezTo>
                  <a:pt x="20" y="14"/>
                  <a:pt x="18" y="15"/>
                  <a:pt x="18" y="17"/>
                </a:cubicBezTo>
                <a:cubicBezTo>
                  <a:pt x="17" y="18"/>
                  <a:pt x="16" y="19"/>
                  <a:pt x="16" y="21"/>
                </a:cubicBezTo>
                <a:cubicBezTo>
                  <a:pt x="15" y="22"/>
                  <a:pt x="15" y="24"/>
                  <a:pt x="15" y="26"/>
                </a:cubicBezTo>
                <a:cubicBezTo>
                  <a:pt x="0" y="26"/>
                  <a:pt x="0" y="26"/>
                  <a:pt x="0" y="26"/>
                </a:cubicBezTo>
                <a:cubicBezTo>
                  <a:pt x="0" y="22"/>
                  <a:pt x="0" y="19"/>
                  <a:pt x="2" y="16"/>
                </a:cubicBezTo>
                <a:moveTo>
                  <a:pt x="33" y="68"/>
                </a:moveTo>
                <a:cubicBezTo>
                  <a:pt x="33" y="64"/>
                  <a:pt x="29" y="60"/>
                  <a:pt x="25" y="60"/>
                </a:cubicBezTo>
                <a:cubicBezTo>
                  <a:pt x="20" y="60"/>
                  <a:pt x="17" y="64"/>
                  <a:pt x="17" y="68"/>
                </a:cubicBezTo>
                <a:cubicBezTo>
                  <a:pt x="17" y="73"/>
                  <a:pt x="20" y="77"/>
                  <a:pt x="25" y="77"/>
                </a:cubicBezTo>
                <a:cubicBezTo>
                  <a:pt x="29" y="77"/>
                  <a:pt x="33" y="73"/>
                  <a:pt x="33" y="68"/>
                </a:cubicBezTo>
              </a:path>
            </a:pathLst>
          </a:custGeom>
          <a:solidFill>
            <a:srgbClr val="FFFFFF"/>
          </a:solidFill>
          <a:ln>
            <a:noFill/>
          </a:ln>
          <a:extLst/>
        </p:spPr>
        <p:txBody>
          <a:bodyPr vert="horz" wrap="square" lIns="93241" tIns="46620" rIns="93241" bIns="46620" numCol="1" anchor="t" anchorCtr="0" compatLnSpc="1">
            <a:prstTxWarp prst="textNoShape">
              <a:avLst/>
            </a:prstTxWarp>
          </a:bodyPr>
          <a:lstStyle/>
          <a:p>
            <a:pPr defTabSz="932597">
              <a:defRPr/>
            </a:pPr>
            <a:endParaRPr lang="en-US" sz="1836" kern="0" dirty="0">
              <a:solidFill>
                <a:srgbClr val="000000"/>
              </a:solidFill>
              <a:latin typeface="Arial" panose="020B0604020202020204" pitchFamily="34" charset="0"/>
              <a:cs typeface="Arial" panose="020B0604020202020204" pitchFamily="34" charset="0"/>
            </a:endParaRPr>
          </a:p>
        </p:txBody>
      </p:sp>
      <p:sp>
        <p:nvSpPr>
          <p:cNvPr id="22" name="Freeform 131"/>
          <p:cNvSpPr>
            <a:spLocks noEditPoints="1"/>
          </p:cNvSpPr>
          <p:nvPr/>
        </p:nvSpPr>
        <p:spPr bwMode="black">
          <a:xfrm>
            <a:off x="763742" y="4753687"/>
            <a:ext cx="481494" cy="369612"/>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41" tIns="46620" rIns="93241" bIns="46620" numCol="1" anchor="t" anchorCtr="0" compatLnSpc="1">
            <a:prstTxWarp prst="textNoShape">
              <a:avLst/>
            </a:prstTxWarp>
          </a:bodyPr>
          <a:lstStyle/>
          <a:p>
            <a:pPr defTabSz="932597">
              <a:defRPr/>
            </a:pPr>
            <a:endParaRPr lang="en-US" sz="1836"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2737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The majority of our clients have indicated Information Architecture was a primary concern</a:t>
            </a:r>
            <a:endParaRPr lang="en-CA" dirty="0"/>
          </a:p>
        </p:txBody>
      </p:sp>
    </p:spTree>
    <p:extLst>
      <p:ext uri="{BB962C8B-B14F-4D97-AF65-F5344CB8AC3E}">
        <p14:creationId xmlns:p14="http://schemas.microsoft.com/office/powerpoint/2010/main" val="166988845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560" y="172843"/>
            <a:ext cx="4855304" cy="657424"/>
          </a:xfrm>
          <a:prstGeom prst="rect">
            <a:avLst/>
          </a:prstGeom>
          <a:noFill/>
        </p:spPr>
        <p:txBody>
          <a:bodyPr wrap="none" rtlCol="0">
            <a:spAutoFit/>
          </a:bodyPr>
          <a:lstStyle/>
          <a:p>
            <a:pPr defTabSz="932559">
              <a:lnSpc>
                <a:spcPct val="90000"/>
              </a:lnSpc>
              <a:spcBef>
                <a:spcPct val="20000"/>
              </a:spcBef>
              <a:buSzPct val="80000"/>
            </a:pPr>
            <a:r>
              <a:rPr lang="en-CA" sz="4080" spc="-71" dirty="0" smtClean="0">
                <a:solidFill>
                  <a:srgbClr val="000000">
                    <a:lumMod val="65000"/>
                    <a:lumOff val="35000"/>
                  </a:srgbClr>
                </a:solidFill>
                <a:latin typeface="Segoe UI Light"/>
                <a:cs typeface="Arial" charset="0"/>
              </a:rPr>
              <a:t>Inconsistency is a virus</a:t>
            </a:r>
            <a:endParaRPr lang="en-CA" sz="4080" spc="-71" dirty="0">
              <a:solidFill>
                <a:srgbClr val="000000">
                  <a:lumMod val="65000"/>
                  <a:lumOff val="35000"/>
                </a:srgbClr>
              </a:solidFill>
              <a:latin typeface="Segoe UI Light"/>
              <a:cs typeface="Arial" charset="0"/>
            </a:endParaRPr>
          </a:p>
        </p:txBody>
      </p:sp>
      <p:sp>
        <p:nvSpPr>
          <p:cNvPr id="129" name="Oval 128"/>
          <p:cNvSpPr/>
          <p:nvPr/>
        </p:nvSpPr>
        <p:spPr bwMode="auto">
          <a:xfrm>
            <a:off x="5184784" y="109588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6" name="Flowchart: Display 135"/>
          <p:cNvSpPr/>
          <p:nvPr/>
        </p:nvSpPr>
        <p:spPr bwMode="auto">
          <a:xfrm rot="5400000">
            <a:off x="5056234" y="14386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7" name="Flowchart: Delay 136"/>
          <p:cNvSpPr/>
          <p:nvPr/>
        </p:nvSpPr>
        <p:spPr bwMode="auto">
          <a:xfrm>
            <a:off x="5425689"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0" name="Flowchart: Delay 139"/>
          <p:cNvSpPr/>
          <p:nvPr/>
        </p:nvSpPr>
        <p:spPr bwMode="auto">
          <a:xfrm rot="10800000">
            <a:off x="5036448"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1" name="Oval 140"/>
          <p:cNvSpPr/>
          <p:nvPr/>
        </p:nvSpPr>
        <p:spPr bwMode="auto">
          <a:xfrm>
            <a:off x="5753783" y="109588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 name="Flowchart: Display 141"/>
          <p:cNvSpPr/>
          <p:nvPr/>
        </p:nvSpPr>
        <p:spPr bwMode="auto">
          <a:xfrm rot="5400000">
            <a:off x="5625232" y="143869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 name="Flowchart: Delay 142"/>
          <p:cNvSpPr/>
          <p:nvPr/>
        </p:nvSpPr>
        <p:spPr bwMode="auto">
          <a:xfrm>
            <a:off x="5994687" y="141220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 name="Flowchart: Delay 143"/>
          <p:cNvSpPr/>
          <p:nvPr/>
        </p:nvSpPr>
        <p:spPr bwMode="auto">
          <a:xfrm rot="10800000">
            <a:off x="5605446" y="141220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3" name="Oval 152"/>
          <p:cNvSpPr/>
          <p:nvPr/>
        </p:nvSpPr>
        <p:spPr bwMode="auto">
          <a:xfrm>
            <a:off x="6304064" y="109588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4" name="Flowchart: Display 153"/>
          <p:cNvSpPr/>
          <p:nvPr/>
        </p:nvSpPr>
        <p:spPr bwMode="auto">
          <a:xfrm rot="5400000">
            <a:off x="6175514" y="14386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5" name="Flowchart: Delay 154"/>
          <p:cNvSpPr/>
          <p:nvPr/>
        </p:nvSpPr>
        <p:spPr bwMode="auto">
          <a:xfrm>
            <a:off x="6544969"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 name="Flowchart: Delay 155"/>
          <p:cNvSpPr/>
          <p:nvPr/>
        </p:nvSpPr>
        <p:spPr bwMode="auto">
          <a:xfrm rot="10800000">
            <a:off x="6155728"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7" name="Oval 156"/>
          <p:cNvSpPr/>
          <p:nvPr/>
        </p:nvSpPr>
        <p:spPr bwMode="auto">
          <a:xfrm>
            <a:off x="6873063" y="109588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8" name="Flowchart: Display 157"/>
          <p:cNvSpPr/>
          <p:nvPr/>
        </p:nvSpPr>
        <p:spPr bwMode="auto">
          <a:xfrm rot="5400000">
            <a:off x="6744512" y="143869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 name="Flowchart: Delay 158"/>
          <p:cNvSpPr/>
          <p:nvPr/>
        </p:nvSpPr>
        <p:spPr bwMode="auto">
          <a:xfrm>
            <a:off x="7117412" y="14122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0" name="Flowchart: Delay 159"/>
          <p:cNvSpPr/>
          <p:nvPr/>
        </p:nvSpPr>
        <p:spPr bwMode="auto">
          <a:xfrm rot="10800000">
            <a:off x="6724726" y="141220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1" name="Oval 160"/>
          <p:cNvSpPr/>
          <p:nvPr/>
        </p:nvSpPr>
        <p:spPr bwMode="auto">
          <a:xfrm>
            <a:off x="2968433" y="109862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 name="Flowchart: Display 161"/>
          <p:cNvSpPr/>
          <p:nvPr/>
        </p:nvSpPr>
        <p:spPr bwMode="auto">
          <a:xfrm rot="5400000">
            <a:off x="2839882" y="144143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 name="Flowchart: Delay 162"/>
          <p:cNvSpPr/>
          <p:nvPr/>
        </p:nvSpPr>
        <p:spPr bwMode="auto">
          <a:xfrm>
            <a:off x="320933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4" name="Flowchart: Delay 163"/>
          <p:cNvSpPr/>
          <p:nvPr/>
        </p:nvSpPr>
        <p:spPr bwMode="auto">
          <a:xfrm rot="10800000">
            <a:off x="282009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 name="Oval 164"/>
          <p:cNvSpPr/>
          <p:nvPr/>
        </p:nvSpPr>
        <p:spPr bwMode="auto">
          <a:xfrm>
            <a:off x="3537431" y="109862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 name="Flowchart: Display 165"/>
          <p:cNvSpPr/>
          <p:nvPr/>
        </p:nvSpPr>
        <p:spPr bwMode="auto">
          <a:xfrm rot="5400000">
            <a:off x="3408880" y="144143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7" name="Flowchart: Delay 166"/>
          <p:cNvSpPr/>
          <p:nvPr/>
        </p:nvSpPr>
        <p:spPr bwMode="auto">
          <a:xfrm>
            <a:off x="377833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8" name="Flowchart: Delay 167"/>
          <p:cNvSpPr/>
          <p:nvPr/>
        </p:nvSpPr>
        <p:spPr bwMode="auto">
          <a:xfrm rot="10800000">
            <a:off x="338909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 name="Oval 168"/>
          <p:cNvSpPr/>
          <p:nvPr/>
        </p:nvSpPr>
        <p:spPr bwMode="auto">
          <a:xfrm>
            <a:off x="4087713" y="109862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0" name="Flowchart: Display 169"/>
          <p:cNvSpPr/>
          <p:nvPr/>
        </p:nvSpPr>
        <p:spPr bwMode="auto">
          <a:xfrm rot="5400000">
            <a:off x="3959162" y="144143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1" name="Flowchart: Delay 170"/>
          <p:cNvSpPr/>
          <p:nvPr/>
        </p:nvSpPr>
        <p:spPr bwMode="auto">
          <a:xfrm>
            <a:off x="432861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2" name="Flowchart: Delay 171"/>
          <p:cNvSpPr/>
          <p:nvPr/>
        </p:nvSpPr>
        <p:spPr bwMode="auto">
          <a:xfrm rot="10800000">
            <a:off x="393937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3" name="Oval 172"/>
          <p:cNvSpPr/>
          <p:nvPr/>
        </p:nvSpPr>
        <p:spPr bwMode="auto">
          <a:xfrm>
            <a:off x="4656711" y="109862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4" name="Flowchart: Display 173"/>
          <p:cNvSpPr/>
          <p:nvPr/>
        </p:nvSpPr>
        <p:spPr bwMode="auto">
          <a:xfrm rot="5400000">
            <a:off x="4528161" y="144143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5" name="Flowchart: Delay 174"/>
          <p:cNvSpPr/>
          <p:nvPr/>
        </p:nvSpPr>
        <p:spPr bwMode="auto">
          <a:xfrm>
            <a:off x="489761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6" name="Flowchart: Delay 175"/>
          <p:cNvSpPr/>
          <p:nvPr/>
        </p:nvSpPr>
        <p:spPr bwMode="auto">
          <a:xfrm rot="10800000">
            <a:off x="450837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7" name="Oval 176"/>
          <p:cNvSpPr/>
          <p:nvPr/>
        </p:nvSpPr>
        <p:spPr bwMode="auto">
          <a:xfrm>
            <a:off x="5184784" y="211703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8" name="Flowchart: Display 177"/>
          <p:cNvSpPr/>
          <p:nvPr/>
        </p:nvSpPr>
        <p:spPr bwMode="auto">
          <a:xfrm rot="5400000">
            <a:off x="5056234" y="24598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9" name="Flowchart: Delay 178"/>
          <p:cNvSpPr/>
          <p:nvPr/>
        </p:nvSpPr>
        <p:spPr bwMode="auto">
          <a:xfrm>
            <a:off x="5425689"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0" name="Flowchart: Delay 179"/>
          <p:cNvSpPr/>
          <p:nvPr/>
        </p:nvSpPr>
        <p:spPr bwMode="auto">
          <a:xfrm rot="10800000">
            <a:off x="5036448"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1" name="Oval 180"/>
          <p:cNvSpPr/>
          <p:nvPr/>
        </p:nvSpPr>
        <p:spPr bwMode="auto">
          <a:xfrm>
            <a:off x="5753783" y="211702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2" name="Flowchart: Display 181"/>
          <p:cNvSpPr/>
          <p:nvPr/>
        </p:nvSpPr>
        <p:spPr bwMode="auto">
          <a:xfrm rot="5400000">
            <a:off x="5625232" y="24598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3" name="Flowchart: Delay 182"/>
          <p:cNvSpPr/>
          <p:nvPr/>
        </p:nvSpPr>
        <p:spPr bwMode="auto">
          <a:xfrm>
            <a:off x="5994687"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4" name="Flowchart: Delay 183"/>
          <p:cNvSpPr/>
          <p:nvPr/>
        </p:nvSpPr>
        <p:spPr bwMode="auto">
          <a:xfrm rot="10800000">
            <a:off x="5605446"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5" name="Oval 184"/>
          <p:cNvSpPr/>
          <p:nvPr/>
        </p:nvSpPr>
        <p:spPr bwMode="auto">
          <a:xfrm>
            <a:off x="6304064" y="211703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6" name="Flowchart: Display 185"/>
          <p:cNvSpPr/>
          <p:nvPr/>
        </p:nvSpPr>
        <p:spPr bwMode="auto">
          <a:xfrm rot="5400000">
            <a:off x="6175514" y="24598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7" name="Flowchart: Delay 186"/>
          <p:cNvSpPr/>
          <p:nvPr/>
        </p:nvSpPr>
        <p:spPr bwMode="auto">
          <a:xfrm>
            <a:off x="6544969"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8" name="Flowchart: Delay 187"/>
          <p:cNvSpPr/>
          <p:nvPr/>
        </p:nvSpPr>
        <p:spPr bwMode="auto">
          <a:xfrm rot="10800000">
            <a:off x="6155728"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9" name="Oval 188"/>
          <p:cNvSpPr/>
          <p:nvPr/>
        </p:nvSpPr>
        <p:spPr bwMode="auto">
          <a:xfrm>
            <a:off x="6873063" y="211702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0" name="Flowchart: Display 189"/>
          <p:cNvSpPr/>
          <p:nvPr/>
        </p:nvSpPr>
        <p:spPr bwMode="auto">
          <a:xfrm rot="5400000">
            <a:off x="6744512" y="24598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1" name="Flowchart: Delay 190"/>
          <p:cNvSpPr/>
          <p:nvPr/>
        </p:nvSpPr>
        <p:spPr bwMode="auto">
          <a:xfrm>
            <a:off x="7072208"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2" name="Flowchart: Delay 191"/>
          <p:cNvSpPr/>
          <p:nvPr/>
        </p:nvSpPr>
        <p:spPr bwMode="auto">
          <a:xfrm rot="10800000">
            <a:off x="6724726"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3" name="Oval 192"/>
          <p:cNvSpPr/>
          <p:nvPr/>
        </p:nvSpPr>
        <p:spPr bwMode="auto">
          <a:xfrm>
            <a:off x="2968433" y="21197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4" name="Flowchart: Display 193"/>
          <p:cNvSpPr/>
          <p:nvPr/>
        </p:nvSpPr>
        <p:spPr bwMode="auto">
          <a:xfrm rot="5400000">
            <a:off x="2839882" y="246257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5" name="Flowchart: Delay 194"/>
          <p:cNvSpPr/>
          <p:nvPr/>
        </p:nvSpPr>
        <p:spPr bwMode="auto">
          <a:xfrm>
            <a:off x="320933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6" name="Flowchart: Delay 195"/>
          <p:cNvSpPr/>
          <p:nvPr/>
        </p:nvSpPr>
        <p:spPr bwMode="auto">
          <a:xfrm rot="10800000">
            <a:off x="282009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7" name="Oval 196"/>
          <p:cNvSpPr/>
          <p:nvPr/>
        </p:nvSpPr>
        <p:spPr bwMode="auto">
          <a:xfrm>
            <a:off x="3537431" y="21197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8" name="Flowchart: Display 197"/>
          <p:cNvSpPr/>
          <p:nvPr/>
        </p:nvSpPr>
        <p:spPr bwMode="auto">
          <a:xfrm rot="5400000">
            <a:off x="3408880" y="24625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9" name="Flowchart: Delay 198"/>
          <p:cNvSpPr/>
          <p:nvPr/>
        </p:nvSpPr>
        <p:spPr bwMode="auto">
          <a:xfrm>
            <a:off x="377833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0" name="Flowchart: Delay 199"/>
          <p:cNvSpPr/>
          <p:nvPr/>
        </p:nvSpPr>
        <p:spPr bwMode="auto">
          <a:xfrm rot="10800000">
            <a:off x="338909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1" name="Oval 200"/>
          <p:cNvSpPr/>
          <p:nvPr/>
        </p:nvSpPr>
        <p:spPr bwMode="auto">
          <a:xfrm>
            <a:off x="4087713" y="21197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2" name="Flowchart: Display 201"/>
          <p:cNvSpPr/>
          <p:nvPr/>
        </p:nvSpPr>
        <p:spPr bwMode="auto">
          <a:xfrm rot="5400000">
            <a:off x="3959162" y="246257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3" name="Flowchart: Delay 202"/>
          <p:cNvSpPr/>
          <p:nvPr/>
        </p:nvSpPr>
        <p:spPr bwMode="auto">
          <a:xfrm>
            <a:off x="432861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4" name="Flowchart: Delay 203"/>
          <p:cNvSpPr/>
          <p:nvPr/>
        </p:nvSpPr>
        <p:spPr bwMode="auto">
          <a:xfrm rot="10800000">
            <a:off x="393937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5" name="Oval 204"/>
          <p:cNvSpPr/>
          <p:nvPr/>
        </p:nvSpPr>
        <p:spPr bwMode="auto">
          <a:xfrm>
            <a:off x="4656711" y="21197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6" name="Flowchart: Display 205"/>
          <p:cNvSpPr/>
          <p:nvPr/>
        </p:nvSpPr>
        <p:spPr bwMode="auto">
          <a:xfrm rot="5400000">
            <a:off x="4528161" y="24625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7" name="Flowchart: Delay 206"/>
          <p:cNvSpPr/>
          <p:nvPr/>
        </p:nvSpPr>
        <p:spPr bwMode="auto">
          <a:xfrm>
            <a:off x="489761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8" name="Flowchart: Delay 207"/>
          <p:cNvSpPr/>
          <p:nvPr/>
        </p:nvSpPr>
        <p:spPr bwMode="auto">
          <a:xfrm rot="10800000">
            <a:off x="450837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9" name="Oval 208"/>
          <p:cNvSpPr/>
          <p:nvPr/>
        </p:nvSpPr>
        <p:spPr bwMode="auto">
          <a:xfrm>
            <a:off x="4949706" y="30367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0" name="Flowchart: Display 209"/>
          <p:cNvSpPr/>
          <p:nvPr/>
        </p:nvSpPr>
        <p:spPr bwMode="auto">
          <a:xfrm rot="5400000">
            <a:off x="4821155" y="33795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1" name="Flowchart: Delay 210"/>
          <p:cNvSpPr/>
          <p:nvPr/>
        </p:nvSpPr>
        <p:spPr bwMode="auto">
          <a:xfrm>
            <a:off x="519061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2" name="Flowchart: Delay 211"/>
          <p:cNvSpPr/>
          <p:nvPr/>
        </p:nvSpPr>
        <p:spPr bwMode="auto">
          <a:xfrm rot="10800000">
            <a:off x="480137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3" name="Oval 212"/>
          <p:cNvSpPr/>
          <p:nvPr/>
        </p:nvSpPr>
        <p:spPr bwMode="auto">
          <a:xfrm>
            <a:off x="5518704" y="303673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4" name="Flowchart: Display 213"/>
          <p:cNvSpPr/>
          <p:nvPr/>
        </p:nvSpPr>
        <p:spPr bwMode="auto">
          <a:xfrm rot="5400000">
            <a:off x="5390154" y="33795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5" name="Flowchart: Delay 214"/>
          <p:cNvSpPr/>
          <p:nvPr/>
        </p:nvSpPr>
        <p:spPr bwMode="auto">
          <a:xfrm>
            <a:off x="575960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6" name="Flowchart: Delay 215"/>
          <p:cNvSpPr/>
          <p:nvPr/>
        </p:nvSpPr>
        <p:spPr bwMode="auto">
          <a:xfrm rot="10800000">
            <a:off x="537036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7" name="Oval 216"/>
          <p:cNvSpPr/>
          <p:nvPr/>
        </p:nvSpPr>
        <p:spPr bwMode="auto">
          <a:xfrm>
            <a:off x="6068986" y="30367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8" name="Flowchart: Display 217"/>
          <p:cNvSpPr/>
          <p:nvPr/>
        </p:nvSpPr>
        <p:spPr bwMode="auto">
          <a:xfrm rot="5400000">
            <a:off x="5940435" y="33795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9" name="Flowchart: Delay 218"/>
          <p:cNvSpPr/>
          <p:nvPr/>
        </p:nvSpPr>
        <p:spPr bwMode="auto">
          <a:xfrm>
            <a:off x="630989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0" name="Flowchart: Delay 219"/>
          <p:cNvSpPr/>
          <p:nvPr/>
        </p:nvSpPr>
        <p:spPr bwMode="auto">
          <a:xfrm rot="10800000">
            <a:off x="592065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1" name="Oval 220"/>
          <p:cNvSpPr/>
          <p:nvPr/>
        </p:nvSpPr>
        <p:spPr bwMode="auto">
          <a:xfrm>
            <a:off x="6637984" y="303673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2" name="Flowchart: Display 221"/>
          <p:cNvSpPr/>
          <p:nvPr/>
        </p:nvSpPr>
        <p:spPr bwMode="auto">
          <a:xfrm rot="5400000">
            <a:off x="6509434" y="33795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3" name="Flowchart: Delay 222"/>
          <p:cNvSpPr/>
          <p:nvPr/>
        </p:nvSpPr>
        <p:spPr bwMode="auto">
          <a:xfrm>
            <a:off x="687888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4" name="Flowchart: Delay 223"/>
          <p:cNvSpPr/>
          <p:nvPr/>
        </p:nvSpPr>
        <p:spPr bwMode="auto">
          <a:xfrm rot="10800000">
            <a:off x="648964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5" name="Oval 224"/>
          <p:cNvSpPr/>
          <p:nvPr/>
        </p:nvSpPr>
        <p:spPr bwMode="auto">
          <a:xfrm>
            <a:off x="2733354" y="30394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6" name="Flowchart: Display 225"/>
          <p:cNvSpPr/>
          <p:nvPr/>
        </p:nvSpPr>
        <p:spPr bwMode="auto">
          <a:xfrm rot="5400000">
            <a:off x="2604804" y="338228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7" name="Flowchart: Delay 226"/>
          <p:cNvSpPr/>
          <p:nvPr/>
        </p:nvSpPr>
        <p:spPr bwMode="auto">
          <a:xfrm>
            <a:off x="2974259"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8" name="Flowchart: Delay 227"/>
          <p:cNvSpPr/>
          <p:nvPr/>
        </p:nvSpPr>
        <p:spPr bwMode="auto">
          <a:xfrm rot="10800000">
            <a:off x="2585018"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9" name="Oval 228"/>
          <p:cNvSpPr/>
          <p:nvPr/>
        </p:nvSpPr>
        <p:spPr bwMode="auto">
          <a:xfrm>
            <a:off x="3302353" y="30394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0" name="Flowchart: Display 229"/>
          <p:cNvSpPr/>
          <p:nvPr/>
        </p:nvSpPr>
        <p:spPr bwMode="auto">
          <a:xfrm rot="5400000">
            <a:off x="3173802" y="33822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1" name="Flowchart: Delay 230"/>
          <p:cNvSpPr/>
          <p:nvPr/>
        </p:nvSpPr>
        <p:spPr bwMode="auto">
          <a:xfrm>
            <a:off x="3543257"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2" name="Flowchart: Delay 231"/>
          <p:cNvSpPr/>
          <p:nvPr/>
        </p:nvSpPr>
        <p:spPr bwMode="auto">
          <a:xfrm rot="10800000">
            <a:off x="3154016"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3" name="Oval 232"/>
          <p:cNvSpPr/>
          <p:nvPr/>
        </p:nvSpPr>
        <p:spPr bwMode="auto">
          <a:xfrm>
            <a:off x="3852634" y="30394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4" name="Flowchart: Display 233"/>
          <p:cNvSpPr/>
          <p:nvPr/>
        </p:nvSpPr>
        <p:spPr bwMode="auto">
          <a:xfrm rot="5400000">
            <a:off x="3724084" y="338228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5" name="Flowchart: Delay 234"/>
          <p:cNvSpPr/>
          <p:nvPr/>
        </p:nvSpPr>
        <p:spPr bwMode="auto">
          <a:xfrm>
            <a:off x="4093539"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6" name="Flowchart: Delay 235"/>
          <p:cNvSpPr/>
          <p:nvPr/>
        </p:nvSpPr>
        <p:spPr bwMode="auto">
          <a:xfrm rot="10800000">
            <a:off x="3704298"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7" name="Oval 236"/>
          <p:cNvSpPr/>
          <p:nvPr/>
        </p:nvSpPr>
        <p:spPr bwMode="auto">
          <a:xfrm>
            <a:off x="4421633" y="30394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8" name="Flowchart: Display 237"/>
          <p:cNvSpPr/>
          <p:nvPr/>
        </p:nvSpPr>
        <p:spPr bwMode="auto">
          <a:xfrm rot="5400000">
            <a:off x="4293082" y="33822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lowchart: Delay 238"/>
          <p:cNvSpPr/>
          <p:nvPr/>
        </p:nvSpPr>
        <p:spPr bwMode="auto">
          <a:xfrm>
            <a:off x="4662537"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0" name="Flowchart: Delay 239"/>
          <p:cNvSpPr/>
          <p:nvPr/>
        </p:nvSpPr>
        <p:spPr bwMode="auto">
          <a:xfrm rot="10800000">
            <a:off x="4273296"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1" name="Oval 240"/>
          <p:cNvSpPr/>
          <p:nvPr/>
        </p:nvSpPr>
        <p:spPr bwMode="auto">
          <a:xfrm>
            <a:off x="4949706" y="398425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2" name="Flowchart: Display 241"/>
          <p:cNvSpPr/>
          <p:nvPr/>
        </p:nvSpPr>
        <p:spPr bwMode="auto">
          <a:xfrm rot="5400000">
            <a:off x="4821155" y="432706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3" name="Flowchart: Delay 242"/>
          <p:cNvSpPr/>
          <p:nvPr/>
        </p:nvSpPr>
        <p:spPr bwMode="auto">
          <a:xfrm>
            <a:off x="519061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4" name="Flowchart: Delay 243"/>
          <p:cNvSpPr/>
          <p:nvPr/>
        </p:nvSpPr>
        <p:spPr bwMode="auto">
          <a:xfrm rot="10800000">
            <a:off x="480137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5" name="Oval 244"/>
          <p:cNvSpPr/>
          <p:nvPr/>
        </p:nvSpPr>
        <p:spPr bwMode="auto">
          <a:xfrm>
            <a:off x="5518704" y="398424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6" name="Flowchart: Display 245"/>
          <p:cNvSpPr/>
          <p:nvPr/>
        </p:nvSpPr>
        <p:spPr bwMode="auto">
          <a:xfrm rot="5400000">
            <a:off x="5390154" y="432705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7" name="Flowchart: Delay 246"/>
          <p:cNvSpPr/>
          <p:nvPr/>
        </p:nvSpPr>
        <p:spPr bwMode="auto">
          <a:xfrm>
            <a:off x="575960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8" name="Flowchart: Delay 247"/>
          <p:cNvSpPr/>
          <p:nvPr/>
        </p:nvSpPr>
        <p:spPr bwMode="auto">
          <a:xfrm rot="10800000">
            <a:off x="537036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9" name="Oval 248"/>
          <p:cNvSpPr/>
          <p:nvPr/>
        </p:nvSpPr>
        <p:spPr bwMode="auto">
          <a:xfrm>
            <a:off x="6068986" y="398425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0" name="Flowchart: Display 249"/>
          <p:cNvSpPr/>
          <p:nvPr/>
        </p:nvSpPr>
        <p:spPr bwMode="auto">
          <a:xfrm rot="5400000">
            <a:off x="5940435" y="432706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1" name="Flowchart: Delay 250"/>
          <p:cNvSpPr/>
          <p:nvPr/>
        </p:nvSpPr>
        <p:spPr bwMode="auto">
          <a:xfrm>
            <a:off x="630989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2" name="Flowchart: Delay 251"/>
          <p:cNvSpPr/>
          <p:nvPr/>
        </p:nvSpPr>
        <p:spPr bwMode="auto">
          <a:xfrm rot="10800000">
            <a:off x="592065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3" name="Oval 252"/>
          <p:cNvSpPr/>
          <p:nvPr/>
        </p:nvSpPr>
        <p:spPr bwMode="auto">
          <a:xfrm>
            <a:off x="6637984" y="398424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4" name="Flowchart: Display 253"/>
          <p:cNvSpPr/>
          <p:nvPr/>
        </p:nvSpPr>
        <p:spPr bwMode="auto">
          <a:xfrm rot="5400000">
            <a:off x="6509434" y="432705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5" name="Flowchart: Delay 254"/>
          <p:cNvSpPr/>
          <p:nvPr/>
        </p:nvSpPr>
        <p:spPr bwMode="auto">
          <a:xfrm>
            <a:off x="687888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6" name="Flowchart: Delay 255"/>
          <p:cNvSpPr/>
          <p:nvPr/>
        </p:nvSpPr>
        <p:spPr bwMode="auto">
          <a:xfrm rot="10800000">
            <a:off x="648964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7" name="Oval 256"/>
          <p:cNvSpPr/>
          <p:nvPr/>
        </p:nvSpPr>
        <p:spPr bwMode="auto">
          <a:xfrm>
            <a:off x="2733354" y="398698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8" name="Flowchart: Display 257"/>
          <p:cNvSpPr/>
          <p:nvPr/>
        </p:nvSpPr>
        <p:spPr bwMode="auto">
          <a:xfrm rot="5400000">
            <a:off x="2604804" y="4329798"/>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9" name="Flowchart: Delay 258"/>
          <p:cNvSpPr/>
          <p:nvPr/>
        </p:nvSpPr>
        <p:spPr bwMode="auto">
          <a:xfrm>
            <a:off x="2974259" y="43033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0" name="Flowchart: Delay 259"/>
          <p:cNvSpPr/>
          <p:nvPr/>
        </p:nvSpPr>
        <p:spPr bwMode="auto">
          <a:xfrm rot="10800000">
            <a:off x="2585018" y="43033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1" name="Oval 260"/>
          <p:cNvSpPr/>
          <p:nvPr/>
        </p:nvSpPr>
        <p:spPr bwMode="auto">
          <a:xfrm>
            <a:off x="3302353" y="398698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2" name="Flowchart: Display 261"/>
          <p:cNvSpPr/>
          <p:nvPr/>
        </p:nvSpPr>
        <p:spPr bwMode="auto">
          <a:xfrm rot="5400000">
            <a:off x="3173802" y="432979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3" name="Flowchart: Delay 262"/>
          <p:cNvSpPr/>
          <p:nvPr/>
        </p:nvSpPr>
        <p:spPr bwMode="auto">
          <a:xfrm>
            <a:off x="3543257" y="430330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4" name="Flowchart: Delay 263"/>
          <p:cNvSpPr/>
          <p:nvPr/>
        </p:nvSpPr>
        <p:spPr bwMode="auto">
          <a:xfrm rot="10800000">
            <a:off x="3154016" y="430330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5" name="Oval 264"/>
          <p:cNvSpPr/>
          <p:nvPr/>
        </p:nvSpPr>
        <p:spPr bwMode="auto">
          <a:xfrm>
            <a:off x="3852634" y="398698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6" name="Flowchart: Display 265"/>
          <p:cNvSpPr/>
          <p:nvPr/>
        </p:nvSpPr>
        <p:spPr bwMode="auto">
          <a:xfrm rot="5400000">
            <a:off x="3724084" y="4329798"/>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7" name="Flowchart: Delay 266"/>
          <p:cNvSpPr/>
          <p:nvPr/>
        </p:nvSpPr>
        <p:spPr bwMode="auto">
          <a:xfrm>
            <a:off x="4093539" y="43033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8" name="Flowchart: Delay 267"/>
          <p:cNvSpPr/>
          <p:nvPr/>
        </p:nvSpPr>
        <p:spPr bwMode="auto">
          <a:xfrm rot="10800000">
            <a:off x="3704298" y="43033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9" name="Oval 268"/>
          <p:cNvSpPr/>
          <p:nvPr/>
        </p:nvSpPr>
        <p:spPr bwMode="auto">
          <a:xfrm>
            <a:off x="4421633" y="398698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70" name="Flowchart: Display 269"/>
          <p:cNvSpPr/>
          <p:nvPr/>
        </p:nvSpPr>
        <p:spPr bwMode="auto">
          <a:xfrm rot="5400000">
            <a:off x="4293082" y="432979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71" name="Flowchart: Delay 270"/>
          <p:cNvSpPr/>
          <p:nvPr/>
        </p:nvSpPr>
        <p:spPr bwMode="auto">
          <a:xfrm>
            <a:off x="4662537" y="430330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72" name="Flowchart: Delay 271"/>
          <p:cNvSpPr/>
          <p:nvPr/>
        </p:nvSpPr>
        <p:spPr bwMode="auto">
          <a:xfrm rot="10800000">
            <a:off x="4273296" y="430330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1" name="Oval 400"/>
          <p:cNvSpPr/>
          <p:nvPr/>
        </p:nvSpPr>
        <p:spPr bwMode="auto">
          <a:xfrm>
            <a:off x="9667974" y="109314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2" name="Flowchart: Display 401"/>
          <p:cNvSpPr/>
          <p:nvPr/>
        </p:nvSpPr>
        <p:spPr bwMode="auto">
          <a:xfrm rot="5400000">
            <a:off x="9539424" y="143595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3" name="Flowchart: Delay 402"/>
          <p:cNvSpPr/>
          <p:nvPr/>
        </p:nvSpPr>
        <p:spPr bwMode="auto">
          <a:xfrm>
            <a:off x="990887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4" name="Flowchart: Delay 403"/>
          <p:cNvSpPr/>
          <p:nvPr/>
        </p:nvSpPr>
        <p:spPr bwMode="auto">
          <a:xfrm rot="10800000">
            <a:off x="951963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5" name="Oval 404"/>
          <p:cNvSpPr/>
          <p:nvPr/>
        </p:nvSpPr>
        <p:spPr bwMode="auto">
          <a:xfrm>
            <a:off x="10236972" y="109314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6" name="Flowchart: Display 405"/>
          <p:cNvSpPr/>
          <p:nvPr/>
        </p:nvSpPr>
        <p:spPr bwMode="auto">
          <a:xfrm rot="5400000">
            <a:off x="10108422" y="143595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7" name="Flowchart: Delay 406"/>
          <p:cNvSpPr/>
          <p:nvPr/>
        </p:nvSpPr>
        <p:spPr bwMode="auto">
          <a:xfrm>
            <a:off x="10477877"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8" name="Flowchart: Delay 407"/>
          <p:cNvSpPr/>
          <p:nvPr/>
        </p:nvSpPr>
        <p:spPr bwMode="auto">
          <a:xfrm rot="10800000">
            <a:off x="10088636"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9" name="Oval 408"/>
          <p:cNvSpPr/>
          <p:nvPr/>
        </p:nvSpPr>
        <p:spPr bwMode="auto">
          <a:xfrm>
            <a:off x="10787254" y="109314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0" name="Flowchart: Display 409"/>
          <p:cNvSpPr/>
          <p:nvPr/>
        </p:nvSpPr>
        <p:spPr bwMode="auto">
          <a:xfrm rot="5400000">
            <a:off x="10658704" y="143595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1" name="Flowchart: Delay 410"/>
          <p:cNvSpPr/>
          <p:nvPr/>
        </p:nvSpPr>
        <p:spPr bwMode="auto">
          <a:xfrm>
            <a:off x="1102815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2" name="Flowchart: Delay 411"/>
          <p:cNvSpPr/>
          <p:nvPr/>
        </p:nvSpPr>
        <p:spPr bwMode="auto">
          <a:xfrm rot="10800000">
            <a:off x="1063891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3" name="Oval 412"/>
          <p:cNvSpPr/>
          <p:nvPr/>
        </p:nvSpPr>
        <p:spPr bwMode="auto">
          <a:xfrm>
            <a:off x="11356252" y="109314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4" name="Flowchart: Display 413"/>
          <p:cNvSpPr/>
          <p:nvPr/>
        </p:nvSpPr>
        <p:spPr bwMode="auto">
          <a:xfrm rot="5400000">
            <a:off x="11227702" y="143595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5" name="Flowchart: Delay 414"/>
          <p:cNvSpPr/>
          <p:nvPr/>
        </p:nvSpPr>
        <p:spPr bwMode="auto">
          <a:xfrm>
            <a:off x="11597157"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6" name="Flowchart: Delay 415"/>
          <p:cNvSpPr/>
          <p:nvPr/>
        </p:nvSpPr>
        <p:spPr bwMode="auto">
          <a:xfrm rot="10800000">
            <a:off x="11207916"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7" name="Oval 416"/>
          <p:cNvSpPr/>
          <p:nvPr/>
        </p:nvSpPr>
        <p:spPr bwMode="auto">
          <a:xfrm>
            <a:off x="7451622" y="109588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8" name="Flowchart: Display 417"/>
          <p:cNvSpPr/>
          <p:nvPr/>
        </p:nvSpPr>
        <p:spPr bwMode="auto">
          <a:xfrm rot="5400000">
            <a:off x="7323072" y="143869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9" name="Flowchart: Delay 418"/>
          <p:cNvSpPr/>
          <p:nvPr/>
        </p:nvSpPr>
        <p:spPr bwMode="auto">
          <a:xfrm>
            <a:off x="7692527"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0" name="Flowchart: Delay 419"/>
          <p:cNvSpPr/>
          <p:nvPr/>
        </p:nvSpPr>
        <p:spPr bwMode="auto">
          <a:xfrm rot="10800000">
            <a:off x="7303286"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1" name="Oval 420"/>
          <p:cNvSpPr/>
          <p:nvPr/>
        </p:nvSpPr>
        <p:spPr bwMode="auto">
          <a:xfrm>
            <a:off x="8020621" y="1095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2" name="Flowchart: Display 421"/>
          <p:cNvSpPr/>
          <p:nvPr/>
        </p:nvSpPr>
        <p:spPr bwMode="auto">
          <a:xfrm rot="5400000">
            <a:off x="7892070" y="143868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3" name="Flowchart: Delay 422"/>
          <p:cNvSpPr/>
          <p:nvPr/>
        </p:nvSpPr>
        <p:spPr bwMode="auto">
          <a:xfrm>
            <a:off x="8261525"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4" name="Flowchart: Delay 423"/>
          <p:cNvSpPr/>
          <p:nvPr/>
        </p:nvSpPr>
        <p:spPr bwMode="auto">
          <a:xfrm rot="10800000">
            <a:off x="7872284"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5" name="Oval 424"/>
          <p:cNvSpPr/>
          <p:nvPr/>
        </p:nvSpPr>
        <p:spPr bwMode="auto">
          <a:xfrm>
            <a:off x="8570902" y="109588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6" name="Flowchart: Display 425"/>
          <p:cNvSpPr/>
          <p:nvPr/>
        </p:nvSpPr>
        <p:spPr bwMode="auto">
          <a:xfrm rot="5400000">
            <a:off x="8442352" y="143869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7" name="Flowchart: Delay 426"/>
          <p:cNvSpPr/>
          <p:nvPr/>
        </p:nvSpPr>
        <p:spPr bwMode="auto">
          <a:xfrm>
            <a:off x="8811807"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8" name="Flowchart: Delay 427"/>
          <p:cNvSpPr/>
          <p:nvPr/>
        </p:nvSpPr>
        <p:spPr bwMode="auto">
          <a:xfrm rot="10800000">
            <a:off x="8422566"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9" name="Oval 428"/>
          <p:cNvSpPr/>
          <p:nvPr/>
        </p:nvSpPr>
        <p:spPr bwMode="auto">
          <a:xfrm>
            <a:off x="9139901" y="1095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0" name="Flowchart: Display 429"/>
          <p:cNvSpPr/>
          <p:nvPr/>
        </p:nvSpPr>
        <p:spPr bwMode="auto">
          <a:xfrm rot="5400000">
            <a:off x="9011350" y="143868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1" name="Flowchart: Delay 430"/>
          <p:cNvSpPr/>
          <p:nvPr/>
        </p:nvSpPr>
        <p:spPr bwMode="auto">
          <a:xfrm>
            <a:off x="9380805"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2" name="Flowchart: Delay 431"/>
          <p:cNvSpPr/>
          <p:nvPr/>
        </p:nvSpPr>
        <p:spPr bwMode="auto">
          <a:xfrm rot="10800000">
            <a:off x="8991564"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3" name="Oval 432"/>
          <p:cNvSpPr/>
          <p:nvPr/>
        </p:nvSpPr>
        <p:spPr bwMode="auto">
          <a:xfrm>
            <a:off x="9667974" y="211429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4" name="Flowchart: Display 433"/>
          <p:cNvSpPr/>
          <p:nvPr/>
        </p:nvSpPr>
        <p:spPr bwMode="auto">
          <a:xfrm rot="5400000">
            <a:off x="9539424" y="245710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5" name="Flowchart: Delay 434"/>
          <p:cNvSpPr/>
          <p:nvPr/>
        </p:nvSpPr>
        <p:spPr bwMode="auto">
          <a:xfrm>
            <a:off x="990887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6" name="Flowchart: Delay 435"/>
          <p:cNvSpPr/>
          <p:nvPr/>
        </p:nvSpPr>
        <p:spPr bwMode="auto">
          <a:xfrm rot="10800000">
            <a:off x="951963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7" name="Oval 436"/>
          <p:cNvSpPr/>
          <p:nvPr/>
        </p:nvSpPr>
        <p:spPr bwMode="auto">
          <a:xfrm>
            <a:off x="10236972" y="21142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8" name="Flowchart: Display 437"/>
          <p:cNvSpPr/>
          <p:nvPr/>
        </p:nvSpPr>
        <p:spPr bwMode="auto">
          <a:xfrm rot="5400000">
            <a:off x="10108422" y="245709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9" name="Flowchart: Delay 438"/>
          <p:cNvSpPr/>
          <p:nvPr/>
        </p:nvSpPr>
        <p:spPr bwMode="auto">
          <a:xfrm>
            <a:off x="10477877"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0" name="Flowchart: Delay 439"/>
          <p:cNvSpPr/>
          <p:nvPr/>
        </p:nvSpPr>
        <p:spPr bwMode="auto">
          <a:xfrm rot="10800000">
            <a:off x="10088636"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1" name="Oval 440"/>
          <p:cNvSpPr/>
          <p:nvPr/>
        </p:nvSpPr>
        <p:spPr bwMode="auto">
          <a:xfrm>
            <a:off x="10787254" y="211429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2" name="Flowchart: Display 441"/>
          <p:cNvSpPr/>
          <p:nvPr/>
        </p:nvSpPr>
        <p:spPr bwMode="auto">
          <a:xfrm rot="5400000">
            <a:off x="10658704" y="245710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3" name="Flowchart: Delay 442"/>
          <p:cNvSpPr/>
          <p:nvPr/>
        </p:nvSpPr>
        <p:spPr bwMode="auto">
          <a:xfrm>
            <a:off x="1102815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4" name="Flowchart: Delay 443"/>
          <p:cNvSpPr/>
          <p:nvPr/>
        </p:nvSpPr>
        <p:spPr bwMode="auto">
          <a:xfrm rot="10800000">
            <a:off x="1063891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5" name="Oval 444"/>
          <p:cNvSpPr/>
          <p:nvPr/>
        </p:nvSpPr>
        <p:spPr bwMode="auto">
          <a:xfrm>
            <a:off x="11356252" y="21142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6" name="Flowchart: Display 445"/>
          <p:cNvSpPr/>
          <p:nvPr/>
        </p:nvSpPr>
        <p:spPr bwMode="auto">
          <a:xfrm rot="5400000">
            <a:off x="11227702" y="245709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7" name="Flowchart: Delay 446"/>
          <p:cNvSpPr/>
          <p:nvPr/>
        </p:nvSpPr>
        <p:spPr bwMode="auto">
          <a:xfrm>
            <a:off x="11597157"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8" name="Flowchart: Delay 447"/>
          <p:cNvSpPr/>
          <p:nvPr/>
        </p:nvSpPr>
        <p:spPr bwMode="auto">
          <a:xfrm rot="10800000">
            <a:off x="11207916"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9" name="Oval 448"/>
          <p:cNvSpPr/>
          <p:nvPr/>
        </p:nvSpPr>
        <p:spPr bwMode="auto">
          <a:xfrm>
            <a:off x="7451622" y="211702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0" name="Flowchart: Display 449"/>
          <p:cNvSpPr/>
          <p:nvPr/>
        </p:nvSpPr>
        <p:spPr bwMode="auto">
          <a:xfrm rot="5400000">
            <a:off x="7323072" y="245983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1" name="Flowchart: Delay 450"/>
          <p:cNvSpPr/>
          <p:nvPr/>
        </p:nvSpPr>
        <p:spPr bwMode="auto">
          <a:xfrm>
            <a:off x="7692527"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2" name="Flowchart: Delay 451"/>
          <p:cNvSpPr/>
          <p:nvPr/>
        </p:nvSpPr>
        <p:spPr bwMode="auto">
          <a:xfrm rot="10800000">
            <a:off x="7303286"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3" name="Oval 452"/>
          <p:cNvSpPr/>
          <p:nvPr/>
        </p:nvSpPr>
        <p:spPr bwMode="auto">
          <a:xfrm>
            <a:off x="8020621" y="211702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4" name="Flowchart: Display 453"/>
          <p:cNvSpPr/>
          <p:nvPr/>
        </p:nvSpPr>
        <p:spPr bwMode="auto">
          <a:xfrm rot="5400000">
            <a:off x="7892070" y="245983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5" name="Flowchart: Delay 454"/>
          <p:cNvSpPr/>
          <p:nvPr/>
        </p:nvSpPr>
        <p:spPr bwMode="auto">
          <a:xfrm>
            <a:off x="8261525"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6" name="Flowchart: Delay 455"/>
          <p:cNvSpPr/>
          <p:nvPr/>
        </p:nvSpPr>
        <p:spPr bwMode="auto">
          <a:xfrm rot="10800000">
            <a:off x="7872284"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7" name="Oval 456"/>
          <p:cNvSpPr/>
          <p:nvPr/>
        </p:nvSpPr>
        <p:spPr bwMode="auto">
          <a:xfrm>
            <a:off x="8570902" y="211702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8" name="Flowchart: Display 457"/>
          <p:cNvSpPr/>
          <p:nvPr/>
        </p:nvSpPr>
        <p:spPr bwMode="auto">
          <a:xfrm rot="5400000">
            <a:off x="8442352" y="245983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9" name="Flowchart: Delay 458"/>
          <p:cNvSpPr/>
          <p:nvPr/>
        </p:nvSpPr>
        <p:spPr bwMode="auto">
          <a:xfrm>
            <a:off x="8811807"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0" name="Flowchart: Delay 459"/>
          <p:cNvSpPr/>
          <p:nvPr/>
        </p:nvSpPr>
        <p:spPr bwMode="auto">
          <a:xfrm rot="10800000">
            <a:off x="8422566"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1" name="Oval 460"/>
          <p:cNvSpPr/>
          <p:nvPr/>
        </p:nvSpPr>
        <p:spPr bwMode="auto">
          <a:xfrm>
            <a:off x="9139901" y="211702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2" name="Flowchart: Display 461"/>
          <p:cNvSpPr/>
          <p:nvPr/>
        </p:nvSpPr>
        <p:spPr bwMode="auto">
          <a:xfrm rot="5400000">
            <a:off x="9011350" y="245983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3" name="Flowchart: Delay 462"/>
          <p:cNvSpPr/>
          <p:nvPr/>
        </p:nvSpPr>
        <p:spPr bwMode="auto">
          <a:xfrm>
            <a:off x="9380805"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4" name="Flowchart: Delay 463"/>
          <p:cNvSpPr/>
          <p:nvPr/>
        </p:nvSpPr>
        <p:spPr bwMode="auto">
          <a:xfrm rot="10800000">
            <a:off x="8991564"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5" name="Oval 464"/>
          <p:cNvSpPr/>
          <p:nvPr/>
        </p:nvSpPr>
        <p:spPr bwMode="auto">
          <a:xfrm>
            <a:off x="9432896" y="303399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6" name="Flowchart: Display 465"/>
          <p:cNvSpPr/>
          <p:nvPr/>
        </p:nvSpPr>
        <p:spPr bwMode="auto">
          <a:xfrm rot="5400000">
            <a:off x="9304345" y="337680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7" name="Flowchart: Delay 466"/>
          <p:cNvSpPr/>
          <p:nvPr/>
        </p:nvSpPr>
        <p:spPr bwMode="auto">
          <a:xfrm>
            <a:off x="9673800" y="335031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8" name="Flowchart: Delay 467"/>
          <p:cNvSpPr/>
          <p:nvPr/>
        </p:nvSpPr>
        <p:spPr bwMode="auto">
          <a:xfrm rot="10800000">
            <a:off x="9284559" y="335031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9" name="Oval 468"/>
          <p:cNvSpPr/>
          <p:nvPr/>
        </p:nvSpPr>
        <p:spPr bwMode="auto">
          <a:xfrm>
            <a:off x="10001894" y="30339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0" name="Flowchart: Display 469"/>
          <p:cNvSpPr/>
          <p:nvPr/>
        </p:nvSpPr>
        <p:spPr bwMode="auto">
          <a:xfrm rot="5400000">
            <a:off x="9873343" y="337679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1" name="Flowchart: Delay 470"/>
          <p:cNvSpPr/>
          <p:nvPr/>
        </p:nvSpPr>
        <p:spPr bwMode="auto">
          <a:xfrm>
            <a:off x="1024279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2" name="Flowchart: Delay 471"/>
          <p:cNvSpPr/>
          <p:nvPr/>
        </p:nvSpPr>
        <p:spPr bwMode="auto">
          <a:xfrm rot="10800000">
            <a:off x="985355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3" name="Oval 472"/>
          <p:cNvSpPr/>
          <p:nvPr/>
        </p:nvSpPr>
        <p:spPr bwMode="auto">
          <a:xfrm>
            <a:off x="10552176" y="303399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4" name="Flowchart: Display 473"/>
          <p:cNvSpPr/>
          <p:nvPr/>
        </p:nvSpPr>
        <p:spPr bwMode="auto">
          <a:xfrm rot="5400000">
            <a:off x="10423625" y="337680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5" name="Flowchart: Delay 474"/>
          <p:cNvSpPr/>
          <p:nvPr/>
        </p:nvSpPr>
        <p:spPr bwMode="auto">
          <a:xfrm>
            <a:off x="10793080" y="335031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6" name="Flowchart: Delay 475"/>
          <p:cNvSpPr/>
          <p:nvPr/>
        </p:nvSpPr>
        <p:spPr bwMode="auto">
          <a:xfrm rot="10800000">
            <a:off x="10403839" y="335031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7" name="Oval 476"/>
          <p:cNvSpPr/>
          <p:nvPr/>
        </p:nvSpPr>
        <p:spPr bwMode="auto">
          <a:xfrm>
            <a:off x="11121174" y="30339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8" name="Flowchart: Display 477"/>
          <p:cNvSpPr/>
          <p:nvPr/>
        </p:nvSpPr>
        <p:spPr bwMode="auto">
          <a:xfrm rot="5400000">
            <a:off x="10992623" y="337679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9" name="Flowchart: Delay 478"/>
          <p:cNvSpPr/>
          <p:nvPr/>
        </p:nvSpPr>
        <p:spPr bwMode="auto">
          <a:xfrm>
            <a:off x="1136207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0" name="Flowchart: Delay 479"/>
          <p:cNvSpPr/>
          <p:nvPr/>
        </p:nvSpPr>
        <p:spPr bwMode="auto">
          <a:xfrm rot="10800000">
            <a:off x="1097283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1" name="Oval 480"/>
          <p:cNvSpPr/>
          <p:nvPr/>
        </p:nvSpPr>
        <p:spPr bwMode="auto">
          <a:xfrm>
            <a:off x="7216544" y="303672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2" name="Flowchart: Display 481"/>
          <p:cNvSpPr/>
          <p:nvPr/>
        </p:nvSpPr>
        <p:spPr bwMode="auto">
          <a:xfrm rot="5400000">
            <a:off x="7087993" y="337953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3" name="Flowchart: Delay 482"/>
          <p:cNvSpPr/>
          <p:nvPr/>
        </p:nvSpPr>
        <p:spPr bwMode="auto">
          <a:xfrm>
            <a:off x="7457448" y="33530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4" name="Flowchart: Delay 483"/>
          <p:cNvSpPr/>
          <p:nvPr/>
        </p:nvSpPr>
        <p:spPr bwMode="auto">
          <a:xfrm rot="10800000">
            <a:off x="7068208" y="33530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5" name="Oval 484"/>
          <p:cNvSpPr/>
          <p:nvPr/>
        </p:nvSpPr>
        <p:spPr bwMode="auto">
          <a:xfrm>
            <a:off x="7785542" y="303672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6" name="Flowchart: Display 485"/>
          <p:cNvSpPr/>
          <p:nvPr/>
        </p:nvSpPr>
        <p:spPr bwMode="auto">
          <a:xfrm rot="5400000">
            <a:off x="7656992" y="337953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7" name="Flowchart: Delay 486"/>
          <p:cNvSpPr/>
          <p:nvPr/>
        </p:nvSpPr>
        <p:spPr bwMode="auto">
          <a:xfrm>
            <a:off x="8026446" y="33530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8" name="Flowchart: Delay 487"/>
          <p:cNvSpPr/>
          <p:nvPr/>
        </p:nvSpPr>
        <p:spPr bwMode="auto">
          <a:xfrm rot="10800000">
            <a:off x="7637206" y="33530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9" name="Oval 488"/>
          <p:cNvSpPr/>
          <p:nvPr/>
        </p:nvSpPr>
        <p:spPr bwMode="auto">
          <a:xfrm>
            <a:off x="8335824" y="3036726"/>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0" name="Flowchart: Display 489"/>
          <p:cNvSpPr/>
          <p:nvPr/>
        </p:nvSpPr>
        <p:spPr bwMode="auto">
          <a:xfrm rot="5400000">
            <a:off x="8207274" y="3379536"/>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1" name="Flowchart: Delay 490"/>
          <p:cNvSpPr/>
          <p:nvPr/>
        </p:nvSpPr>
        <p:spPr bwMode="auto">
          <a:xfrm>
            <a:off x="8576728" y="3353048"/>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2" name="Flowchart: Delay 491"/>
          <p:cNvSpPr/>
          <p:nvPr/>
        </p:nvSpPr>
        <p:spPr bwMode="auto">
          <a:xfrm rot="10800000">
            <a:off x="8187488" y="3353048"/>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3" name="Oval 492"/>
          <p:cNvSpPr/>
          <p:nvPr/>
        </p:nvSpPr>
        <p:spPr bwMode="auto">
          <a:xfrm>
            <a:off x="8904822" y="303672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4" name="Flowchart: Display 493"/>
          <p:cNvSpPr/>
          <p:nvPr/>
        </p:nvSpPr>
        <p:spPr bwMode="auto">
          <a:xfrm rot="5400000">
            <a:off x="8776272" y="337953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5" name="Flowchart: Delay 494"/>
          <p:cNvSpPr/>
          <p:nvPr/>
        </p:nvSpPr>
        <p:spPr bwMode="auto">
          <a:xfrm>
            <a:off x="9145727" y="33530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6" name="Flowchart: Delay 495"/>
          <p:cNvSpPr/>
          <p:nvPr/>
        </p:nvSpPr>
        <p:spPr bwMode="auto">
          <a:xfrm rot="10800000">
            <a:off x="8756486" y="33530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7" name="Oval 496"/>
          <p:cNvSpPr/>
          <p:nvPr/>
        </p:nvSpPr>
        <p:spPr bwMode="auto">
          <a:xfrm>
            <a:off x="9432896" y="398150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8" name="Flowchart: Display 497"/>
          <p:cNvSpPr/>
          <p:nvPr/>
        </p:nvSpPr>
        <p:spPr bwMode="auto">
          <a:xfrm rot="5400000">
            <a:off x="9304345" y="432431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9" name="Flowchart: Delay 498"/>
          <p:cNvSpPr/>
          <p:nvPr/>
        </p:nvSpPr>
        <p:spPr bwMode="auto">
          <a:xfrm>
            <a:off x="9673800"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0" name="Flowchart: Delay 499"/>
          <p:cNvSpPr/>
          <p:nvPr/>
        </p:nvSpPr>
        <p:spPr bwMode="auto">
          <a:xfrm rot="10800000">
            <a:off x="9284559"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1" name="Oval 500"/>
          <p:cNvSpPr/>
          <p:nvPr/>
        </p:nvSpPr>
        <p:spPr bwMode="auto">
          <a:xfrm>
            <a:off x="10001894" y="398150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2" name="Flowchart: Display 501"/>
          <p:cNvSpPr/>
          <p:nvPr/>
        </p:nvSpPr>
        <p:spPr bwMode="auto">
          <a:xfrm rot="5400000">
            <a:off x="9873343" y="432431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3" name="Flowchart: Delay 502"/>
          <p:cNvSpPr/>
          <p:nvPr/>
        </p:nvSpPr>
        <p:spPr bwMode="auto">
          <a:xfrm>
            <a:off x="1024279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4" name="Flowchart: Delay 503"/>
          <p:cNvSpPr/>
          <p:nvPr/>
        </p:nvSpPr>
        <p:spPr bwMode="auto">
          <a:xfrm rot="10800000">
            <a:off x="985355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5" name="Oval 504"/>
          <p:cNvSpPr/>
          <p:nvPr/>
        </p:nvSpPr>
        <p:spPr bwMode="auto">
          <a:xfrm>
            <a:off x="10552176" y="398150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6" name="Flowchart: Display 505"/>
          <p:cNvSpPr/>
          <p:nvPr/>
        </p:nvSpPr>
        <p:spPr bwMode="auto">
          <a:xfrm rot="5400000">
            <a:off x="10423625" y="432431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7" name="Flowchart: Delay 506"/>
          <p:cNvSpPr/>
          <p:nvPr/>
        </p:nvSpPr>
        <p:spPr bwMode="auto">
          <a:xfrm>
            <a:off x="10793080"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8" name="Flowchart: Delay 507"/>
          <p:cNvSpPr/>
          <p:nvPr/>
        </p:nvSpPr>
        <p:spPr bwMode="auto">
          <a:xfrm rot="10800000">
            <a:off x="10403839"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9" name="Oval 508"/>
          <p:cNvSpPr/>
          <p:nvPr/>
        </p:nvSpPr>
        <p:spPr bwMode="auto">
          <a:xfrm>
            <a:off x="11121174" y="398150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0" name="Flowchart: Display 509"/>
          <p:cNvSpPr/>
          <p:nvPr/>
        </p:nvSpPr>
        <p:spPr bwMode="auto">
          <a:xfrm rot="5400000">
            <a:off x="10992623" y="432431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1" name="Flowchart: Delay 510"/>
          <p:cNvSpPr/>
          <p:nvPr/>
        </p:nvSpPr>
        <p:spPr bwMode="auto">
          <a:xfrm>
            <a:off x="1136207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2" name="Flowchart: Delay 511"/>
          <p:cNvSpPr/>
          <p:nvPr/>
        </p:nvSpPr>
        <p:spPr bwMode="auto">
          <a:xfrm rot="10800000">
            <a:off x="1097283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3" name="Oval 512"/>
          <p:cNvSpPr/>
          <p:nvPr/>
        </p:nvSpPr>
        <p:spPr bwMode="auto">
          <a:xfrm>
            <a:off x="7216544" y="398424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4" name="Flowchart: Display 513"/>
          <p:cNvSpPr/>
          <p:nvPr/>
        </p:nvSpPr>
        <p:spPr bwMode="auto">
          <a:xfrm rot="5400000">
            <a:off x="7087993" y="432705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5" name="Flowchart: Delay 514"/>
          <p:cNvSpPr/>
          <p:nvPr/>
        </p:nvSpPr>
        <p:spPr bwMode="auto">
          <a:xfrm>
            <a:off x="7457448"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6" name="Flowchart: Delay 515"/>
          <p:cNvSpPr/>
          <p:nvPr/>
        </p:nvSpPr>
        <p:spPr bwMode="auto">
          <a:xfrm rot="10800000">
            <a:off x="7123887"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7" name="Oval 516"/>
          <p:cNvSpPr/>
          <p:nvPr/>
        </p:nvSpPr>
        <p:spPr bwMode="auto">
          <a:xfrm>
            <a:off x="7785542" y="398424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8" name="Flowchart: Display 517"/>
          <p:cNvSpPr/>
          <p:nvPr/>
        </p:nvSpPr>
        <p:spPr bwMode="auto">
          <a:xfrm rot="5400000">
            <a:off x="7656992" y="432705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9" name="Flowchart: Delay 518"/>
          <p:cNvSpPr/>
          <p:nvPr/>
        </p:nvSpPr>
        <p:spPr bwMode="auto">
          <a:xfrm>
            <a:off x="8026446"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0" name="Flowchart: Delay 519"/>
          <p:cNvSpPr/>
          <p:nvPr/>
        </p:nvSpPr>
        <p:spPr bwMode="auto">
          <a:xfrm rot="10800000">
            <a:off x="7637206"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1" name="Oval 520"/>
          <p:cNvSpPr/>
          <p:nvPr/>
        </p:nvSpPr>
        <p:spPr bwMode="auto">
          <a:xfrm>
            <a:off x="8335824" y="398424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2" name="Flowchart: Display 521"/>
          <p:cNvSpPr/>
          <p:nvPr/>
        </p:nvSpPr>
        <p:spPr bwMode="auto">
          <a:xfrm rot="5400000">
            <a:off x="8207274" y="432705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3" name="Flowchart: Delay 522"/>
          <p:cNvSpPr/>
          <p:nvPr/>
        </p:nvSpPr>
        <p:spPr bwMode="auto">
          <a:xfrm>
            <a:off x="8576728"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4" name="Flowchart: Delay 523"/>
          <p:cNvSpPr/>
          <p:nvPr/>
        </p:nvSpPr>
        <p:spPr bwMode="auto">
          <a:xfrm rot="10800000">
            <a:off x="8187488"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5" name="Oval 524"/>
          <p:cNvSpPr/>
          <p:nvPr/>
        </p:nvSpPr>
        <p:spPr bwMode="auto">
          <a:xfrm>
            <a:off x="8904822" y="398424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6" name="Flowchart: Display 525"/>
          <p:cNvSpPr/>
          <p:nvPr/>
        </p:nvSpPr>
        <p:spPr bwMode="auto">
          <a:xfrm rot="5400000">
            <a:off x="8776272" y="432705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7" name="Flowchart: Delay 526"/>
          <p:cNvSpPr/>
          <p:nvPr/>
        </p:nvSpPr>
        <p:spPr bwMode="auto">
          <a:xfrm>
            <a:off x="9145727"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8" name="Flowchart: Delay 527"/>
          <p:cNvSpPr/>
          <p:nvPr/>
        </p:nvSpPr>
        <p:spPr bwMode="auto">
          <a:xfrm rot="10800000">
            <a:off x="8756486"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98" name="Oval 1297"/>
          <p:cNvSpPr/>
          <p:nvPr/>
        </p:nvSpPr>
        <p:spPr bwMode="auto">
          <a:xfrm>
            <a:off x="5213770" y="501454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99" name="Flowchart: Display 1298"/>
          <p:cNvSpPr/>
          <p:nvPr/>
        </p:nvSpPr>
        <p:spPr bwMode="auto">
          <a:xfrm rot="5400000">
            <a:off x="5085220" y="535735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0" name="Flowchart: Delay 1299"/>
          <p:cNvSpPr/>
          <p:nvPr/>
        </p:nvSpPr>
        <p:spPr bwMode="auto">
          <a:xfrm>
            <a:off x="5454674"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1" name="Flowchart: Delay 1300"/>
          <p:cNvSpPr/>
          <p:nvPr/>
        </p:nvSpPr>
        <p:spPr bwMode="auto">
          <a:xfrm rot="10800000">
            <a:off x="5065434"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2" name="Oval 1301"/>
          <p:cNvSpPr/>
          <p:nvPr/>
        </p:nvSpPr>
        <p:spPr bwMode="auto">
          <a:xfrm>
            <a:off x="5782768" y="501454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3" name="Flowchart: Display 1302"/>
          <p:cNvSpPr/>
          <p:nvPr/>
        </p:nvSpPr>
        <p:spPr bwMode="auto">
          <a:xfrm rot="5400000">
            <a:off x="5654218" y="535735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4" name="Flowchart: Delay 1303"/>
          <p:cNvSpPr/>
          <p:nvPr/>
        </p:nvSpPr>
        <p:spPr bwMode="auto">
          <a:xfrm>
            <a:off x="6023673" y="533086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5" name="Flowchart: Delay 1304"/>
          <p:cNvSpPr/>
          <p:nvPr/>
        </p:nvSpPr>
        <p:spPr bwMode="auto">
          <a:xfrm rot="10800000">
            <a:off x="5634432" y="533086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6" name="Oval 1305"/>
          <p:cNvSpPr/>
          <p:nvPr/>
        </p:nvSpPr>
        <p:spPr bwMode="auto">
          <a:xfrm>
            <a:off x="6333050" y="501454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7" name="Flowchart: Display 1306"/>
          <p:cNvSpPr/>
          <p:nvPr/>
        </p:nvSpPr>
        <p:spPr bwMode="auto">
          <a:xfrm rot="5400000">
            <a:off x="6204500" y="535735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8" name="Flowchart: Delay 1307"/>
          <p:cNvSpPr/>
          <p:nvPr/>
        </p:nvSpPr>
        <p:spPr bwMode="auto">
          <a:xfrm>
            <a:off x="6573955"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9" name="Flowchart: Delay 1308"/>
          <p:cNvSpPr/>
          <p:nvPr/>
        </p:nvSpPr>
        <p:spPr bwMode="auto">
          <a:xfrm rot="10800000">
            <a:off x="6184714"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0" name="Oval 1309"/>
          <p:cNvSpPr/>
          <p:nvPr/>
        </p:nvSpPr>
        <p:spPr bwMode="auto">
          <a:xfrm>
            <a:off x="6902048" y="501454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1" name="Flowchart: Display 1310"/>
          <p:cNvSpPr/>
          <p:nvPr/>
        </p:nvSpPr>
        <p:spPr bwMode="auto">
          <a:xfrm rot="5400000">
            <a:off x="6773498" y="535735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2" name="Flowchart: Delay 1311"/>
          <p:cNvSpPr/>
          <p:nvPr/>
        </p:nvSpPr>
        <p:spPr bwMode="auto">
          <a:xfrm>
            <a:off x="7115113" y="531694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3" name="Flowchart: Delay 1312"/>
          <p:cNvSpPr/>
          <p:nvPr/>
        </p:nvSpPr>
        <p:spPr bwMode="auto">
          <a:xfrm rot="10800000">
            <a:off x="6753712" y="533086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4" name="Oval 1313"/>
          <p:cNvSpPr/>
          <p:nvPr/>
        </p:nvSpPr>
        <p:spPr bwMode="auto">
          <a:xfrm>
            <a:off x="2997419" y="501728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5" name="Flowchart: Display 1314"/>
          <p:cNvSpPr/>
          <p:nvPr/>
        </p:nvSpPr>
        <p:spPr bwMode="auto">
          <a:xfrm rot="5400000">
            <a:off x="2868868" y="536009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6" name="Flowchart: Delay 1315"/>
          <p:cNvSpPr/>
          <p:nvPr/>
        </p:nvSpPr>
        <p:spPr bwMode="auto">
          <a:xfrm>
            <a:off x="3238323"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7" name="Flowchart: Delay 1316"/>
          <p:cNvSpPr/>
          <p:nvPr/>
        </p:nvSpPr>
        <p:spPr bwMode="auto">
          <a:xfrm rot="10800000">
            <a:off x="2849082"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8" name="Oval 1317"/>
          <p:cNvSpPr/>
          <p:nvPr/>
        </p:nvSpPr>
        <p:spPr bwMode="auto">
          <a:xfrm>
            <a:off x="3566417" y="501727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9" name="Flowchart: Display 1318"/>
          <p:cNvSpPr/>
          <p:nvPr/>
        </p:nvSpPr>
        <p:spPr bwMode="auto">
          <a:xfrm rot="5400000">
            <a:off x="3437866" y="5360088"/>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0" name="Flowchart: Delay 1319"/>
          <p:cNvSpPr/>
          <p:nvPr/>
        </p:nvSpPr>
        <p:spPr bwMode="auto">
          <a:xfrm>
            <a:off x="380732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1" name="Flowchart: Delay 1320"/>
          <p:cNvSpPr/>
          <p:nvPr/>
        </p:nvSpPr>
        <p:spPr bwMode="auto">
          <a:xfrm rot="10800000">
            <a:off x="341808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2" name="Oval 1321"/>
          <p:cNvSpPr/>
          <p:nvPr/>
        </p:nvSpPr>
        <p:spPr bwMode="auto">
          <a:xfrm>
            <a:off x="4116699" y="501728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3" name="Flowchart: Display 1322"/>
          <p:cNvSpPr/>
          <p:nvPr/>
        </p:nvSpPr>
        <p:spPr bwMode="auto">
          <a:xfrm rot="5400000">
            <a:off x="3988148" y="536009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4" name="Flowchart: Delay 1323"/>
          <p:cNvSpPr/>
          <p:nvPr/>
        </p:nvSpPr>
        <p:spPr bwMode="auto">
          <a:xfrm>
            <a:off x="4357603"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5" name="Flowchart: Delay 1324"/>
          <p:cNvSpPr/>
          <p:nvPr/>
        </p:nvSpPr>
        <p:spPr bwMode="auto">
          <a:xfrm rot="10800000">
            <a:off x="3968362"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6" name="Oval 1325"/>
          <p:cNvSpPr/>
          <p:nvPr/>
        </p:nvSpPr>
        <p:spPr bwMode="auto">
          <a:xfrm>
            <a:off x="4685697" y="501727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7" name="Flowchart: Display 1326"/>
          <p:cNvSpPr/>
          <p:nvPr/>
        </p:nvSpPr>
        <p:spPr bwMode="auto">
          <a:xfrm rot="5400000">
            <a:off x="4557146" y="5360088"/>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8" name="Flowchart: Delay 1327"/>
          <p:cNvSpPr/>
          <p:nvPr/>
        </p:nvSpPr>
        <p:spPr bwMode="auto">
          <a:xfrm>
            <a:off x="492660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9" name="Flowchart: Delay 1328"/>
          <p:cNvSpPr/>
          <p:nvPr/>
        </p:nvSpPr>
        <p:spPr bwMode="auto">
          <a:xfrm rot="10800000">
            <a:off x="453736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6" name="Oval 1425"/>
          <p:cNvSpPr/>
          <p:nvPr/>
        </p:nvSpPr>
        <p:spPr bwMode="auto">
          <a:xfrm>
            <a:off x="9696960" y="501180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7" name="Flowchart: Display 1426"/>
          <p:cNvSpPr/>
          <p:nvPr/>
        </p:nvSpPr>
        <p:spPr bwMode="auto">
          <a:xfrm rot="5400000">
            <a:off x="9568409" y="535461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8" name="Flowchart: Delay 1427"/>
          <p:cNvSpPr/>
          <p:nvPr/>
        </p:nvSpPr>
        <p:spPr bwMode="auto">
          <a:xfrm>
            <a:off x="993786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9" name="Flowchart: Delay 1428"/>
          <p:cNvSpPr/>
          <p:nvPr/>
        </p:nvSpPr>
        <p:spPr bwMode="auto">
          <a:xfrm rot="10800000">
            <a:off x="954862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0" name="Oval 1429"/>
          <p:cNvSpPr/>
          <p:nvPr/>
        </p:nvSpPr>
        <p:spPr bwMode="auto">
          <a:xfrm>
            <a:off x="10265958" y="501179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1" name="Flowchart: Display 1430"/>
          <p:cNvSpPr/>
          <p:nvPr/>
        </p:nvSpPr>
        <p:spPr bwMode="auto">
          <a:xfrm rot="5400000">
            <a:off x="10137408" y="535460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2" name="Flowchart: Delay 1431"/>
          <p:cNvSpPr/>
          <p:nvPr/>
        </p:nvSpPr>
        <p:spPr bwMode="auto">
          <a:xfrm>
            <a:off x="1050686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3" name="Flowchart: Delay 1432"/>
          <p:cNvSpPr/>
          <p:nvPr/>
        </p:nvSpPr>
        <p:spPr bwMode="auto">
          <a:xfrm rot="10800000">
            <a:off x="1011762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4" name="Oval 1433"/>
          <p:cNvSpPr/>
          <p:nvPr/>
        </p:nvSpPr>
        <p:spPr bwMode="auto">
          <a:xfrm>
            <a:off x="10816240" y="501180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5" name="Flowchart: Display 1434"/>
          <p:cNvSpPr/>
          <p:nvPr/>
        </p:nvSpPr>
        <p:spPr bwMode="auto">
          <a:xfrm rot="5400000">
            <a:off x="10687689" y="535461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6" name="Flowchart: Delay 1435"/>
          <p:cNvSpPr/>
          <p:nvPr/>
        </p:nvSpPr>
        <p:spPr bwMode="auto">
          <a:xfrm>
            <a:off x="1105714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7" name="Flowchart: Delay 1436"/>
          <p:cNvSpPr/>
          <p:nvPr/>
        </p:nvSpPr>
        <p:spPr bwMode="auto">
          <a:xfrm rot="10800000">
            <a:off x="1066790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8" name="Oval 1437"/>
          <p:cNvSpPr/>
          <p:nvPr/>
        </p:nvSpPr>
        <p:spPr bwMode="auto">
          <a:xfrm>
            <a:off x="11385238" y="501179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9" name="Flowchart: Display 1438"/>
          <p:cNvSpPr/>
          <p:nvPr/>
        </p:nvSpPr>
        <p:spPr bwMode="auto">
          <a:xfrm rot="5400000">
            <a:off x="11256688" y="535460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0" name="Flowchart: Delay 1439"/>
          <p:cNvSpPr/>
          <p:nvPr/>
        </p:nvSpPr>
        <p:spPr bwMode="auto">
          <a:xfrm>
            <a:off x="1162614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1" name="Flowchart: Delay 1440"/>
          <p:cNvSpPr/>
          <p:nvPr/>
        </p:nvSpPr>
        <p:spPr bwMode="auto">
          <a:xfrm rot="10800000">
            <a:off x="1123690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2" name="Oval 1441"/>
          <p:cNvSpPr/>
          <p:nvPr/>
        </p:nvSpPr>
        <p:spPr bwMode="auto">
          <a:xfrm>
            <a:off x="7480608" y="501453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3" name="Flowchart: Display 1442"/>
          <p:cNvSpPr/>
          <p:nvPr/>
        </p:nvSpPr>
        <p:spPr bwMode="auto">
          <a:xfrm rot="5400000">
            <a:off x="7352058" y="535734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4" name="Flowchart: Delay 1443"/>
          <p:cNvSpPr/>
          <p:nvPr/>
        </p:nvSpPr>
        <p:spPr bwMode="auto">
          <a:xfrm>
            <a:off x="7721513"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5" name="Flowchart: Delay 1444"/>
          <p:cNvSpPr/>
          <p:nvPr/>
        </p:nvSpPr>
        <p:spPr bwMode="auto">
          <a:xfrm rot="10800000">
            <a:off x="7332272"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6" name="Oval 1445"/>
          <p:cNvSpPr/>
          <p:nvPr/>
        </p:nvSpPr>
        <p:spPr bwMode="auto">
          <a:xfrm>
            <a:off x="8049606" y="50145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7" name="Flowchart: Display 1446"/>
          <p:cNvSpPr/>
          <p:nvPr/>
        </p:nvSpPr>
        <p:spPr bwMode="auto">
          <a:xfrm rot="5400000">
            <a:off x="7921056" y="535734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8" name="Flowchart: Delay 1447"/>
          <p:cNvSpPr/>
          <p:nvPr/>
        </p:nvSpPr>
        <p:spPr bwMode="auto">
          <a:xfrm>
            <a:off x="8290511"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9" name="Flowchart: Delay 1448"/>
          <p:cNvSpPr/>
          <p:nvPr/>
        </p:nvSpPr>
        <p:spPr bwMode="auto">
          <a:xfrm rot="10800000">
            <a:off x="7901270"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0" name="Oval 1449"/>
          <p:cNvSpPr/>
          <p:nvPr/>
        </p:nvSpPr>
        <p:spPr bwMode="auto">
          <a:xfrm>
            <a:off x="8599888" y="501453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1" name="Flowchart: Display 1450"/>
          <p:cNvSpPr/>
          <p:nvPr/>
        </p:nvSpPr>
        <p:spPr bwMode="auto">
          <a:xfrm rot="5400000">
            <a:off x="8471338" y="535734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2" name="Flowchart: Delay 1451"/>
          <p:cNvSpPr/>
          <p:nvPr/>
        </p:nvSpPr>
        <p:spPr bwMode="auto">
          <a:xfrm>
            <a:off x="8840793"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3" name="Flowchart: Delay 1452"/>
          <p:cNvSpPr/>
          <p:nvPr/>
        </p:nvSpPr>
        <p:spPr bwMode="auto">
          <a:xfrm rot="10800000">
            <a:off x="8451552"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4" name="Oval 1453"/>
          <p:cNvSpPr/>
          <p:nvPr/>
        </p:nvSpPr>
        <p:spPr bwMode="auto">
          <a:xfrm>
            <a:off x="9168886" y="50145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5" name="Flowchart: Display 1454"/>
          <p:cNvSpPr/>
          <p:nvPr/>
        </p:nvSpPr>
        <p:spPr bwMode="auto">
          <a:xfrm rot="5400000">
            <a:off x="9040336" y="535734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6" name="Flowchart: Delay 1455"/>
          <p:cNvSpPr/>
          <p:nvPr/>
        </p:nvSpPr>
        <p:spPr bwMode="auto">
          <a:xfrm>
            <a:off x="9409791"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7" name="Flowchart: Delay 1456"/>
          <p:cNvSpPr/>
          <p:nvPr/>
        </p:nvSpPr>
        <p:spPr bwMode="auto">
          <a:xfrm rot="10800000">
            <a:off x="9020550"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58" name="Oval 1557"/>
          <p:cNvSpPr/>
          <p:nvPr/>
        </p:nvSpPr>
        <p:spPr bwMode="auto">
          <a:xfrm>
            <a:off x="1300279" y="111003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59" name="Flowchart: Display 1558"/>
          <p:cNvSpPr/>
          <p:nvPr/>
        </p:nvSpPr>
        <p:spPr bwMode="auto">
          <a:xfrm rot="5400000">
            <a:off x="1171729" y="14282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0" name="Flowchart: Delay 1559"/>
          <p:cNvSpPr/>
          <p:nvPr/>
        </p:nvSpPr>
        <p:spPr bwMode="auto">
          <a:xfrm>
            <a:off x="1541184"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1" name="Flowchart: Delay 1560"/>
          <p:cNvSpPr/>
          <p:nvPr/>
        </p:nvSpPr>
        <p:spPr bwMode="auto">
          <a:xfrm rot="10800000">
            <a:off x="1151943"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2" name="Oval 1561"/>
          <p:cNvSpPr/>
          <p:nvPr/>
        </p:nvSpPr>
        <p:spPr bwMode="auto">
          <a:xfrm>
            <a:off x="1850561" y="111003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3" name="Flowchart: Display 1562"/>
          <p:cNvSpPr/>
          <p:nvPr/>
        </p:nvSpPr>
        <p:spPr bwMode="auto">
          <a:xfrm rot="5400000">
            <a:off x="1722011" y="142830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4" name="Flowchart: Delay 1563"/>
          <p:cNvSpPr/>
          <p:nvPr/>
        </p:nvSpPr>
        <p:spPr bwMode="auto">
          <a:xfrm>
            <a:off x="2091466" y="14263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5" name="Flowchart: Delay 1564"/>
          <p:cNvSpPr/>
          <p:nvPr/>
        </p:nvSpPr>
        <p:spPr bwMode="auto">
          <a:xfrm rot="10800000">
            <a:off x="1702225" y="14263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6" name="Oval 1565"/>
          <p:cNvSpPr/>
          <p:nvPr/>
        </p:nvSpPr>
        <p:spPr bwMode="auto">
          <a:xfrm>
            <a:off x="2419559" y="111003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7" name="Flowchart: Display 1566"/>
          <p:cNvSpPr/>
          <p:nvPr/>
        </p:nvSpPr>
        <p:spPr bwMode="auto">
          <a:xfrm rot="5400000">
            <a:off x="2291009" y="14282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8" name="Flowchart: Delay 1567"/>
          <p:cNvSpPr/>
          <p:nvPr/>
        </p:nvSpPr>
        <p:spPr bwMode="auto">
          <a:xfrm>
            <a:off x="2660464"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9" name="Flowchart: Delay 1568"/>
          <p:cNvSpPr/>
          <p:nvPr/>
        </p:nvSpPr>
        <p:spPr bwMode="auto">
          <a:xfrm rot="10800000">
            <a:off x="2271223"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0" name="Oval 1589"/>
          <p:cNvSpPr/>
          <p:nvPr/>
        </p:nvSpPr>
        <p:spPr bwMode="auto">
          <a:xfrm>
            <a:off x="1300279" y="213117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1" name="Flowchart: Display 1590"/>
          <p:cNvSpPr/>
          <p:nvPr/>
        </p:nvSpPr>
        <p:spPr bwMode="auto">
          <a:xfrm rot="5400000">
            <a:off x="1171729" y="247398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2" name="Flowchart: Delay 1591"/>
          <p:cNvSpPr/>
          <p:nvPr/>
        </p:nvSpPr>
        <p:spPr bwMode="auto">
          <a:xfrm>
            <a:off x="1541184" y="24474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3" name="Flowchart: Delay 1592"/>
          <p:cNvSpPr/>
          <p:nvPr/>
        </p:nvSpPr>
        <p:spPr bwMode="auto">
          <a:xfrm rot="10800000">
            <a:off x="1151943" y="24474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4" name="Oval 1593"/>
          <p:cNvSpPr/>
          <p:nvPr/>
        </p:nvSpPr>
        <p:spPr bwMode="auto">
          <a:xfrm>
            <a:off x="1850561" y="213117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5" name="Flowchart: Display 1594"/>
          <p:cNvSpPr/>
          <p:nvPr/>
        </p:nvSpPr>
        <p:spPr bwMode="auto">
          <a:xfrm rot="5400000">
            <a:off x="1722011" y="247399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6" name="Flowchart: Delay 1595"/>
          <p:cNvSpPr/>
          <p:nvPr/>
        </p:nvSpPr>
        <p:spPr bwMode="auto">
          <a:xfrm>
            <a:off x="2091466" y="24475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7" name="Flowchart: Delay 1596"/>
          <p:cNvSpPr/>
          <p:nvPr/>
        </p:nvSpPr>
        <p:spPr bwMode="auto">
          <a:xfrm rot="10800000">
            <a:off x="1702225" y="24475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8" name="Oval 1597"/>
          <p:cNvSpPr/>
          <p:nvPr/>
        </p:nvSpPr>
        <p:spPr bwMode="auto">
          <a:xfrm>
            <a:off x="2419559" y="213117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9" name="Flowchart: Display 1598"/>
          <p:cNvSpPr/>
          <p:nvPr/>
        </p:nvSpPr>
        <p:spPr bwMode="auto">
          <a:xfrm rot="5400000">
            <a:off x="2291009" y="247398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00" name="Flowchart: Delay 1599"/>
          <p:cNvSpPr/>
          <p:nvPr/>
        </p:nvSpPr>
        <p:spPr bwMode="auto">
          <a:xfrm>
            <a:off x="2660464" y="24474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01" name="Flowchart: Delay 1600"/>
          <p:cNvSpPr/>
          <p:nvPr/>
        </p:nvSpPr>
        <p:spPr bwMode="auto">
          <a:xfrm rot="10800000">
            <a:off x="2271223" y="24474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2" name="Oval 1621"/>
          <p:cNvSpPr/>
          <p:nvPr/>
        </p:nvSpPr>
        <p:spPr bwMode="auto">
          <a:xfrm>
            <a:off x="1065201" y="3050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3" name="Flowchart: Display 1622"/>
          <p:cNvSpPr/>
          <p:nvPr/>
        </p:nvSpPr>
        <p:spPr bwMode="auto">
          <a:xfrm rot="5400000">
            <a:off x="936650" y="339368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4" name="Flowchart: Delay 1623"/>
          <p:cNvSpPr/>
          <p:nvPr/>
        </p:nvSpPr>
        <p:spPr bwMode="auto">
          <a:xfrm>
            <a:off x="130610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5" name="Flowchart: Delay 1624"/>
          <p:cNvSpPr/>
          <p:nvPr/>
        </p:nvSpPr>
        <p:spPr bwMode="auto">
          <a:xfrm rot="10800000">
            <a:off x="91686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6" name="Oval 1625"/>
          <p:cNvSpPr/>
          <p:nvPr/>
        </p:nvSpPr>
        <p:spPr bwMode="auto">
          <a:xfrm>
            <a:off x="1615483" y="305088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7" name="Flowchart: Display 1626"/>
          <p:cNvSpPr/>
          <p:nvPr/>
        </p:nvSpPr>
        <p:spPr bwMode="auto">
          <a:xfrm rot="5400000">
            <a:off x="1486932" y="339369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8" name="Flowchart: Delay 1627"/>
          <p:cNvSpPr/>
          <p:nvPr/>
        </p:nvSpPr>
        <p:spPr bwMode="auto">
          <a:xfrm>
            <a:off x="1856387" y="33672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9" name="Flowchart: Delay 1628"/>
          <p:cNvSpPr/>
          <p:nvPr/>
        </p:nvSpPr>
        <p:spPr bwMode="auto">
          <a:xfrm rot="10800000">
            <a:off x="1467147" y="33672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0" name="Oval 1629"/>
          <p:cNvSpPr/>
          <p:nvPr/>
        </p:nvSpPr>
        <p:spPr bwMode="auto">
          <a:xfrm>
            <a:off x="2184481" y="3050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1" name="Flowchart: Display 1630"/>
          <p:cNvSpPr/>
          <p:nvPr/>
        </p:nvSpPr>
        <p:spPr bwMode="auto">
          <a:xfrm rot="5400000">
            <a:off x="2055930" y="339368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2" name="Flowchart: Delay 1631"/>
          <p:cNvSpPr/>
          <p:nvPr/>
        </p:nvSpPr>
        <p:spPr bwMode="auto">
          <a:xfrm>
            <a:off x="242538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3" name="Flowchart: Delay 1632"/>
          <p:cNvSpPr/>
          <p:nvPr/>
        </p:nvSpPr>
        <p:spPr bwMode="auto">
          <a:xfrm rot="10800000">
            <a:off x="203614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4" name="Oval 1653"/>
          <p:cNvSpPr/>
          <p:nvPr/>
        </p:nvSpPr>
        <p:spPr bwMode="auto">
          <a:xfrm>
            <a:off x="1065201" y="399839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5" name="Flowchart: Display 1654"/>
          <p:cNvSpPr/>
          <p:nvPr/>
        </p:nvSpPr>
        <p:spPr bwMode="auto">
          <a:xfrm rot="5400000">
            <a:off x="936650" y="434120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6" name="Flowchart: Delay 1655"/>
          <p:cNvSpPr/>
          <p:nvPr/>
        </p:nvSpPr>
        <p:spPr bwMode="auto">
          <a:xfrm>
            <a:off x="130610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7" name="Flowchart: Delay 1656"/>
          <p:cNvSpPr/>
          <p:nvPr/>
        </p:nvSpPr>
        <p:spPr bwMode="auto">
          <a:xfrm rot="10800000">
            <a:off x="91686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8" name="Oval 1657"/>
          <p:cNvSpPr/>
          <p:nvPr/>
        </p:nvSpPr>
        <p:spPr bwMode="auto">
          <a:xfrm>
            <a:off x="1615483" y="399839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9" name="Flowchart: Display 1658"/>
          <p:cNvSpPr/>
          <p:nvPr/>
        </p:nvSpPr>
        <p:spPr bwMode="auto">
          <a:xfrm rot="5400000">
            <a:off x="1486932" y="434120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0" name="Flowchart: Delay 1659"/>
          <p:cNvSpPr/>
          <p:nvPr/>
        </p:nvSpPr>
        <p:spPr bwMode="auto">
          <a:xfrm>
            <a:off x="1856387" y="43147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1" name="Flowchart: Delay 1660"/>
          <p:cNvSpPr/>
          <p:nvPr/>
        </p:nvSpPr>
        <p:spPr bwMode="auto">
          <a:xfrm rot="10800000">
            <a:off x="1467147" y="43147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2" name="Oval 1661"/>
          <p:cNvSpPr/>
          <p:nvPr/>
        </p:nvSpPr>
        <p:spPr bwMode="auto">
          <a:xfrm>
            <a:off x="2184481" y="399839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3" name="Flowchart: Display 1662"/>
          <p:cNvSpPr/>
          <p:nvPr/>
        </p:nvSpPr>
        <p:spPr bwMode="auto">
          <a:xfrm rot="5400000">
            <a:off x="2055930" y="434120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4" name="Flowchart: Delay 1663"/>
          <p:cNvSpPr/>
          <p:nvPr/>
        </p:nvSpPr>
        <p:spPr bwMode="auto">
          <a:xfrm>
            <a:off x="242538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5" name="Flowchart: Delay 1664"/>
          <p:cNvSpPr/>
          <p:nvPr/>
        </p:nvSpPr>
        <p:spPr bwMode="auto">
          <a:xfrm rot="10800000">
            <a:off x="203614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88" name="Oval 1687"/>
          <p:cNvSpPr/>
          <p:nvPr/>
        </p:nvSpPr>
        <p:spPr bwMode="auto">
          <a:xfrm>
            <a:off x="1329265" y="502868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89" name="Flowchart: Display 1688"/>
          <p:cNvSpPr/>
          <p:nvPr/>
        </p:nvSpPr>
        <p:spPr bwMode="auto">
          <a:xfrm rot="5400000">
            <a:off x="1200715" y="53714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0" name="Flowchart: Delay 1689"/>
          <p:cNvSpPr/>
          <p:nvPr/>
        </p:nvSpPr>
        <p:spPr bwMode="auto">
          <a:xfrm>
            <a:off x="1570169"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1" name="Flowchart: Delay 1690"/>
          <p:cNvSpPr/>
          <p:nvPr/>
        </p:nvSpPr>
        <p:spPr bwMode="auto">
          <a:xfrm rot="10800000">
            <a:off x="1180929"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2" name="Oval 1691"/>
          <p:cNvSpPr/>
          <p:nvPr/>
        </p:nvSpPr>
        <p:spPr bwMode="auto">
          <a:xfrm>
            <a:off x="1879547" y="502869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3" name="Flowchart: Display 1692"/>
          <p:cNvSpPr/>
          <p:nvPr/>
        </p:nvSpPr>
        <p:spPr bwMode="auto">
          <a:xfrm rot="5400000">
            <a:off x="1750997" y="537150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4" name="Flowchart: Delay 1693"/>
          <p:cNvSpPr/>
          <p:nvPr/>
        </p:nvSpPr>
        <p:spPr bwMode="auto">
          <a:xfrm>
            <a:off x="2120451" y="534501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5" name="Flowchart: Delay 1694"/>
          <p:cNvSpPr/>
          <p:nvPr/>
        </p:nvSpPr>
        <p:spPr bwMode="auto">
          <a:xfrm rot="10800000">
            <a:off x="1731211" y="534501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6" name="Oval 1695"/>
          <p:cNvSpPr/>
          <p:nvPr/>
        </p:nvSpPr>
        <p:spPr bwMode="auto">
          <a:xfrm>
            <a:off x="2448545" y="502868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7" name="Flowchart: Display 1696"/>
          <p:cNvSpPr/>
          <p:nvPr/>
        </p:nvSpPr>
        <p:spPr bwMode="auto">
          <a:xfrm rot="5400000">
            <a:off x="2319995" y="53714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8" name="Flowchart: Delay 1697"/>
          <p:cNvSpPr/>
          <p:nvPr/>
        </p:nvSpPr>
        <p:spPr bwMode="auto">
          <a:xfrm>
            <a:off x="2689450"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9" name="Flowchart: Delay 1698"/>
          <p:cNvSpPr/>
          <p:nvPr/>
        </p:nvSpPr>
        <p:spPr bwMode="auto">
          <a:xfrm rot="10800000">
            <a:off x="2300209"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83" name="TextBox 382"/>
          <p:cNvSpPr txBox="1"/>
          <p:nvPr/>
        </p:nvSpPr>
        <p:spPr>
          <a:xfrm>
            <a:off x="6131038" y="6834986"/>
            <a:ext cx="232766" cy="176114"/>
          </a:xfrm>
          <a:prstGeom prst="rect">
            <a:avLst/>
          </a:prstGeom>
          <a:noFill/>
        </p:spPr>
        <p:txBody>
          <a:bodyPr wrap="square" lIns="0" tIns="0" rIns="0" bIns="0" rtlCol="0">
            <a:spAutoFit/>
          </a:bodyPr>
          <a:lstStyle/>
          <a:p>
            <a:pPr defTabSz="932559"/>
            <a:r>
              <a:rPr lang="en-US" sz="1122" spc="-71" dirty="0">
                <a:gradFill>
                  <a:gsLst>
                    <a:gs pos="2917">
                      <a:srgbClr val="797A7D"/>
                    </a:gs>
                    <a:gs pos="95000">
                      <a:srgbClr val="797A7D"/>
                    </a:gs>
                  </a:gsLst>
                  <a:lin ang="5400000" scaled="0"/>
                </a:gradFill>
                <a:cs typeface="Arial" charset="0"/>
              </a:rPr>
              <a:t>19</a:t>
            </a:r>
            <a:endParaRPr lang="en-US" sz="2448" spc="-71" dirty="0">
              <a:gradFill>
                <a:gsLst>
                  <a:gs pos="2917">
                    <a:srgbClr val="797A7D"/>
                  </a:gs>
                  <a:gs pos="95000">
                    <a:srgbClr val="797A7D"/>
                  </a:gs>
                </a:gsLst>
                <a:lin ang="5400000" scaled="0"/>
              </a:gradFill>
              <a:cs typeface="Arial" charset="0"/>
            </a:endParaRPr>
          </a:p>
        </p:txBody>
      </p:sp>
    </p:spTree>
    <p:extLst>
      <p:ext uri="{BB962C8B-B14F-4D97-AF65-F5344CB8AC3E}">
        <p14:creationId xmlns:p14="http://schemas.microsoft.com/office/powerpoint/2010/main" val="1164235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562" y="172843"/>
            <a:ext cx="9484584" cy="657424"/>
          </a:xfrm>
          <a:prstGeom prst="rect">
            <a:avLst/>
          </a:prstGeom>
          <a:noFill/>
        </p:spPr>
        <p:txBody>
          <a:bodyPr wrap="none" rtlCol="0">
            <a:spAutoFit/>
          </a:bodyPr>
          <a:lstStyle/>
          <a:p>
            <a:pPr defTabSz="932559">
              <a:lnSpc>
                <a:spcPct val="90000"/>
              </a:lnSpc>
              <a:spcBef>
                <a:spcPct val="20000"/>
              </a:spcBef>
              <a:buSzPct val="80000"/>
            </a:pPr>
            <a:r>
              <a:rPr lang="en-CA" sz="4080" spc="-71" dirty="0" smtClean="0">
                <a:solidFill>
                  <a:srgbClr val="000000">
                    <a:lumMod val="65000"/>
                    <a:lumOff val="35000"/>
                  </a:srgbClr>
                </a:solidFill>
                <a:latin typeface="Segoe UI Light"/>
                <a:cs typeface="Arial" charset="0"/>
              </a:rPr>
              <a:t>…which grows throughout your organization</a:t>
            </a:r>
            <a:endParaRPr lang="en-CA" sz="4080" spc="-71" dirty="0">
              <a:solidFill>
                <a:srgbClr val="000000">
                  <a:lumMod val="65000"/>
                  <a:lumOff val="35000"/>
                </a:srgbClr>
              </a:solidFill>
              <a:latin typeface="Segoe UI Light"/>
              <a:cs typeface="Arial" charset="0"/>
            </a:endParaRPr>
          </a:p>
        </p:txBody>
      </p:sp>
      <p:sp>
        <p:nvSpPr>
          <p:cNvPr id="129" name="Oval 128"/>
          <p:cNvSpPr/>
          <p:nvPr/>
        </p:nvSpPr>
        <p:spPr bwMode="auto">
          <a:xfrm>
            <a:off x="5184784" y="109588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6" name="Flowchart: Display 135"/>
          <p:cNvSpPr/>
          <p:nvPr/>
        </p:nvSpPr>
        <p:spPr bwMode="auto">
          <a:xfrm rot="5400000">
            <a:off x="5056234" y="14386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7" name="Flowchart: Delay 136"/>
          <p:cNvSpPr/>
          <p:nvPr/>
        </p:nvSpPr>
        <p:spPr bwMode="auto">
          <a:xfrm>
            <a:off x="5425689"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0" name="Flowchart: Delay 139"/>
          <p:cNvSpPr/>
          <p:nvPr/>
        </p:nvSpPr>
        <p:spPr bwMode="auto">
          <a:xfrm rot="10800000">
            <a:off x="5036448"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1" name="Oval 140"/>
          <p:cNvSpPr/>
          <p:nvPr/>
        </p:nvSpPr>
        <p:spPr bwMode="auto">
          <a:xfrm>
            <a:off x="5753783" y="109588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 name="Flowchart: Display 141"/>
          <p:cNvSpPr/>
          <p:nvPr/>
        </p:nvSpPr>
        <p:spPr bwMode="auto">
          <a:xfrm rot="5400000">
            <a:off x="5625232" y="143869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 name="Flowchart: Delay 142"/>
          <p:cNvSpPr/>
          <p:nvPr/>
        </p:nvSpPr>
        <p:spPr bwMode="auto">
          <a:xfrm>
            <a:off x="5994687" y="141220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 name="Flowchart: Delay 143"/>
          <p:cNvSpPr/>
          <p:nvPr/>
        </p:nvSpPr>
        <p:spPr bwMode="auto">
          <a:xfrm rot="10800000">
            <a:off x="5605446" y="141220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3" name="Oval 152"/>
          <p:cNvSpPr/>
          <p:nvPr/>
        </p:nvSpPr>
        <p:spPr bwMode="auto">
          <a:xfrm>
            <a:off x="6304064" y="109588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4" name="Flowchart: Display 153"/>
          <p:cNvSpPr/>
          <p:nvPr/>
        </p:nvSpPr>
        <p:spPr bwMode="auto">
          <a:xfrm rot="5400000">
            <a:off x="6175514" y="14386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5" name="Flowchart: Delay 154"/>
          <p:cNvSpPr/>
          <p:nvPr/>
        </p:nvSpPr>
        <p:spPr bwMode="auto">
          <a:xfrm>
            <a:off x="6544969"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 name="Flowchart: Delay 155"/>
          <p:cNvSpPr/>
          <p:nvPr/>
        </p:nvSpPr>
        <p:spPr bwMode="auto">
          <a:xfrm rot="10800000">
            <a:off x="6155728" y="14122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7" name="Oval 156"/>
          <p:cNvSpPr/>
          <p:nvPr/>
        </p:nvSpPr>
        <p:spPr bwMode="auto">
          <a:xfrm>
            <a:off x="6873063" y="109588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8" name="Flowchart: Display 157"/>
          <p:cNvSpPr/>
          <p:nvPr/>
        </p:nvSpPr>
        <p:spPr bwMode="auto">
          <a:xfrm rot="5400000">
            <a:off x="6744512" y="143869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 name="Flowchart: Delay 158"/>
          <p:cNvSpPr/>
          <p:nvPr/>
        </p:nvSpPr>
        <p:spPr bwMode="auto">
          <a:xfrm>
            <a:off x="7117412" y="14122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0" name="Flowchart: Delay 159"/>
          <p:cNvSpPr/>
          <p:nvPr/>
        </p:nvSpPr>
        <p:spPr bwMode="auto">
          <a:xfrm rot="10800000">
            <a:off x="6724726" y="141220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1" name="Oval 160"/>
          <p:cNvSpPr/>
          <p:nvPr/>
        </p:nvSpPr>
        <p:spPr bwMode="auto">
          <a:xfrm>
            <a:off x="2968433" y="109862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 name="Flowchart: Display 161"/>
          <p:cNvSpPr/>
          <p:nvPr/>
        </p:nvSpPr>
        <p:spPr bwMode="auto">
          <a:xfrm rot="5400000">
            <a:off x="2839882" y="144143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 name="Flowchart: Delay 162"/>
          <p:cNvSpPr/>
          <p:nvPr/>
        </p:nvSpPr>
        <p:spPr bwMode="auto">
          <a:xfrm>
            <a:off x="320933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4" name="Flowchart: Delay 163"/>
          <p:cNvSpPr/>
          <p:nvPr/>
        </p:nvSpPr>
        <p:spPr bwMode="auto">
          <a:xfrm rot="10800000">
            <a:off x="282009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 name="Oval 164"/>
          <p:cNvSpPr/>
          <p:nvPr/>
        </p:nvSpPr>
        <p:spPr bwMode="auto">
          <a:xfrm>
            <a:off x="3537431" y="109862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 name="Flowchart: Display 165"/>
          <p:cNvSpPr/>
          <p:nvPr/>
        </p:nvSpPr>
        <p:spPr bwMode="auto">
          <a:xfrm rot="5400000">
            <a:off x="3408880" y="144143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7" name="Flowchart: Delay 166"/>
          <p:cNvSpPr/>
          <p:nvPr/>
        </p:nvSpPr>
        <p:spPr bwMode="auto">
          <a:xfrm>
            <a:off x="377833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8" name="Flowchart: Delay 167"/>
          <p:cNvSpPr/>
          <p:nvPr/>
        </p:nvSpPr>
        <p:spPr bwMode="auto">
          <a:xfrm rot="10800000">
            <a:off x="338909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 name="Oval 168"/>
          <p:cNvSpPr/>
          <p:nvPr/>
        </p:nvSpPr>
        <p:spPr bwMode="auto">
          <a:xfrm>
            <a:off x="4087713" y="109862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0" name="Flowchart: Display 169"/>
          <p:cNvSpPr/>
          <p:nvPr/>
        </p:nvSpPr>
        <p:spPr bwMode="auto">
          <a:xfrm rot="5400000">
            <a:off x="3959162" y="144143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1" name="Flowchart: Delay 170"/>
          <p:cNvSpPr/>
          <p:nvPr/>
        </p:nvSpPr>
        <p:spPr bwMode="auto">
          <a:xfrm>
            <a:off x="432861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2" name="Flowchart: Delay 171"/>
          <p:cNvSpPr/>
          <p:nvPr/>
        </p:nvSpPr>
        <p:spPr bwMode="auto">
          <a:xfrm rot="10800000">
            <a:off x="3939377" y="141494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3" name="Oval 172"/>
          <p:cNvSpPr/>
          <p:nvPr/>
        </p:nvSpPr>
        <p:spPr bwMode="auto">
          <a:xfrm>
            <a:off x="4656711" y="109862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4" name="Flowchart: Display 173"/>
          <p:cNvSpPr/>
          <p:nvPr/>
        </p:nvSpPr>
        <p:spPr bwMode="auto">
          <a:xfrm rot="5400000">
            <a:off x="4528161" y="144143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5" name="Flowchart: Delay 174"/>
          <p:cNvSpPr/>
          <p:nvPr/>
        </p:nvSpPr>
        <p:spPr bwMode="auto">
          <a:xfrm>
            <a:off x="489761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6" name="Flowchart: Delay 175"/>
          <p:cNvSpPr/>
          <p:nvPr/>
        </p:nvSpPr>
        <p:spPr bwMode="auto">
          <a:xfrm rot="10800000">
            <a:off x="4508375" y="141494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7" name="Oval 176"/>
          <p:cNvSpPr/>
          <p:nvPr/>
        </p:nvSpPr>
        <p:spPr bwMode="auto">
          <a:xfrm>
            <a:off x="5184784" y="211703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8" name="Flowchart: Display 177"/>
          <p:cNvSpPr/>
          <p:nvPr/>
        </p:nvSpPr>
        <p:spPr bwMode="auto">
          <a:xfrm rot="5400000">
            <a:off x="5056234" y="24598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9" name="Flowchart: Delay 178"/>
          <p:cNvSpPr/>
          <p:nvPr/>
        </p:nvSpPr>
        <p:spPr bwMode="auto">
          <a:xfrm>
            <a:off x="5425689"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0" name="Flowchart: Delay 179"/>
          <p:cNvSpPr/>
          <p:nvPr/>
        </p:nvSpPr>
        <p:spPr bwMode="auto">
          <a:xfrm rot="10800000">
            <a:off x="5036448"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1" name="Oval 180"/>
          <p:cNvSpPr/>
          <p:nvPr/>
        </p:nvSpPr>
        <p:spPr bwMode="auto">
          <a:xfrm>
            <a:off x="5753783" y="211702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2" name="Flowchart: Display 181"/>
          <p:cNvSpPr/>
          <p:nvPr/>
        </p:nvSpPr>
        <p:spPr bwMode="auto">
          <a:xfrm rot="5400000">
            <a:off x="5625232" y="24598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3" name="Flowchart: Delay 182"/>
          <p:cNvSpPr/>
          <p:nvPr/>
        </p:nvSpPr>
        <p:spPr bwMode="auto">
          <a:xfrm>
            <a:off x="5994687"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4" name="Flowchart: Delay 183"/>
          <p:cNvSpPr/>
          <p:nvPr/>
        </p:nvSpPr>
        <p:spPr bwMode="auto">
          <a:xfrm rot="10800000">
            <a:off x="5605446"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5" name="Oval 184"/>
          <p:cNvSpPr/>
          <p:nvPr/>
        </p:nvSpPr>
        <p:spPr bwMode="auto">
          <a:xfrm>
            <a:off x="6304064" y="211703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6" name="Flowchart: Display 185"/>
          <p:cNvSpPr/>
          <p:nvPr/>
        </p:nvSpPr>
        <p:spPr bwMode="auto">
          <a:xfrm rot="5400000">
            <a:off x="6175514" y="24598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7" name="Flowchart: Delay 186"/>
          <p:cNvSpPr/>
          <p:nvPr/>
        </p:nvSpPr>
        <p:spPr bwMode="auto">
          <a:xfrm>
            <a:off x="6544969"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8" name="Flowchart: Delay 187"/>
          <p:cNvSpPr/>
          <p:nvPr/>
        </p:nvSpPr>
        <p:spPr bwMode="auto">
          <a:xfrm rot="10800000">
            <a:off x="6155728" y="24333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9" name="Oval 188"/>
          <p:cNvSpPr/>
          <p:nvPr/>
        </p:nvSpPr>
        <p:spPr bwMode="auto">
          <a:xfrm>
            <a:off x="6873063" y="211702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0" name="Flowchart: Display 189"/>
          <p:cNvSpPr/>
          <p:nvPr/>
        </p:nvSpPr>
        <p:spPr bwMode="auto">
          <a:xfrm rot="5400000">
            <a:off x="6744512" y="24598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1" name="Flowchart: Delay 190"/>
          <p:cNvSpPr/>
          <p:nvPr/>
        </p:nvSpPr>
        <p:spPr bwMode="auto">
          <a:xfrm>
            <a:off x="7072208"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2" name="Flowchart: Delay 191"/>
          <p:cNvSpPr/>
          <p:nvPr/>
        </p:nvSpPr>
        <p:spPr bwMode="auto">
          <a:xfrm rot="10800000">
            <a:off x="6724726" y="24333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3" name="Oval 192"/>
          <p:cNvSpPr/>
          <p:nvPr/>
        </p:nvSpPr>
        <p:spPr bwMode="auto">
          <a:xfrm>
            <a:off x="2968433" y="21197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4" name="Flowchart: Display 193"/>
          <p:cNvSpPr/>
          <p:nvPr/>
        </p:nvSpPr>
        <p:spPr bwMode="auto">
          <a:xfrm rot="5400000">
            <a:off x="2839882" y="246257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5" name="Flowchart: Delay 194"/>
          <p:cNvSpPr/>
          <p:nvPr/>
        </p:nvSpPr>
        <p:spPr bwMode="auto">
          <a:xfrm>
            <a:off x="320933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6" name="Flowchart: Delay 195"/>
          <p:cNvSpPr/>
          <p:nvPr/>
        </p:nvSpPr>
        <p:spPr bwMode="auto">
          <a:xfrm rot="10800000">
            <a:off x="282009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7" name="Oval 196"/>
          <p:cNvSpPr/>
          <p:nvPr/>
        </p:nvSpPr>
        <p:spPr bwMode="auto">
          <a:xfrm>
            <a:off x="3537431" y="21197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8" name="Flowchart: Display 197"/>
          <p:cNvSpPr/>
          <p:nvPr/>
        </p:nvSpPr>
        <p:spPr bwMode="auto">
          <a:xfrm rot="5400000">
            <a:off x="3408880" y="24625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9" name="Flowchart: Delay 198"/>
          <p:cNvSpPr/>
          <p:nvPr/>
        </p:nvSpPr>
        <p:spPr bwMode="auto">
          <a:xfrm>
            <a:off x="377833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0" name="Flowchart: Delay 199"/>
          <p:cNvSpPr/>
          <p:nvPr/>
        </p:nvSpPr>
        <p:spPr bwMode="auto">
          <a:xfrm rot="10800000">
            <a:off x="338909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1" name="Oval 200"/>
          <p:cNvSpPr/>
          <p:nvPr/>
        </p:nvSpPr>
        <p:spPr bwMode="auto">
          <a:xfrm>
            <a:off x="4087713" y="21197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2" name="Flowchart: Display 201"/>
          <p:cNvSpPr/>
          <p:nvPr/>
        </p:nvSpPr>
        <p:spPr bwMode="auto">
          <a:xfrm rot="5400000">
            <a:off x="3959162" y="246257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3" name="Flowchart: Delay 202"/>
          <p:cNvSpPr/>
          <p:nvPr/>
        </p:nvSpPr>
        <p:spPr bwMode="auto">
          <a:xfrm>
            <a:off x="432861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4" name="Flowchart: Delay 203"/>
          <p:cNvSpPr/>
          <p:nvPr/>
        </p:nvSpPr>
        <p:spPr bwMode="auto">
          <a:xfrm rot="10800000">
            <a:off x="3939377" y="243609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5" name="Oval 204"/>
          <p:cNvSpPr/>
          <p:nvPr/>
        </p:nvSpPr>
        <p:spPr bwMode="auto">
          <a:xfrm>
            <a:off x="4656711" y="21197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6" name="Flowchart: Display 205"/>
          <p:cNvSpPr/>
          <p:nvPr/>
        </p:nvSpPr>
        <p:spPr bwMode="auto">
          <a:xfrm rot="5400000">
            <a:off x="4528161" y="24625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7" name="Flowchart: Delay 206"/>
          <p:cNvSpPr/>
          <p:nvPr/>
        </p:nvSpPr>
        <p:spPr bwMode="auto">
          <a:xfrm>
            <a:off x="489761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8" name="Flowchart: Delay 207"/>
          <p:cNvSpPr/>
          <p:nvPr/>
        </p:nvSpPr>
        <p:spPr bwMode="auto">
          <a:xfrm rot="10800000">
            <a:off x="4508375" y="243608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9" name="Oval 208"/>
          <p:cNvSpPr/>
          <p:nvPr/>
        </p:nvSpPr>
        <p:spPr bwMode="auto">
          <a:xfrm>
            <a:off x="4949706" y="30367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0" name="Flowchart: Display 209"/>
          <p:cNvSpPr/>
          <p:nvPr/>
        </p:nvSpPr>
        <p:spPr bwMode="auto">
          <a:xfrm rot="5400000">
            <a:off x="4821155" y="33795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1" name="Flowchart: Delay 210"/>
          <p:cNvSpPr/>
          <p:nvPr/>
        </p:nvSpPr>
        <p:spPr bwMode="auto">
          <a:xfrm>
            <a:off x="519061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2" name="Flowchart: Delay 211"/>
          <p:cNvSpPr/>
          <p:nvPr/>
        </p:nvSpPr>
        <p:spPr bwMode="auto">
          <a:xfrm rot="10800000">
            <a:off x="480137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3" name="Oval 212"/>
          <p:cNvSpPr/>
          <p:nvPr/>
        </p:nvSpPr>
        <p:spPr bwMode="auto">
          <a:xfrm>
            <a:off x="5518704" y="303673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4" name="Flowchart: Display 213"/>
          <p:cNvSpPr/>
          <p:nvPr/>
        </p:nvSpPr>
        <p:spPr bwMode="auto">
          <a:xfrm rot="5400000">
            <a:off x="5390154" y="33795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5" name="Flowchart: Delay 214"/>
          <p:cNvSpPr/>
          <p:nvPr/>
        </p:nvSpPr>
        <p:spPr bwMode="auto">
          <a:xfrm>
            <a:off x="575960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6" name="Flowchart: Delay 215"/>
          <p:cNvSpPr/>
          <p:nvPr/>
        </p:nvSpPr>
        <p:spPr bwMode="auto">
          <a:xfrm rot="10800000">
            <a:off x="537036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7" name="Oval 216"/>
          <p:cNvSpPr/>
          <p:nvPr/>
        </p:nvSpPr>
        <p:spPr bwMode="auto">
          <a:xfrm>
            <a:off x="6068986" y="30367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8" name="Flowchart: Display 217"/>
          <p:cNvSpPr/>
          <p:nvPr/>
        </p:nvSpPr>
        <p:spPr bwMode="auto">
          <a:xfrm rot="5400000">
            <a:off x="5940435" y="337954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9" name="Flowchart: Delay 218"/>
          <p:cNvSpPr/>
          <p:nvPr/>
        </p:nvSpPr>
        <p:spPr bwMode="auto">
          <a:xfrm>
            <a:off x="630989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0" name="Flowchart: Delay 219"/>
          <p:cNvSpPr/>
          <p:nvPr/>
        </p:nvSpPr>
        <p:spPr bwMode="auto">
          <a:xfrm rot="10800000">
            <a:off x="5920650" y="335305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1" name="Oval 220"/>
          <p:cNvSpPr/>
          <p:nvPr/>
        </p:nvSpPr>
        <p:spPr bwMode="auto">
          <a:xfrm>
            <a:off x="6637984" y="303673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2" name="Flowchart: Display 221"/>
          <p:cNvSpPr/>
          <p:nvPr/>
        </p:nvSpPr>
        <p:spPr bwMode="auto">
          <a:xfrm rot="5400000">
            <a:off x="6509434" y="337954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3" name="Flowchart: Delay 222"/>
          <p:cNvSpPr/>
          <p:nvPr/>
        </p:nvSpPr>
        <p:spPr bwMode="auto">
          <a:xfrm>
            <a:off x="687888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4" name="Flowchart: Delay 223"/>
          <p:cNvSpPr/>
          <p:nvPr/>
        </p:nvSpPr>
        <p:spPr bwMode="auto">
          <a:xfrm rot="10800000">
            <a:off x="6489648" y="335305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5" name="Oval 224"/>
          <p:cNvSpPr/>
          <p:nvPr/>
        </p:nvSpPr>
        <p:spPr bwMode="auto">
          <a:xfrm>
            <a:off x="2733354" y="30394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6" name="Flowchart: Display 225"/>
          <p:cNvSpPr/>
          <p:nvPr/>
        </p:nvSpPr>
        <p:spPr bwMode="auto">
          <a:xfrm rot="5400000">
            <a:off x="2604804" y="338228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7" name="Flowchart: Delay 226"/>
          <p:cNvSpPr/>
          <p:nvPr/>
        </p:nvSpPr>
        <p:spPr bwMode="auto">
          <a:xfrm>
            <a:off x="2974259"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8" name="Flowchart: Delay 227"/>
          <p:cNvSpPr/>
          <p:nvPr/>
        </p:nvSpPr>
        <p:spPr bwMode="auto">
          <a:xfrm rot="10800000">
            <a:off x="2585018"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9" name="Oval 228"/>
          <p:cNvSpPr/>
          <p:nvPr/>
        </p:nvSpPr>
        <p:spPr bwMode="auto">
          <a:xfrm>
            <a:off x="3302353" y="30394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0" name="Flowchart: Display 229"/>
          <p:cNvSpPr/>
          <p:nvPr/>
        </p:nvSpPr>
        <p:spPr bwMode="auto">
          <a:xfrm rot="5400000">
            <a:off x="3173802" y="33822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1" name="Flowchart: Delay 230"/>
          <p:cNvSpPr/>
          <p:nvPr/>
        </p:nvSpPr>
        <p:spPr bwMode="auto">
          <a:xfrm>
            <a:off x="3543257"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2" name="Flowchart: Delay 231"/>
          <p:cNvSpPr/>
          <p:nvPr/>
        </p:nvSpPr>
        <p:spPr bwMode="auto">
          <a:xfrm rot="10800000">
            <a:off x="3154016"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3" name="Oval 232"/>
          <p:cNvSpPr/>
          <p:nvPr/>
        </p:nvSpPr>
        <p:spPr bwMode="auto">
          <a:xfrm>
            <a:off x="3852634" y="303946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4" name="Flowchart: Display 233"/>
          <p:cNvSpPr/>
          <p:nvPr/>
        </p:nvSpPr>
        <p:spPr bwMode="auto">
          <a:xfrm rot="5400000">
            <a:off x="3724084" y="338228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5" name="Flowchart: Delay 234"/>
          <p:cNvSpPr/>
          <p:nvPr/>
        </p:nvSpPr>
        <p:spPr bwMode="auto">
          <a:xfrm>
            <a:off x="4093539"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6" name="Flowchart: Delay 235"/>
          <p:cNvSpPr/>
          <p:nvPr/>
        </p:nvSpPr>
        <p:spPr bwMode="auto">
          <a:xfrm rot="10800000">
            <a:off x="3704298" y="335579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7" name="Oval 236"/>
          <p:cNvSpPr/>
          <p:nvPr/>
        </p:nvSpPr>
        <p:spPr bwMode="auto">
          <a:xfrm>
            <a:off x="4421633" y="303946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8" name="Flowchart: Display 237"/>
          <p:cNvSpPr/>
          <p:nvPr/>
        </p:nvSpPr>
        <p:spPr bwMode="auto">
          <a:xfrm rot="5400000">
            <a:off x="4293082" y="338227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lowchart: Delay 238"/>
          <p:cNvSpPr/>
          <p:nvPr/>
        </p:nvSpPr>
        <p:spPr bwMode="auto">
          <a:xfrm>
            <a:off x="4662537"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0" name="Flowchart: Delay 239"/>
          <p:cNvSpPr/>
          <p:nvPr/>
        </p:nvSpPr>
        <p:spPr bwMode="auto">
          <a:xfrm rot="10800000">
            <a:off x="4273296" y="335578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1" name="Oval 240"/>
          <p:cNvSpPr/>
          <p:nvPr/>
        </p:nvSpPr>
        <p:spPr bwMode="auto">
          <a:xfrm>
            <a:off x="4949706" y="398425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2" name="Flowchart: Display 241"/>
          <p:cNvSpPr/>
          <p:nvPr/>
        </p:nvSpPr>
        <p:spPr bwMode="auto">
          <a:xfrm rot="5400000">
            <a:off x="4821155" y="432706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3" name="Flowchart: Delay 242"/>
          <p:cNvSpPr/>
          <p:nvPr/>
        </p:nvSpPr>
        <p:spPr bwMode="auto">
          <a:xfrm>
            <a:off x="519061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4" name="Flowchart: Delay 243"/>
          <p:cNvSpPr/>
          <p:nvPr/>
        </p:nvSpPr>
        <p:spPr bwMode="auto">
          <a:xfrm rot="10800000">
            <a:off x="480137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5" name="Oval 244"/>
          <p:cNvSpPr/>
          <p:nvPr/>
        </p:nvSpPr>
        <p:spPr bwMode="auto">
          <a:xfrm>
            <a:off x="5518704" y="398424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6" name="Flowchart: Display 245"/>
          <p:cNvSpPr/>
          <p:nvPr/>
        </p:nvSpPr>
        <p:spPr bwMode="auto">
          <a:xfrm rot="5400000">
            <a:off x="5390154" y="432705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7" name="Flowchart: Delay 246"/>
          <p:cNvSpPr/>
          <p:nvPr/>
        </p:nvSpPr>
        <p:spPr bwMode="auto">
          <a:xfrm>
            <a:off x="575960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8" name="Flowchart: Delay 247"/>
          <p:cNvSpPr/>
          <p:nvPr/>
        </p:nvSpPr>
        <p:spPr bwMode="auto">
          <a:xfrm rot="10800000">
            <a:off x="537036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9" name="Oval 248"/>
          <p:cNvSpPr/>
          <p:nvPr/>
        </p:nvSpPr>
        <p:spPr bwMode="auto">
          <a:xfrm>
            <a:off x="6068986" y="398425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0" name="Flowchart: Display 249"/>
          <p:cNvSpPr/>
          <p:nvPr/>
        </p:nvSpPr>
        <p:spPr bwMode="auto">
          <a:xfrm rot="5400000">
            <a:off x="5940435" y="432706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1" name="Flowchart: Delay 250"/>
          <p:cNvSpPr/>
          <p:nvPr/>
        </p:nvSpPr>
        <p:spPr bwMode="auto">
          <a:xfrm>
            <a:off x="630989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2" name="Flowchart: Delay 251"/>
          <p:cNvSpPr/>
          <p:nvPr/>
        </p:nvSpPr>
        <p:spPr bwMode="auto">
          <a:xfrm rot="10800000">
            <a:off x="5920650" y="430057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3" name="Oval 252"/>
          <p:cNvSpPr/>
          <p:nvPr/>
        </p:nvSpPr>
        <p:spPr bwMode="auto">
          <a:xfrm>
            <a:off x="6637984" y="398424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4" name="Flowchart: Display 253"/>
          <p:cNvSpPr/>
          <p:nvPr/>
        </p:nvSpPr>
        <p:spPr bwMode="auto">
          <a:xfrm rot="5400000">
            <a:off x="6509434" y="432705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5" name="Flowchart: Delay 254"/>
          <p:cNvSpPr/>
          <p:nvPr/>
        </p:nvSpPr>
        <p:spPr bwMode="auto">
          <a:xfrm>
            <a:off x="687888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6" name="Flowchart: Delay 255"/>
          <p:cNvSpPr/>
          <p:nvPr/>
        </p:nvSpPr>
        <p:spPr bwMode="auto">
          <a:xfrm rot="10800000">
            <a:off x="6489648" y="430057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7" name="Oval 256"/>
          <p:cNvSpPr/>
          <p:nvPr/>
        </p:nvSpPr>
        <p:spPr bwMode="auto">
          <a:xfrm>
            <a:off x="2733354" y="3986988"/>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8" name="Flowchart: Display 257"/>
          <p:cNvSpPr/>
          <p:nvPr/>
        </p:nvSpPr>
        <p:spPr bwMode="auto">
          <a:xfrm rot="5400000">
            <a:off x="2604804" y="4329798"/>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9" name="Flowchart: Delay 258"/>
          <p:cNvSpPr/>
          <p:nvPr/>
        </p:nvSpPr>
        <p:spPr bwMode="auto">
          <a:xfrm>
            <a:off x="2974259" y="4303310"/>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0" name="Flowchart: Delay 259"/>
          <p:cNvSpPr/>
          <p:nvPr/>
        </p:nvSpPr>
        <p:spPr bwMode="auto">
          <a:xfrm rot="10800000">
            <a:off x="2585018" y="4303310"/>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1" name="Oval 260"/>
          <p:cNvSpPr/>
          <p:nvPr/>
        </p:nvSpPr>
        <p:spPr bwMode="auto">
          <a:xfrm>
            <a:off x="3302353" y="3986984"/>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2" name="Flowchart: Display 261"/>
          <p:cNvSpPr/>
          <p:nvPr/>
        </p:nvSpPr>
        <p:spPr bwMode="auto">
          <a:xfrm rot="5400000">
            <a:off x="3173802" y="4329794"/>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3" name="Flowchart: Delay 262"/>
          <p:cNvSpPr/>
          <p:nvPr/>
        </p:nvSpPr>
        <p:spPr bwMode="auto">
          <a:xfrm>
            <a:off x="3543257" y="4303306"/>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4" name="Flowchart: Delay 263"/>
          <p:cNvSpPr/>
          <p:nvPr/>
        </p:nvSpPr>
        <p:spPr bwMode="auto">
          <a:xfrm rot="10800000">
            <a:off x="3154016" y="4303306"/>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5" name="Oval 264"/>
          <p:cNvSpPr/>
          <p:nvPr/>
        </p:nvSpPr>
        <p:spPr bwMode="auto">
          <a:xfrm>
            <a:off x="3852634" y="398698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6" name="Flowchart: Display 265"/>
          <p:cNvSpPr/>
          <p:nvPr/>
        </p:nvSpPr>
        <p:spPr bwMode="auto">
          <a:xfrm rot="5400000">
            <a:off x="3724084" y="4329798"/>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7" name="Flowchart: Delay 266"/>
          <p:cNvSpPr/>
          <p:nvPr/>
        </p:nvSpPr>
        <p:spPr bwMode="auto">
          <a:xfrm>
            <a:off x="4093539" y="43033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8" name="Flowchart: Delay 267"/>
          <p:cNvSpPr/>
          <p:nvPr/>
        </p:nvSpPr>
        <p:spPr bwMode="auto">
          <a:xfrm rot="10800000">
            <a:off x="3704298" y="430331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69" name="Oval 268"/>
          <p:cNvSpPr/>
          <p:nvPr/>
        </p:nvSpPr>
        <p:spPr bwMode="auto">
          <a:xfrm>
            <a:off x="4421633" y="398698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70" name="Flowchart: Display 269"/>
          <p:cNvSpPr/>
          <p:nvPr/>
        </p:nvSpPr>
        <p:spPr bwMode="auto">
          <a:xfrm rot="5400000">
            <a:off x="4293082" y="432979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71" name="Flowchart: Delay 270"/>
          <p:cNvSpPr/>
          <p:nvPr/>
        </p:nvSpPr>
        <p:spPr bwMode="auto">
          <a:xfrm>
            <a:off x="4662537" y="430330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72" name="Flowchart: Delay 271"/>
          <p:cNvSpPr/>
          <p:nvPr/>
        </p:nvSpPr>
        <p:spPr bwMode="auto">
          <a:xfrm rot="10800000">
            <a:off x="4273296" y="4303306"/>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1" name="Oval 400"/>
          <p:cNvSpPr/>
          <p:nvPr/>
        </p:nvSpPr>
        <p:spPr bwMode="auto">
          <a:xfrm>
            <a:off x="9667974" y="109314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2" name="Flowchart: Display 401"/>
          <p:cNvSpPr/>
          <p:nvPr/>
        </p:nvSpPr>
        <p:spPr bwMode="auto">
          <a:xfrm rot="5400000">
            <a:off x="9539424" y="143595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3" name="Flowchart: Delay 402"/>
          <p:cNvSpPr/>
          <p:nvPr/>
        </p:nvSpPr>
        <p:spPr bwMode="auto">
          <a:xfrm>
            <a:off x="990887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4" name="Flowchart: Delay 403"/>
          <p:cNvSpPr/>
          <p:nvPr/>
        </p:nvSpPr>
        <p:spPr bwMode="auto">
          <a:xfrm rot="10800000">
            <a:off x="951963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5" name="Oval 404"/>
          <p:cNvSpPr/>
          <p:nvPr/>
        </p:nvSpPr>
        <p:spPr bwMode="auto">
          <a:xfrm>
            <a:off x="10236972" y="109314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6" name="Flowchart: Display 405"/>
          <p:cNvSpPr/>
          <p:nvPr/>
        </p:nvSpPr>
        <p:spPr bwMode="auto">
          <a:xfrm rot="5400000">
            <a:off x="10108422" y="143595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7" name="Flowchart: Delay 406"/>
          <p:cNvSpPr/>
          <p:nvPr/>
        </p:nvSpPr>
        <p:spPr bwMode="auto">
          <a:xfrm>
            <a:off x="10477877"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8" name="Flowchart: Delay 407"/>
          <p:cNvSpPr/>
          <p:nvPr/>
        </p:nvSpPr>
        <p:spPr bwMode="auto">
          <a:xfrm rot="10800000">
            <a:off x="10088636"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9" name="Oval 408"/>
          <p:cNvSpPr/>
          <p:nvPr/>
        </p:nvSpPr>
        <p:spPr bwMode="auto">
          <a:xfrm>
            <a:off x="10787254" y="109314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0" name="Flowchart: Display 409"/>
          <p:cNvSpPr/>
          <p:nvPr/>
        </p:nvSpPr>
        <p:spPr bwMode="auto">
          <a:xfrm rot="5400000">
            <a:off x="10658704" y="143595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1" name="Flowchart: Delay 410"/>
          <p:cNvSpPr/>
          <p:nvPr/>
        </p:nvSpPr>
        <p:spPr bwMode="auto">
          <a:xfrm>
            <a:off x="1102815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2" name="Flowchart: Delay 411"/>
          <p:cNvSpPr/>
          <p:nvPr/>
        </p:nvSpPr>
        <p:spPr bwMode="auto">
          <a:xfrm rot="10800000">
            <a:off x="10638918" y="140946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3" name="Oval 412"/>
          <p:cNvSpPr/>
          <p:nvPr/>
        </p:nvSpPr>
        <p:spPr bwMode="auto">
          <a:xfrm>
            <a:off x="11356252" y="109314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4" name="Flowchart: Display 413"/>
          <p:cNvSpPr/>
          <p:nvPr/>
        </p:nvSpPr>
        <p:spPr bwMode="auto">
          <a:xfrm rot="5400000">
            <a:off x="11227702" y="143595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5" name="Flowchart: Delay 414"/>
          <p:cNvSpPr/>
          <p:nvPr/>
        </p:nvSpPr>
        <p:spPr bwMode="auto">
          <a:xfrm>
            <a:off x="11597157"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6" name="Flowchart: Delay 415"/>
          <p:cNvSpPr/>
          <p:nvPr/>
        </p:nvSpPr>
        <p:spPr bwMode="auto">
          <a:xfrm rot="10800000">
            <a:off x="11207916" y="140946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7" name="Oval 416"/>
          <p:cNvSpPr/>
          <p:nvPr/>
        </p:nvSpPr>
        <p:spPr bwMode="auto">
          <a:xfrm>
            <a:off x="7451622" y="109588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8" name="Flowchart: Display 417"/>
          <p:cNvSpPr/>
          <p:nvPr/>
        </p:nvSpPr>
        <p:spPr bwMode="auto">
          <a:xfrm rot="5400000">
            <a:off x="7323072" y="143869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9" name="Flowchart: Delay 418"/>
          <p:cNvSpPr/>
          <p:nvPr/>
        </p:nvSpPr>
        <p:spPr bwMode="auto">
          <a:xfrm>
            <a:off x="7692527"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0" name="Flowchart: Delay 419"/>
          <p:cNvSpPr/>
          <p:nvPr/>
        </p:nvSpPr>
        <p:spPr bwMode="auto">
          <a:xfrm rot="10800000">
            <a:off x="7303286"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1" name="Oval 420"/>
          <p:cNvSpPr/>
          <p:nvPr/>
        </p:nvSpPr>
        <p:spPr bwMode="auto">
          <a:xfrm>
            <a:off x="8020621" y="1095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2" name="Flowchart: Display 421"/>
          <p:cNvSpPr/>
          <p:nvPr/>
        </p:nvSpPr>
        <p:spPr bwMode="auto">
          <a:xfrm rot="5400000">
            <a:off x="7892070" y="143868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3" name="Flowchart: Delay 422"/>
          <p:cNvSpPr/>
          <p:nvPr/>
        </p:nvSpPr>
        <p:spPr bwMode="auto">
          <a:xfrm>
            <a:off x="8261525"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4" name="Flowchart: Delay 423"/>
          <p:cNvSpPr/>
          <p:nvPr/>
        </p:nvSpPr>
        <p:spPr bwMode="auto">
          <a:xfrm rot="10800000">
            <a:off x="7872284"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5" name="Oval 424"/>
          <p:cNvSpPr/>
          <p:nvPr/>
        </p:nvSpPr>
        <p:spPr bwMode="auto">
          <a:xfrm>
            <a:off x="8570902" y="109588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6" name="Flowchart: Display 425"/>
          <p:cNvSpPr/>
          <p:nvPr/>
        </p:nvSpPr>
        <p:spPr bwMode="auto">
          <a:xfrm rot="5400000">
            <a:off x="8442352" y="143869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7" name="Flowchart: Delay 426"/>
          <p:cNvSpPr/>
          <p:nvPr/>
        </p:nvSpPr>
        <p:spPr bwMode="auto">
          <a:xfrm>
            <a:off x="8811807"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8" name="Flowchart: Delay 427"/>
          <p:cNvSpPr/>
          <p:nvPr/>
        </p:nvSpPr>
        <p:spPr bwMode="auto">
          <a:xfrm rot="10800000">
            <a:off x="8422566" y="141220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9" name="Oval 428"/>
          <p:cNvSpPr/>
          <p:nvPr/>
        </p:nvSpPr>
        <p:spPr bwMode="auto">
          <a:xfrm>
            <a:off x="9139901" y="1095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0" name="Flowchart: Display 429"/>
          <p:cNvSpPr/>
          <p:nvPr/>
        </p:nvSpPr>
        <p:spPr bwMode="auto">
          <a:xfrm rot="5400000">
            <a:off x="9011350" y="143868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1" name="Flowchart: Delay 430"/>
          <p:cNvSpPr/>
          <p:nvPr/>
        </p:nvSpPr>
        <p:spPr bwMode="auto">
          <a:xfrm>
            <a:off x="9380805"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2" name="Flowchart: Delay 431"/>
          <p:cNvSpPr/>
          <p:nvPr/>
        </p:nvSpPr>
        <p:spPr bwMode="auto">
          <a:xfrm rot="10800000">
            <a:off x="8991564" y="141219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3" name="Oval 432"/>
          <p:cNvSpPr/>
          <p:nvPr/>
        </p:nvSpPr>
        <p:spPr bwMode="auto">
          <a:xfrm>
            <a:off x="9667974" y="211429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4" name="Flowchart: Display 433"/>
          <p:cNvSpPr/>
          <p:nvPr/>
        </p:nvSpPr>
        <p:spPr bwMode="auto">
          <a:xfrm rot="5400000">
            <a:off x="9539424" y="245710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5" name="Flowchart: Delay 434"/>
          <p:cNvSpPr/>
          <p:nvPr/>
        </p:nvSpPr>
        <p:spPr bwMode="auto">
          <a:xfrm>
            <a:off x="990887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6" name="Flowchart: Delay 435"/>
          <p:cNvSpPr/>
          <p:nvPr/>
        </p:nvSpPr>
        <p:spPr bwMode="auto">
          <a:xfrm rot="10800000">
            <a:off x="951963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7" name="Oval 436"/>
          <p:cNvSpPr/>
          <p:nvPr/>
        </p:nvSpPr>
        <p:spPr bwMode="auto">
          <a:xfrm>
            <a:off x="10236972" y="21142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8" name="Flowchart: Display 437"/>
          <p:cNvSpPr/>
          <p:nvPr/>
        </p:nvSpPr>
        <p:spPr bwMode="auto">
          <a:xfrm rot="5400000">
            <a:off x="10108422" y="245709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9" name="Flowchart: Delay 438"/>
          <p:cNvSpPr/>
          <p:nvPr/>
        </p:nvSpPr>
        <p:spPr bwMode="auto">
          <a:xfrm>
            <a:off x="10477877"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0" name="Flowchart: Delay 439"/>
          <p:cNvSpPr/>
          <p:nvPr/>
        </p:nvSpPr>
        <p:spPr bwMode="auto">
          <a:xfrm rot="10800000">
            <a:off x="10088636"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1" name="Oval 440"/>
          <p:cNvSpPr/>
          <p:nvPr/>
        </p:nvSpPr>
        <p:spPr bwMode="auto">
          <a:xfrm>
            <a:off x="10787254" y="211429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2" name="Flowchart: Display 441"/>
          <p:cNvSpPr/>
          <p:nvPr/>
        </p:nvSpPr>
        <p:spPr bwMode="auto">
          <a:xfrm rot="5400000">
            <a:off x="10658704" y="245710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3" name="Flowchart: Delay 442"/>
          <p:cNvSpPr/>
          <p:nvPr/>
        </p:nvSpPr>
        <p:spPr bwMode="auto">
          <a:xfrm>
            <a:off x="1102815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4" name="Flowchart: Delay 443"/>
          <p:cNvSpPr/>
          <p:nvPr/>
        </p:nvSpPr>
        <p:spPr bwMode="auto">
          <a:xfrm rot="10800000">
            <a:off x="10638918" y="243061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5" name="Oval 444"/>
          <p:cNvSpPr/>
          <p:nvPr/>
        </p:nvSpPr>
        <p:spPr bwMode="auto">
          <a:xfrm>
            <a:off x="11356252" y="21142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6" name="Flowchart: Display 445"/>
          <p:cNvSpPr/>
          <p:nvPr/>
        </p:nvSpPr>
        <p:spPr bwMode="auto">
          <a:xfrm rot="5400000">
            <a:off x="11227702" y="245709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7" name="Flowchart: Delay 446"/>
          <p:cNvSpPr/>
          <p:nvPr/>
        </p:nvSpPr>
        <p:spPr bwMode="auto">
          <a:xfrm>
            <a:off x="11597157"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8" name="Flowchart: Delay 447"/>
          <p:cNvSpPr/>
          <p:nvPr/>
        </p:nvSpPr>
        <p:spPr bwMode="auto">
          <a:xfrm rot="10800000">
            <a:off x="11207916" y="243060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9" name="Oval 448"/>
          <p:cNvSpPr/>
          <p:nvPr/>
        </p:nvSpPr>
        <p:spPr bwMode="auto">
          <a:xfrm>
            <a:off x="7451622" y="211702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0" name="Flowchart: Display 449"/>
          <p:cNvSpPr/>
          <p:nvPr/>
        </p:nvSpPr>
        <p:spPr bwMode="auto">
          <a:xfrm rot="5400000">
            <a:off x="7323072" y="245983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1" name="Flowchart: Delay 450"/>
          <p:cNvSpPr/>
          <p:nvPr/>
        </p:nvSpPr>
        <p:spPr bwMode="auto">
          <a:xfrm>
            <a:off x="7692527"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2" name="Flowchart: Delay 451"/>
          <p:cNvSpPr/>
          <p:nvPr/>
        </p:nvSpPr>
        <p:spPr bwMode="auto">
          <a:xfrm rot="10800000">
            <a:off x="7303286"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3" name="Oval 452"/>
          <p:cNvSpPr/>
          <p:nvPr/>
        </p:nvSpPr>
        <p:spPr bwMode="auto">
          <a:xfrm>
            <a:off x="8020621" y="2117021"/>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4" name="Flowchart: Display 453"/>
          <p:cNvSpPr/>
          <p:nvPr/>
        </p:nvSpPr>
        <p:spPr bwMode="auto">
          <a:xfrm rot="5400000">
            <a:off x="7892070" y="2459831"/>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5" name="Flowchart: Delay 454"/>
          <p:cNvSpPr/>
          <p:nvPr/>
        </p:nvSpPr>
        <p:spPr bwMode="auto">
          <a:xfrm>
            <a:off x="8261525"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6" name="Flowchart: Delay 455"/>
          <p:cNvSpPr/>
          <p:nvPr/>
        </p:nvSpPr>
        <p:spPr bwMode="auto">
          <a:xfrm rot="10800000">
            <a:off x="7872284"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7" name="Oval 456"/>
          <p:cNvSpPr/>
          <p:nvPr/>
        </p:nvSpPr>
        <p:spPr bwMode="auto">
          <a:xfrm>
            <a:off x="8570902" y="2117025"/>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8" name="Flowchart: Display 457"/>
          <p:cNvSpPr/>
          <p:nvPr/>
        </p:nvSpPr>
        <p:spPr bwMode="auto">
          <a:xfrm rot="5400000">
            <a:off x="8442352" y="2459836"/>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9" name="Flowchart: Delay 458"/>
          <p:cNvSpPr/>
          <p:nvPr/>
        </p:nvSpPr>
        <p:spPr bwMode="auto">
          <a:xfrm>
            <a:off x="8811807"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0" name="Flowchart: Delay 459"/>
          <p:cNvSpPr/>
          <p:nvPr/>
        </p:nvSpPr>
        <p:spPr bwMode="auto">
          <a:xfrm rot="10800000">
            <a:off x="8422566" y="24333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1" name="Oval 460"/>
          <p:cNvSpPr/>
          <p:nvPr/>
        </p:nvSpPr>
        <p:spPr bwMode="auto">
          <a:xfrm>
            <a:off x="9139901" y="211702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2" name="Flowchart: Display 461"/>
          <p:cNvSpPr/>
          <p:nvPr/>
        </p:nvSpPr>
        <p:spPr bwMode="auto">
          <a:xfrm rot="5400000">
            <a:off x="9011350" y="245983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3" name="Flowchart: Delay 462"/>
          <p:cNvSpPr/>
          <p:nvPr/>
        </p:nvSpPr>
        <p:spPr bwMode="auto">
          <a:xfrm>
            <a:off x="9380805"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4" name="Flowchart: Delay 463"/>
          <p:cNvSpPr/>
          <p:nvPr/>
        </p:nvSpPr>
        <p:spPr bwMode="auto">
          <a:xfrm rot="10800000">
            <a:off x="8991564" y="243334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5" name="Oval 464"/>
          <p:cNvSpPr/>
          <p:nvPr/>
        </p:nvSpPr>
        <p:spPr bwMode="auto">
          <a:xfrm>
            <a:off x="9432896" y="3033990"/>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6" name="Flowchart: Display 465"/>
          <p:cNvSpPr/>
          <p:nvPr/>
        </p:nvSpPr>
        <p:spPr bwMode="auto">
          <a:xfrm rot="5400000">
            <a:off x="9304345" y="3376801"/>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7" name="Flowchart: Delay 466"/>
          <p:cNvSpPr/>
          <p:nvPr/>
        </p:nvSpPr>
        <p:spPr bwMode="auto">
          <a:xfrm>
            <a:off x="9673800" y="3350313"/>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8" name="Flowchart: Delay 467"/>
          <p:cNvSpPr/>
          <p:nvPr/>
        </p:nvSpPr>
        <p:spPr bwMode="auto">
          <a:xfrm rot="10800000">
            <a:off x="9284559" y="3350313"/>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9" name="Oval 468"/>
          <p:cNvSpPr/>
          <p:nvPr/>
        </p:nvSpPr>
        <p:spPr bwMode="auto">
          <a:xfrm>
            <a:off x="10001894" y="30339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0" name="Flowchart: Display 469"/>
          <p:cNvSpPr/>
          <p:nvPr/>
        </p:nvSpPr>
        <p:spPr bwMode="auto">
          <a:xfrm rot="5400000">
            <a:off x="9873343" y="337679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1" name="Flowchart: Delay 470"/>
          <p:cNvSpPr/>
          <p:nvPr/>
        </p:nvSpPr>
        <p:spPr bwMode="auto">
          <a:xfrm>
            <a:off x="1024279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2" name="Flowchart: Delay 471"/>
          <p:cNvSpPr/>
          <p:nvPr/>
        </p:nvSpPr>
        <p:spPr bwMode="auto">
          <a:xfrm rot="10800000">
            <a:off x="985355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3" name="Oval 472"/>
          <p:cNvSpPr/>
          <p:nvPr/>
        </p:nvSpPr>
        <p:spPr bwMode="auto">
          <a:xfrm>
            <a:off x="10552176" y="303399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4" name="Flowchart: Display 473"/>
          <p:cNvSpPr/>
          <p:nvPr/>
        </p:nvSpPr>
        <p:spPr bwMode="auto">
          <a:xfrm rot="5400000">
            <a:off x="10423625" y="3376801"/>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5" name="Flowchart: Delay 474"/>
          <p:cNvSpPr/>
          <p:nvPr/>
        </p:nvSpPr>
        <p:spPr bwMode="auto">
          <a:xfrm>
            <a:off x="10793080" y="335031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6" name="Flowchart: Delay 475"/>
          <p:cNvSpPr/>
          <p:nvPr/>
        </p:nvSpPr>
        <p:spPr bwMode="auto">
          <a:xfrm rot="10800000">
            <a:off x="10403839" y="335031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7" name="Oval 476"/>
          <p:cNvSpPr/>
          <p:nvPr/>
        </p:nvSpPr>
        <p:spPr bwMode="auto">
          <a:xfrm>
            <a:off x="11121174" y="303398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8" name="Flowchart: Display 477"/>
          <p:cNvSpPr/>
          <p:nvPr/>
        </p:nvSpPr>
        <p:spPr bwMode="auto">
          <a:xfrm rot="5400000">
            <a:off x="10992623" y="337679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79" name="Flowchart: Delay 478"/>
          <p:cNvSpPr/>
          <p:nvPr/>
        </p:nvSpPr>
        <p:spPr bwMode="auto">
          <a:xfrm>
            <a:off x="1136207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0" name="Flowchart: Delay 479"/>
          <p:cNvSpPr/>
          <p:nvPr/>
        </p:nvSpPr>
        <p:spPr bwMode="auto">
          <a:xfrm rot="10800000">
            <a:off x="10972838" y="335030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1" name="Oval 480"/>
          <p:cNvSpPr/>
          <p:nvPr/>
        </p:nvSpPr>
        <p:spPr bwMode="auto">
          <a:xfrm>
            <a:off x="7216544" y="3036726"/>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2" name="Flowchart: Display 481"/>
          <p:cNvSpPr/>
          <p:nvPr/>
        </p:nvSpPr>
        <p:spPr bwMode="auto">
          <a:xfrm rot="5400000">
            <a:off x="7087993" y="3379536"/>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3" name="Flowchart: Delay 482"/>
          <p:cNvSpPr/>
          <p:nvPr/>
        </p:nvSpPr>
        <p:spPr bwMode="auto">
          <a:xfrm>
            <a:off x="7457448" y="33530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4" name="Flowchart: Delay 483"/>
          <p:cNvSpPr/>
          <p:nvPr/>
        </p:nvSpPr>
        <p:spPr bwMode="auto">
          <a:xfrm rot="10800000">
            <a:off x="7068208" y="335304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5" name="Oval 484"/>
          <p:cNvSpPr/>
          <p:nvPr/>
        </p:nvSpPr>
        <p:spPr bwMode="auto">
          <a:xfrm>
            <a:off x="7785542" y="3036722"/>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6" name="Flowchart: Display 485"/>
          <p:cNvSpPr/>
          <p:nvPr/>
        </p:nvSpPr>
        <p:spPr bwMode="auto">
          <a:xfrm rot="5400000">
            <a:off x="7656992" y="3379532"/>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7" name="Flowchart: Delay 486"/>
          <p:cNvSpPr/>
          <p:nvPr/>
        </p:nvSpPr>
        <p:spPr bwMode="auto">
          <a:xfrm>
            <a:off x="8026446" y="3353044"/>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8" name="Flowchart: Delay 487"/>
          <p:cNvSpPr/>
          <p:nvPr/>
        </p:nvSpPr>
        <p:spPr bwMode="auto">
          <a:xfrm rot="10800000">
            <a:off x="7637206" y="3353044"/>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9" name="Oval 488"/>
          <p:cNvSpPr/>
          <p:nvPr/>
        </p:nvSpPr>
        <p:spPr bwMode="auto">
          <a:xfrm>
            <a:off x="8335824" y="3036726"/>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0" name="Flowchart: Display 489"/>
          <p:cNvSpPr/>
          <p:nvPr/>
        </p:nvSpPr>
        <p:spPr bwMode="auto">
          <a:xfrm rot="5400000">
            <a:off x="8207274" y="3379536"/>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1" name="Flowchart: Delay 490"/>
          <p:cNvSpPr/>
          <p:nvPr/>
        </p:nvSpPr>
        <p:spPr bwMode="auto">
          <a:xfrm>
            <a:off x="8576728" y="3353048"/>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2" name="Flowchart: Delay 491"/>
          <p:cNvSpPr/>
          <p:nvPr/>
        </p:nvSpPr>
        <p:spPr bwMode="auto">
          <a:xfrm rot="10800000">
            <a:off x="8187488" y="3353048"/>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3" name="Oval 492"/>
          <p:cNvSpPr/>
          <p:nvPr/>
        </p:nvSpPr>
        <p:spPr bwMode="auto">
          <a:xfrm>
            <a:off x="8904822" y="3036722"/>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4" name="Flowchart: Display 493"/>
          <p:cNvSpPr/>
          <p:nvPr/>
        </p:nvSpPr>
        <p:spPr bwMode="auto">
          <a:xfrm rot="5400000">
            <a:off x="8776272" y="3379532"/>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5" name="Flowchart: Delay 494"/>
          <p:cNvSpPr/>
          <p:nvPr/>
        </p:nvSpPr>
        <p:spPr bwMode="auto">
          <a:xfrm>
            <a:off x="9145727" y="3353044"/>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6" name="Flowchart: Delay 495"/>
          <p:cNvSpPr/>
          <p:nvPr/>
        </p:nvSpPr>
        <p:spPr bwMode="auto">
          <a:xfrm rot="10800000">
            <a:off x="8756486" y="3353044"/>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7" name="Oval 496"/>
          <p:cNvSpPr/>
          <p:nvPr/>
        </p:nvSpPr>
        <p:spPr bwMode="auto">
          <a:xfrm>
            <a:off x="9432896" y="398150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8" name="Flowchart: Display 497"/>
          <p:cNvSpPr/>
          <p:nvPr/>
        </p:nvSpPr>
        <p:spPr bwMode="auto">
          <a:xfrm rot="5400000">
            <a:off x="9304345" y="432431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9" name="Flowchart: Delay 498"/>
          <p:cNvSpPr/>
          <p:nvPr/>
        </p:nvSpPr>
        <p:spPr bwMode="auto">
          <a:xfrm>
            <a:off x="9673800"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0" name="Flowchart: Delay 499"/>
          <p:cNvSpPr/>
          <p:nvPr/>
        </p:nvSpPr>
        <p:spPr bwMode="auto">
          <a:xfrm rot="10800000">
            <a:off x="9284559"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1" name="Oval 500"/>
          <p:cNvSpPr/>
          <p:nvPr/>
        </p:nvSpPr>
        <p:spPr bwMode="auto">
          <a:xfrm>
            <a:off x="10001894" y="398150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2" name="Flowchart: Display 501"/>
          <p:cNvSpPr/>
          <p:nvPr/>
        </p:nvSpPr>
        <p:spPr bwMode="auto">
          <a:xfrm rot="5400000">
            <a:off x="9873343" y="432431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3" name="Flowchart: Delay 502"/>
          <p:cNvSpPr/>
          <p:nvPr/>
        </p:nvSpPr>
        <p:spPr bwMode="auto">
          <a:xfrm>
            <a:off x="1024279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4" name="Flowchart: Delay 503"/>
          <p:cNvSpPr/>
          <p:nvPr/>
        </p:nvSpPr>
        <p:spPr bwMode="auto">
          <a:xfrm rot="10800000">
            <a:off x="985355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5" name="Oval 504"/>
          <p:cNvSpPr/>
          <p:nvPr/>
        </p:nvSpPr>
        <p:spPr bwMode="auto">
          <a:xfrm>
            <a:off x="10552176" y="398150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6" name="Flowchart: Display 505"/>
          <p:cNvSpPr/>
          <p:nvPr/>
        </p:nvSpPr>
        <p:spPr bwMode="auto">
          <a:xfrm rot="5400000">
            <a:off x="10423625" y="432431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7" name="Flowchart: Delay 506"/>
          <p:cNvSpPr/>
          <p:nvPr/>
        </p:nvSpPr>
        <p:spPr bwMode="auto">
          <a:xfrm>
            <a:off x="10793080"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8" name="Flowchart: Delay 507"/>
          <p:cNvSpPr/>
          <p:nvPr/>
        </p:nvSpPr>
        <p:spPr bwMode="auto">
          <a:xfrm rot="10800000">
            <a:off x="10403839" y="429783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9" name="Oval 508"/>
          <p:cNvSpPr/>
          <p:nvPr/>
        </p:nvSpPr>
        <p:spPr bwMode="auto">
          <a:xfrm>
            <a:off x="11121174" y="398150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0" name="Flowchart: Display 509"/>
          <p:cNvSpPr/>
          <p:nvPr/>
        </p:nvSpPr>
        <p:spPr bwMode="auto">
          <a:xfrm rot="5400000">
            <a:off x="10992623" y="432431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1" name="Flowchart: Delay 510"/>
          <p:cNvSpPr/>
          <p:nvPr/>
        </p:nvSpPr>
        <p:spPr bwMode="auto">
          <a:xfrm>
            <a:off x="1136207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2" name="Flowchart: Delay 511"/>
          <p:cNvSpPr/>
          <p:nvPr/>
        </p:nvSpPr>
        <p:spPr bwMode="auto">
          <a:xfrm rot="10800000">
            <a:off x="10972838" y="429782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3" name="Oval 512"/>
          <p:cNvSpPr/>
          <p:nvPr/>
        </p:nvSpPr>
        <p:spPr bwMode="auto">
          <a:xfrm>
            <a:off x="7216544" y="398424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4" name="Flowchart: Display 513"/>
          <p:cNvSpPr/>
          <p:nvPr/>
        </p:nvSpPr>
        <p:spPr bwMode="auto">
          <a:xfrm rot="5400000">
            <a:off x="7087993" y="4327054"/>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5" name="Flowchart: Delay 514"/>
          <p:cNvSpPr/>
          <p:nvPr/>
        </p:nvSpPr>
        <p:spPr bwMode="auto">
          <a:xfrm>
            <a:off x="7457448"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6" name="Flowchart: Delay 515"/>
          <p:cNvSpPr/>
          <p:nvPr/>
        </p:nvSpPr>
        <p:spPr bwMode="auto">
          <a:xfrm rot="10800000">
            <a:off x="7123887"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7" name="Oval 516"/>
          <p:cNvSpPr/>
          <p:nvPr/>
        </p:nvSpPr>
        <p:spPr bwMode="auto">
          <a:xfrm>
            <a:off x="7785542" y="3984240"/>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8" name="Flowchart: Display 517"/>
          <p:cNvSpPr/>
          <p:nvPr/>
        </p:nvSpPr>
        <p:spPr bwMode="auto">
          <a:xfrm rot="5400000">
            <a:off x="7656992" y="4327050"/>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9" name="Flowchart: Delay 518"/>
          <p:cNvSpPr/>
          <p:nvPr/>
        </p:nvSpPr>
        <p:spPr bwMode="auto">
          <a:xfrm>
            <a:off x="8026446"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0" name="Flowchart: Delay 519"/>
          <p:cNvSpPr/>
          <p:nvPr/>
        </p:nvSpPr>
        <p:spPr bwMode="auto">
          <a:xfrm rot="10800000">
            <a:off x="7637206"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1" name="Oval 520"/>
          <p:cNvSpPr/>
          <p:nvPr/>
        </p:nvSpPr>
        <p:spPr bwMode="auto">
          <a:xfrm>
            <a:off x="8335824" y="3984244"/>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2" name="Flowchart: Display 521"/>
          <p:cNvSpPr/>
          <p:nvPr/>
        </p:nvSpPr>
        <p:spPr bwMode="auto">
          <a:xfrm rot="5400000">
            <a:off x="8207274" y="4327054"/>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3" name="Flowchart: Delay 522"/>
          <p:cNvSpPr/>
          <p:nvPr/>
        </p:nvSpPr>
        <p:spPr bwMode="auto">
          <a:xfrm>
            <a:off x="8576728"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4" name="Flowchart: Delay 523"/>
          <p:cNvSpPr/>
          <p:nvPr/>
        </p:nvSpPr>
        <p:spPr bwMode="auto">
          <a:xfrm rot="10800000">
            <a:off x="8187488" y="430056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5" name="Oval 524"/>
          <p:cNvSpPr/>
          <p:nvPr/>
        </p:nvSpPr>
        <p:spPr bwMode="auto">
          <a:xfrm>
            <a:off x="8904822" y="3984240"/>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6" name="Flowchart: Display 525"/>
          <p:cNvSpPr/>
          <p:nvPr/>
        </p:nvSpPr>
        <p:spPr bwMode="auto">
          <a:xfrm rot="5400000">
            <a:off x="8776272" y="4327050"/>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7" name="Flowchart: Delay 526"/>
          <p:cNvSpPr/>
          <p:nvPr/>
        </p:nvSpPr>
        <p:spPr bwMode="auto">
          <a:xfrm>
            <a:off x="9145727"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8" name="Flowchart: Delay 527"/>
          <p:cNvSpPr/>
          <p:nvPr/>
        </p:nvSpPr>
        <p:spPr bwMode="auto">
          <a:xfrm rot="10800000">
            <a:off x="8756486" y="430056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98" name="Oval 1297"/>
          <p:cNvSpPr/>
          <p:nvPr/>
        </p:nvSpPr>
        <p:spPr bwMode="auto">
          <a:xfrm>
            <a:off x="5213770" y="501454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99" name="Flowchart: Display 1298"/>
          <p:cNvSpPr/>
          <p:nvPr/>
        </p:nvSpPr>
        <p:spPr bwMode="auto">
          <a:xfrm rot="5400000">
            <a:off x="5085220" y="535735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0" name="Flowchart: Delay 1299"/>
          <p:cNvSpPr/>
          <p:nvPr/>
        </p:nvSpPr>
        <p:spPr bwMode="auto">
          <a:xfrm>
            <a:off x="5454674"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1" name="Flowchart: Delay 1300"/>
          <p:cNvSpPr/>
          <p:nvPr/>
        </p:nvSpPr>
        <p:spPr bwMode="auto">
          <a:xfrm rot="10800000">
            <a:off x="5065434"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2" name="Oval 1301"/>
          <p:cNvSpPr/>
          <p:nvPr/>
        </p:nvSpPr>
        <p:spPr bwMode="auto">
          <a:xfrm>
            <a:off x="5782768" y="501454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3" name="Flowchart: Display 1302"/>
          <p:cNvSpPr/>
          <p:nvPr/>
        </p:nvSpPr>
        <p:spPr bwMode="auto">
          <a:xfrm rot="5400000">
            <a:off x="5654218" y="535735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4" name="Flowchart: Delay 1303"/>
          <p:cNvSpPr/>
          <p:nvPr/>
        </p:nvSpPr>
        <p:spPr bwMode="auto">
          <a:xfrm>
            <a:off x="6023673" y="533086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5" name="Flowchart: Delay 1304"/>
          <p:cNvSpPr/>
          <p:nvPr/>
        </p:nvSpPr>
        <p:spPr bwMode="auto">
          <a:xfrm rot="10800000">
            <a:off x="5634432" y="533086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6" name="Oval 1305"/>
          <p:cNvSpPr/>
          <p:nvPr/>
        </p:nvSpPr>
        <p:spPr bwMode="auto">
          <a:xfrm>
            <a:off x="6333050" y="501454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7" name="Flowchart: Display 1306"/>
          <p:cNvSpPr/>
          <p:nvPr/>
        </p:nvSpPr>
        <p:spPr bwMode="auto">
          <a:xfrm rot="5400000">
            <a:off x="6204500" y="5357357"/>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8" name="Flowchart: Delay 1307"/>
          <p:cNvSpPr/>
          <p:nvPr/>
        </p:nvSpPr>
        <p:spPr bwMode="auto">
          <a:xfrm>
            <a:off x="6573955"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9" name="Flowchart: Delay 1308"/>
          <p:cNvSpPr/>
          <p:nvPr/>
        </p:nvSpPr>
        <p:spPr bwMode="auto">
          <a:xfrm rot="10800000">
            <a:off x="6184714" y="5330869"/>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0" name="Oval 1309"/>
          <p:cNvSpPr/>
          <p:nvPr/>
        </p:nvSpPr>
        <p:spPr bwMode="auto">
          <a:xfrm>
            <a:off x="6902048" y="501454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1" name="Flowchart: Display 1310"/>
          <p:cNvSpPr/>
          <p:nvPr/>
        </p:nvSpPr>
        <p:spPr bwMode="auto">
          <a:xfrm rot="5400000">
            <a:off x="6773498" y="535735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2" name="Flowchart: Delay 1311"/>
          <p:cNvSpPr/>
          <p:nvPr/>
        </p:nvSpPr>
        <p:spPr bwMode="auto">
          <a:xfrm>
            <a:off x="7115113" y="531694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3" name="Flowchart: Delay 1312"/>
          <p:cNvSpPr/>
          <p:nvPr/>
        </p:nvSpPr>
        <p:spPr bwMode="auto">
          <a:xfrm rot="10800000">
            <a:off x="6753712" y="533086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4" name="Oval 1313"/>
          <p:cNvSpPr/>
          <p:nvPr/>
        </p:nvSpPr>
        <p:spPr bwMode="auto">
          <a:xfrm>
            <a:off x="2997419" y="501728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5" name="Flowchart: Display 1314"/>
          <p:cNvSpPr/>
          <p:nvPr/>
        </p:nvSpPr>
        <p:spPr bwMode="auto">
          <a:xfrm rot="5400000">
            <a:off x="2868868" y="536009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6" name="Flowchart: Delay 1315"/>
          <p:cNvSpPr/>
          <p:nvPr/>
        </p:nvSpPr>
        <p:spPr bwMode="auto">
          <a:xfrm>
            <a:off x="3238323"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7" name="Flowchart: Delay 1316"/>
          <p:cNvSpPr/>
          <p:nvPr/>
        </p:nvSpPr>
        <p:spPr bwMode="auto">
          <a:xfrm rot="10800000">
            <a:off x="2849082"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8" name="Oval 1317"/>
          <p:cNvSpPr/>
          <p:nvPr/>
        </p:nvSpPr>
        <p:spPr bwMode="auto">
          <a:xfrm>
            <a:off x="3566417" y="501727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19" name="Flowchart: Display 1318"/>
          <p:cNvSpPr/>
          <p:nvPr/>
        </p:nvSpPr>
        <p:spPr bwMode="auto">
          <a:xfrm rot="5400000">
            <a:off x="3437866" y="5360088"/>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0" name="Flowchart: Delay 1319"/>
          <p:cNvSpPr/>
          <p:nvPr/>
        </p:nvSpPr>
        <p:spPr bwMode="auto">
          <a:xfrm>
            <a:off x="380732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1" name="Flowchart: Delay 1320"/>
          <p:cNvSpPr/>
          <p:nvPr/>
        </p:nvSpPr>
        <p:spPr bwMode="auto">
          <a:xfrm rot="10800000">
            <a:off x="341808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2" name="Oval 1321"/>
          <p:cNvSpPr/>
          <p:nvPr/>
        </p:nvSpPr>
        <p:spPr bwMode="auto">
          <a:xfrm>
            <a:off x="4116699" y="501728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3" name="Flowchart: Display 1322"/>
          <p:cNvSpPr/>
          <p:nvPr/>
        </p:nvSpPr>
        <p:spPr bwMode="auto">
          <a:xfrm rot="5400000">
            <a:off x="3988148" y="5360092"/>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4" name="Flowchart: Delay 1323"/>
          <p:cNvSpPr/>
          <p:nvPr/>
        </p:nvSpPr>
        <p:spPr bwMode="auto">
          <a:xfrm>
            <a:off x="4357603"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5" name="Flowchart: Delay 1324"/>
          <p:cNvSpPr/>
          <p:nvPr/>
        </p:nvSpPr>
        <p:spPr bwMode="auto">
          <a:xfrm rot="10800000">
            <a:off x="3968362" y="5333604"/>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6" name="Oval 1325"/>
          <p:cNvSpPr/>
          <p:nvPr/>
        </p:nvSpPr>
        <p:spPr bwMode="auto">
          <a:xfrm>
            <a:off x="4685697" y="501727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7" name="Flowchart: Display 1326"/>
          <p:cNvSpPr/>
          <p:nvPr/>
        </p:nvSpPr>
        <p:spPr bwMode="auto">
          <a:xfrm rot="5400000">
            <a:off x="4557146" y="5360088"/>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8" name="Flowchart: Delay 1327"/>
          <p:cNvSpPr/>
          <p:nvPr/>
        </p:nvSpPr>
        <p:spPr bwMode="auto">
          <a:xfrm>
            <a:off x="492660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29" name="Flowchart: Delay 1328"/>
          <p:cNvSpPr/>
          <p:nvPr/>
        </p:nvSpPr>
        <p:spPr bwMode="auto">
          <a:xfrm rot="10800000">
            <a:off x="4537361" y="5333600"/>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6" name="Oval 1425"/>
          <p:cNvSpPr/>
          <p:nvPr/>
        </p:nvSpPr>
        <p:spPr bwMode="auto">
          <a:xfrm>
            <a:off x="9696960" y="501180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7" name="Flowchart: Display 1426"/>
          <p:cNvSpPr/>
          <p:nvPr/>
        </p:nvSpPr>
        <p:spPr bwMode="auto">
          <a:xfrm rot="5400000">
            <a:off x="9568409" y="535461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8" name="Flowchart: Delay 1427"/>
          <p:cNvSpPr/>
          <p:nvPr/>
        </p:nvSpPr>
        <p:spPr bwMode="auto">
          <a:xfrm>
            <a:off x="993786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29" name="Flowchart: Delay 1428"/>
          <p:cNvSpPr/>
          <p:nvPr/>
        </p:nvSpPr>
        <p:spPr bwMode="auto">
          <a:xfrm rot="10800000">
            <a:off x="954862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0" name="Oval 1429"/>
          <p:cNvSpPr/>
          <p:nvPr/>
        </p:nvSpPr>
        <p:spPr bwMode="auto">
          <a:xfrm>
            <a:off x="10265958" y="501179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1" name="Flowchart: Display 1430"/>
          <p:cNvSpPr/>
          <p:nvPr/>
        </p:nvSpPr>
        <p:spPr bwMode="auto">
          <a:xfrm rot="5400000">
            <a:off x="10137408" y="535460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2" name="Flowchart: Delay 1431"/>
          <p:cNvSpPr/>
          <p:nvPr/>
        </p:nvSpPr>
        <p:spPr bwMode="auto">
          <a:xfrm>
            <a:off x="1050686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3" name="Flowchart: Delay 1432"/>
          <p:cNvSpPr/>
          <p:nvPr/>
        </p:nvSpPr>
        <p:spPr bwMode="auto">
          <a:xfrm rot="10800000">
            <a:off x="1011762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4" name="Oval 1433"/>
          <p:cNvSpPr/>
          <p:nvPr/>
        </p:nvSpPr>
        <p:spPr bwMode="auto">
          <a:xfrm>
            <a:off x="10816240" y="5011803"/>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5" name="Flowchart: Display 1434"/>
          <p:cNvSpPr/>
          <p:nvPr/>
        </p:nvSpPr>
        <p:spPr bwMode="auto">
          <a:xfrm rot="5400000">
            <a:off x="10687689" y="535461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6" name="Flowchart: Delay 1435"/>
          <p:cNvSpPr/>
          <p:nvPr/>
        </p:nvSpPr>
        <p:spPr bwMode="auto">
          <a:xfrm>
            <a:off x="1105714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7" name="Flowchart: Delay 1436"/>
          <p:cNvSpPr/>
          <p:nvPr/>
        </p:nvSpPr>
        <p:spPr bwMode="auto">
          <a:xfrm rot="10800000">
            <a:off x="10667904" y="532812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8" name="Oval 1437"/>
          <p:cNvSpPr/>
          <p:nvPr/>
        </p:nvSpPr>
        <p:spPr bwMode="auto">
          <a:xfrm>
            <a:off x="11385238" y="501179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39" name="Flowchart: Display 1438"/>
          <p:cNvSpPr/>
          <p:nvPr/>
        </p:nvSpPr>
        <p:spPr bwMode="auto">
          <a:xfrm rot="5400000">
            <a:off x="11256688" y="535460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0" name="Flowchart: Delay 1439"/>
          <p:cNvSpPr/>
          <p:nvPr/>
        </p:nvSpPr>
        <p:spPr bwMode="auto">
          <a:xfrm>
            <a:off x="1162614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1" name="Flowchart: Delay 1440"/>
          <p:cNvSpPr/>
          <p:nvPr/>
        </p:nvSpPr>
        <p:spPr bwMode="auto">
          <a:xfrm rot="10800000">
            <a:off x="11236902" y="53281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2" name="Oval 1441"/>
          <p:cNvSpPr/>
          <p:nvPr/>
        </p:nvSpPr>
        <p:spPr bwMode="auto">
          <a:xfrm>
            <a:off x="7480608" y="501453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3" name="Flowchart: Display 1442"/>
          <p:cNvSpPr/>
          <p:nvPr/>
        </p:nvSpPr>
        <p:spPr bwMode="auto">
          <a:xfrm rot="5400000">
            <a:off x="7352058" y="535734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4" name="Flowchart: Delay 1443"/>
          <p:cNvSpPr/>
          <p:nvPr/>
        </p:nvSpPr>
        <p:spPr bwMode="auto">
          <a:xfrm>
            <a:off x="7721513"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5" name="Flowchart: Delay 1444"/>
          <p:cNvSpPr/>
          <p:nvPr/>
        </p:nvSpPr>
        <p:spPr bwMode="auto">
          <a:xfrm rot="10800000">
            <a:off x="7332272"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6" name="Oval 1445"/>
          <p:cNvSpPr/>
          <p:nvPr/>
        </p:nvSpPr>
        <p:spPr bwMode="auto">
          <a:xfrm>
            <a:off x="8049606" y="50145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7" name="Flowchart: Display 1446"/>
          <p:cNvSpPr/>
          <p:nvPr/>
        </p:nvSpPr>
        <p:spPr bwMode="auto">
          <a:xfrm rot="5400000">
            <a:off x="7921056" y="535734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8" name="Flowchart: Delay 1447"/>
          <p:cNvSpPr/>
          <p:nvPr/>
        </p:nvSpPr>
        <p:spPr bwMode="auto">
          <a:xfrm>
            <a:off x="8290511"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49" name="Flowchart: Delay 1448"/>
          <p:cNvSpPr/>
          <p:nvPr/>
        </p:nvSpPr>
        <p:spPr bwMode="auto">
          <a:xfrm rot="10800000">
            <a:off x="7901270"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0" name="Oval 1449"/>
          <p:cNvSpPr/>
          <p:nvPr/>
        </p:nvSpPr>
        <p:spPr bwMode="auto">
          <a:xfrm>
            <a:off x="8599888" y="501453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1" name="Flowchart: Display 1450"/>
          <p:cNvSpPr/>
          <p:nvPr/>
        </p:nvSpPr>
        <p:spPr bwMode="auto">
          <a:xfrm rot="5400000">
            <a:off x="8471338" y="535734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2" name="Flowchart: Delay 1451"/>
          <p:cNvSpPr/>
          <p:nvPr/>
        </p:nvSpPr>
        <p:spPr bwMode="auto">
          <a:xfrm>
            <a:off x="8840793"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3" name="Flowchart: Delay 1452"/>
          <p:cNvSpPr/>
          <p:nvPr/>
        </p:nvSpPr>
        <p:spPr bwMode="auto">
          <a:xfrm rot="10800000">
            <a:off x="8451552" y="533086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4" name="Oval 1453"/>
          <p:cNvSpPr/>
          <p:nvPr/>
        </p:nvSpPr>
        <p:spPr bwMode="auto">
          <a:xfrm>
            <a:off x="9168886" y="501453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5" name="Flowchart: Display 1454"/>
          <p:cNvSpPr/>
          <p:nvPr/>
        </p:nvSpPr>
        <p:spPr bwMode="auto">
          <a:xfrm rot="5400000">
            <a:off x="9040336" y="535734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6" name="Flowchart: Delay 1455"/>
          <p:cNvSpPr/>
          <p:nvPr/>
        </p:nvSpPr>
        <p:spPr bwMode="auto">
          <a:xfrm>
            <a:off x="9409791"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57" name="Flowchart: Delay 1456"/>
          <p:cNvSpPr/>
          <p:nvPr/>
        </p:nvSpPr>
        <p:spPr bwMode="auto">
          <a:xfrm rot="10800000">
            <a:off x="9020550" y="53308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58" name="Oval 1557"/>
          <p:cNvSpPr/>
          <p:nvPr/>
        </p:nvSpPr>
        <p:spPr bwMode="auto">
          <a:xfrm>
            <a:off x="1300279" y="111003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59" name="Flowchart: Display 1558"/>
          <p:cNvSpPr/>
          <p:nvPr/>
        </p:nvSpPr>
        <p:spPr bwMode="auto">
          <a:xfrm rot="5400000">
            <a:off x="1171729" y="14282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0" name="Flowchart: Delay 1559"/>
          <p:cNvSpPr/>
          <p:nvPr/>
        </p:nvSpPr>
        <p:spPr bwMode="auto">
          <a:xfrm>
            <a:off x="1541184"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1" name="Flowchart: Delay 1560"/>
          <p:cNvSpPr/>
          <p:nvPr/>
        </p:nvSpPr>
        <p:spPr bwMode="auto">
          <a:xfrm rot="10800000">
            <a:off x="1151943"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2" name="Oval 1561"/>
          <p:cNvSpPr/>
          <p:nvPr/>
        </p:nvSpPr>
        <p:spPr bwMode="auto">
          <a:xfrm>
            <a:off x="1850561" y="111003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3" name="Flowchart: Display 1562"/>
          <p:cNvSpPr/>
          <p:nvPr/>
        </p:nvSpPr>
        <p:spPr bwMode="auto">
          <a:xfrm rot="5400000">
            <a:off x="1722011" y="142830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4" name="Flowchart: Delay 1563"/>
          <p:cNvSpPr/>
          <p:nvPr/>
        </p:nvSpPr>
        <p:spPr bwMode="auto">
          <a:xfrm>
            <a:off x="2091466" y="14263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5" name="Flowchart: Delay 1564"/>
          <p:cNvSpPr/>
          <p:nvPr/>
        </p:nvSpPr>
        <p:spPr bwMode="auto">
          <a:xfrm rot="10800000">
            <a:off x="1702225" y="142635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6" name="Oval 1565"/>
          <p:cNvSpPr/>
          <p:nvPr/>
        </p:nvSpPr>
        <p:spPr bwMode="auto">
          <a:xfrm>
            <a:off x="2419559" y="1110031"/>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7" name="Flowchart: Display 1566"/>
          <p:cNvSpPr/>
          <p:nvPr/>
        </p:nvSpPr>
        <p:spPr bwMode="auto">
          <a:xfrm rot="5400000">
            <a:off x="2291009" y="14282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8" name="Flowchart: Delay 1567"/>
          <p:cNvSpPr/>
          <p:nvPr/>
        </p:nvSpPr>
        <p:spPr bwMode="auto">
          <a:xfrm>
            <a:off x="2660464"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69" name="Flowchart: Delay 1568"/>
          <p:cNvSpPr/>
          <p:nvPr/>
        </p:nvSpPr>
        <p:spPr bwMode="auto">
          <a:xfrm rot="10800000">
            <a:off x="2271223" y="1426353"/>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0" name="Oval 1589"/>
          <p:cNvSpPr/>
          <p:nvPr/>
        </p:nvSpPr>
        <p:spPr bwMode="auto">
          <a:xfrm>
            <a:off x="1300279" y="2131175"/>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1" name="Flowchart: Display 1590"/>
          <p:cNvSpPr/>
          <p:nvPr/>
        </p:nvSpPr>
        <p:spPr bwMode="auto">
          <a:xfrm rot="5400000">
            <a:off x="1171729" y="247398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2" name="Flowchart: Delay 1591"/>
          <p:cNvSpPr/>
          <p:nvPr/>
        </p:nvSpPr>
        <p:spPr bwMode="auto">
          <a:xfrm>
            <a:off x="1541184" y="24474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3" name="Flowchart: Delay 1592"/>
          <p:cNvSpPr/>
          <p:nvPr/>
        </p:nvSpPr>
        <p:spPr bwMode="auto">
          <a:xfrm rot="10800000">
            <a:off x="1151943" y="24474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4" name="Oval 1593"/>
          <p:cNvSpPr/>
          <p:nvPr/>
        </p:nvSpPr>
        <p:spPr bwMode="auto">
          <a:xfrm>
            <a:off x="1850561" y="2131179"/>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5" name="Flowchart: Display 1594"/>
          <p:cNvSpPr/>
          <p:nvPr/>
        </p:nvSpPr>
        <p:spPr bwMode="auto">
          <a:xfrm rot="5400000">
            <a:off x="1722011" y="247399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6" name="Flowchart: Delay 1595"/>
          <p:cNvSpPr/>
          <p:nvPr/>
        </p:nvSpPr>
        <p:spPr bwMode="auto">
          <a:xfrm>
            <a:off x="2091466" y="24475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7" name="Flowchart: Delay 1596"/>
          <p:cNvSpPr/>
          <p:nvPr/>
        </p:nvSpPr>
        <p:spPr bwMode="auto">
          <a:xfrm rot="10800000">
            <a:off x="1702225" y="24475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8" name="Oval 1597"/>
          <p:cNvSpPr/>
          <p:nvPr/>
        </p:nvSpPr>
        <p:spPr bwMode="auto">
          <a:xfrm>
            <a:off x="2419559" y="2131175"/>
            <a:ext cx="220422" cy="224782"/>
          </a:xfrm>
          <a:prstGeom prst="ellipse">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99" name="Flowchart: Display 1598"/>
          <p:cNvSpPr/>
          <p:nvPr/>
        </p:nvSpPr>
        <p:spPr bwMode="auto">
          <a:xfrm rot="5400000">
            <a:off x="2291009" y="2473986"/>
            <a:ext cx="477523" cy="266398"/>
          </a:xfrm>
          <a:prstGeom prst="flowChartDisp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00" name="Flowchart: Delay 1599"/>
          <p:cNvSpPr/>
          <p:nvPr/>
        </p:nvSpPr>
        <p:spPr bwMode="auto">
          <a:xfrm>
            <a:off x="2660464" y="2447498"/>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01" name="Flowchart: Delay 1600"/>
          <p:cNvSpPr/>
          <p:nvPr/>
        </p:nvSpPr>
        <p:spPr bwMode="auto">
          <a:xfrm rot="10800000">
            <a:off x="2271223" y="2447498"/>
            <a:ext cx="125350" cy="104004"/>
          </a:xfrm>
          <a:prstGeom prst="flowChartDelay">
            <a:avLst/>
          </a:prstGeom>
          <a:solidFill>
            <a:srgbClr val="FFC000"/>
          </a:solidFill>
          <a:ln>
            <a:noFill/>
            <a:headEnd type="none" w="med" len="med"/>
            <a:tailEnd type="none" w="med" len="med"/>
          </a:ln>
          <a:effectLst>
            <a:glow rad="228600">
              <a:schemeClr val="accent3">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2" name="Oval 1621"/>
          <p:cNvSpPr/>
          <p:nvPr/>
        </p:nvSpPr>
        <p:spPr bwMode="auto">
          <a:xfrm>
            <a:off x="1065201" y="3050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3" name="Flowchart: Display 1622"/>
          <p:cNvSpPr/>
          <p:nvPr/>
        </p:nvSpPr>
        <p:spPr bwMode="auto">
          <a:xfrm rot="5400000">
            <a:off x="936650" y="339368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4" name="Flowchart: Delay 1623"/>
          <p:cNvSpPr/>
          <p:nvPr/>
        </p:nvSpPr>
        <p:spPr bwMode="auto">
          <a:xfrm>
            <a:off x="130610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5" name="Flowchart: Delay 1624"/>
          <p:cNvSpPr/>
          <p:nvPr/>
        </p:nvSpPr>
        <p:spPr bwMode="auto">
          <a:xfrm rot="10800000">
            <a:off x="91686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6" name="Oval 1625"/>
          <p:cNvSpPr/>
          <p:nvPr/>
        </p:nvSpPr>
        <p:spPr bwMode="auto">
          <a:xfrm>
            <a:off x="1615483" y="3050880"/>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7" name="Flowchart: Display 1626"/>
          <p:cNvSpPr/>
          <p:nvPr/>
        </p:nvSpPr>
        <p:spPr bwMode="auto">
          <a:xfrm rot="5400000">
            <a:off x="1486932" y="3393690"/>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8" name="Flowchart: Delay 1627"/>
          <p:cNvSpPr/>
          <p:nvPr/>
        </p:nvSpPr>
        <p:spPr bwMode="auto">
          <a:xfrm>
            <a:off x="1856387" y="33672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29" name="Flowchart: Delay 1628"/>
          <p:cNvSpPr/>
          <p:nvPr/>
        </p:nvSpPr>
        <p:spPr bwMode="auto">
          <a:xfrm rot="10800000">
            <a:off x="1467147" y="3367202"/>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0" name="Oval 1629"/>
          <p:cNvSpPr/>
          <p:nvPr/>
        </p:nvSpPr>
        <p:spPr bwMode="auto">
          <a:xfrm>
            <a:off x="2184481" y="3050876"/>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1" name="Flowchart: Display 1630"/>
          <p:cNvSpPr/>
          <p:nvPr/>
        </p:nvSpPr>
        <p:spPr bwMode="auto">
          <a:xfrm rot="5400000">
            <a:off x="2055930" y="3393686"/>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2" name="Flowchart: Delay 1631"/>
          <p:cNvSpPr/>
          <p:nvPr/>
        </p:nvSpPr>
        <p:spPr bwMode="auto">
          <a:xfrm>
            <a:off x="242538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33" name="Flowchart: Delay 1632"/>
          <p:cNvSpPr/>
          <p:nvPr/>
        </p:nvSpPr>
        <p:spPr bwMode="auto">
          <a:xfrm rot="10800000">
            <a:off x="2036145" y="3367198"/>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4" name="Oval 1653"/>
          <p:cNvSpPr/>
          <p:nvPr/>
        </p:nvSpPr>
        <p:spPr bwMode="auto">
          <a:xfrm>
            <a:off x="1065201" y="399839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5" name="Flowchart: Display 1654"/>
          <p:cNvSpPr/>
          <p:nvPr/>
        </p:nvSpPr>
        <p:spPr bwMode="auto">
          <a:xfrm rot="5400000">
            <a:off x="936650" y="434120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6" name="Flowchart: Delay 1655"/>
          <p:cNvSpPr/>
          <p:nvPr/>
        </p:nvSpPr>
        <p:spPr bwMode="auto">
          <a:xfrm>
            <a:off x="130610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7" name="Flowchart: Delay 1656"/>
          <p:cNvSpPr/>
          <p:nvPr/>
        </p:nvSpPr>
        <p:spPr bwMode="auto">
          <a:xfrm rot="10800000">
            <a:off x="91686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8" name="Oval 1657"/>
          <p:cNvSpPr/>
          <p:nvPr/>
        </p:nvSpPr>
        <p:spPr bwMode="auto">
          <a:xfrm>
            <a:off x="1615483" y="399839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59" name="Flowchart: Display 1658"/>
          <p:cNvSpPr/>
          <p:nvPr/>
        </p:nvSpPr>
        <p:spPr bwMode="auto">
          <a:xfrm rot="5400000">
            <a:off x="1486932" y="434120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0" name="Flowchart: Delay 1659"/>
          <p:cNvSpPr/>
          <p:nvPr/>
        </p:nvSpPr>
        <p:spPr bwMode="auto">
          <a:xfrm>
            <a:off x="1856387" y="43147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1" name="Flowchart: Delay 1660"/>
          <p:cNvSpPr/>
          <p:nvPr/>
        </p:nvSpPr>
        <p:spPr bwMode="auto">
          <a:xfrm rot="10800000">
            <a:off x="1467147" y="431472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2" name="Oval 1661"/>
          <p:cNvSpPr/>
          <p:nvPr/>
        </p:nvSpPr>
        <p:spPr bwMode="auto">
          <a:xfrm>
            <a:off x="2184481" y="3998394"/>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3" name="Flowchart: Display 1662"/>
          <p:cNvSpPr/>
          <p:nvPr/>
        </p:nvSpPr>
        <p:spPr bwMode="auto">
          <a:xfrm rot="5400000">
            <a:off x="2055930" y="4341205"/>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4" name="Flowchart: Delay 1663"/>
          <p:cNvSpPr/>
          <p:nvPr/>
        </p:nvSpPr>
        <p:spPr bwMode="auto">
          <a:xfrm>
            <a:off x="242538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65" name="Flowchart: Delay 1664"/>
          <p:cNvSpPr/>
          <p:nvPr/>
        </p:nvSpPr>
        <p:spPr bwMode="auto">
          <a:xfrm rot="10800000">
            <a:off x="2036145" y="4314717"/>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88" name="Oval 1687"/>
          <p:cNvSpPr/>
          <p:nvPr/>
        </p:nvSpPr>
        <p:spPr bwMode="auto">
          <a:xfrm>
            <a:off x="1329265" y="502868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89" name="Flowchart: Display 1688"/>
          <p:cNvSpPr/>
          <p:nvPr/>
        </p:nvSpPr>
        <p:spPr bwMode="auto">
          <a:xfrm rot="5400000">
            <a:off x="1200715" y="53714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0" name="Flowchart: Delay 1689"/>
          <p:cNvSpPr/>
          <p:nvPr/>
        </p:nvSpPr>
        <p:spPr bwMode="auto">
          <a:xfrm>
            <a:off x="1570169"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1" name="Flowchart: Delay 1690"/>
          <p:cNvSpPr/>
          <p:nvPr/>
        </p:nvSpPr>
        <p:spPr bwMode="auto">
          <a:xfrm rot="10800000">
            <a:off x="1180929"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2" name="Oval 1691"/>
          <p:cNvSpPr/>
          <p:nvPr/>
        </p:nvSpPr>
        <p:spPr bwMode="auto">
          <a:xfrm>
            <a:off x="1879547" y="5028692"/>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3" name="Flowchart: Display 1692"/>
          <p:cNvSpPr/>
          <p:nvPr/>
        </p:nvSpPr>
        <p:spPr bwMode="auto">
          <a:xfrm rot="5400000">
            <a:off x="1750997" y="5371503"/>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4" name="Flowchart: Delay 1693"/>
          <p:cNvSpPr/>
          <p:nvPr/>
        </p:nvSpPr>
        <p:spPr bwMode="auto">
          <a:xfrm>
            <a:off x="2120451" y="534501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5" name="Flowchart: Delay 1694"/>
          <p:cNvSpPr/>
          <p:nvPr/>
        </p:nvSpPr>
        <p:spPr bwMode="auto">
          <a:xfrm rot="10800000">
            <a:off x="1731211" y="5345015"/>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6" name="Oval 1695"/>
          <p:cNvSpPr/>
          <p:nvPr/>
        </p:nvSpPr>
        <p:spPr bwMode="auto">
          <a:xfrm>
            <a:off x="2448545" y="5028688"/>
            <a:ext cx="220422" cy="22478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7" name="Flowchart: Display 1696"/>
          <p:cNvSpPr/>
          <p:nvPr/>
        </p:nvSpPr>
        <p:spPr bwMode="auto">
          <a:xfrm rot="5400000">
            <a:off x="2319995" y="5371499"/>
            <a:ext cx="477523" cy="266398"/>
          </a:xfrm>
          <a:prstGeom prst="flowChartDisp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8" name="Flowchart: Delay 1697"/>
          <p:cNvSpPr/>
          <p:nvPr/>
        </p:nvSpPr>
        <p:spPr bwMode="auto">
          <a:xfrm>
            <a:off x="2689450"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99" name="Flowchart: Delay 1698"/>
          <p:cNvSpPr/>
          <p:nvPr/>
        </p:nvSpPr>
        <p:spPr bwMode="auto">
          <a:xfrm rot="10800000">
            <a:off x="2300209" y="5345011"/>
            <a:ext cx="125350" cy="104004"/>
          </a:xfrm>
          <a:prstGeom prst="flowChartDelay">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83" name="TextBox 382"/>
          <p:cNvSpPr txBox="1"/>
          <p:nvPr/>
        </p:nvSpPr>
        <p:spPr>
          <a:xfrm>
            <a:off x="6131038" y="6834986"/>
            <a:ext cx="232766" cy="176114"/>
          </a:xfrm>
          <a:prstGeom prst="rect">
            <a:avLst/>
          </a:prstGeom>
          <a:noFill/>
        </p:spPr>
        <p:txBody>
          <a:bodyPr wrap="square" lIns="0" tIns="0" rIns="0" bIns="0" rtlCol="0">
            <a:spAutoFit/>
          </a:bodyPr>
          <a:lstStyle/>
          <a:p>
            <a:pPr defTabSz="932559"/>
            <a:r>
              <a:rPr lang="en-US" sz="1122" spc="-71" dirty="0">
                <a:gradFill>
                  <a:gsLst>
                    <a:gs pos="2917">
                      <a:srgbClr val="797A7D"/>
                    </a:gs>
                    <a:gs pos="95000">
                      <a:srgbClr val="797A7D"/>
                    </a:gs>
                  </a:gsLst>
                  <a:lin ang="5400000" scaled="0"/>
                </a:gradFill>
                <a:cs typeface="Arial" charset="0"/>
              </a:rPr>
              <a:t>19</a:t>
            </a:r>
            <a:endParaRPr lang="en-US" sz="2448" spc="-71" dirty="0">
              <a:gradFill>
                <a:gsLst>
                  <a:gs pos="2917">
                    <a:srgbClr val="797A7D"/>
                  </a:gs>
                  <a:gs pos="95000">
                    <a:srgbClr val="797A7D"/>
                  </a:gs>
                </a:gsLst>
                <a:lin ang="5400000" scaled="0"/>
              </a:gradFill>
              <a:cs typeface="Arial" charset="0"/>
            </a:endParaRPr>
          </a:p>
        </p:txBody>
      </p:sp>
    </p:spTree>
    <p:extLst>
      <p:ext uri="{BB962C8B-B14F-4D97-AF65-F5344CB8AC3E}">
        <p14:creationId xmlns:p14="http://schemas.microsoft.com/office/powerpoint/2010/main" val="3052440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This is about governing the </a:t>
            </a:r>
            <a:r>
              <a:rPr lang="en-CA" dirty="0"/>
              <a:t>content and information that users store in </a:t>
            </a:r>
            <a:r>
              <a:rPr lang="en-CA" dirty="0" smtClean="0"/>
              <a:t>your systems each day</a:t>
            </a:r>
            <a:endParaRPr lang="en-CA" dirty="0"/>
          </a:p>
        </p:txBody>
      </p:sp>
      <p:sp>
        <p:nvSpPr>
          <p:cNvPr id="4" name="Text Placeholder 3"/>
          <p:cNvSpPr>
            <a:spLocks noGrp="1"/>
          </p:cNvSpPr>
          <p:nvPr>
            <p:ph type="body" sz="quarter" idx="10"/>
          </p:nvPr>
        </p:nvSpPr>
        <p:spPr/>
        <p:txBody>
          <a:bodyPr/>
          <a:lstStyle/>
          <a:p>
            <a:endParaRPr lang="en-CA"/>
          </a:p>
        </p:txBody>
      </p:sp>
    </p:spTree>
    <p:extLst>
      <p:ext uri="{BB962C8B-B14F-4D97-AF65-F5344CB8AC3E}">
        <p14:creationId xmlns:p14="http://schemas.microsoft.com/office/powerpoint/2010/main" val="423300344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Mobile Reach </a:t>
            </a:r>
            <a:endParaRPr lang="en-CA" dirty="0"/>
          </a:p>
        </p:txBody>
      </p:sp>
      <p:sp>
        <p:nvSpPr>
          <p:cNvPr id="5" name="Text Placeholder 4"/>
          <p:cNvSpPr>
            <a:spLocks noGrp="1"/>
          </p:cNvSpPr>
          <p:nvPr>
            <p:ph type="body" sz="quarter" idx="10"/>
          </p:nvPr>
        </p:nvSpPr>
        <p:spPr>
          <a:xfrm>
            <a:off x="274639" y="1212849"/>
            <a:ext cx="5486399" cy="4327338"/>
          </a:xfrm>
        </p:spPr>
        <p:txBody>
          <a:bodyPr/>
          <a:lstStyle/>
          <a:p>
            <a:r>
              <a:rPr lang="en-CA" dirty="0"/>
              <a:t>Smart devices are becoming primary devices; how do you structure information and make it accessible to be consumed in a natural way for end users? </a:t>
            </a:r>
          </a:p>
          <a:p>
            <a:endParaRPr lang="en-CA" dirty="0"/>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6218237" y="0"/>
            <a:ext cx="6238263" cy="6994525"/>
          </a:xfrm>
          <a:prstGeom prst="rect">
            <a:avLst/>
          </a:prstGeom>
        </p:spPr>
      </p:pic>
    </p:spTree>
    <p:extLst>
      <p:ext uri="{BB962C8B-B14F-4D97-AF65-F5344CB8AC3E}">
        <p14:creationId xmlns:p14="http://schemas.microsoft.com/office/powerpoint/2010/main" val="288020630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CA"/>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776" y="-2"/>
            <a:ext cx="12687362" cy="7133769"/>
          </a:xfrm>
          <a:prstGeom prst="rect">
            <a:avLst/>
          </a:prstGeom>
        </p:spPr>
      </p:pic>
      <p:sp>
        <p:nvSpPr>
          <p:cNvPr id="6" name="Rectangle 5"/>
          <p:cNvSpPr/>
          <p:nvPr/>
        </p:nvSpPr>
        <p:spPr bwMode="auto">
          <a:xfrm>
            <a:off x="280986" y="301153"/>
            <a:ext cx="6531462" cy="305209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lnSpc>
                <a:spcPct val="90000"/>
              </a:lnSpc>
              <a:spcBef>
                <a:spcPct val="0"/>
              </a:spcBef>
              <a:spcAft>
                <a:spcPts val="1224"/>
              </a:spcAft>
            </a:pPr>
            <a:r>
              <a:rPr lang="en-CA" sz="3600" dirty="0" smtClean="0">
                <a:gradFill>
                  <a:gsLst>
                    <a:gs pos="0">
                      <a:srgbClr val="FFFFFF"/>
                    </a:gs>
                    <a:gs pos="100000">
                      <a:srgbClr val="FFFFFF"/>
                    </a:gs>
                  </a:gsLst>
                  <a:lin ang="5400000" scaled="0"/>
                </a:gradFill>
                <a:latin typeface="Segoe UI Light"/>
                <a:ea typeface="Segoe UI" pitchFamily="34" charset="0"/>
                <a:cs typeface="Segoe UI" pitchFamily="34" charset="0"/>
              </a:rPr>
              <a:t>Best Practices</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smtClean="0">
                <a:gradFill>
                  <a:gsLst>
                    <a:gs pos="0">
                      <a:srgbClr val="FFFFFF"/>
                    </a:gs>
                    <a:gs pos="100000">
                      <a:srgbClr val="FFFFFF"/>
                    </a:gs>
                  </a:gsLst>
                  <a:lin ang="5400000" scaled="0"/>
                </a:gradFill>
                <a:latin typeface="Segoe UI Light"/>
                <a:ea typeface="Segoe UI" pitchFamily="34" charset="0"/>
                <a:cs typeface="Segoe UI" pitchFamily="34" charset="0"/>
              </a:rPr>
              <a:t>Determine </a:t>
            </a:r>
            <a:r>
              <a:rPr lang="en-CA" sz="2800" dirty="0">
                <a:gradFill>
                  <a:gsLst>
                    <a:gs pos="0">
                      <a:srgbClr val="FFFFFF"/>
                    </a:gs>
                    <a:gs pos="100000">
                      <a:srgbClr val="FFFFFF"/>
                    </a:gs>
                  </a:gsLst>
                  <a:lin ang="5400000" scaled="0"/>
                </a:gradFill>
                <a:latin typeface="Segoe UI Light"/>
                <a:ea typeface="Segoe UI" pitchFamily="34" charset="0"/>
                <a:cs typeface="Segoe UI" pitchFamily="34" charset="0"/>
              </a:rPr>
              <a:t>Initial principles and goals</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a:gradFill>
                  <a:gsLst>
                    <a:gs pos="0">
                      <a:srgbClr val="FFFFFF"/>
                    </a:gs>
                    <a:gs pos="100000">
                      <a:srgbClr val="FFFFFF"/>
                    </a:gs>
                  </a:gsLst>
                  <a:lin ang="5400000" scaled="0"/>
                </a:gradFill>
                <a:latin typeface="Segoe UI Light"/>
                <a:ea typeface="Segoe UI" pitchFamily="34" charset="0"/>
                <a:cs typeface="Segoe UI" pitchFamily="34" charset="0"/>
              </a:rPr>
              <a:t>Classify your business information</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a:gradFill>
                  <a:gsLst>
                    <a:gs pos="0">
                      <a:srgbClr val="FFFFFF"/>
                    </a:gs>
                    <a:gs pos="100000">
                      <a:srgbClr val="FFFFFF"/>
                    </a:gs>
                  </a:gsLst>
                  <a:lin ang="5400000" scaled="0"/>
                </a:gradFill>
                <a:latin typeface="Segoe UI Light"/>
                <a:ea typeface="Segoe UI" pitchFamily="34" charset="0"/>
                <a:cs typeface="Segoe UI" pitchFamily="34" charset="0"/>
              </a:rPr>
              <a:t>Develop an education strategy</a:t>
            </a:r>
          </a:p>
          <a:p>
            <a:pPr marL="457200" indent="-457200" defTabSz="951028" fontAlgn="base">
              <a:lnSpc>
                <a:spcPct val="90000"/>
              </a:lnSpc>
              <a:spcBef>
                <a:spcPct val="0"/>
              </a:spcBef>
              <a:spcAft>
                <a:spcPts val="1224"/>
              </a:spcAft>
              <a:buFont typeface="Arial" panose="020B0604020202020204" pitchFamily="34" charset="0"/>
              <a:buChar char="•"/>
            </a:pPr>
            <a:r>
              <a:rPr lang="en-CA" sz="2800" dirty="0">
                <a:gradFill>
                  <a:gsLst>
                    <a:gs pos="0">
                      <a:srgbClr val="FFFFFF"/>
                    </a:gs>
                    <a:gs pos="100000">
                      <a:srgbClr val="FFFFFF"/>
                    </a:gs>
                  </a:gsLst>
                  <a:lin ang="5400000" scaled="0"/>
                </a:gradFill>
                <a:latin typeface="Segoe UI Light"/>
                <a:ea typeface="Segoe UI" pitchFamily="34" charset="0"/>
                <a:cs typeface="Segoe UI" pitchFamily="34" charset="0"/>
              </a:rPr>
              <a:t>Develop an ongoing plan</a:t>
            </a:r>
          </a:p>
        </p:txBody>
      </p:sp>
    </p:spTree>
    <p:extLst>
      <p:ext uri="{BB962C8B-B14F-4D97-AF65-F5344CB8AC3E}">
        <p14:creationId xmlns:p14="http://schemas.microsoft.com/office/powerpoint/2010/main" val="86675596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solidFill>
                  <a:schemeClr val="bg1">
                    <a:lumMod val="60000"/>
                    <a:lumOff val="40000"/>
                  </a:schemeClr>
                </a:solidFill>
              </a:rPr>
              <a:t>IT</a:t>
            </a:r>
            <a:r>
              <a:rPr lang="en-CA" dirty="0" smtClean="0"/>
              <a:t> </a:t>
            </a:r>
            <a:r>
              <a:rPr lang="en-CA" dirty="0" smtClean="0">
                <a:solidFill>
                  <a:schemeClr val="bg1">
                    <a:lumMod val="60000"/>
                    <a:lumOff val="40000"/>
                  </a:schemeClr>
                </a:solidFill>
              </a:rPr>
              <a:t>Governance</a:t>
            </a:r>
            <a:r>
              <a:rPr lang="en-CA" dirty="0" smtClean="0"/>
              <a:t/>
            </a:r>
            <a:br>
              <a:rPr lang="en-CA" dirty="0" smtClean="0"/>
            </a:br>
            <a:r>
              <a:rPr lang="en-CA" dirty="0" smtClean="0">
                <a:solidFill>
                  <a:schemeClr val="bg1">
                    <a:lumMod val="60000"/>
                    <a:lumOff val="40000"/>
                  </a:schemeClr>
                </a:solidFill>
              </a:rPr>
              <a:t>Information Management</a:t>
            </a:r>
            <a:r>
              <a:rPr lang="en-CA" dirty="0" smtClean="0"/>
              <a:t/>
            </a:r>
            <a:br>
              <a:rPr lang="en-CA" dirty="0" smtClean="0"/>
            </a:br>
            <a:r>
              <a:rPr lang="en-CA" dirty="0" smtClean="0">
                <a:solidFill>
                  <a:schemeClr val="tx1"/>
                </a:solidFill>
              </a:rPr>
              <a:t>Apps</a:t>
            </a:r>
            <a:endParaRPr lang="en-CA" dirty="0">
              <a:solidFill>
                <a:schemeClr val="tx1"/>
              </a:solidFill>
            </a:endParaRPr>
          </a:p>
        </p:txBody>
      </p:sp>
    </p:spTree>
    <p:extLst>
      <p:ext uri="{BB962C8B-B14F-4D97-AF65-F5344CB8AC3E}">
        <p14:creationId xmlns:p14="http://schemas.microsoft.com/office/powerpoint/2010/main" val="149134435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b="-1"/>
          <a:stretch/>
        </p:blipFill>
        <p:spPr>
          <a:xfrm flipH="1">
            <a:off x="-2" y="-1"/>
            <a:ext cx="12436476" cy="6995517"/>
          </a:xfrm>
          <a:prstGeom prst="rect">
            <a:avLst/>
          </a:prstGeom>
        </p:spPr>
      </p:pic>
      <p:sp>
        <p:nvSpPr>
          <p:cNvPr id="3" name="Title 2"/>
          <p:cNvSpPr>
            <a:spLocks noGrp="1"/>
          </p:cNvSpPr>
          <p:nvPr>
            <p:ph type="title"/>
          </p:nvPr>
        </p:nvSpPr>
        <p:spPr/>
        <p:txBody>
          <a:bodyPr/>
          <a:lstStyle/>
          <a:p>
            <a:endParaRPr lang="en-CA"/>
          </a:p>
        </p:txBody>
      </p:sp>
      <p:sp>
        <p:nvSpPr>
          <p:cNvPr id="4" name="Text Placeholder 3"/>
          <p:cNvSpPr>
            <a:spLocks noGrp="1"/>
          </p:cNvSpPr>
          <p:nvPr>
            <p:ph type="body" sz="quarter" idx="10"/>
          </p:nvPr>
        </p:nvSpPr>
        <p:spPr>
          <a:xfrm>
            <a:off x="669679" y="1508124"/>
            <a:ext cx="4719463" cy="4431983"/>
          </a:xfrm>
          <a:solidFill>
            <a:schemeClr val="bg1">
              <a:alpha val="69000"/>
            </a:schemeClr>
          </a:solidFill>
        </p:spPr>
        <p:txBody>
          <a:bodyPr/>
          <a:lstStyle/>
          <a:p>
            <a:r>
              <a:rPr lang="en-CA" dirty="0" smtClean="0"/>
              <a:t>Apps aren’t strategic</a:t>
            </a:r>
          </a:p>
          <a:p>
            <a:r>
              <a:rPr lang="en-CA" dirty="0" smtClean="0"/>
              <a:t>Create Islands and silos of yester-year</a:t>
            </a:r>
          </a:p>
          <a:p>
            <a:r>
              <a:rPr lang="en-CA" dirty="0" smtClean="0"/>
              <a:t>Apps vs. Solutions</a:t>
            </a:r>
          </a:p>
          <a:p>
            <a:r>
              <a:rPr lang="en-CA" dirty="0"/>
              <a:t>Know when to buy vs. </a:t>
            </a:r>
            <a:r>
              <a:rPr lang="en-CA" dirty="0" smtClean="0"/>
              <a:t>build</a:t>
            </a:r>
            <a:endParaRPr lang="en-CA" dirty="0"/>
          </a:p>
        </p:txBody>
      </p:sp>
    </p:spTree>
    <p:extLst>
      <p:ext uri="{BB962C8B-B14F-4D97-AF65-F5344CB8AC3E}">
        <p14:creationId xmlns:p14="http://schemas.microsoft.com/office/powerpoint/2010/main" val="33037111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7514" y="552990"/>
            <a:ext cx="2115929" cy="21159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997"/>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997"/>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1439" y="2668919"/>
            <a:ext cx="4232418" cy="3221607"/>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062" y="3109881"/>
            <a:ext cx="4159795" cy="1513665"/>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5206" y="2745896"/>
            <a:ext cx="3636736" cy="1008955"/>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5206" y="1909766"/>
            <a:ext cx="4119513" cy="1780106"/>
          </a:xfrm>
          <a:prstGeom prst="rect">
            <a:avLst/>
          </a:prstGeom>
        </p:spPr>
      </p:pic>
      <p:sp>
        <p:nvSpPr>
          <p:cNvPr id="23" name="TextBox 22"/>
          <p:cNvSpPr txBox="1"/>
          <p:nvPr/>
        </p:nvSpPr>
        <p:spPr>
          <a:xfrm>
            <a:off x="4861298" y="2123972"/>
            <a:ext cx="7300539" cy="2710060"/>
          </a:xfrm>
          <a:prstGeom prst="rect">
            <a:avLst/>
          </a:prstGeom>
          <a:noFill/>
        </p:spPr>
        <p:txBody>
          <a:bodyPr wrap="square" lIns="182880" tIns="146304" rIns="182880" bIns="182880" rtlCol="0" anchor="t">
            <a:noAutofit/>
          </a:bodyPr>
          <a:lstStyle/>
          <a:p>
            <a:pPr defTabSz="577992"/>
            <a:r>
              <a:rPr lang="en-US" sz="72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Apps for everyone</a:t>
            </a:r>
            <a:endParaRPr lang="en-US" sz="72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819312889"/>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a:xfrm>
            <a:off x="532086" y="4042303"/>
            <a:ext cx="11377162" cy="480118"/>
          </a:xfrm>
        </p:spPr>
        <p:txBody>
          <a:bodyPr/>
          <a:lstStyle/>
          <a:p>
            <a:endParaRPr lang="en-US"/>
          </a:p>
        </p:txBody>
      </p:sp>
      <p:sp>
        <p:nvSpPr>
          <p:cNvPr id="2" name="Title 1"/>
          <p:cNvSpPr>
            <a:spLocks noGrp="1"/>
          </p:cNvSpPr>
          <p:nvPr>
            <p:ph type="title" idx="4294967295"/>
          </p:nvPr>
        </p:nvSpPr>
        <p:spPr>
          <a:xfrm>
            <a:off x="882" y="2875527"/>
            <a:ext cx="11374199" cy="1243471"/>
          </a:xfrm>
        </p:spPr>
        <p:txBody>
          <a:bodyPr/>
          <a:lstStyle/>
          <a:p>
            <a:pPr>
              <a:lnSpc>
                <a:spcPts val="4799"/>
              </a:lnSpc>
            </a:pPr>
            <a:r>
              <a:rPr lang="en-US" sz="4399" spc="-120" dirty="0"/>
              <a:t>Defining Governance</a:t>
            </a:r>
          </a:p>
        </p:txBody>
      </p:sp>
      <p:sp>
        <p:nvSpPr>
          <p:cNvPr id="9" name="Rectangle 8"/>
          <p:cNvSpPr/>
          <p:nvPr>
            <p:custDataLst>
              <p:tags r:id="rId1"/>
            </p:custDataLst>
          </p:nvPr>
        </p:nvSpPr>
        <p:spPr bwMode="auto">
          <a:xfrm>
            <a:off x="9785122" y="3758401"/>
            <a:ext cx="1662785" cy="1489832"/>
          </a:xfrm>
          <a:prstGeom prst="rect">
            <a:avLst/>
          </a:prstGeom>
          <a:solidFill>
            <a:srgbClr val="009E49"/>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flip="none" rotWithShape="1">
                  <a:gsLst>
                    <a:gs pos="0">
                      <a:srgbClr val="FFFFFF"/>
                    </a:gs>
                    <a:gs pos="100000">
                      <a:srgbClr val="FFFFFF"/>
                    </a:gs>
                  </a:gsLst>
                  <a:lin ang="5400000" scaled="0"/>
                  <a:tileRect/>
                </a:gradFill>
                <a:ea typeface="Segoe UI" pitchFamily="34" charset="0"/>
                <a:cs typeface="Segoe UI" pitchFamily="34" charset="0"/>
              </a:rPr>
              <a:t>Value</a:t>
            </a:r>
            <a:endParaRPr lang="en-US" sz="1599" spc="-71"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14" name="Rectangle 13"/>
          <p:cNvSpPr/>
          <p:nvPr/>
        </p:nvSpPr>
        <p:spPr bwMode="auto">
          <a:xfrm>
            <a:off x="890517" y="2162776"/>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User </a:t>
            </a:r>
          </a:p>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Profiles </a:t>
            </a:r>
          </a:p>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and Needs </a:t>
            </a:r>
            <a:endParaRPr lang="en-US" sz="1599" spc="-71" dirty="0">
              <a:gradFill>
                <a:gsLst>
                  <a:gs pos="0">
                    <a:srgbClr val="FFFFFF"/>
                  </a:gs>
                  <a:gs pos="100000">
                    <a:srgbClr val="FFFFFF"/>
                  </a:gs>
                </a:gsLst>
                <a:lin ang="5400000" scaled="0"/>
              </a:gradFill>
              <a:ea typeface="Segoe UI" pitchFamily="34" charset="0"/>
              <a:cs typeface="Segoe UI"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5243" y="2238965"/>
            <a:ext cx="647610" cy="91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bwMode="auto">
          <a:xfrm>
            <a:off x="9785122" y="2155832"/>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Service Architecture</a:t>
            </a:r>
          </a:p>
        </p:txBody>
      </p:sp>
      <p:sp>
        <p:nvSpPr>
          <p:cNvPr id="22" name="Freeform 21"/>
          <p:cNvSpPr>
            <a:spLocks noEditPoints="1"/>
          </p:cNvSpPr>
          <p:nvPr/>
        </p:nvSpPr>
        <p:spPr bwMode="black">
          <a:xfrm>
            <a:off x="10674925" y="2252476"/>
            <a:ext cx="655750" cy="784972"/>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85" tIns="41143" rIns="82285" bIns="4114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23" name="Rectangle 22"/>
          <p:cNvSpPr/>
          <p:nvPr/>
        </p:nvSpPr>
        <p:spPr bwMode="auto">
          <a:xfrm>
            <a:off x="2664639" y="2157014"/>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Business and Technical Needs</a:t>
            </a:r>
          </a:p>
        </p:txBody>
      </p:sp>
      <p:pic>
        <p:nvPicPr>
          <p:cNvPr id="24" name="Picture 23" descr="C:\Users\sakuu\Documents\Ballmer WPC\AI\work.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3900448" y="2954174"/>
            <a:ext cx="268743" cy="57207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MAGNUM\Projects\Microsoft\Cloud Power FY12\Design\ICONS_PNG\Tower.png"/>
          <p:cNvPicPr>
            <a:picLocks noChangeAspect="1" noChangeArrowheads="1"/>
          </p:cNvPicPr>
          <p:nvPr/>
        </p:nvPicPr>
        <p:blipFill>
          <a:blip r:embed="rId8" cstate="print">
            <a:lum bright="100000" contrast="100000"/>
          </a:blip>
          <a:stretch>
            <a:fillRect/>
          </a:stretch>
        </p:blipFill>
        <p:spPr bwMode="auto">
          <a:xfrm>
            <a:off x="3105023" y="2028149"/>
            <a:ext cx="823046" cy="823046"/>
          </a:xfrm>
          <a:prstGeom prst="rect">
            <a:avLst/>
          </a:prstGeom>
          <a:noFill/>
        </p:spPr>
      </p:pic>
      <p:sp>
        <p:nvSpPr>
          <p:cNvPr id="26" name="Rectangle 25"/>
          <p:cNvSpPr/>
          <p:nvPr/>
        </p:nvSpPr>
        <p:spPr bwMode="auto">
          <a:xfrm>
            <a:off x="4438758" y="2157013"/>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pc="-71" dirty="0">
                <a:gradFill>
                  <a:gsLst>
                    <a:gs pos="0">
                      <a:srgbClr val="FFFFFF"/>
                    </a:gs>
                    <a:gs pos="100000">
                      <a:srgbClr val="FFFFFF"/>
                    </a:gs>
                  </a:gsLst>
                  <a:lin ang="5400000" scaled="0"/>
                </a:gradFill>
                <a:ea typeface="Segoe UI" pitchFamily="34" charset="0"/>
                <a:cs typeface="Segoe UI" pitchFamily="34" charset="0"/>
              </a:rPr>
              <a:t>Workload Strategies</a:t>
            </a:r>
          </a:p>
        </p:txBody>
      </p:sp>
      <p:grpSp>
        <p:nvGrpSpPr>
          <p:cNvPr id="27" name="Group 26"/>
          <p:cNvGrpSpPr/>
          <p:nvPr/>
        </p:nvGrpSpPr>
        <p:grpSpPr bwMode="black">
          <a:xfrm rot="5400000">
            <a:off x="5199183" y="2175131"/>
            <a:ext cx="761892" cy="867790"/>
            <a:chOff x="8587169" y="5108012"/>
            <a:chExt cx="1184275" cy="1214438"/>
          </a:xfrm>
          <a:solidFill>
            <a:schemeClr val="tx1"/>
          </a:solidFill>
        </p:grpSpPr>
        <p:sp>
          <p:nvSpPr>
            <p:cNvPr id="28" name="Freeform 27"/>
            <p:cNvSpPr>
              <a:spLocks noEditPoints="1"/>
            </p:cNvSpPr>
            <p:nvPr/>
          </p:nvSpPr>
          <p:spPr bwMode="black">
            <a:xfrm>
              <a:off x="8587169" y="5108012"/>
              <a:ext cx="1184275" cy="1214438"/>
            </a:xfrm>
            <a:custGeom>
              <a:avLst/>
              <a:gdLst>
                <a:gd name="T0" fmla="*/ 0 w 316"/>
                <a:gd name="T1" fmla="*/ 78 h 324"/>
                <a:gd name="T2" fmla="*/ 0 w 316"/>
                <a:gd name="T3" fmla="*/ 63 h 324"/>
                <a:gd name="T4" fmla="*/ 0 w 316"/>
                <a:gd name="T5" fmla="*/ 47 h 324"/>
                <a:gd name="T6" fmla="*/ 0 w 316"/>
                <a:gd name="T7" fmla="*/ 16 h 324"/>
                <a:gd name="T8" fmla="*/ 0 w 316"/>
                <a:gd name="T9" fmla="*/ 0 h 324"/>
                <a:gd name="T10" fmla="*/ 13 w 316"/>
                <a:gd name="T11" fmla="*/ 78 h 324"/>
                <a:gd name="T12" fmla="*/ 15 w 316"/>
                <a:gd name="T13" fmla="*/ 0 h 324"/>
                <a:gd name="T14" fmla="*/ 26 w 316"/>
                <a:gd name="T15" fmla="*/ 78 h 324"/>
                <a:gd name="T16" fmla="*/ 31 w 316"/>
                <a:gd name="T17" fmla="*/ 0 h 324"/>
                <a:gd name="T18" fmla="*/ 46 w 316"/>
                <a:gd name="T19" fmla="*/ 0 h 324"/>
                <a:gd name="T20" fmla="*/ 52 w 316"/>
                <a:gd name="T21" fmla="*/ 78 h 324"/>
                <a:gd name="T22" fmla="*/ 39 w 316"/>
                <a:gd name="T23" fmla="*/ 78 h 324"/>
                <a:gd name="T24" fmla="*/ 62 w 316"/>
                <a:gd name="T25" fmla="*/ 0 h 324"/>
                <a:gd name="T26" fmla="*/ 65 w 316"/>
                <a:gd name="T27" fmla="*/ 78 h 324"/>
                <a:gd name="T28" fmla="*/ 78 w 316"/>
                <a:gd name="T29" fmla="*/ 0 h 324"/>
                <a:gd name="T30" fmla="*/ 78 w 316"/>
                <a:gd name="T31" fmla="*/ 78 h 324"/>
                <a:gd name="T32" fmla="*/ 78 w 316"/>
                <a:gd name="T33" fmla="*/ 63 h 324"/>
                <a:gd name="T34" fmla="*/ 78 w 316"/>
                <a:gd name="T35" fmla="*/ 47 h 324"/>
                <a:gd name="T36" fmla="*/ 78 w 316"/>
                <a:gd name="T37" fmla="*/ 16 h 324"/>
                <a:gd name="T38" fmla="*/ 0 w 316"/>
                <a:gd name="T39" fmla="*/ 32 h 324"/>
                <a:gd name="T40" fmla="*/ 78 w 316"/>
                <a:gd name="T41" fmla="*/ 32 h 324"/>
                <a:gd name="T42" fmla="*/ 316 w 316"/>
                <a:gd name="T43" fmla="*/ 182 h 324"/>
                <a:gd name="T44" fmla="*/ 114 w 316"/>
                <a:gd name="T45" fmla="*/ 42 h 324"/>
                <a:gd name="T46" fmla="*/ 114 w 316"/>
                <a:gd name="T47" fmla="*/ 49 h 324"/>
                <a:gd name="T48" fmla="*/ 116 w 316"/>
                <a:gd name="T49" fmla="*/ 28 h 324"/>
                <a:gd name="T50" fmla="*/ 119 w 316"/>
                <a:gd name="T51" fmla="*/ 62 h 324"/>
                <a:gd name="T52" fmla="*/ 123 w 316"/>
                <a:gd name="T53" fmla="*/ 16 h 324"/>
                <a:gd name="T54" fmla="*/ 127 w 316"/>
                <a:gd name="T55" fmla="*/ 73 h 324"/>
                <a:gd name="T56" fmla="*/ 133 w 316"/>
                <a:gd name="T57" fmla="*/ 7 h 324"/>
                <a:gd name="T58" fmla="*/ 138 w 316"/>
                <a:gd name="T59" fmla="*/ 81 h 324"/>
                <a:gd name="T60" fmla="*/ 146 w 316"/>
                <a:gd name="T61" fmla="*/ 1 h 324"/>
                <a:gd name="T62" fmla="*/ 158 w 316"/>
                <a:gd name="T63" fmla="*/ 84 h 324"/>
                <a:gd name="T64" fmla="*/ 166 w 316"/>
                <a:gd name="T65" fmla="*/ 2 h 324"/>
                <a:gd name="T66" fmla="*/ 172 w 316"/>
                <a:gd name="T67" fmla="*/ 81 h 324"/>
                <a:gd name="T68" fmla="*/ 179 w 316"/>
                <a:gd name="T69" fmla="*/ 7 h 324"/>
                <a:gd name="T70" fmla="*/ 183 w 316"/>
                <a:gd name="T71" fmla="*/ 74 h 324"/>
                <a:gd name="T72" fmla="*/ 189 w 316"/>
                <a:gd name="T73" fmla="*/ 17 h 324"/>
                <a:gd name="T74" fmla="*/ 192 w 316"/>
                <a:gd name="T75" fmla="*/ 63 h 324"/>
                <a:gd name="T76" fmla="*/ 196 w 316"/>
                <a:gd name="T77" fmla="*/ 29 h 324"/>
                <a:gd name="T78" fmla="*/ 197 w 316"/>
                <a:gd name="T79" fmla="*/ 50 h 324"/>
                <a:gd name="T80" fmla="*/ 198 w 316"/>
                <a:gd name="T81" fmla="*/ 42 h 324"/>
                <a:gd name="T82" fmla="*/ 316 w 316"/>
                <a:gd name="T83" fmla="*/ 249 h 324"/>
                <a:gd name="T84" fmla="*/ 146 w 316"/>
                <a:gd name="T85" fmla="*/ 249 h 324"/>
                <a:gd name="T86" fmla="*/ 0 w 316"/>
                <a:gd name="T87" fmla="*/ 189 h 324"/>
                <a:gd name="T88" fmla="*/ 0 w 316"/>
                <a:gd name="T89" fmla="*/ 198 h 324"/>
                <a:gd name="T90" fmla="*/ 0 w 316"/>
                <a:gd name="T91" fmla="*/ 177 h 324"/>
                <a:gd name="T92" fmla="*/ 0 w 316"/>
                <a:gd name="T93" fmla="*/ 165 h 324"/>
                <a:gd name="T94" fmla="*/ 0 w 316"/>
                <a:gd name="T95" fmla="*/ 153 h 324"/>
                <a:gd name="T96" fmla="*/ 0 w 316"/>
                <a:gd name="T97" fmla="*/ 141 h 324"/>
                <a:gd name="T98" fmla="*/ 0 w 316"/>
                <a:gd name="T99" fmla="*/ 129 h 324"/>
                <a:gd name="T100" fmla="*/ 6 w 316"/>
                <a:gd name="T101" fmla="*/ 120 h 324"/>
                <a:gd name="T102" fmla="*/ 16 w 316"/>
                <a:gd name="T103" fmla="*/ 189 h 324"/>
                <a:gd name="T104" fmla="*/ 16 w 316"/>
                <a:gd name="T105" fmla="*/ 124 h 324"/>
                <a:gd name="T106" fmla="*/ 27 w 316"/>
                <a:gd name="T107" fmla="*/ 183 h 324"/>
                <a:gd name="T108" fmla="*/ 27 w 316"/>
                <a:gd name="T109" fmla="*/ 130 h 324"/>
                <a:gd name="T110" fmla="*/ 37 w 316"/>
                <a:gd name="T111" fmla="*/ 177 h 324"/>
                <a:gd name="T112" fmla="*/ 37 w 316"/>
                <a:gd name="T113" fmla="*/ 136 h 324"/>
                <a:gd name="T114" fmla="*/ 47 w 316"/>
                <a:gd name="T115" fmla="*/ 171 h 324"/>
                <a:gd name="T116" fmla="*/ 48 w 316"/>
                <a:gd name="T117" fmla="*/ 142 h 324"/>
                <a:gd name="T118" fmla="*/ 58 w 316"/>
                <a:gd name="T119" fmla="*/ 165 h 324"/>
                <a:gd name="T120" fmla="*/ 58 w 316"/>
                <a:gd name="T121" fmla="*/ 148 h 324"/>
                <a:gd name="T122" fmla="*/ 60 w 316"/>
                <a:gd name="T123" fmla="*/ 15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324">
                  <a:moveTo>
                    <a:pt x="0" y="78"/>
                  </a:moveTo>
                  <a:cubicBezTo>
                    <a:pt x="6" y="78"/>
                    <a:pt x="6" y="78"/>
                    <a:pt x="6" y="78"/>
                  </a:cubicBezTo>
                  <a:cubicBezTo>
                    <a:pt x="6" y="84"/>
                    <a:pt x="6" y="84"/>
                    <a:pt x="6" y="84"/>
                  </a:cubicBezTo>
                  <a:cubicBezTo>
                    <a:pt x="0" y="84"/>
                    <a:pt x="0" y="84"/>
                    <a:pt x="0" y="84"/>
                  </a:cubicBezTo>
                  <a:lnTo>
                    <a:pt x="0" y="78"/>
                  </a:lnTo>
                  <a:close/>
                  <a:moveTo>
                    <a:pt x="0" y="63"/>
                  </a:moveTo>
                  <a:cubicBezTo>
                    <a:pt x="6" y="63"/>
                    <a:pt x="6" y="63"/>
                    <a:pt x="6" y="63"/>
                  </a:cubicBezTo>
                  <a:cubicBezTo>
                    <a:pt x="6" y="69"/>
                    <a:pt x="6" y="69"/>
                    <a:pt x="6" y="69"/>
                  </a:cubicBezTo>
                  <a:cubicBezTo>
                    <a:pt x="0" y="69"/>
                    <a:pt x="0" y="69"/>
                    <a:pt x="0" y="69"/>
                  </a:cubicBezTo>
                  <a:lnTo>
                    <a:pt x="0" y="63"/>
                  </a:lnTo>
                  <a:close/>
                  <a:moveTo>
                    <a:pt x="0" y="47"/>
                  </a:moveTo>
                  <a:cubicBezTo>
                    <a:pt x="6" y="47"/>
                    <a:pt x="6" y="47"/>
                    <a:pt x="6" y="47"/>
                  </a:cubicBezTo>
                  <a:cubicBezTo>
                    <a:pt x="6" y="53"/>
                    <a:pt x="6" y="53"/>
                    <a:pt x="6" y="53"/>
                  </a:cubicBezTo>
                  <a:cubicBezTo>
                    <a:pt x="0" y="53"/>
                    <a:pt x="0" y="53"/>
                    <a:pt x="0" y="53"/>
                  </a:cubicBezTo>
                  <a:lnTo>
                    <a:pt x="0" y="47"/>
                  </a:lnTo>
                  <a:close/>
                  <a:moveTo>
                    <a:pt x="0" y="16"/>
                  </a:moveTo>
                  <a:cubicBezTo>
                    <a:pt x="6" y="16"/>
                    <a:pt x="6" y="16"/>
                    <a:pt x="6" y="16"/>
                  </a:cubicBezTo>
                  <a:cubicBezTo>
                    <a:pt x="6" y="22"/>
                    <a:pt x="6" y="22"/>
                    <a:pt x="6" y="22"/>
                  </a:cubicBezTo>
                  <a:cubicBezTo>
                    <a:pt x="0" y="22"/>
                    <a:pt x="0" y="22"/>
                    <a:pt x="0" y="22"/>
                  </a:cubicBezTo>
                  <a:lnTo>
                    <a:pt x="0" y="16"/>
                  </a:lnTo>
                  <a:close/>
                  <a:moveTo>
                    <a:pt x="0" y="0"/>
                  </a:moveTo>
                  <a:cubicBezTo>
                    <a:pt x="6" y="0"/>
                    <a:pt x="6" y="0"/>
                    <a:pt x="6" y="0"/>
                  </a:cubicBezTo>
                  <a:cubicBezTo>
                    <a:pt x="6" y="7"/>
                    <a:pt x="6" y="7"/>
                    <a:pt x="6" y="7"/>
                  </a:cubicBezTo>
                  <a:cubicBezTo>
                    <a:pt x="0" y="7"/>
                    <a:pt x="0" y="7"/>
                    <a:pt x="0" y="7"/>
                  </a:cubicBezTo>
                  <a:lnTo>
                    <a:pt x="0" y="0"/>
                  </a:lnTo>
                  <a:close/>
                  <a:moveTo>
                    <a:pt x="13" y="78"/>
                  </a:moveTo>
                  <a:cubicBezTo>
                    <a:pt x="19" y="78"/>
                    <a:pt x="19" y="78"/>
                    <a:pt x="19" y="78"/>
                  </a:cubicBezTo>
                  <a:cubicBezTo>
                    <a:pt x="19" y="84"/>
                    <a:pt x="19" y="84"/>
                    <a:pt x="19" y="84"/>
                  </a:cubicBezTo>
                  <a:cubicBezTo>
                    <a:pt x="13" y="84"/>
                    <a:pt x="13" y="84"/>
                    <a:pt x="13" y="84"/>
                  </a:cubicBezTo>
                  <a:lnTo>
                    <a:pt x="13" y="78"/>
                  </a:lnTo>
                  <a:close/>
                  <a:moveTo>
                    <a:pt x="15" y="0"/>
                  </a:moveTo>
                  <a:cubicBezTo>
                    <a:pt x="22" y="0"/>
                    <a:pt x="22" y="0"/>
                    <a:pt x="22" y="0"/>
                  </a:cubicBezTo>
                  <a:cubicBezTo>
                    <a:pt x="22" y="7"/>
                    <a:pt x="22" y="7"/>
                    <a:pt x="22" y="7"/>
                  </a:cubicBezTo>
                  <a:cubicBezTo>
                    <a:pt x="15" y="7"/>
                    <a:pt x="15" y="7"/>
                    <a:pt x="15" y="7"/>
                  </a:cubicBezTo>
                  <a:lnTo>
                    <a:pt x="15" y="0"/>
                  </a:lnTo>
                  <a:close/>
                  <a:moveTo>
                    <a:pt x="26" y="78"/>
                  </a:moveTo>
                  <a:cubicBezTo>
                    <a:pt x="32" y="78"/>
                    <a:pt x="32" y="78"/>
                    <a:pt x="32" y="78"/>
                  </a:cubicBezTo>
                  <a:cubicBezTo>
                    <a:pt x="32" y="84"/>
                    <a:pt x="32" y="84"/>
                    <a:pt x="32" y="84"/>
                  </a:cubicBezTo>
                  <a:cubicBezTo>
                    <a:pt x="26" y="84"/>
                    <a:pt x="26" y="84"/>
                    <a:pt x="26" y="84"/>
                  </a:cubicBezTo>
                  <a:lnTo>
                    <a:pt x="26" y="78"/>
                  </a:lnTo>
                  <a:close/>
                  <a:moveTo>
                    <a:pt x="31" y="0"/>
                  </a:moveTo>
                  <a:cubicBezTo>
                    <a:pt x="37" y="0"/>
                    <a:pt x="37" y="0"/>
                    <a:pt x="37" y="0"/>
                  </a:cubicBezTo>
                  <a:cubicBezTo>
                    <a:pt x="37" y="7"/>
                    <a:pt x="37" y="7"/>
                    <a:pt x="37" y="7"/>
                  </a:cubicBezTo>
                  <a:cubicBezTo>
                    <a:pt x="31" y="7"/>
                    <a:pt x="31" y="7"/>
                    <a:pt x="31" y="7"/>
                  </a:cubicBezTo>
                  <a:lnTo>
                    <a:pt x="31" y="0"/>
                  </a:lnTo>
                  <a:close/>
                  <a:moveTo>
                    <a:pt x="46" y="0"/>
                  </a:moveTo>
                  <a:cubicBezTo>
                    <a:pt x="53" y="0"/>
                    <a:pt x="53" y="0"/>
                    <a:pt x="53" y="0"/>
                  </a:cubicBezTo>
                  <a:cubicBezTo>
                    <a:pt x="53" y="7"/>
                    <a:pt x="53" y="7"/>
                    <a:pt x="53" y="7"/>
                  </a:cubicBezTo>
                  <a:cubicBezTo>
                    <a:pt x="46" y="7"/>
                    <a:pt x="46" y="7"/>
                    <a:pt x="46" y="7"/>
                  </a:cubicBezTo>
                  <a:lnTo>
                    <a:pt x="46" y="0"/>
                  </a:lnTo>
                  <a:close/>
                  <a:moveTo>
                    <a:pt x="52" y="78"/>
                  </a:moveTo>
                  <a:cubicBezTo>
                    <a:pt x="58" y="78"/>
                    <a:pt x="58" y="78"/>
                    <a:pt x="58" y="78"/>
                  </a:cubicBezTo>
                  <a:cubicBezTo>
                    <a:pt x="58" y="84"/>
                    <a:pt x="58" y="84"/>
                    <a:pt x="58" y="84"/>
                  </a:cubicBezTo>
                  <a:cubicBezTo>
                    <a:pt x="52" y="84"/>
                    <a:pt x="52" y="84"/>
                    <a:pt x="52" y="84"/>
                  </a:cubicBezTo>
                  <a:lnTo>
                    <a:pt x="52" y="78"/>
                  </a:lnTo>
                  <a:close/>
                  <a:moveTo>
                    <a:pt x="39" y="78"/>
                  </a:moveTo>
                  <a:cubicBezTo>
                    <a:pt x="45" y="78"/>
                    <a:pt x="45" y="78"/>
                    <a:pt x="45" y="78"/>
                  </a:cubicBezTo>
                  <a:cubicBezTo>
                    <a:pt x="45" y="84"/>
                    <a:pt x="45" y="84"/>
                    <a:pt x="45" y="84"/>
                  </a:cubicBezTo>
                  <a:cubicBezTo>
                    <a:pt x="39" y="84"/>
                    <a:pt x="39" y="84"/>
                    <a:pt x="39" y="84"/>
                  </a:cubicBezTo>
                  <a:lnTo>
                    <a:pt x="39" y="78"/>
                  </a:lnTo>
                  <a:close/>
                  <a:moveTo>
                    <a:pt x="62" y="0"/>
                  </a:moveTo>
                  <a:cubicBezTo>
                    <a:pt x="68" y="0"/>
                    <a:pt x="68" y="0"/>
                    <a:pt x="68" y="0"/>
                  </a:cubicBezTo>
                  <a:cubicBezTo>
                    <a:pt x="68" y="7"/>
                    <a:pt x="68" y="7"/>
                    <a:pt x="68" y="7"/>
                  </a:cubicBezTo>
                  <a:cubicBezTo>
                    <a:pt x="62" y="7"/>
                    <a:pt x="62" y="7"/>
                    <a:pt x="62" y="7"/>
                  </a:cubicBezTo>
                  <a:lnTo>
                    <a:pt x="62" y="0"/>
                  </a:lnTo>
                  <a:close/>
                  <a:moveTo>
                    <a:pt x="65" y="78"/>
                  </a:moveTo>
                  <a:cubicBezTo>
                    <a:pt x="71" y="78"/>
                    <a:pt x="71" y="78"/>
                    <a:pt x="71" y="78"/>
                  </a:cubicBezTo>
                  <a:cubicBezTo>
                    <a:pt x="71" y="84"/>
                    <a:pt x="71" y="84"/>
                    <a:pt x="71" y="84"/>
                  </a:cubicBezTo>
                  <a:cubicBezTo>
                    <a:pt x="65" y="84"/>
                    <a:pt x="65" y="84"/>
                    <a:pt x="65" y="84"/>
                  </a:cubicBezTo>
                  <a:lnTo>
                    <a:pt x="65" y="78"/>
                  </a:lnTo>
                  <a:close/>
                  <a:moveTo>
                    <a:pt x="78" y="0"/>
                  </a:moveTo>
                  <a:cubicBezTo>
                    <a:pt x="84" y="0"/>
                    <a:pt x="84" y="0"/>
                    <a:pt x="84" y="0"/>
                  </a:cubicBezTo>
                  <a:cubicBezTo>
                    <a:pt x="84" y="7"/>
                    <a:pt x="84" y="7"/>
                    <a:pt x="84" y="7"/>
                  </a:cubicBezTo>
                  <a:cubicBezTo>
                    <a:pt x="78" y="7"/>
                    <a:pt x="78" y="7"/>
                    <a:pt x="78" y="7"/>
                  </a:cubicBezTo>
                  <a:lnTo>
                    <a:pt x="78" y="0"/>
                  </a:lnTo>
                  <a:close/>
                  <a:moveTo>
                    <a:pt x="78" y="78"/>
                  </a:moveTo>
                  <a:cubicBezTo>
                    <a:pt x="84" y="78"/>
                    <a:pt x="84" y="78"/>
                    <a:pt x="84" y="78"/>
                  </a:cubicBezTo>
                  <a:cubicBezTo>
                    <a:pt x="84" y="84"/>
                    <a:pt x="84" y="84"/>
                    <a:pt x="84" y="84"/>
                  </a:cubicBezTo>
                  <a:cubicBezTo>
                    <a:pt x="78" y="84"/>
                    <a:pt x="78" y="84"/>
                    <a:pt x="78" y="84"/>
                  </a:cubicBezTo>
                  <a:lnTo>
                    <a:pt x="78" y="78"/>
                  </a:lnTo>
                  <a:close/>
                  <a:moveTo>
                    <a:pt x="78" y="63"/>
                  </a:moveTo>
                  <a:cubicBezTo>
                    <a:pt x="84" y="63"/>
                    <a:pt x="84" y="63"/>
                    <a:pt x="84" y="63"/>
                  </a:cubicBezTo>
                  <a:cubicBezTo>
                    <a:pt x="84" y="69"/>
                    <a:pt x="84" y="69"/>
                    <a:pt x="84" y="69"/>
                  </a:cubicBezTo>
                  <a:cubicBezTo>
                    <a:pt x="78" y="69"/>
                    <a:pt x="78" y="69"/>
                    <a:pt x="78" y="69"/>
                  </a:cubicBezTo>
                  <a:lnTo>
                    <a:pt x="78" y="63"/>
                  </a:lnTo>
                  <a:close/>
                  <a:moveTo>
                    <a:pt x="78" y="47"/>
                  </a:moveTo>
                  <a:cubicBezTo>
                    <a:pt x="84" y="47"/>
                    <a:pt x="84" y="47"/>
                    <a:pt x="84" y="47"/>
                  </a:cubicBezTo>
                  <a:cubicBezTo>
                    <a:pt x="84" y="53"/>
                    <a:pt x="84" y="53"/>
                    <a:pt x="84" y="53"/>
                  </a:cubicBezTo>
                  <a:cubicBezTo>
                    <a:pt x="78" y="53"/>
                    <a:pt x="78" y="53"/>
                    <a:pt x="78" y="53"/>
                  </a:cubicBezTo>
                  <a:lnTo>
                    <a:pt x="78" y="47"/>
                  </a:lnTo>
                  <a:close/>
                  <a:moveTo>
                    <a:pt x="78" y="16"/>
                  </a:moveTo>
                  <a:cubicBezTo>
                    <a:pt x="84" y="16"/>
                    <a:pt x="84" y="16"/>
                    <a:pt x="84" y="16"/>
                  </a:cubicBezTo>
                  <a:cubicBezTo>
                    <a:pt x="84" y="22"/>
                    <a:pt x="84" y="22"/>
                    <a:pt x="84" y="22"/>
                  </a:cubicBezTo>
                  <a:cubicBezTo>
                    <a:pt x="78" y="22"/>
                    <a:pt x="78" y="22"/>
                    <a:pt x="78" y="22"/>
                  </a:cubicBezTo>
                  <a:lnTo>
                    <a:pt x="78" y="16"/>
                  </a:lnTo>
                  <a:close/>
                  <a:moveTo>
                    <a:pt x="0" y="32"/>
                  </a:moveTo>
                  <a:cubicBezTo>
                    <a:pt x="6" y="32"/>
                    <a:pt x="6" y="32"/>
                    <a:pt x="6" y="32"/>
                  </a:cubicBezTo>
                  <a:cubicBezTo>
                    <a:pt x="6" y="38"/>
                    <a:pt x="6" y="38"/>
                    <a:pt x="6" y="38"/>
                  </a:cubicBezTo>
                  <a:cubicBezTo>
                    <a:pt x="0" y="38"/>
                    <a:pt x="0" y="38"/>
                    <a:pt x="0" y="38"/>
                  </a:cubicBezTo>
                  <a:lnTo>
                    <a:pt x="0" y="32"/>
                  </a:lnTo>
                  <a:close/>
                  <a:moveTo>
                    <a:pt x="78" y="32"/>
                  </a:moveTo>
                  <a:cubicBezTo>
                    <a:pt x="84" y="32"/>
                    <a:pt x="84" y="32"/>
                    <a:pt x="84" y="32"/>
                  </a:cubicBezTo>
                  <a:cubicBezTo>
                    <a:pt x="84" y="38"/>
                    <a:pt x="84" y="38"/>
                    <a:pt x="84" y="38"/>
                  </a:cubicBezTo>
                  <a:cubicBezTo>
                    <a:pt x="78" y="38"/>
                    <a:pt x="78" y="38"/>
                    <a:pt x="78" y="38"/>
                  </a:cubicBezTo>
                  <a:lnTo>
                    <a:pt x="78" y="32"/>
                  </a:lnTo>
                  <a:close/>
                  <a:moveTo>
                    <a:pt x="316" y="182"/>
                  </a:moveTo>
                  <a:cubicBezTo>
                    <a:pt x="316" y="161"/>
                    <a:pt x="299" y="144"/>
                    <a:pt x="278" y="144"/>
                  </a:cubicBezTo>
                  <a:cubicBezTo>
                    <a:pt x="258" y="144"/>
                    <a:pt x="241" y="161"/>
                    <a:pt x="241" y="182"/>
                  </a:cubicBezTo>
                  <a:cubicBezTo>
                    <a:pt x="241" y="203"/>
                    <a:pt x="258" y="219"/>
                    <a:pt x="278" y="219"/>
                  </a:cubicBezTo>
                  <a:cubicBezTo>
                    <a:pt x="299" y="219"/>
                    <a:pt x="316" y="203"/>
                    <a:pt x="316" y="182"/>
                  </a:cubicBezTo>
                  <a:moveTo>
                    <a:pt x="114" y="42"/>
                  </a:moveTo>
                  <a:cubicBezTo>
                    <a:pt x="114" y="39"/>
                    <a:pt x="114" y="37"/>
                    <a:pt x="114" y="35"/>
                  </a:cubicBezTo>
                  <a:cubicBezTo>
                    <a:pt x="121" y="36"/>
                    <a:pt x="121" y="36"/>
                    <a:pt x="121" y="36"/>
                  </a:cubicBezTo>
                  <a:cubicBezTo>
                    <a:pt x="120" y="38"/>
                    <a:pt x="120" y="40"/>
                    <a:pt x="120" y="42"/>
                  </a:cubicBezTo>
                  <a:lnTo>
                    <a:pt x="114" y="42"/>
                  </a:lnTo>
                  <a:close/>
                  <a:moveTo>
                    <a:pt x="114" y="49"/>
                  </a:moveTo>
                  <a:cubicBezTo>
                    <a:pt x="120" y="48"/>
                    <a:pt x="120" y="48"/>
                    <a:pt x="120" y="48"/>
                  </a:cubicBezTo>
                  <a:cubicBezTo>
                    <a:pt x="121" y="50"/>
                    <a:pt x="121" y="52"/>
                    <a:pt x="122" y="53"/>
                  </a:cubicBezTo>
                  <a:cubicBezTo>
                    <a:pt x="116" y="55"/>
                    <a:pt x="116" y="55"/>
                    <a:pt x="116" y="55"/>
                  </a:cubicBezTo>
                  <a:cubicBezTo>
                    <a:pt x="115" y="53"/>
                    <a:pt x="115" y="51"/>
                    <a:pt x="114" y="49"/>
                  </a:cubicBezTo>
                  <a:moveTo>
                    <a:pt x="116" y="28"/>
                  </a:moveTo>
                  <a:cubicBezTo>
                    <a:pt x="117" y="26"/>
                    <a:pt x="118" y="24"/>
                    <a:pt x="119" y="22"/>
                  </a:cubicBezTo>
                  <a:cubicBezTo>
                    <a:pt x="124" y="25"/>
                    <a:pt x="124" y="25"/>
                    <a:pt x="124" y="25"/>
                  </a:cubicBezTo>
                  <a:cubicBezTo>
                    <a:pt x="124" y="27"/>
                    <a:pt x="123" y="28"/>
                    <a:pt x="122" y="30"/>
                  </a:cubicBezTo>
                  <a:lnTo>
                    <a:pt x="116" y="28"/>
                  </a:lnTo>
                  <a:close/>
                  <a:moveTo>
                    <a:pt x="119" y="62"/>
                  </a:moveTo>
                  <a:cubicBezTo>
                    <a:pt x="124" y="59"/>
                    <a:pt x="124" y="59"/>
                    <a:pt x="124" y="59"/>
                  </a:cubicBezTo>
                  <a:cubicBezTo>
                    <a:pt x="125" y="61"/>
                    <a:pt x="126" y="62"/>
                    <a:pt x="127" y="64"/>
                  </a:cubicBezTo>
                  <a:cubicBezTo>
                    <a:pt x="122" y="68"/>
                    <a:pt x="122" y="68"/>
                    <a:pt x="122" y="68"/>
                  </a:cubicBezTo>
                  <a:cubicBezTo>
                    <a:pt x="121" y="66"/>
                    <a:pt x="120" y="64"/>
                    <a:pt x="119" y="62"/>
                  </a:cubicBezTo>
                  <a:moveTo>
                    <a:pt x="123" y="16"/>
                  </a:moveTo>
                  <a:cubicBezTo>
                    <a:pt x="124" y="14"/>
                    <a:pt x="126" y="13"/>
                    <a:pt x="128" y="11"/>
                  </a:cubicBezTo>
                  <a:cubicBezTo>
                    <a:pt x="132" y="16"/>
                    <a:pt x="132" y="16"/>
                    <a:pt x="132" y="16"/>
                  </a:cubicBezTo>
                  <a:cubicBezTo>
                    <a:pt x="130" y="17"/>
                    <a:pt x="129" y="18"/>
                    <a:pt x="128" y="20"/>
                  </a:cubicBezTo>
                  <a:lnTo>
                    <a:pt x="123" y="16"/>
                  </a:lnTo>
                  <a:close/>
                  <a:moveTo>
                    <a:pt x="127" y="73"/>
                  </a:moveTo>
                  <a:cubicBezTo>
                    <a:pt x="131" y="68"/>
                    <a:pt x="131" y="68"/>
                    <a:pt x="131" y="68"/>
                  </a:cubicBezTo>
                  <a:cubicBezTo>
                    <a:pt x="133" y="70"/>
                    <a:pt x="134" y="71"/>
                    <a:pt x="136" y="72"/>
                  </a:cubicBezTo>
                  <a:cubicBezTo>
                    <a:pt x="132" y="77"/>
                    <a:pt x="132" y="77"/>
                    <a:pt x="132" y="77"/>
                  </a:cubicBezTo>
                  <a:cubicBezTo>
                    <a:pt x="130" y="76"/>
                    <a:pt x="128" y="74"/>
                    <a:pt x="127" y="73"/>
                  </a:cubicBezTo>
                  <a:moveTo>
                    <a:pt x="133" y="7"/>
                  </a:moveTo>
                  <a:cubicBezTo>
                    <a:pt x="135" y="6"/>
                    <a:pt x="137" y="5"/>
                    <a:pt x="139" y="4"/>
                  </a:cubicBezTo>
                  <a:cubicBezTo>
                    <a:pt x="142" y="9"/>
                    <a:pt x="142" y="9"/>
                    <a:pt x="142" y="9"/>
                  </a:cubicBezTo>
                  <a:cubicBezTo>
                    <a:pt x="140" y="10"/>
                    <a:pt x="138" y="11"/>
                    <a:pt x="137" y="12"/>
                  </a:cubicBezTo>
                  <a:lnTo>
                    <a:pt x="133" y="7"/>
                  </a:lnTo>
                  <a:close/>
                  <a:moveTo>
                    <a:pt x="138" y="81"/>
                  </a:moveTo>
                  <a:cubicBezTo>
                    <a:pt x="141" y="75"/>
                    <a:pt x="141" y="75"/>
                    <a:pt x="141" y="75"/>
                  </a:cubicBezTo>
                  <a:cubicBezTo>
                    <a:pt x="143" y="76"/>
                    <a:pt x="144" y="76"/>
                    <a:pt x="146" y="77"/>
                  </a:cubicBezTo>
                  <a:cubicBezTo>
                    <a:pt x="145" y="83"/>
                    <a:pt x="145" y="83"/>
                    <a:pt x="145" y="83"/>
                  </a:cubicBezTo>
                  <a:cubicBezTo>
                    <a:pt x="142" y="82"/>
                    <a:pt x="140" y="82"/>
                    <a:pt x="138" y="81"/>
                  </a:cubicBezTo>
                  <a:moveTo>
                    <a:pt x="146" y="1"/>
                  </a:moveTo>
                  <a:cubicBezTo>
                    <a:pt x="148" y="1"/>
                    <a:pt x="150" y="1"/>
                    <a:pt x="153" y="0"/>
                  </a:cubicBezTo>
                  <a:cubicBezTo>
                    <a:pt x="153" y="7"/>
                    <a:pt x="153" y="7"/>
                    <a:pt x="153" y="7"/>
                  </a:cubicBezTo>
                  <a:cubicBezTo>
                    <a:pt x="151" y="7"/>
                    <a:pt x="149" y="7"/>
                    <a:pt x="147" y="8"/>
                  </a:cubicBezTo>
                  <a:lnTo>
                    <a:pt x="146" y="1"/>
                  </a:lnTo>
                  <a:close/>
                  <a:moveTo>
                    <a:pt x="152" y="84"/>
                  </a:moveTo>
                  <a:cubicBezTo>
                    <a:pt x="152" y="78"/>
                    <a:pt x="152" y="78"/>
                    <a:pt x="152" y="78"/>
                  </a:cubicBezTo>
                  <a:cubicBezTo>
                    <a:pt x="153" y="78"/>
                    <a:pt x="155" y="78"/>
                    <a:pt x="156" y="78"/>
                  </a:cubicBezTo>
                  <a:cubicBezTo>
                    <a:pt x="157" y="78"/>
                    <a:pt x="157" y="78"/>
                    <a:pt x="158" y="78"/>
                  </a:cubicBezTo>
                  <a:cubicBezTo>
                    <a:pt x="158" y="84"/>
                    <a:pt x="158" y="84"/>
                    <a:pt x="158" y="84"/>
                  </a:cubicBezTo>
                  <a:cubicBezTo>
                    <a:pt x="157" y="84"/>
                    <a:pt x="157" y="84"/>
                    <a:pt x="156" y="84"/>
                  </a:cubicBezTo>
                  <a:cubicBezTo>
                    <a:pt x="154" y="84"/>
                    <a:pt x="153" y="84"/>
                    <a:pt x="152" y="84"/>
                  </a:cubicBezTo>
                  <a:moveTo>
                    <a:pt x="159" y="7"/>
                  </a:moveTo>
                  <a:cubicBezTo>
                    <a:pt x="160" y="0"/>
                    <a:pt x="160" y="0"/>
                    <a:pt x="160" y="0"/>
                  </a:cubicBezTo>
                  <a:cubicBezTo>
                    <a:pt x="162" y="1"/>
                    <a:pt x="164" y="1"/>
                    <a:pt x="166" y="2"/>
                  </a:cubicBezTo>
                  <a:cubicBezTo>
                    <a:pt x="165" y="8"/>
                    <a:pt x="165" y="8"/>
                    <a:pt x="165" y="8"/>
                  </a:cubicBezTo>
                  <a:cubicBezTo>
                    <a:pt x="163" y="7"/>
                    <a:pt x="161" y="7"/>
                    <a:pt x="159" y="7"/>
                  </a:cubicBezTo>
                  <a:moveTo>
                    <a:pt x="164" y="77"/>
                  </a:moveTo>
                  <a:cubicBezTo>
                    <a:pt x="166" y="77"/>
                    <a:pt x="168" y="76"/>
                    <a:pt x="169" y="76"/>
                  </a:cubicBezTo>
                  <a:cubicBezTo>
                    <a:pt x="172" y="81"/>
                    <a:pt x="172" y="81"/>
                    <a:pt x="172" y="81"/>
                  </a:cubicBezTo>
                  <a:cubicBezTo>
                    <a:pt x="170" y="82"/>
                    <a:pt x="168" y="83"/>
                    <a:pt x="165" y="83"/>
                  </a:cubicBezTo>
                  <a:lnTo>
                    <a:pt x="164" y="77"/>
                  </a:lnTo>
                  <a:close/>
                  <a:moveTo>
                    <a:pt x="170" y="10"/>
                  </a:moveTo>
                  <a:cubicBezTo>
                    <a:pt x="173" y="4"/>
                    <a:pt x="173" y="4"/>
                    <a:pt x="173" y="4"/>
                  </a:cubicBezTo>
                  <a:cubicBezTo>
                    <a:pt x="175" y="5"/>
                    <a:pt x="177" y="6"/>
                    <a:pt x="179" y="7"/>
                  </a:cubicBezTo>
                  <a:cubicBezTo>
                    <a:pt x="175" y="12"/>
                    <a:pt x="175" y="12"/>
                    <a:pt x="175" y="12"/>
                  </a:cubicBezTo>
                  <a:cubicBezTo>
                    <a:pt x="174" y="11"/>
                    <a:pt x="172" y="10"/>
                    <a:pt x="170" y="10"/>
                  </a:cubicBezTo>
                  <a:moveTo>
                    <a:pt x="175" y="73"/>
                  </a:moveTo>
                  <a:cubicBezTo>
                    <a:pt x="176" y="72"/>
                    <a:pt x="178" y="71"/>
                    <a:pt x="179" y="69"/>
                  </a:cubicBezTo>
                  <a:cubicBezTo>
                    <a:pt x="183" y="74"/>
                    <a:pt x="183" y="74"/>
                    <a:pt x="183" y="74"/>
                  </a:cubicBezTo>
                  <a:cubicBezTo>
                    <a:pt x="182" y="75"/>
                    <a:pt x="180" y="77"/>
                    <a:pt x="178" y="78"/>
                  </a:cubicBezTo>
                  <a:lnTo>
                    <a:pt x="175" y="73"/>
                  </a:lnTo>
                  <a:close/>
                  <a:moveTo>
                    <a:pt x="180" y="16"/>
                  </a:moveTo>
                  <a:cubicBezTo>
                    <a:pt x="184" y="12"/>
                    <a:pt x="184" y="12"/>
                    <a:pt x="184" y="12"/>
                  </a:cubicBezTo>
                  <a:cubicBezTo>
                    <a:pt x="186" y="13"/>
                    <a:pt x="188" y="15"/>
                    <a:pt x="189" y="17"/>
                  </a:cubicBezTo>
                  <a:cubicBezTo>
                    <a:pt x="184" y="20"/>
                    <a:pt x="184" y="20"/>
                    <a:pt x="184" y="20"/>
                  </a:cubicBezTo>
                  <a:cubicBezTo>
                    <a:pt x="183" y="19"/>
                    <a:pt x="182" y="17"/>
                    <a:pt x="180" y="16"/>
                  </a:cubicBezTo>
                  <a:moveTo>
                    <a:pt x="184" y="65"/>
                  </a:moveTo>
                  <a:cubicBezTo>
                    <a:pt x="185" y="63"/>
                    <a:pt x="186" y="62"/>
                    <a:pt x="187" y="60"/>
                  </a:cubicBezTo>
                  <a:cubicBezTo>
                    <a:pt x="192" y="63"/>
                    <a:pt x="192" y="63"/>
                    <a:pt x="192" y="63"/>
                  </a:cubicBezTo>
                  <a:cubicBezTo>
                    <a:pt x="191" y="65"/>
                    <a:pt x="190" y="67"/>
                    <a:pt x="188" y="69"/>
                  </a:cubicBezTo>
                  <a:lnTo>
                    <a:pt x="184" y="65"/>
                  </a:lnTo>
                  <a:close/>
                  <a:moveTo>
                    <a:pt x="187" y="26"/>
                  </a:moveTo>
                  <a:cubicBezTo>
                    <a:pt x="193" y="23"/>
                    <a:pt x="193" y="23"/>
                    <a:pt x="193" y="23"/>
                  </a:cubicBezTo>
                  <a:cubicBezTo>
                    <a:pt x="194" y="25"/>
                    <a:pt x="195" y="27"/>
                    <a:pt x="196" y="29"/>
                  </a:cubicBezTo>
                  <a:cubicBezTo>
                    <a:pt x="190" y="31"/>
                    <a:pt x="190" y="31"/>
                    <a:pt x="190" y="31"/>
                  </a:cubicBezTo>
                  <a:cubicBezTo>
                    <a:pt x="189" y="29"/>
                    <a:pt x="188" y="27"/>
                    <a:pt x="187" y="26"/>
                  </a:cubicBezTo>
                  <a:moveTo>
                    <a:pt x="189" y="55"/>
                  </a:moveTo>
                  <a:cubicBezTo>
                    <a:pt x="190" y="53"/>
                    <a:pt x="191" y="51"/>
                    <a:pt x="191" y="49"/>
                  </a:cubicBezTo>
                  <a:cubicBezTo>
                    <a:pt x="197" y="50"/>
                    <a:pt x="197" y="50"/>
                    <a:pt x="197" y="50"/>
                  </a:cubicBezTo>
                  <a:cubicBezTo>
                    <a:pt x="197" y="53"/>
                    <a:pt x="196" y="55"/>
                    <a:pt x="195" y="57"/>
                  </a:cubicBezTo>
                  <a:lnTo>
                    <a:pt x="189" y="55"/>
                  </a:lnTo>
                  <a:close/>
                  <a:moveTo>
                    <a:pt x="191" y="37"/>
                  </a:moveTo>
                  <a:cubicBezTo>
                    <a:pt x="197" y="36"/>
                    <a:pt x="197" y="36"/>
                    <a:pt x="197" y="36"/>
                  </a:cubicBezTo>
                  <a:cubicBezTo>
                    <a:pt x="198" y="38"/>
                    <a:pt x="198" y="40"/>
                    <a:pt x="198" y="42"/>
                  </a:cubicBezTo>
                  <a:cubicBezTo>
                    <a:pt x="198" y="43"/>
                    <a:pt x="198" y="43"/>
                    <a:pt x="198" y="43"/>
                  </a:cubicBezTo>
                  <a:cubicBezTo>
                    <a:pt x="192" y="43"/>
                    <a:pt x="192" y="43"/>
                    <a:pt x="192" y="43"/>
                  </a:cubicBezTo>
                  <a:cubicBezTo>
                    <a:pt x="192" y="42"/>
                    <a:pt x="192" y="42"/>
                    <a:pt x="192" y="42"/>
                  </a:cubicBezTo>
                  <a:cubicBezTo>
                    <a:pt x="192" y="40"/>
                    <a:pt x="191" y="39"/>
                    <a:pt x="191" y="37"/>
                  </a:cubicBezTo>
                  <a:moveTo>
                    <a:pt x="316" y="249"/>
                  </a:moveTo>
                  <a:cubicBezTo>
                    <a:pt x="241" y="249"/>
                    <a:pt x="241" y="249"/>
                    <a:pt x="241" y="249"/>
                  </a:cubicBezTo>
                  <a:cubicBezTo>
                    <a:pt x="241" y="324"/>
                    <a:pt x="241" y="324"/>
                    <a:pt x="241" y="324"/>
                  </a:cubicBezTo>
                  <a:cubicBezTo>
                    <a:pt x="316" y="324"/>
                    <a:pt x="316" y="324"/>
                    <a:pt x="316" y="324"/>
                  </a:cubicBezTo>
                  <a:lnTo>
                    <a:pt x="316" y="249"/>
                  </a:lnTo>
                  <a:close/>
                  <a:moveTo>
                    <a:pt x="146" y="249"/>
                  </a:moveTo>
                  <a:cubicBezTo>
                    <a:pt x="146" y="324"/>
                    <a:pt x="146" y="324"/>
                    <a:pt x="146" y="324"/>
                  </a:cubicBezTo>
                  <a:cubicBezTo>
                    <a:pt x="211" y="287"/>
                    <a:pt x="211" y="287"/>
                    <a:pt x="211" y="287"/>
                  </a:cubicBezTo>
                  <a:lnTo>
                    <a:pt x="146" y="249"/>
                  </a:lnTo>
                  <a:close/>
                  <a:moveTo>
                    <a:pt x="0" y="198"/>
                  </a:moveTo>
                  <a:cubicBezTo>
                    <a:pt x="0" y="189"/>
                    <a:pt x="0" y="189"/>
                    <a:pt x="0" y="189"/>
                  </a:cubicBezTo>
                  <a:cubicBezTo>
                    <a:pt x="6" y="189"/>
                    <a:pt x="6" y="189"/>
                    <a:pt x="6" y="189"/>
                  </a:cubicBezTo>
                  <a:cubicBezTo>
                    <a:pt x="6" y="193"/>
                    <a:pt x="6" y="193"/>
                    <a:pt x="6" y="193"/>
                  </a:cubicBezTo>
                  <a:cubicBezTo>
                    <a:pt x="5" y="193"/>
                    <a:pt x="5" y="193"/>
                    <a:pt x="5" y="193"/>
                  </a:cubicBezTo>
                  <a:cubicBezTo>
                    <a:pt x="6" y="195"/>
                    <a:pt x="6" y="195"/>
                    <a:pt x="6" y="195"/>
                  </a:cubicBezTo>
                  <a:lnTo>
                    <a:pt x="0" y="198"/>
                  </a:lnTo>
                  <a:close/>
                  <a:moveTo>
                    <a:pt x="0" y="177"/>
                  </a:moveTo>
                  <a:cubicBezTo>
                    <a:pt x="6" y="177"/>
                    <a:pt x="6" y="177"/>
                    <a:pt x="6" y="177"/>
                  </a:cubicBezTo>
                  <a:cubicBezTo>
                    <a:pt x="6" y="183"/>
                    <a:pt x="6" y="183"/>
                    <a:pt x="6" y="183"/>
                  </a:cubicBezTo>
                  <a:cubicBezTo>
                    <a:pt x="0" y="183"/>
                    <a:pt x="0" y="183"/>
                    <a:pt x="0" y="183"/>
                  </a:cubicBezTo>
                  <a:lnTo>
                    <a:pt x="0" y="177"/>
                  </a:lnTo>
                  <a:close/>
                  <a:moveTo>
                    <a:pt x="0" y="165"/>
                  </a:moveTo>
                  <a:cubicBezTo>
                    <a:pt x="6" y="165"/>
                    <a:pt x="6" y="165"/>
                    <a:pt x="6" y="165"/>
                  </a:cubicBezTo>
                  <a:cubicBezTo>
                    <a:pt x="6" y="171"/>
                    <a:pt x="6" y="171"/>
                    <a:pt x="6" y="171"/>
                  </a:cubicBezTo>
                  <a:cubicBezTo>
                    <a:pt x="0" y="171"/>
                    <a:pt x="0" y="171"/>
                    <a:pt x="0" y="171"/>
                  </a:cubicBezTo>
                  <a:lnTo>
                    <a:pt x="0" y="165"/>
                  </a:lnTo>
                  <a:close/>
                  <a:moveTo>
                    <a:pt x="0" y="153"/>
                  </a:moveTo>
                  <a:cubicBezTo>
                    <a:pt x="6" y="153"/>
                    <a:pt x="6" y="153"/>
                    <a:pt x="6" y="153"/>
                  </a:cubicBezTo>
                  <a:cubicBezTo>
                    <a:pt x="6" y="159"/>
                    <a:pt x="6" y="159"/>
                    <a:pt x="6" y="159"/>
                  </a:cubicBezTo>
                  <a:cubicBezTo>
                    <a:pt x="0" y="159"/>
                    <a:pt x="0" y="159"/>
                    <a:pt x="0" y="159"/>
                  </a:cubicBezTo>
                  <a:lnTo>
                    <a:pt x="0" y="153"/>
                  </a:lnTo>
                  <a:close/>
                  <a:moveTo>
                    <a:pt x="0" y="141"/>
                  </a:moveTo>
                  <a:cubicBezTo>
                    <a:pt x="6" y="141"/>
                    <a:pt x="6" y="141"/>
                    <a:pt x="6" y="141"/>
                  </a:cubicBezTo>
                  <a:cubicBezTo>
                    <a:pt x="6" y="147"/>
                    <a:pt x="6" y="147"/>
                    <a:pt x="6" y="147"/>
                  </a:cubicBezTo>
                  <a:cubicBezTo>
                    <a:pt x="0" y="147"/>
                    <a:pt x="0" y="147"/>
                    <a:pt x="0" y="147"/>
                  </a:cubicBezTo>
                  <a:lnTo>
                    <a:pt x="0" y="141"/>
                  </a:lnTo>
                  <a:close/>
                  <a:moveTo>
                    <a:pt x="0" y="129"/>
                  </a:moveTo>
                  <a:cubicBezTo>
                    <a:pt x="6" y="129"/>
                    <a:pt x="6" y="129"/>
                    <a:pt x="6" y="129"/>
                  </a:cubicBezTo>
                  <a:cubicBezTo>
                    <a:pt x="6" y="135"/>
                    <a:pt x="6" y="135"/>
                    <a:pt x="6" y="135"/>
                  </a:cubicBezTo>
                  <a:cubicBezTo>
                    <a:pt x="0" y="135"/>
                    <a:pt x="0" y="135"/>
                    <a:pt x="0" y="135"/>
                  </a:cubicBezTo>
                  <a:lnTo>
                    <a:pt x="0" y="129"/>
                  </a:lnTo>
                  <a:close/>
                  <a:moveTo>
                    <a:pt x="0" y="123"/>
                  </a:moveTo>
                  <a:cubicBezTo>
                    <a:pt x="0" y="114"/>
                    <a:pt x="0" y="114"/>
                    <a:pt x="0" y="114"/>
                  </a:cubicBezTo>
                  <a:cubicBezTo>
                    <a:pt x="6" y="118"/>
                    <a:pt x="6" y="118"/>
                    <a:pt x="6" y="118"/>
                  </a:cubicBezTo>
                  <a:cubicBezTo>
                    <a:pt x="5" y="120"/>
                    <a:pt x="5" y="120"/>
                    <a:pt x="5" y="120"/>
                  </a:cubicBezTo>
                  <a:cubicBezTo>
                    <a:pt x="6" y="120"/>
                    <a:pt x="6" y="120"/>
                    <a:pt x="6" y="120"/>
                  </a:cubicBezTo>
                  <a:cubicBezTo>
                    <a:pt x="6" y="123"/>
                    <a:pt x="6" y="123"/>
                    <a:pt x="6" y="123"/>
                  </a:cubicBezTo>
                  <a:lnTo>
                    <a:pt x="0" y="123"/>
                  </a:lnTo>
                  <a:close/>
                  <a:moveTo>
                    <a:pt x="8" y="187"/>
                  </a:moveTo>
                  <a:cubicBezTo>
                    <a:pt x="13" y="184"/>
                    <a:pt x="13" y="184"/>
                    <a:pt x="13" y="184"/>
                  </a:cubicBezTo>
                  <a:cubicBezTo>
                    <a:pt x="16" y="189"/>
                    <a:pt x="16" y="189"/>
                    <a:pt x="16" y="189"/>
                  </a:cubicBezTo>
                  <a:cubicBezTo>
                    <a:pt x="11" y="192"/>
                    <a:pt x="11" y="192"/>
                    <a:pt x="11" y="192"/>
                  </a:cubicBezTo>
                  <a:lnTo>
                    <a:pt x="8" y="187"/>
                  </a:lnTo>
                  <a:close/>
                  <a:moveTo>
                    <a:pt x="8" y="126"/>
                  </a:moveTo>
                  <a:cubicBezTo>
                    <a:pt x="11" y="121"/>
                    <a:pt x="11" y="121"/>
                    <a:pt x="11" y="121"/>
                  </a:cubicBezTo>
                  <a:cubicBezTo>
                    <a:pt x="16" y="124"/>
                    <a:pt x="16" y="124"/>
                    <a:pt x="16" y="124"/>
                  </a:cubicBezTo>
                  <a:cubicBezTo>
                    <a:pt x="13" y="129"/>
                    <a:pt x="13" y="129"/>
                    <a:pt x="13" y="129"/>
                  </a:cubicBezTo>
                  <a:lnTo>
                    <a:pt x="8" y="126"/>
                  </a:lnTo>
                  <a:close/>
                  <a:moveTo>
                    <a:pt x="19" y="181"/>
                  </a:moveTo>
                  <a:cubicBezTo>
                    <a:pt x="24" y="178"/>
                    <a:pt x="24" y="178"/>
                    <a:pt x="24" y="178"/>
                  </a:cubicBezTo>
                  <a:cubicBezTo>
                    <a:pt x="27" y="183"/>
                    <a:pt x="27" y="183"/>
                    <a:pt x="27" y="183"/>
                  </a:cubicBezTo>
                  <a:cubicBezTo>
                    <a:pt x="21" y="186"/>
                    <a:pt x="21" y="186"/>
                    <a:pt x="21" y="186"/>
                  </a:cubicBezTo>
                  <a:lnTo>
                    <a:pt x="19" y="181"/>
                  </a:lnTo>
                  <a:close/>
                  <a:moveTo>
                    <a:pt x="19" y="132"/>
                  </a:moveTo>
                  <a:cubicBezTo>
                    <a:pt x="22" y="127"/>
                    <a:pt x="22" y="127"/>
                    <a:pt x="22" y="127"/>
                  </a:cubicBezTo>
                  <a:cubicBezTo>
                    <a:pt x="27" y="130"/>
                    <a:pt x="27" y="130"/>
                    <a:pt x="27" y="130"/>
                  </a:cubicBezTo>
                  <a:cubicBezTo>
                    <a:pt x="24" y="135"/>
                    <a:pt x="24" y="135"/>
                    <a:pt x="24" y="135"/>
                  </a:cubicBezTo>
                  <a:lnTo>
                    <a:pt x="19" y="132"/>
                  </a:lnTo>
                  <a:close/>
                  <a:moveTo>
                    <a:pt x="29" y="175"/>
                  </a:moveTo>
                  <a:cubicBezTo>
                    <a:pt x="34" y="172"/>
                    <a:pt x="34" y="172"/>
                    <a:pt x="34" y="172"/>
                  </a:cubicBezTo>
                  <a:cubicBezTo>
                    <a:pt x="37" y="177"/>
                    <a:pt x="37" y="177"/>
                    <a:pt x="37" y="177"/>
                  </a:cubicBezTo>
                  <a:cubicBezTo>
                    <a:pt x="32" y="180"/>
                    <a:pt x="32" y="180"/>
                    <a:pt x="32" y="180"/>
                  </a:cubicBezTo>
                  <a:lnTo>
                    <a:pt x="29" y="175"/>
                  </a:lnTo>
                  <a:close/>
                  <a:moveTo>
                    <a:pt x="29" y="138"/>
                  </a:moveTo>
                  <a:cubicBezTo>
                    <a:pt x="32" y="133"/>
                    <a:pt x="32" y="133"/>
                    <a:pt x="32" y="133"/>
                  </a:cubicBezTo>
                  <a:cubicBezTo>
                    <a:pt x="37" y="136"/>
                    <a:pt x="37" y="136"/>
                    <a:pt x="37" y="136"/>
                  </a:cubicBezTo>
                  <a:cubicBezTo>
                    <a:pt x="34" y="141"/>
                    <a:pt x="34" y="141"/>
                    <a:pt x="34" y="141"/>
                  </a:cubicBezTo>
                  <a:lnTo>
                    <a:pt x="29" y="138"/>
                  </a:lnTo>
                  <a:close/>
                  <a:moveTo>
                    <a:pt x="39" y="169"/>
                  </a:moveTo>
                  <a:cubicBezTo>
                    <a:pt x="44" y="166"/>
                    <a:pt x="44" y="166"/>
                    <a:pt x="44" y="166"/>
                  </a:cubicBezTo>
                  <a:cubicBezTo>
                    <a:pt x="47" y="171"/>
                    <a:pt x="47" y="171"/>
                    <a:pt x="47" y="171"/>
                  </a:cubicBezTo>
                  <a:cubicBezTo>
                    <a:pt x="42" y="174"/>
                    <a:pt x="42" y="174"/>
                    <a:pt x="42" y="174"/>
                  </a:cubicBezTo>
                  <a:lnTo>
                    <a:pt x="39" y="169"/>
                  </a:lnTo>
                  <a:close/>
                  <a:moveTo>
                    <a:pt x="39" y="144"/>
                  </a:moveTo>
                  <a:cubicBezTo>
                    <a:pt x="42" y="139"/>
                    <a:pt x="42" y="139"/>
                    <a:pt x="42" y="139"/>
                  </a:cubicBezTo>
                  <a:cubicBezTo>
                    <a:pt x="48" y="142"/>
                    <a:pt x="48" y="142"/>
                    <a:pt x="48" y="142"/>
                  </a:cubicBezTo>
                  <a:cubicBezTo>
                    <a:pt x="45" y="147"/>
                    <a:pt x="45" y="147"/>
                    <a:pt x="45" y="147"/>
                  </a:cubicBezTo>
                  <a:lnTo>
                    <a:pt x="39" y="144"/>
                  </a:lnTo>
                  <a:close/>
                  <a:moveTo>
                    <a:pt x="50" y="163"/>
                  </a:moveTo>
                  <a:cubicBezTo>
                    <a:pt x="55" y="160"/>
                    <a:pt x="55" y="160"/>
                    <a:pt x="55" y="160"/>
                  </a:cubicBezTo>
                  <a:cubicBezTo>
                    <a:pt x="58" y="165"/>
                    <a:pt x="58" y="165"/>
                    <a:pt x="58" y="165"/>
                  </a:cubicBezTo>
                  <a:cubicBezTo>
                    <a:pt x="53" y="168"/>
                    <a:pt x="53" y="168"/>
                    <a:pt x="53" y="168"/>
                  </a:cubicBezTo>
                  <a:lnTo>
                    <a:pt x="50" y="163"/>
                  </a:lnTo>
                  <a:close/>
                  <a:moveTo>
                    <a:pt x="50" y="150"/>
                  </a:moveTo>
                  <a:cubicBezTo>
                    <a:pt x="53" y="145"/>
                    <a:pt x="53" y="145"/>
                    <a:pt x="53" y="145"/>
                  </a:cubicBezTo>
                  <a:cubicBezTo>
                    <a:pt x="58" y="148"/>
                    <a:pt x="58" y="148"/>
                    <a:pt x="58" y="148"/>
                  </a:cubicBezTo>
                  <a:cubicBezTo>
                    <a:pt x="55" y="153"/>
                    <a:pt x="55" y="153"/>
                    <a:pt x="55" y="153"/>
                  </a:cubicBezTo>
                  <a:lnTo>
                    <a:pt x="50" y="150"/>
                  </a:lnTo>
                  <a:close/>
                  <a:moveTo>
                    <a:pt x="60" y="157"/>
                  </a:moveTo>
                  <a:cubicBezTo>
                    <a:pt x="61" y="156"/>
                    <a:pt x="61" y="156"/>
                    <a:pt x="61" y="156"/>
                  </a:cubicBezTo>
                  <a:cubicBezTo>
                    <a:pt x="60" y="156"/>
                    <a:pt x="60" y="156"/>
                    <a:pt x="60" y="156"/>
                  </a:cubicBezTo>
                  <a:cubicBezTo>
                    <a:pt x="63" y="151"/>
                    <a:pt x="63" y="151"/>
                    <a:pt x="63" y="151"/>
                  </a:cubicBezTo>
                  <a:cubicBezTo>
                    <a:pt x="73" y="156"/>
                    <a:pt x="73" y="156"/>
                    <a:pt x="73" y="156"/>
                  </a:cubicBezTo>
                  <a:cubicBezTo>
                    <a:pt x="63" y="162"/>
                    <a:pt x="63" y="162"/>
                    <a:pt x="63" y="162"/>
                  </a:cubicBezTo>
                  <a:lnTo>
                    <a:pt x="60" y="157"/>
                  </a:ln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29" name="Freeform 28"/>
            <p:cNvSpPr>
              <a:spLocks noEditPoints="1"/>
            </p:cNvSpPr>
            <p:nvPr/>
          </p:nvSpPr>
          <p:spPr bwMode="black">
            <a:xfrm>
              <a:off x="8863394" y="5414400"/>
              <a:ext cx="652463" cy="657225"/>
            </a:xfrm>
            <a:custGeom>
              <a:avLst/>
              <a:gdLst>
                <a:gd name="T0" fmla="*/ 116 w 411"/>
                <a:gd name="T1" fmla="*/ 121 h 414"/>
                <a:gd name="T2" fmla="*/ 123 w 411"/>
                <a:gd name="T3" fmla="*/ 208 h 414"/>
                <a:gd name="T4" fmla="*/ 159 w 411"/>
                <a:gd name="T5" fmla="*/ 173 h 414"/>
                <a:gd name="T6" fmla="*/ 293 w 411"/>
                <a:gd name="T7" fmla="*/ 310 h 414"/>
                <a:gd name="T8" fmla="*/ 307 w 411"/>
                <a:gd name="T9" fmla="*/ 296 h 414"/>
                <a:gd name="T10" fmla="*/ 170 w 411"/>
                <a:gd name="T11" fmla="*/ 161 h 414"/>
                <a:gd name="T12" fmla="*/ 204 w 411"/>
                <a:gd name="T13" fmla="*/ 128 h 414"/>
                <a:gd name="T14" fmla="*/ 116 w 411"/>
                <a:gd name="T15" fmla="*/ 121 h 414"/>
                <a:gd name="T16" fmla="*/ 7 w 411"/>
                <a:gd name="T17" fmla="*/ 397 h 414"/>
                <a:gd name="T18" fmla="*/ 41 w 411"/>
                <a:gd name="T19" fmla="*/ 362 h 414"/>
                <a:gd name="T20" fmla="*/ 93 w 411"/>
                <a:gd name="T21" fmla="*/ 414 h 414"/>
                <a:gd name="T22" fmla="*/ 104 w 411"/>
                <a:gd name="T23" fmla="*/ 402 h 414"/>
                <a:gd name="T24" fmla="*/ 52 w 411"/>
                <a:gd name="T25" fmla="*/ 350 h 414"/>
                <a:gd name="T26" fmla="*/ 88 w 411"/>
                <a:gd name="T27" fmla="*/ 317 h 414"/>
                <a:gd name="T28" fmla="*/ 0 w 411"/>
                <a:gd name="T29" fmla="*/ 310 h 414"/>
                <a:gd name="T30" fmla="*/ 7 w 411"/>
                <a:gd name="T31" fmla="*/ 397 h 414"/>
                <a:gd name="T32" fmla="*/ 305 w 411"/>
                <a:gd name="T33" fmla="*/ 0 h 414"/>
                <a:gd name="T34" fmla="*/ 315 w 411"/>
                <a:gd name="T35" fmla="*/ 90 h 414"/>
                <a:gd name="T36" fmla="*/ 348 w 411"/>
                <a:gd name="T37" fmla="*/ 55 h 414"/>
                <a:gd name="T38" fmla="*/ 397 w 411"/>
                <a:gd name="T39" fmla="*/ 104 h 414"/>
                <a:gd name="T40" fmla="*/ 411 w 411"/>
                <a:gd name="T41" fmla="*/ 92 h 414"/>
                <a:gd name="T42" fmla="*/ 359 w 411"/>
                <a:gd name="T43" fmla="*/ 43 h 414"/>
                <a:gd name="T44" fmla="*/ 395 w 411"/>
                <a:gd name="T45" fmla="*/ 7 h 414"/>
                <a:gd name="T46" fmla="*/ 305 w 411"/>
                <a:gd name="T4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414">
                  <a:moveTo>
                    <a:pt x="116" y="121"/>
                  </a:moveTo>
                  <a:lnTo>
                    <a:pt x="123" y="208"/>
                  </a:lnTo>
                  <a:lnTo>
                    <a:pt x="159" y="173"/>
                  </a:lnTo>
                  <a:lnTo>
                    <a:pt x="293" y="310"/>
                  </a:lnTo>
                  <a:lnTo>
                    <a:pt x="307" y="296"/>
                  </a:lnTo>
                  <a:lnTo>
                    <a:pt x="170" y="161"/>
                  </a:lnTo>
                  <a:lnTo>
                    <a:pt x="204" y="128"/>
                  </a:lnTo>
                  <a:lnTo>
                    <a:pt x="116" y="121"/>
                  </a:lnTo>
                  <a:close/>
                  <a:moveTo>
                    <a:pt x="7" y="397"/>
                  </a:moveTo>
                  <a:lnTo>
                    <a:pt x="41" y="362"/>
                  </a:lnTo>
                  <a:lnTo>
                    <a:pt x="93" y="414"/>
                  </a:lnTo>
                  <a:lnTo>
                    <a:pt x="104" y="402"/>
                  </a:lnTo>
                  <a:lnTo>
                    <a:pt x="52" y="350"/>
                  </a:lnTo>
                  <a:lnTo>
                    <a:pt x="88" y="317"/>
                  </a:lnTo>
                  <a:lnTo>
                    <a:pt x="0" y="310"/>
                  </a:lnTo>
                  <a:lnTo>
                    <a:pt x="7" y="397"/>
                  </a:lnTo>
                  <a:close/>
                  <a:moveTo>
                    <a:pt x="305" y="0"/>
                  </a:moveTo>
                  <a:lnTo>
                    <a:pt x="315" y="90"/>
                  </a:lnTo>
                  <a:lnTo>
                    <a:pt x="348" y="55"/>
                  </a:lnTo>
                  <a:lnTo>
                    <a:pt x="397" y="104"/>
                  </a:lnTo>
                  <a:lnTo>
                    <a:pt x="411" y="92"/>
                  </a:lnTo>
                  <a:lnTo>
                    <a:pt x="359" y="43"/>
                  </a:lnTo>
                  <a:lnTo>
                    <a:pt x="395" y="7"/>
                  </a:lnTo>
                  <a:lnTo>
                    <a:pt x="305" y="0"/>
                  </a:ln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grpSp>
      <p:sp>
        <p:nvSpPr>
          <p:cNvPr id="30" name="Rectangle 29"/>
          <p:cNvSpPr/>
          <p:nvPr/>
        </p:nvSpPr>
        <p:spPr bwMode="auto">
          <a:xfrm>
            <a:off x="6217865" y="2162776"/>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pc="-71" dirty="0">
                <a:gradFill>
                  <a:gsLst>
                    <a:gs pos="0">
                      <a:srgbClr val="FFFFFF"/>
                    </a:gs>
                    <a:gs pos="100000">
                      <a:srgbClr val="FFFFFF"/>
                    </a:gs>
                  </a:gsLst>
                  <a:lin ang="5400000" scaled="0"/>
                </a:gradFill>
                <a:ea typeface="Segoe UI" pitchFamily="34" charset="0"/>
                <a:cs typeface="Segoe UI" pitchFamily="34" charset="0"/>
              </a:rPr>
              <a:t>Technical Architecture</a:t>
            </a:r>
          </a:p>
        </p:txBody>
      </p:sp>
      <p:grpSp>
        <p:nvGrpSpPr>
          <p:cNvPr id="32" name="Group 31"/>
          <p:cNvGrpSpPr/>
          <p:nvPr/>
        </p:nvGrpSpPr>
        <p:grpSpPr bwMode="black">
          <a:xfrm>
            <a:off x="6815522" y="2271885"/>
            <a:ext cx="822273" cy="674282"/>
            <a:chOff x="5184775" y="225425"/>
            <a:chExt cx="1500188" cy="1220788"/>
          </a:xfrm>
          <a:solidFill>
            <a:srgbClr val="FFFFFF"/>
          </a:solidFill>
        </p:grpSpPr>
        <p:sp>
          <p:nvSpPr>
            <p:cNvPr id="33" name="Freeform 32"/>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34" name="Oval 33"/>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35" name="Freeform 34"/>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grpSp>
      <p:sp>
        <p:nvSpPr>
          <p:cNvPr id="36" name="Rectangle 35"/>
          <p:cNvSpPr/>
          <p:nvPr/>
        </p:nvSpPr>
        <p:spPr bwMode="auto">
          <a:xfrm>
            <a:off x="7998306" y="2159814"/>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pc="-71" dirty="0">
                <a:gradFill>
                  <a:gsLst>
                    <a:gs pos="0">
                      <a:srgbClr val="FFFFFF"/>
                    </a:gs>
                    <a:gs pos="100000">
                      <a:srgbClr val="FFFFFF"/>
                    </a:gs>
                  </a:gsLst>
                  <a:lin ang="5400000" scaled="0"/>
                </a:gradFill>
                <a:ea typeface="Segoe UI" pitchFamily="34" charset="0"/>
                <a:cs typeface="Segoe UI" pitchFamily="34" charset="0"/>
              </a:rPr>
              <a:t>Information Architecture and </a:t>
            </a:r>
            <a:r>
              <a:rPr lang="en-US" spc="-71" dirty="0" err="1">
                <a:gradFill>
                  <a:gsLst>
                    <a:gs pos="0">
                      <a:srgbClr val="FFFFFF"/>
                    </a:gs>
                    <a:gs pos="100000">
                      <a:srgbClr val="FFFFFF"/>
                    </a:gs>
                  </a:gsLst>
                  <a:lin ang="5400000" scaled="0"/>
                </a:gradFill>
                <a:ea typeface="Segoe UI" pitchFamily="34" charset="0"/>
                <a:cs typeface="Segoe UI" pitchFamily="34" charset="0"/>
              </a:rPr>
              <a:t>Mgmt</a:t>
            </a:r>
            <a:endParaRPr lang="en-US" spc="-71" dirty="0">
              <a:gradFill>
                <a:gsLst>
                  <a:gs pos="0">
                    <a:srgbClr val="FFFFFF"/>
                  </a:gs>
                  <a:gs pos="100000">
                    <a:srgbClr val="FFFFFF"/>
                  </a:gs>
                </a:gsLst>
                <a:lin ang="5400000" scaled="0"/>
              </a:gradFill>
              <a:ea typeface="Segoe UI" pitchFamily="34" charset="0"/>
              <a:cs typeface="Segoe UI" pitchFamily="34" charset="0"/>
            </a:endParaRPr>
          </a:p>
        </p:txBody>
      </p:sp>
      <p:sp>
        <p:nvSpPr>
          <p:cNvPr id="41" name="Freeform 40"/>
          <p:cNvSpPr>
            <a:spLocks noEditPoints="1"/>
          </p:cNvSpPr>
          <p:nvPr/>
        </p:nvSpPr>
        <p:spPr bwMode="black">
          <a:xfrm>
            <a:off x="9106718" y="2195426"/>
            <a:ext cx="489067" cy="563692"/>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285" tIns="41143" rIns="82285" bIns="4114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43" name="Rectangle 42"/>
          <p:cNvSpPr/>
          <p:nvPr/>
        </p:nvSpPr>
        <p:spPr bwMode="auto">
          <a:xfrm>
            <a:off x="4430344" y="3764938"/>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Governance and Compliance</a:t>
            </a:r>
          </a:p>
        </p:txBody>
      </p:sp>
      <p:pic>
        <p:nvPicPr>
          <p:cNvPr id="45" name="Picture 5" descr="\\MAGNUM\Projects\Microsoft\Cloud Power FY12\Design\ICONS_PNG\Scale.png"/>
          <p:cNvPicPr>
            <a:picLocks noChangeAspect="1" noChangeArrowheads="1"/>
          </p:cNvPicPr>
          <p:nvPr/>
        </p:nvPicPr>
        <p:blipFill>
          <a:blip r:embed="rId9" cstate="print">
            <a:lum bright="100000"/>
          </a:blip>
          <a:srcRect/>
          <a:stretch>
            <a:fillRect/>
          </a:stretch>
        </p:blipFill>
        <p:spPr bwMode="auto">
          <a:xfrm>
            <a:off x="4909448" y="3490643"/>
            <a:ext cx="1120631" cy="1120631"/>
          </a:xfrm>
          <a:prstGeom prst="rect">
            <a:avLst/>
          </a:prstGeom>
          <a:noFill/>
        </p:spPr>
      </p:pic>
      <p:pic>
        <p:nvPicPr>
          <p:cNvPr id="46" name="Picture 7" descr="\\MAGNUM\Projects\Microsoft\Cloud Power FY12\Design\ICONS_PNG\Lower_Energy_Costs.png"/>
          <p:cNvPicPr>
            <a:picLocks noChangeAspect="1" noChangeArrowheads="1"/>
          </p:cNvPicPr>
          <p:nvPr/>
        </p:nvPicPr>
        <p:blipFill>
          <a:blip r:embed="rId10" cstate="print">
            <a:lum bright="100000"/>
          </a:blip>
          <a:srcRect/>
          <a:stretch>
            <a:fillRect/>
          </a:stretch>
        </p:blipFill>
        <p:spPr bwMode="auto">
          <a:xfrm rot="10800000">
            <a:off x="10224085" y="3736631"/>
            <a:ext cx="1242997" cy="1242997"/>
          </a:xfrm>
          <a:prstGeom prst="rect">
            <a:avLst/>
          </a:prstGeom>
          <a:noFill/>
        </p:spPr>
      </p:pic>
      <p:sp>
        <p:nvSpPr>
          <p:cNvPr id="47" name="Rectangle 46"/>
          <p:cNvSpPr/>
          <p:nvPr/>
        </p:nvSpPr>
        <p:spPr bwMode="auto">
          <a:xfrm>
            <a:off x="6212391" y="3764729"/>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Corporate Culture Change</a:t>
            </a:r>
            <a:endParaRPr lang="en-US" sz="2000" i="1" spc="-71" dirty="0">
              <a:gradFill>
                <a:gsLst>
                  <a:gs pos="0">
                    <a:srgbClr val="FFFFFF"/>
                  </a:gs>
                  <a:gs pos="100000">
                    <a:srgbClr val="FFFFFF"/>
                  </a:gs>
                </a:gsLst>
                <a:lin ang="5400000" scaled="0"/>
              </a:gradFill>
              <a:ea typeface="Segoe UI" pitchFamily="34" charset="0"/>
              <a:cs typeface="Segoe UI" pitchFamily="34" charset="0"/>
            </a:endParaRPr>
          </a:p>
        </p:txBody>
      </p:sp>
      <p:pic>
        <p:nvPicPr>
          <p:cNvPr id="49" name="Picture 6" descr="\\MAGNUM\Projects\Microsoft\Cloud Power FY12\Design\ICONS_PNG\Professionals.png"/>
          <p:cNvPicPr>
            <a:picLocks noChangeAspect="1" noChangeArrowheads="1"/>
          </p:cNvPicPr>
          <p:nvPr/>
        </p:nvPicPr>
        <p:blipFill>
          <a:blip r:embed="rId11" cstate="print">
            <a:lum bright="100000"/>
          </a:blip>
          <a:srcRect/>
          <a:stretch>
            <a:fillRect/>
          </a:stretch>
        </p:blipFill>
        <p:spPr bwMode="auto">
          <a:xfrm>
            <a:off x="7333249" y="3791052"/>
            <a:ext cx="564319" cy="564319"/>
          </a:xfrm>
          <a:prstGeom prst="rect">
            <a:avLst/>
          </a:prstGeom>
          <a:noFill/>
        </p:spPr>
      </p:pic>
      <p:sp>
        <p:nvSpPr>
          <p:cNvPr id="50" name="Rectangle 49"/>
          <p:cNvSpPr/>
          <p:nvPr/>
        </p:nvSpPr>
        <p:spPr bwMode="auto">
          <a:xfrm>
            <a:off x="2650328" y="3775823"/>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UX-Oriented Design</a:t>
            </a:r>
          </a:p>
        </p:txBody>
      </p:sp>
      <p:sp>
        <p:nvSpPr>
          <p:cNvPr id="12" name="Rectangle 11"/>
          <p:cNvSpPr/>
          <p:nvPr>
            <p:custDataLst>
              <p:tags r:id="rId2"/>
            </p:custDataLst>
          </p:nvPr>
        </p:nvSpPr>
        <p:spPr bwMode="auto">
          <a:xfrm>
            <a:off x="890518" y="3775823"/>
            <a:ext cx="1662785" cy="1489832"/>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8" rIns="182836" bIns="18284" numCol="1" spcCol="0" rtlCol="0" fromWordArt="0" anchor="b" anchorCtr="0" forceAA="0" compatLnSpc="1">
            <a:prstTxWarp prst="textNoShape">
              <a:avLst/>
            </a:prstTxWarp>
            <a:noAutofit/>
          </a:bodyPr>
          <a:lstStyle/>
          <a:p>
            <a:pPr defTabSz="932202" fontAlgn="base">
              <a:lnSpc>
                <a:spcPct val="90000"/>
              </a:lnSpc>
              <a:spcBef>
                <a:spcPct val="0"/>
              </a:spcBef>
              <a:spcAft>
                <a:spcPct val="0"/>
              </a:spcAft>
            </a:pPr>
            <a:r>
              <a:rPr lang="en-US" sz="2000" dirty="0">
                <a:gradFill flip="none" rotWithShape="1">
                  <a:gsLst>
                    <a:gs pos="0">
                      <a:srgbClr val="FFFFFF"/>
                    </a:gs>
                    <a:gs pos="100000">
                      <a:srgbClr val="FFFFFF"/>
                    </a:gs>
                  </a:gsLst>
                  <a:lin ang="5400000" scaled="0"/>
                  <a:tileRect/>
                </a:gradFill>
                <a:ea typeface="Segoe UI" pitchFamily="34" charset="0"/>
                <a:cs typeface="Segoe UI" pitchFamily="34" charset="0"/>
              </a:rPr>
              <a:t>SharePoint </a:t>
            </a:r>
          </a:p>
          <a:p>
            <a:pPr defTabSz="932202" fontAlgn="base">
              <a:lnSpc>
                <a:spcPct val="90000"/>
              </a:lnSpc>
              <a:spcBef>
                <a:spcPct val="0"/>
              </a:spcBef>
              <a:spcAft>
                <a:spcPct val="0"/>
              </a:spcAft>
            </a:pPr>
            <a:r>
              <a:rPr lang="en-US" sz="2000" dirty="0">
                <a:gradFill flip="none" rotWithShape="1">
                  <a:gsLst>
                    <a:gs pos="0">
                      <a:srgbClr val="FFFFFF"/>
                    </a:gs>
                    <a:gs pos="100000">
                      <a:srgbClr val="FFFFFF"/>
                    </a:gs>
                  </a:gsLst>
                  <a:lin ang="5400000" scaled="0"/>
                  <a:tileRect/>
                </a:gradFill>
                <a:ea typeface="Segoe UI" pitchFamily="34" charset="0"/>
                <a:cs typeface="Segoe UI" pitchFamily="34" charset="0"/>
              </a:rPr>
              <a:t>Capabilities</a:t>
            </a:r>
          </a:p>
        </p:txBody>
      </p:sp>
      <p:grpSp>
        <p:nvGrpSpPr>
          <p:cNvPr id="52" name="Group 51"/>
          <p:cNvGrpSpPr/>
          <p:nvPr/>
        </p:nvGrpSpPr>
        <p:grpSpPr bwMode="black">
          <a:xfrm>
            <a:off x="3643724" y="3829459"/>
            <a:ext cx="451559" cy="758724"/>
            <a:chOff x="3360738" y="989012"/>
            <a:chExt cx="746125" cy="1439864"/>
          </a:xfrm>
        </p:grpSpPr>
        <p:sp>
          <p:nvSpPr>
            <p:cNvPr id="53" name="Freeform 52"/>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54" name="Freeform 53"/>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55" name="Oval 54"/>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sp>
          <p:nvSpPr>
            <p:cNvPr id="56" name="Freeform 55"/>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99">
                <a:solidFill>
                  <a:srgbClr val="FFFFFF"/>
                </a:solidFill>
              </a:endParaRPr>
            </a:p>
          </p:txBody>
        </p:sp>
      </p:grpSp>
      <p:pic>
        <p:nvPicPr>
          <p:cNvPr id="4105"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2967" y="3860706"/>
            <a:ext cx="857356" cy="817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Rectangle 79"/>
          <p:cNvSpPr/>
          <p:nvPr/>
        </p:nvSpPr>
        <p:spPr bwMode="auto">
          <a:xfrm>
            <a:off x="7998306" y="3755278"/>
            <a:ext cx="1662785" cy="1489832"/>
          </a:xfrm>
          <a:prstGeom prst="rect">
            <a:avLst/>
          </a:prstGeom>
          <a:solidFill>
            <a:schemeClr val="accent3"/>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11" tIns="127985" rIns="155411" bIns="127985" numCol="1" spcCol="0" rtlCol="0" fromWordArt="0" anchor="b" anchorCtr="0" forceAA="0" compatLnSpc="1">
            <a:prstTxWarp prst="textNoShape">
              <a:avLst/>
            </a:prstTxWarp>
            <a:noAutofit/>
          </a:bodyPr>
          <a:lstStyle/>
          <a:p>
            <a:pPr defTabSz="93220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COE and Community</a:t>
            </a:r>
          </a:p>
        </p:txBody>
      </p:sp>
      <p:pic>
        <p:nvPicPr>
          <p:cNvPr id="62" name="Picture 6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19751" y="3806186"/>
            <a:ext cx="704005" cy="685799"/>
          </a:xfrm>
          <a:prstGeom prst="rect">
            <a:avLst/>
          </a:prstGeom>
        </p:spPr>
      </p:pic>
      <p:sp>
        <p:nvSpPr>
          <p:cNvPr id="48" name="Content Placeholder 3"/>
          <p:cNvSpPr>
            <a:spLocks noGrp="1"/>
          </p:cNvSpPr>
          <p:nvPr>
            <p:ph sz="quarter" idx="11"/>
          </p:nvPr>
        </p:nvSpPr>
        <p:spPr>
          <a:xfrm>
            <a:off x="325443" y="924242"/>
            <a:ext cx="11377162" cy="2920069"/>
          </a:xfrm>
        </p:spPr>
        <p:txBody>
          <a:bodyPr/>
          <a:lstStyle/>
          <a:p>
            <a:r>
              <a:rPr lang="en-US" dirty="0" smtClean="0"/>
              <a:t>Areas and Solutions Solve Problems</a:t>
            </a:r>
          </a:p>
          <a:p>
            <a:endParaRPr lang="en-US" dirty="0"/>
          </a:p>
        </p:txBody>
      </p:sp>
    </p:spTree>
    <p:extLst>
      <p:ext uri="{BB962C8B-B14F-4D97-AF65-F5344CB8AC3E}">
        <p14:creationId xmlns:p14="http://schemas.microsoft.com/office/powerpoint/2010/main" val="421863415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4400" dirty="0" smtClean="0"/>
              <a:t>Why You’re Here - Strategy</a:t>
            </a:r>
            <a:endParaRPr lang="en-CA" sz="4400" dirty="0"/>
          </a:p>
        </p:txBody>
      </p:sp>
      <p:sp>
        <p:nvSpPr>
          <p:cNvPr id="5" name="Text Placeholder 4"/>
          <p:cNvSpPr>
            <a:spLocks noGrp="1"/>
          </p:cNvSpPr>
          <p:nvPr>
            <p:ph type="body" sz="quarter" idx="10"/>
          </p:nvPr>
        </p:nvSpPr>
        <p:spPr>
          <a:xfrm>
            <a:off x="274639" y="1212849"/>
            <a:ext cx="5486399" cy="4493538"/>
          </a:xfrm>
        </p:spPr>
        <p:txBody>
          <a:bodyPr/>
          <a:lstStyle/>
          <a:p>
            <a:r>
              <a:rPr lang="en-CA" sz="2000" dirty="0"/>
              <a:t>There is no scenario </a:t>
            </a:r>
            <a:r>
              <a:rPr lang="en-CA" sz="2000" dirty="0" smtClean="0"/>
              <a:t>where </a:t>
            </a:r>
            <a:r>
              <a:rPr lang="en-CA" sz="2000" dirty="0"/>
              <a:t>SharePoint should be deployed without planning or governance </a:t>
            </a:r>
            <a:r>
              <a:rPr lang="en-CA" sz="2000" dirty="0" smtClean="0"/>
              <a:t>considerations</a:t>
            </a:r>
            <a:r>
              <a:rPr lang="en-CA" sz="2000" dirty="0"/>
              <a:t/>
            </a:r>
            <a:br>
              <a:rPr lang="en-CA" sz="2000" dirty="0"/>
            </a:br>
            <a:r>
              <a:rPr lang="en-CA" sz="2000" dirty="0"/>
              <a:t/>
            </a:r>
            <a:br>
              <a:rPr lang="en-CA" sz="2000" dirty="0"/>
            </a:br>
            <a:r>
              <a:rPr lang="en-CA" sz="2000" dirty="0"/>
              <a:t>SharePoint very quickly becomes a mission critical application, with or without you. </a:t>
            </a:r>
            <a:r>
              <a:rPr lang="en-CA" sz="2000" dirty="0" smtClean="0"/>
              <a:t>You must be prepared or disaster will strike </a:t>
            </a:r>
            <a:r>
              <a:rPr lang="en-CA" sz="2000" dirty="0"/>
              <a:t/>
            </a:r>
            <a:br>
              <a:rPr lang="en-CA" sz="2000" dirty="0"/>
            </a:br>
            <a:r>
              <a:rPr lang="en-CA" sz="2000" dirty="0"/>
              <a:t/>
            </a:r>
            <a:br>
              <a:rPr lang="en-CA" sz="2000" dirty="0"/>
            </a:br>
            <a:r>
              <a:rPr lang="en-CA" sz="2000" dirty="0"/>
              <a:t>Governing SharePoint is not just throwing a team together or rehashing old </a:t>
            </a:r>
            <a:r>
              <a:rPr lang="en-CA" sz="2000" dirty="0" smtClean="0"/>
              <a:t>policies </a:t>
            </a:r>
          </a:p>
          <a:p>
            <a:r>
              <a:rPr lang="en-CA" sz="2000" dirty="0" smtClean="0"/>
              <a:t>It </a:t>
            </a:r>
            <a:r>
              <a:rPr lang="en-CA" sz="2000" dirty="0"/>
              <a:t>is a procedure and a business analyst job function, not a one-time </a:t>
            </a:r>
            <a:r>
              <a:rPr lang="en-CA" sz="2000" dirty="0" smtClean="0"/>
              <a:t>project</a:t>
            </a:r>
            <a:r>
              <a:rPr lang="en-CA" sz="2000" dirty="0"/>
              <a:t/>
            </a:r>
            <a:br>
              <a:rPr lang="en-CA" sz="2000" dirty="0"/>
            </a:br>
            <a:r>
              <a:rPr lang="en-CA" sz="2000" dirty="0"/>
              <a:t/>
            </a:r>
            <a:br>
              <a:rPr lang="en-CA" sz="2000" dirty="0"/>
            </a:br>
            <a:r>
              <a:rPr lang="en-CA" sz="2000" dirty="0"/>
              <a:t/>
            </a:r>
            <a:br>
              <a:rPr lang="en-CA" sz="2000" dirty="0"/>
            </a:br>
            <a:endParaRPr lang="en-CA" sz="2000" dirty="0"/>
          </a:p>
        </p:txBody>
      </p:sp>
      <p:sp>
        <p:nvSpPr>
          <p:cNvPr id="6" name="Text Placeholder 5"/>
          <p:cNvSpPr>
            <a:spLocks noGrp="1"/>
          </p:cNvSpPr>
          <p:nvPr>
            <p:ph type="body" sz="quarter" idx="11"/>
          </p:nvPr>
        </p:nvSpPr>
        <p:spPr>
          <a:xfrm>
            <a:off x="6675439" y="1212849"/>
            <a:ext cx="5486399" cy="4616648"/>
          </a:xfrm>
        </p:spPr>
        <p:txBody>
          <a:bodyPr/>
          <a:lstStyle/>
          <a:p>
            <a:r>
              <a:rPr lang="en-CA" sz="2000" dirty="0"/>
              <a:t>The sooner you can develop a strategy around each element, the better</a:t>
            </a:r>
            <a:br>
              <a:rPr lang="en-CA" sz="2000" dirty="0"/>
            </a:br>
            <a:r>
              <a:rPr lang="en-CA" sz="2000" dirty="0"/>
              <a:t/>
            </a:r>
            <a:br>
              <a:rPr lang="en-CA" sz="2000" dirty="0"/>
            </a:br>
            <a:r>
              <a:rPr lang="en-CA" sz="2000" dirty="0"/>
              <a:t>Don’t let additional governance needs deter you from using SharePoint; with more requirements comes more included governance functionality</a:t>
            </a:r>
            <a:br>
              <a:rPr lang="en-CA" sz="2000" dirty="0"/>
            </a:br>
            <a:r>
              <a:rPr lang="en-CA" sz="2000" dirty="0"/>
              <a:t/>
            </a:r>
            <a:br>
              <a:rPr lang="en-CA" sz="2000" dirty="0"/>
            </a:br>
            <a:r>
              <a:rPr lang="en-CA" sz="2000" dirty="0"/>
              <a:t>Designing an appropriate information architecture is your most important task and cannot be overlooked</a:t>
            </a:r>
            <a:br>
              <a:rPr lang="en-CA" sz="2000" dirty="0"/>
            </a:br>
            <a:r>
              <a:rPr lang="en-CA" sz="2000" dirty="0"/>
              <a:t/>
            </a:r>
            <a:br>
              <a:rPr lang="en-CA" sz="2000" dirty="0"/>
            </a:br>
            <a:r>
              <a:rPr lang="en-CA" sz="2000" dirty="0"/>
              <a:t>Every SharePoint user’s permissions must be considered and set up</a:t>
            </a:r>
            <a:br>
              <a:rPr lang="en-CA" sz="2000" dirty="0"/>
            </a:br>
            <a:r>
              <a:rPr lang="en-CA" sz="2000" dirty="0"/>
              <a:t/>
            </a:r>
            <a:br>
              <a:rPr lang="en-CA" sz="2000" dirty="0"/>
            </a:br>
            <a:r>
              <a:rPr lang="en-CA" sz="2000" dirty="0"/>
              <a:t>Assign responsibility for SharePoint maintenance or it won’t get done</a:t>
            </a:r>
          </a:p>
        </p:txBody>
      </p:sp>
    </p:spTree>
    <p:extLst>
      <p:ext uri="{BB962C8B-B14F-4D97-AF65-F5344CB8AC3E}">
        <p14:creationId xmlns:p14="http://schemas.microsoft.com/office/powerpoint/2010/main" val="142819805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Application governance for the solutions you provide</a:t>
            </a:r>
            <a:endParaRPr lang="en-CA" dirty="0"/>
          </a:p>
        </p:txBody>
      </p:sp>
      <p:sp>
        <p:nvSpPr>
          <p:cNvPr id="4" name="Text Placeholder 3"/>
          <p:cNvSpPr>
            <a:spLocks noGrp="1"/>
          </p:cNvSpPr>
          <p:nvPr>
            <p:ph type="body" sz="quarter" idx="10"/>
          </p:nvPr>
        </p:nvSpPr>
        <p:spPr>
          <a:xfrm>
            <a:off x="1537717" y="3425254"/>
            <a:ext cx="5486400" cy="2400657"/>
          </a:xfrm>
        </p:spPr>
        <p:txBody>
          <a:bodyPr/>
          <a:lstStyle/>
          <a:p>
            <a:r>
              <a:rPr lang="en-CA" dirty="0" smtClean="0"/>
              <a:t>What apps do you have?</a:t>
            </a:r>
          </a:p>
          <a:p>
            <a:r>
              <a:rPr lang="en-CA" dirty="0" smtClean="0"/>
              <a:t>What are you building?</a:t>
            </a:r>
          </a:p>
          <a:p>
            <a:r>
              <a:rPr lang="en-CA" dirty="0" smtClean="0"/>
              <a:t>Who’s managing the build?</a:t>
            </a:r>
          </a:p>
          <a:p>
            <a:r>
              <a:rPr lang="en-CA" dirty="0" smtClean="0"/>
              <a:t>Where is the data?</a:t>
            </a:r>
          </a:p>
          <a:p>
            <a:r>
              <a:rPr lang="en-CA" dirty="0" smtClean="0"/>
              <a:t>What security is required?</a:t>
            </a:r>
            <a:endParaRPr lang="en-CA" dirty="0"/>
          </a:p>
        </p:txBody>
      </p:sp>
      <p:pic>
        <p:nvPicPr>
          <p:cNvPr id="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8237" y="2897390"/>
            <a:ext cx="4436950"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497682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CA" dirty="0" smtClean="0"/>
              <a:t>In 2013</a:t>
            </a:r>
            <a:endParaRPr lang="en-CA" dirty="0"/>
          </a:p>
        </p:txBody>
      </p:sp>
      <p:sp>
        <p:nvSpPr>
          <p:cNvPr id="8" name="Text Placeholder 7"/>
          <p:cNvSpPr>
            <a:spLocks noGrp="1"/>
          </p:cNvSpPr>
          <p:nvPr>
            <p:ph type="body" sz="quarter" idx="10"/>
          </p:nvPr>
        </p:nvSpPr>
        <p:spPr>
          <a:xfrm>
            <a:off x="274639" y="1212849"/>
            <a:ext cx="5486399" cy="2825389"/>
          </a:xfrm>
        </p:spPr>
        <p:txBody>
          <a:bodyPr/>
          <a:lstStyle/>
          <a:p>
            <a:r>
              <a:rPr lang="en-CA" dirty="0" smtClean="0"/>
              <a:t>Services</a:t>
            </a:r>
          </a:p>
          <a:p>
            <a:pPr lvl="1"/>
            <a:r>
              <a:rPr lang="en-CA" dirty="0" smtClean="0"/>
              <a:t>Plays into service governance in creating rules to manage how services can be deployed</a:t>
            </a:r>
          </a:p>
          <a:p>
            <a:pPr lvl="1"/>
            <a:r>
              <a:rPr lang="en-CA" dirty="0" smtClean="0"/>
              <a:t>What services do we need to have in place for a successful deployment?</a:t>
            </a:r>
            <a:endParaRPr lang="en-CA" dirty="0"/>
          </a:p>
        </p:txBody>
      </p:sp>
      <p:sp>
        <p:nvSpPr>
          <p:cNvPr id="9" name="Text Placeholder 8"/>
          <p:cNvSpPr>
            <a:spLocks noGrp="1"/>
          </p:cNvSpPr>
          <p:nvPr>
            <p:ph type="body" sz="quarter" idx="11"/>
          </p:nvPr>
        </p:nvSpPr>
        <p:spPr>
          <a:xfrm>
            <a:off x="274638" y="3929310"/>
            <a:ext cx="5486399" cy="3699474"/>
          </a:xfrm>
        </p:spPr>
        <p:txBody>
          <a:bodyPr/>
          <a:lstStyle/>
          <a:p>
            <a:r>
              <a:rPr lang="en-CA" dirty="0" smtClean="0"/>
              <a:t>Deployment</a:t>
            </a:r>
          </a:p>
          <a:p>
            <a:pPr lvl="1"/>
            <a:r>
              <a:rPr lang="en-CA" dirty="0" smtClean="0"/>
              <a:t>How </a:t>
            </a:r>
            <a:r>
              <a:rPr lang="en-CA" dirty="0"/>
              <a:t>does it differ in this model? Want to have governance around</a:t>
            </a:r>
          </a:p>
          <a:p>
            <a:pPr lvl="1"/>
            <a:r>
              <a:rPr lang="en-CA" dirty="0" smtClean="0"/>
              <a:t>Track </a:t>
            </a:r>
            <a:r>
              <a:rPr lang="en-CA" dirty="0"/>
              <a:t>installations</a:t>
            </a:r>
          </a:p>
          <a:p>
            <a:pPr lvl="1"/>
            <a:r>
              <a:rPr lang="en-CA" dirty="0" smtClean="0"/>
              <a:t>Block </a:t>
            </a:r>
            <a:r>
              <a:rPr lang="en-CA" dirty="0"/>
              <a:t>installations</a:t>
            </a:r>
          </a:p>
          <a:p>
            <a:pPr lvl="1"/>
            <a:r>
              <a:rPr lang="en-CA" dirty="0" smtClean="0"/>
              <a:t>Current </a:t>
            </a:r>
            <a:r>
              <a:rPr lang="en-CA" dirty="0"/>
              <a:t>Software Updates</a:t>
            </a:r>
          </a:p>
          <a:p>
            <a:pPr lvl="1"/>
            <a:r>
              <a:rPr lang="en-CA" dirty="0" smtClean="0"/>
              <a:t>Site </a:t>
            </a:r>
            <a:r>
              <a:rPr lang="en-CA" dirty="0"/>
              <a:t>collection updates</a:t>
            </a:r>
            <a:endParaRPr lang="en-CA" b="1" dirty="0"/>
          </a:p>
          <a:p>
            <a:endParaRPr lang="en-CA"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ltGray">
          <a:xfrm>
            <a:off x="6002212" y="-1"/>
            <a:ext cx="6431493" cy="6994525"/>
          </a:xfrm>
          <a:prstGeom prst="rect">
            <a:avLst/>
          </a:prstGeom>
        </p:spPr>
      </p:pic>
    </p:spTree>
    <p:extLst>
      <p:ext uri="{BB962C8B-B14F-4D97-AF65-F5344CB8AC3E}">
        <p14:creationId xmlns:p14="http://schemas.microsoft.com/office/powerpoint/2010/main" val="209197995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r>
              <a:rPr lang="en-CA" dirty="0"/>
              <a:t>Service level descriptions</a:t>
            </a:r>
          </a:p>
          <a:p>
            <a:r>
              <a:rPr lang="en-CA" dirty="0"/>
              <a:t>Analyzing</a:t>
            </a:r>
          </a:p>
          <a:p>
            <a:r>
              <a:rPr lang="en-CA" dirty="0"/>
              <a:t>Customizing</a:t>
            </a:r>
          </a:p>
          <a:p>
            <a:r>
              <a:rPr lang="en-CA" dirty="0"/>
              <a:t>Piloting and testing</a:t>
            </a:r>
          </a:p>
          <a:p>
            <a:r>
              <a:rPr lang="en-CA" dirty="0"/>
              <a:t>Supporting</a:t>
            </a:r>
          </a:p>
        </p:txBody>
      </p:sp>
      <p:sp>
        <p:nvSpPr>
          <p:cNvPr id="3" name="Title 2"/>
          <p:cNvSpPr>
            <a:spLocks noGrp="1"/>
          </p:cNvSpPr>
          <p:nvPr>
            <p:ph type="title"/>
          </p:nvPr>
        </p:nvSpPr>
        <p:spPr/>
        <p:txBody>
          <a:bodyPr/>
          <a:lstStyle/>
          <a:p>
            <a:r>
              <a:rPr lang="en-CA" dirty="0" smtClean="0"/>
              <a:t>Policy Considerations</a:t>
            </a:r>
            <a:endParaRPr lang="en-CA" dirty="0"/>
          </a:p>
        </p:txBody>
      </p:sp>
    </p:spTree>
    <p:extLst>
      <p:ext uri="{BB962C8B-B14F-4D97-AF65-F5344CB8AC3E}">
        <p14:creationId xmlns:p14="http://schemas.microsoft.com/office/powerpoint/2010/main" val="189914702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Summary</a:t>
            </a:r>
            <a:endParaRPr lang="en-CA" dirty="0"/>
          </a:p>
        </p:txBody>
      </p:sp>
    </p:spTree>
    <p:extLst>
      <p:ext uri="{BB962C8B-B14F-4D97-AF65-F5344CB8AC3E}">
        <p14:creationId xmlns:p14="http://schemas.microsoft.com/office/powerpoint/2010/main" val="387484708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How is Governance Viewed?</a:t>
            </a:r>
            <a:endParaRPr lang="en-US" dirty="0"/>
          </a:p>
        </p:txBody>
      </p:sp>
      <p:sp>
        <p:nvSpPr>
          <p:cNvPr id="3" name="Rectangle 2"/>
          <p:cNvSpPr/>
          <p:nvPr/>
        </p:nvSpPr>
        <p:spPr bwMode="auto">
          <a:xfrm>
            <a:off x="10158251" y="3868223"/>
            <a:ext cx="2098358" cy="20983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34987" rIns="34987" bIns="93260" numCol="1" spcCol="0" rtlCol="0" fromWordArt="0" anchor="b" anchorCtr="0" forceAA="0" compatLnSpc="1">
            <a:prstTxWarp prst="textNoShape">
              <a:avLst/>
            </a:prstTxWarp>
            <a:noAutofit/>
          </a:bodyPr>
          <a:lstStyle/>
          <a:p>
            <a:pPr defTabSz="699496" fontAlgn="base">
              <a:spcBef>
                <a:spcPct val="0"/>
              </a:spcBef>
              <a:spcAft>
                <a:spcPct val="0"/>
              </a:spcAft>
            </a:pPr>
            <a:r>
              <a:rPr lang="en-CA" sz="1836" spc="-39" dirty="0">
                <a:gradFill>
                  <a:gsLst>
                    <a:gs pos="0">
                      <a:srgbClr val="FFFFFF"/>
                    </a:gs>
                    <a:gs pos="100000">
                      <a:srgbClr val="FFFFFF"/>
                    </a:gs>
                  </a:gsLst>
                  <a:lin ang="5400000" scaled="0"/>
                </a:gradFill>
                <a:ea typeface="Segoe UI" pitchFamily="34" charset="0"/>
                <a:cs typeface="Segoe UI" pitchFamily="34" charset="0"/>
              </a:rPr>
              <a:t>It’s critical and we have a team in place to support it</a:t>
            </a:r>
          </a:p>
        </p:txBody>
      </p:sp>
      <p:sp>
        <p:nvSpPr>
          <p:cNvPr id="4" name="Rectangle 3"/>
          <p:cNvSpPr/>
          <p:nvPr/>
        </p:nvSpPr>
        <p:spPr bwMode="auto">
          <a:xfrm>
            <a:off x="7880495" y="3868223"/>
            <a:ext cx="2098358" cy="20983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34987" rIns="34987" bIns="93260" numCol="1" spcCol="0" rtlCol="0" fromWordArt="0" anchor="b" anchorCtr="0" forceAA="0" compatLnSpc="1">
            <a:prstTxWarp prst="textNoShape">
              <a:avLst/>
            </a:prstTxWarp>
            <a:noAutofit/>
          </a:bodyPr>
          <a:lstStyle/>
          <a:p>
            <a:pPr defTabSz="699496" fontAlgn="base">
              <a:spcBef>
                <a:spcPct val="0"/>
              </a:spcBef>
              <a:spcAft>
                <a:spcPct val="0"/>
              </a:spcAft>
            </a:pPr>
            <a:r>
              <a:rPr lang="en-CA" sz="1836" spc="-39" dirty="0">
                <a:gradFill>
                  <a:gsLst>
                    <a:gs pos="0">
                      <a:srgbClr val="FFFFFF"/>
                    </a:gs>
                    <a:gs pos="100000">
                      <a:srgbClr val="FFFFFF"/>
                    </a:gs>
                  </a:gsLst>
                  <a:lin ang="5400000" scaled="0"/>
                </a:gradFill>
                <a:ea typeface="Segoe UI" pitchFamily="34" charset="0"/>
                <a:cs typeface="Segoe UI" pitchFamily="34" charset="0"/>
              </a:rPr>
              <a:t>A necessary evil that we have to follow</a:t>
            </a:r>
          </a:p>
        </p:txBody>
      </p:sp>
      <p:sp>
        <p:nvSpPr>
          <p:cNvPr id="5" name="Rectangle 4"/>
          <p:cNvSpPr/>
          <p:nvPr/>
        </p:nvSpPr>
        <p:spPr bwMode="auto">
          <a:xfrm>
            <a:off x="10158251" y="1661948"/>
            <a:ext cx="2098358" cy="20983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34987" rIns="34987" bIns="93260" numCol="1" spcCol="0" rtlCol="0" fromWordArt="0" anchor="b" anchorCtr="0" forceAA="0" compatLnSpc="1">
            <a:prstTxWarp prst="textNoShape">
              <a:avLst/>
            </a:prstTxWarp>
            <a:noAutofit/>
          </a:bodyPr>
          <a:lstStyle/>
          <a:p>
            <a:pPr defTabSz="699496" fontAlgn="base">
              <a:spcBef>
                <a:spcPct val="0"/>
              </a:spcBef>
              <a:spcAft>
                <a:spcPct val="0"/>
              </a:spcAft>
            </a:pPr>
            <a:r>
              <a:rPr lang="en-US" sz="1836" spc="-39" dirty="0" smtClean="0">
                <a:gradFill>
                  <a:gsLst>
                    <a:gs pos="0">
                      <a:srgbClr val="FFFFFF"/>
                    </a:gs>
                    <a:gs pos="100000">
                      <a:srgbClr val="FFFFFF"/>
                    </a:gs>
                  </a:gsLst>
                  <a:lin ang="5400000" scaled="0"/>
                </a:gradFill>
                <a:ea typeface="Segoe UI" pitchFamily="34" charset="0"/>
                <a:cs typeface="Segoe UI" pitchFamily="34" charset="0"/>
              </a:rPr>
              <a:t>As a Checklist</a:t>
            </a:r>
            <a:endParaRPr lang="en-US" sz="1836" spc="-39"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880495" y="1661948"/>
            <a:ext cx="2098358" cy="20983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34987" rIns="34987" bIns="93260" numCol="1" spcCol="0" rtlCol="0" fromWordArt="0" anchor="b" anchorCtr="0" forceAA="0" compatLnSpc="1">
            <a:prstTxWarp prst="textNoShape">
              <a:avLst/>
            </a:prstTxWarp>
            <a:noAutofit/>
          </a:bodyPr>
          <a:lstStyle/>
          <a:p>
            <a:pPr defTabSz="699496" fontAlgn="base">
              <a:spcBef>
                <a:spcPct val="0"/>
              </a:spcBef>
              <a:spcAft>
                <a:spcPct val="0"/>
              </a:spcAft>
            </a:pPr>
            <a:r>
              <a:rPr lang="en-US" sz="1836" spc="-39" dirty="0" smtClean="0">
                <a:gradFill>
                  <a:gsLst>
                    <a:gs pos="0">
                      <a:srgbClr val="FFFFFF"/>
                    </a:gs>
                    <a:gs pos="100000">
                      <a:srgbClr val="FFFFFF"/>
                    </a:gs>
                  </a:gsLst>
                  <a:lin ang="5400000" scaled="0"/>
                </a:gradFill>
                <a:ea typeface="Segoe UI" pitchFamily="34" charset="0"/>
                <a:cs typeface="Segoe UI" pitchFamily="34" charset="0"/>
              </a:rPr>
              <a:t>Not Understood</a:t>
            </a:r>
            <a:endParaRPr lang="en-US" sz="1836" spc="-39"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66" y="1672736"/>
            <a:ext cx="7520172" cy="4293845"/>
          </a:xfrm>
          <a:prstGeom prst="rect">
            <a:avLst/>
          </a:prstGeom>
        </p:spPr>
      </p:pic>
      <p:sp>
        <p:nvSpPr>
          <p:cNvPr id="12" name="Rectangle 11"/>
          <p:cNvSpPr/>
          <p:nvPr/>
        </p:nvSpPr>
        <p:spPr bwMode="auto">
          <a:xfrm>
            <a:off x="177366" y="5116962"/>
            <a:ext cx="7520172" cy="849621"/>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2448" spc="-39" dirty="0" smtClean="0">
                <a:gradFill>
                  <a:gsLst>
                    <a:gs pos="0">
                      <a:srgbClr val="FFFFFF"/>
                    </a:gs>
                    <a:gs pos="100000">
                      <a:srgbClr val="FFFFFF"/>
                    </a:gs>
                  </a:gsLst>
                  <a:lin ang="5400000" scaled="0"/>
                </a:gradFill>
                <a:ea typeface="Segoe UI" pitchFamily="34" charset="0"/>
                <a:cs typeface="Segoe UI" pitchFamily="34" charset="0"/>
              </a:rPr>
              <a:t>Positive or Negative</a:t>
            </a:r>
            <a:endParaRPr lang="en-US" sz="2448" spc="-39"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829837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We’re </a:t>
            </a:r>
            <a:r>
              <a:rPr lang="en-CA" dirty="0"/>
              <a:t>SO enthusiastic about GOVERNANCE!</a:t>
            </a:r>
          </a:p>
        </p:txBody>
      </p:sp>
      <p:sp>
        <p:nvSpPr>
          <p:cNvPr id="3" name="Text Placeholder 2"/>
          <p:cNvSpPr>
            <a:spLocks noGrp="1"/>
          </p:cNvSpPr>
          <p:nvPr>
            <p:ph type="body" sz="quarter" idx="4294967295"/>
          </p:nvPr>
        </p:nvSpPr>
        <p:spPr>
          <a:xfrm>
            <a:off x="0" y="1212850"/>
            <a:ext cx="11887200" cy="738664"/>
          </a:xfrm>
        </p:spPr>
        <p:txBody>
          <a:bodyPr/>
          <a:lstStyle/>
          <a:p>
            <a:endParaRPr lang="en-CA" dirty="0" smtClean="0"/>
          </a:p>
        </p:txBody>
      </p:sp>
    </p:spTree>
    <p:extLst>
      <p:ext uri="{BB962C8B-B14F-4D97-AF65-F5344CB8AC3E}">
        <p14:creationId xmlns:p14="http://schemas.microsoft.com/office/powerpoint/2010/main" val="277334766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Why Do We Care?</a:t>
            </a:r>
            <a:endParaRPr lang="en-CA" dirty="0"/>
          </a:p>
        </p:txBody>
      </p:sp>
      <p:graphicFrame>
        <p:nvGraphicFramePr>
          <p:cNvPr id="8" name="Content Placeholder 4"/>
          <p:cNvGraphicFramePr>
            <a:graphicFrameLocks/>
          </p:cNvGraphicFramePr>
          <p:nvPr>
            <p:extLst/>
          </p:nvPr>
        </p:nvGraphicFramePr>
        <p:xfrm>
          <a:off x="2617837" y="1409030"/>
          <a:ext cx="7142584"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8546734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We’re </a:t>
            </a:r>
            <a:r>
              <a:rPr lang="en-CA" dirty="0"/>
              <a:t>SO enthusiastic about GOVERNANCE!</a:t>
            </a:r>
          </a:p>
        </p:txBody>
      </p:sp>
      <p:sp>
        <p:nvSpPr>
          <p:cNvPr id="3" name="Text Placeholder 2"/>
          <p:cNvSpPr>
            <a:spLocks noGrp="1"/>
          </p:cNvSpPr>
          <p:nvPr>
            <p:ph type="body" sz="quarter" idx="4294967295"/>
          </p:nvPr>
        </p:nvSpPr>
        <p:spPr>
          <a:xfrm>
            <a:off x="0" y="1212850"/>
            <a:ext cx="11887200" cy="738664"/>
          </a:xfrm>
        </p:spPr>
        <p:txBody>
          <a:bodyPr/>
          <a:lstStyle/>
          <a:p>
            <a:endParaRPr lang="en-CA" dirty="0" smtClean="0"/>
          </a:p>
        </p:txBody>
      </p:sp>
    </p:spTree>
    <p:extLst>
      <p:ext uri="{BB962C8B-B14F-4D97-AF65-F5344CB8AC3E}">
        <p14:creationId xmlns:p14="http://schemas.microsoft.com/office/powerpoint/2010/main" val="352980115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483839" y="1928234"/>
            <a:ext cx="2891996" cy="437734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767" tIns="182767" rIns="182767" bIns="182767" numCol="1" rtlCol="0" anchor="ctr" anchorCtr="0" compatLnSpc="1">
            <a:prstTxWarp prst="textNoShape">
              <a:avLst/>
            </a:prstTxWarp>
          </a:bodyPr>
          <a:lstStyle/>
          <a:p>
            <a:pPr defTabSz="913432" fontAlgn="base">
              <a:spcBef>
                <a:spcPct val="0"/>
              </a:spcBef>
              <a:spcAft>
                <a:spcPct val="0"/>
              </a:spcAft>
            </a:pPr>
            <a:endParaRPr lang="en-US" sz="2800" dirty="0">
              <a:solidFill>
                <a:prstClr val="white"/>
              </a:solidFill>
              <a:ea typeface="Segoe UI" pitchFamily="34" charset="0"/>
              <a:cs typeface="Segoe UI" pitchFamily="34" charset="0"/>
            </a:endParaRPr>
          </a:p>
        </p:txBody>
      </p:sp>
      <p:sp>
        <p:nvSpPr>
          <p:cNvPr id="7" name="Text Placeholder 27"/>
          <p:cNvSpPr txBox="1">
            <a:spLocks/>
          </p:cNvSpPr>
          <p:nvPr/>
        </p:nvSpPr>
        <p:spPr>
          <a:xfrm>
            <a:off x="4547210" y="2084992"/>
            <a:ext cx="1773831" cy="2435510"/>
          </a:xfrm>
          <a:prstGeom prst="rect">
            <a:avLst/>
          </a:prstGeom>
        </p:spPr>
        <p:txBody>
          <a:bodyPr lIns="0" tIns="0" rIns="0" bIns="0">
            <a:noAutofit/>
          </a:bodyPr>
          <a:lstStyle>
            <a:lvl1pPr marL="460375" indent="-460375" algn="l" defTabSz="914363"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913592" fontAlgn="base">
              <a:lnSpc>
                <a:spcPct val="100000"/>
              </a:lnSpc>
              <a:spcBef>
                <a:spcPts val="0"/>
              </a:spcBef>
              <a:spcAft>
                <a:spcPts val="560"/>
              </a:spcAft>
              <a:buClr>
                <a:srgbClr val="FFA615"/>
              </a:buClr>
              <a:buSzPct val="90000"/>
              <a:buFont typeface="Segoe UI" pitchFamily="34" charset="0"/>
              <a:buNone/>
              <a:defRPr/>
            </a:pPr>
            <a:r>
              <a:rPr lang="en-US" sz="1400" i="1" kern="0" dirty="0">
                <a:solidFill>
                  <a:srgbClr val="FFFFFF"/>
                </a:solidFill>
                <a:ea typeface="Segoe UI" pitchFamily="34" charset="0"/>
                <a:cs typeface="Segoe UI" pitchFamily="34" charset="0"/>
              </a:rPr>
              <a:t>{ADD CONTENT}</a:t>
            </a:r>
          </a:p>
        </p:txBody>
      </p:sp>
      <p:sp>
        <p:nvSpPr>
          <p:cNvPr id="8" name="Text Placeholder 28"/>
          <p:cNvSpPr txBox="1">
            <a:spLocks/>
          </p:cNvSpPr>
          <p:nvPr/>
        </p:nvSpPr>
        <p:spPr>
          <a:xfrm>
            <a:off x="6518771" y="2084995"/>
            <a:ext cx="1708334" cy="2168234"/>
          </a:xfrm>
          <a:prstGeom prst="rect">
            <a:avLst/>
          </a:prstGeom>
        </p:spPr>
        <p:txBody>
          <a:bodyPr lIns="0" tIns="0" rIns="0" bIns="0">
            <a:noAutofit/>
          </a:bodyPr>
          <a:lstStyle>
            <a:lvl1pPr marL="460375" indent="-460375" algn="l" defTabSz="914363"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913592" fontAlgn="base">
              <a:lnSpc>
                <a:spcPct val="100000"/>
              </a:lnSpc>
              <a:spcBef>
                <a:spcPts val="0"/>
              </a:spcBef>
              <a:spcAft>
                <a:spcPts val="560"/>
              </a:spcAft>
              <a:buClr>
                <a:srgbClr val="FFA615"/>
              </a:buClr>
              <a:buSzPct val="90000"/>
              <a:buFont typeface="Segoe UI" pitchFamily="34" charset="0"/>
              <a:buNone/>
              <a:defRPr/>
            </a:pPr>
            <a:r>
              <a:rPr lang="en-US" sz="1400" i="1" kern="0" dirty="0">
                <a:solidFill>
                  <a:srgbClr val="FFFFFF"/>
                </a:solidFill>
                <a:ea typeface="Segoe UI" pitchFamily="34" charset="0"/>
                <a:cs typeface="Segoe UI" pitchFamily="34" charset="0"/>
              </a:rPr>
              <a:t>{ADD CONTENT}</a:t>
            </a:r>
          </a:p>
        </p:txBody>
      </p:sp>
      <p:sp>
        <p:nvSpPr>
          <p:cNvPr id="9" name="Text Placeholder 27"/>
          <p:cNvSpPr txBox="1">
            <a:spLocks/>
          </p:cNvSpPr>
          <p:nvPr/>
        </p:nvSpPr>
        <p:spPr>
          <a:xfrm>
            <a:off x="1609725" y="2084995"/>
            <a:ext cx="2657778" cy="3926796"/>
          </a:xfrm>
          <a:prstGeom prst="rect">
            <a:avLst/>
          </a:prstGeom>
        </p:spPr>
        <p:txBody>
          <a:bodyPr lIns="0" tIns="0" rIns="0" bIns="0">
            <a:noAutofit/>
          </a:bodyPr>
          <a:lstStyle>
            <a:lvl1pPr marL="460375" indent="-460375" algn="l" defTabSz="914363"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913592" fontAlgn="base">
              <a:lnSpc>
                <a:spcPct val="100000"/>
              </a:lnSpc>
              <a:spcBef>
                <a:spcPts val="0"/>
              </a:spcBef>
              <a:spcAft>
                <a:spcPts val="560"/>
              </a:spcAft>
              <a:buClr>
                <a:srgbClr val="FFA615"/>
              </a:buClr>
              <a:buSzPct val="90000"/>
              <a:buFont typeface="Segoe UI" pitchFamily="34" charset="0"/>
              <a:buNone/>
              <a:defRPr/>
            </a:pPr>
            <a:r>
              <a:rPr lang="en-US" i="1" kern="0" dirty="0" smtClean="0">
                <a:solidFill>
                  <a:srgbClr val="FFFFFF"/>
                </a:solidFill>
                <a:ea typeface="Segoe UI" pitchFamily="34" charset="0"/>
                <a:cs typeface="Segoe UI" pitchFamily="34" charset="0"/>
              </a:rPr>
              <a:t>Associate policy features with site collection policies, then associate that policy with a content type, list or library</a:t>
            </a:r>
            <a:endParaRPr lang="en-US" i="1" kern="0" dirty="0">
              <a:solidFill>
                <a:srgbClr val="FFFFFF"/>
              </a:solidFill>
              <a:ea typeface="Segoe UI" pitchFamily="34" charset="0"/>
              <a:cs typeface="Segoe UI" pitchFamily="34" charset="0"/>
            </a:endParaRPr>
          </a:p>
          <a:p>
            <a:pPr marL="171345" lvl="1" indent="-171345" defTabSz="913592" fontAlgn="base">
              <a:lnSpc>
                <a:spcPct val="100000"/>
              </a:lnSpc>
              <a:spcBef>
                <a:spcPts val="0"/>
              </a:spcBef>
              <a:spcAft>
                <a:spcPts val="560"/>
              </a:spcAft>
              <a:buClr>
                <a:srgbClr val="FFA615"/>
              </a:buClr>
              <a:buSzPct val="90000"/>
              <a:defRPr/>
            </a:pPr>
            <a:endParaRPr lang="en-US" sz="2000" kern="0" dirty="0">
              <a:solidFill>
                <a:srgbClr val="2C2C2C"/>
              </a:solidFill>
              <a:latin typeface="Segoe UI Light" pitchFamily="34" charset="0"/>
            </a:endParaRPr>
          </a:p>
        </p:txBody>
      </p:sp>
      <p:grpSp>
        <p:nvGrpSpPr>
          <p:cNvPr id="12" name="Group 11"/>
          <p:cNvGrpSpPr/>
          <p:nvPr/>
        </p:nvGrpSpPr>
        <p:grpSpPr bwMode="black">
          <a:xfrm>
            <a:off x="3498842" y="5596534"/>
            <a:ext cx="548417" cy="377475"/>
            <a:chOff x="10387012" y="4179358"/>
            <a:chExt cx="974726" cy="593725"/>
          </a:xfrm>
          <a:solidFill>
            <a:srgbClr val="FFFFFF"/>
          </a:solidFill>
        </p:grpSpPr>
        <p:sp>
          <p:nvSpPr>
            <p:cNvPr id="13"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4"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5"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6"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7"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18" name="Rectangle 17"/>
          <p:cNvSpPr/>
          <p:nvPr/>
        </p:nvSpPr>
        <p:spPr bwMode="auto">
          <a:xfrm>
            <a:off x="1986254" y="1494900"/>
            <a:ext cx="1881367" cy="246221"/>
          </a:xfrm>
          <a:prstGeom prst="rect">
            <a:avLst/>
          </a:prstGeom>
          <a:noFill/>
        </p:spPr>
        <p:txBody>
          <a:bodyPr wrap="square" lIns="0" tIns="0" rIns="0" bIns="0" rtlCol="0">
            <a:spAutoFit/>
          </a:bodyPr>
          <a:lstStyle/>
          <a:p>
            <a:pPr marL="0" lvl="1" algn="ctr" defTabSz="767636"/>
            <a:r>
              <a:rPr lang="en-US" sz="1600" dirty="0" smtClean="0">
                <a:solidFill>
                  <a:srgbClr val="505050">
                    <a:lumMod val="65000"/>
                    <a:lumOff val="35000"/>
                  </a:srgbClr>
                </a:solidFill>
                <a:ea typeface="Segoe UI" pitchFamily="34" charset="0"/>
                <a:cs typeface="Segoe UI" pitchFamily="34" charset="0"/>
              </a:rPr>
              <a:t>Policies</a:t>
            </a:r>
            <a:endParaRPr lang="en-US" sz="1600" dirty="0">
              <a:solidFill>
                <a:srgbClr val="505050">
                  <a:lumMod val="65000"/>
                  <a:lumOff val="35000"/>
                </a:srgbClr>
              </a:solidFill>
              <a:ea typeface="Segoe UI" pitchFamily="34" charset="0"/>
              <a:cs typeface="Segoe UI" pitchFamily="34" charset="0"/>
            </a:endParaRPr>
          </a:p>
        </p:txBody>
      </p:sp>
      <p:sp>
        <p:nvSpPr>
          <p:cNvPr id="23" name="Rectangle 22"/>
          <p:cNvSpPr/>
          <p:nvPr/>
        </p:nvSpPr>
        <p:spPr bwMode="auto">
          <a:xfrm>
            <a:off x="4708994" y="1926180"/>
            <a:ext cx="2891996" cy="437734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767" tIns="182767" rIns="182767" bIns="182767" numCol="1" rtlCol="0" anchor="ctr" anchorCtr="0" compatLnSpc="1">
            <a:prstTxWarp prst="textNoShape">
              <a:avLst/>
            </a:prstTxWarp>
          </a:bodyPr>
          <a:lstStyle/>
          <a:p>
            <a:pPr defTabSz="913432" fontAlgn="base">
              <a:spcBef>
                <a:spcPct val="0"/>
              </a:spcBef>
              <a:spcAft>
                <a:spcPct val="0"/>
              </a:spcAft>
            </a:pPr>
            <a:endParaRPr lang="en-US" sz="2800" dirty="0">
              <a:solidFill>
                <a:prstClr val="white"/>
              </a:solidFill>
              <a:ea typeface="Segoe UI" pitchFamily="34" charset="0"/>
              <a:cs typeface="Segoe UI" pitchFamily="34" charset="0"/>
            </a:endParaRPr>
          </a:p>
        </p:txBody>
      </p:sp>
      <p:sp>
        <p:nvSpPr>
          <p:cNvPr id="24" name="Text Placeholder 27"/>
          <p:cNvSpPr txBox="1">
            <a:spLocks/>
          </p:cNvSpPr>
          <p:nvPr/>
        </p:nvSpPr>
        <p:spPr>
          <a:xfrm>
            <a:off x="4782054" y="2082941"/>
            <a:ext cx="2710604" cy="3369578"/>
          </a:xfrm>
          <a:prstGeom prst="rect">
            <a:avLst/>
          </a:prstGeom>
        </p:spPr>
        <p:txBody>
          <a:bodyPr lIns="0" tIns="0" rIns="0" bIns="0">
            <a:noAutofit/>
          </a:bodyPr>
          <a:lstStyle>
            <a:lvl1pPr marL="460375" indent="-460375" algn="l" defTabSz="914363"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913592" fontAlgn="base">
              <a:lnSpc>
                <a:spcPct val="100000"/>
              </a:lnSpc>
              <a:spcBef>
                <a:spcPts val="0"/>
              </a:spcBef>
              <a:spcAft>
                <a:spcPts val="560"/>
              </a:spcAft>
              <a:buClr>
                <a:srgbClr val="FFA615"/>
              </a:buClr>
              <a:buSzPct val="90000"/>
              <a:buFont typeface="Segoe UI" pitchFamily="34" charset="0"/>
              <a:buNone/>
              <a:defRPr/>
            </a:pPr>
            <a:r>
              <a:rPr lang="en-CA" i="1" kern="0" dirty="0">
                <a:solidFill>
                  <a:srgbClr val="FFFFFF"/>
                </a:solidFill>
                <a:ea typeface="Segoe UI" pitchFamily="34" charset="0"/>
                <a:cs typeface="Segoe UI" pitchFamily="34" charset="0"/>
              </a:rPr>
              <a:t>Associate a set of policy features directly with a content type, and then add that content type to one or more lists or libraries</a:t>
            </a:r>
            <a:endParaRPr lang="en-US" sz="2000" kern="0" dirty="0">
              <a:solidFill>
                <a:srgbClr val="2C2C2C"/>
              </a:solidFill>
              <a:latin typeface="Segoe UI Light" pitchFamily="34" charset="0"/>
            </a:endParaRPr>
          </a:p>
        </p:txBody>
      </p:sp>
      <p:pic>
        <p:nvPicPr>
          <p:cNvPr id="25" name="Picture 4" descr="C:\Users\Justin\Desktop\_Work_in_Progress\_MS\1407\checkma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9824" y="5633023"/>
            <a:ext cx="451816" cy="378768"/>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bwMode="auto">
          <a:xfrm>
            <a:off x="5211409" y="1492846"/>
            <a:ext cx="1881367" cy="246221"/>
          </a:xfrm>
          <a:prstGeom prst="rect">
            <a:avLst/>
          </a:prstGeom>
          <a:noFill/>
        </p:spPr>
        <p:txBody>
          <a:bodyPr wrap="square" lIns="0" tIns="0" rIns="0" bIns="0" rtlCol="0">
            <a:spAutoFit/>
          </a:bodyPr>
          <a:lstStyle/>
          <a:p>
            <a:pPr marL="0" lvl="1" algn="ctr" defTabSz="767636"/>
            <a:r>
              <a:rPr lang="en-US" sz="1600" dirty="0" smtClean="0">
                <a:solidFill>
                  <a:srgbClr val="505050">
                    <a:lumMod val="65000"/>
                    <a:lumOff val="35000"/>
                  </a:srgbClr>
                </a:solidFill>
                <a:ea typeface="Segoe UI" pitchFamily="34" charset="0"/>
                <a:cs typeface="Segoe UI" pitchFamily="34" charset="0"/>
              </a:rPr>
              <a:t>Policy Features</a:t>
            </a:r>
            <a:endParaRPr lang="en-US" sz="1600" dirty="0">
              <a:solidFill>
                <a:srgbClr val="505050">
                  <a:lumMod val="65000"/>
                  <a:lumOff val="35000"/>
                </a:srgbClr>
              </a:solidFill>
              <a:ea typeface="Segoe UI" pitchFamily="34" charset="0"/>
              <a:cs typeface="Segoe UI" pitchFamily="34" charset="0"/>
            </a:endParaRPr>
          </a:p>
        </p:txBody>
      </p:sp>
      <p:sp>
        <p:nvSpPr>
          <p:cNvPr id="34" name="Rectangle 33"/>
          <p:cNvSpPr/>
          <p:nvPr/>
        </p:nvSpPr>
        <p:spPr bwMode="auto">
          <a:xfrm>
            <a:off x="7915541" y="1924126"/>
            <a:ext cx="2891996" cy="437734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767" tIns="182767" rIns="182767" bIns="182767" numCol="1" rtlCol="0" anchor="ctr" anchorCtr="0" compatLnSpc="1">
            <a:prstTxWarp prst="textNoShape">
              <a:avLst/>
            </a:prstTxWarp>
          </a:bodyPr>
          <a:lstStyle/>
          <a:p>
            <a:pPr defTabSz="913432" fontAlgn="base">
              <a:spcBef>
                <a:spcPct val="0"/>
              </a:spcBef>
              <a:spcAft>
                <a:spcPct val="0"/>
              </a:spcAft>
            </a:pPr>
            <a:endParaRPr lang="en-US" sz="2800" dirty="0">
              <a:solidFill>
                <a:prstClr val="white"/>
              </a:solidFill>
              <a:ea typeface="Segoe UI" pitchFamily="34" charset="0"/>
              <a:cs typeface="Segoe UI" pitchFamily="34" charset="0"/>
            </a:endParaRPr>
          </a:p>
        </p:txBody>
      </p:sp>
      <p:sp>
        <p:nvSpPr>
          <p:cNvPr id="35" name="Text Placeholder 27"/>
          <p:cNvSpPr txBox="1">
            <a:spLocks/>
          </p:cNvSpPr>
          <p:nvPr/>
        </p:nvSpPr>
        <p:spPr>
          <a:xfrm>
            <a:off x="8090445" y="2080887"/>
            <a:ext cx="2608760" cy="3747784"/>
          </a:xfrm>
          <a:prstGeom prst="rect">
            <a:avLst/>
          </a:prstGeom>
        </p:spPr>
        <p:txBody>
          <a:bodyPr lIns="0" tIns="0" rIns="0" bIns="0">
            <a:noAutofit/>
          </a:bodyPr>
          <a:lstStyle>
            <a:lvl1pPr marL="460375" indent="-460375" algn="l" defTabSz="914363"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913592" fontAlgn="base">
              <a:lnSpc>
                <a:spcPct val="100000"/>
              </a:lnSpc>
              <a:spcBef>
                <a:spcPts val="0"/>
              </a:spcBef>
              <a:spcAft>
                <a:spcPts val="560"/>
              </a:spcAft>
              <a:buClr>
                <a:srgbClr val="FFA615"/>
              </a:buClr>
              <a:buSzPct val="90000"/>
              <a:buFont typeface="Segoe UI" pitchFamily="34" charset="0"/>
              <a:buNone/>
              <a:defRPr/>
            </a:pPr>
            <a:r>
              <a:rPr lang="en-US" i="1" kern="0" dirty="0" smtClean="0">
                <a:solidFill>
                  <a:srgbClr val="FFFFFF"/>
                </a:solidFill>
                <a:ea typeface="Segoe UI" pitchFamily="34" charset="0"/>
                <a:cs typeface="Segoe UI" pitchFamily="34" charset="0"/>
              </a:rPr>
              <a:t>Retention Policies</a:t>
            </a:r>
          </a:p>
          <a:p>
            <a:pPr marL="0" lvl="1" indent="0" defTabSz="913592" fontAlgn="base">
              <a:lnSpc>
                <a:spcPct val="100000"/>
              </a:lnSpc>
              <a:spcBef>
                <a:spcPts val="0"/>
              </a:spcBef>
              <a:spcAft>
                <a:spcPts val="560"/>
              </a:spcAft>
              <a:buClr>
                <a:srgbClr val="FFA615"/>
              </a:buClr>
              <a:buSzPct val="90000"/>
              <a:buFont typeface="Segoe UI" pitchFamily="34" charset="0"/>
              <a:buNone/>
              <a:defRPr/>
            </a:pPr>
            <a:r>
              <a:rPr lang="en-US" i="1" kern="0" dirty="0" smtClean="0">
                <a:solidFill>
                  <a:srgbClr val="FFFFFF"/>
                </a:solidFill>
                <a:ea typeface="Segoe UI" pitchFamily="34" charset="0"/>
                <a:cs typeface="Segoe UI" pitchFamily="34" charset="0"/>
              </a:rPr>
              <a:t>Auditing</a:t>
            </a:r>
          </a:p>
          <a:p>
            <a:pPr marL="0" lvl="1" indent="0" defTabSz="913592" fontAlgn="base">
              <a:lnSpc>
                <a:spcPct val="100000"/>
              </a:lnSpc>
              <a:spcBef>
                <a:spcPts val="0"/>
              </a:spcBef>
              <a:spcAft>
                <a:spcPts val="560"/>
              </a:spcAft>
              <a:buClr>
                <a:srgbClr val="FFA615"/>
              </a:buClr>
              <a:buSzPct val="90000"/>
              <a:buFont typeface="Segoe UI" pitchFamily="34" charset="0"/>
              <a:buNone/>
              <a:defRPr/>
            </a:pPr>
            <a:r>
              <a:rPr lang="en-US" i="1" kern="0" dirty="0" smtClean="0">
                <a:solidFill>
                  <a:srgbClr val="FFFFFF"/>
                </a:solidFill>
                <a:ea typeface="Segoe UI" pitchFamily="34" charset="0"/>
                <a:cs typeface="Segoe UI" pitchFamily="34" charset="0"/>
              </a:rPr>
              <a:t>Labeling</a:t>
            </a:r>
          </a:p>
          <a:p>
            <a:pPr marL="0" lvl="1" indent="0" defTabSz="913592" fontAlgn="base">
              <a:lnSpc>
                <a:spcPct val="100000"/>
              </a:lnSpc>
              <a:spcBef>
                <a:spcPts val="0"/>
              </a:spcBef>
              <a:spcAft>
                <a:spcPts val="560"/>
              </a:spcAft>
              <a:buClr>
                <a:srgbClr val="FFA615"/>
              </a:buClr>
              <a:buSzPct val="90000"/>
              <a:buFont typeface="Segoe UI" pitchFamily="34" charset="0"/>
              <a:buNone/>
              <a:defRPr/>
            </a:pPr>
            <a:endParaRPr lang="en-US" i="1" kern="0" dirty="0">
              <a:solidFill>
                <a:srgbClr val="FFFFFF"/>
              </a:solidFill>
              <a:ea typeface="Segoe UI" pitchFamily="34" charset="0"/>
              <a:cs typeface="Segoe UI" pitchFamily="34" charset="0"/>
            </a:endParaRPr>
          </a:p>
          <a:p>
            <a:pPr marL="171345" lvl="1" indent="-171345" defTabSz="913592" fontAlgn="base">
              <a:lnSpc>
                <a:spcPct val="100000"/>
              </a:lnSpc>
              <a:spcBef>
                <a:spcPts val="0"/>
              </a:spcBef>
              <a:spcAft>
                <a:spcPts val="560"/>
              </a:spcAft>
              <a:buClr>
                <a:srgbClr val="FFA615"/>
              </a:buClr>
              <a:buSzPct val="90000"/>
              <a:defRPr/>
            </a:pPr>
            <a:endParaRPr lang="en-US" sz="2000" kern="0" dirty="0">
              <a:solidFill>
                <a:srgbClr val="2C2C2C"/>
              </a:solidFill>
              <a:latin typeface="Segoe UI Light" pitchFamily="34" charset="0"/>
            </a:endParaRPr>
          </a:p>
        </p:txBody>
      </p:sp>
      <p:sp>
        <p:nvSpPr>
          <p:cNvPr id="37" name="Freeform 14"/>
          <p:cNvSpPr>
            <a:spLocks noEditPoints="1"/>
          </p:cNvSpPr>
          <p:nvPr/>
        </p:nvSpPr>
        <p:spPr bwMode="black">
          <a:xfrm>
            <a:off x="10120981" y="5621766"/>
            <a:ext cx="356684" cy="377475"/>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4" name="Rectangle 43"/>
          <p:cNvSpPr/>
          <p:nvPr/>
        </p:nvSpPr>
        <p:spPr bwMode="auto">
          <a:xfrm>
            <a:off x="8417956" y="1490792"/>
            <a:ext cx="1881367" cy="246221"/>
          </a:xfrm>
          <a:prstGeom prst="rect">
            <a:avLst/>
          </a:prstGeom>
          <a:noFill/>
        </p:spPr>
        <p:txBody>
          <a:bodyPr wrap="square" lIns="0" tIns="0" rIns="0" bIns="0" rtlCol="0">
            <a:spAutoFit/>
          </a:bodyPr>
          <a:lstStyle/>
          <a:p>
            <a:pPr marL="0" lvl="1" algn="ctr" defTabSz="767636"/>
            <a:r>
              <a:rPr lang="en-US" sz="1600" dirty="0" smtClean="0">
                <a:solidFill>
                  <a:srgbClr val="505050">
                    <a:lumMod val="65000"/>
                    <a:lumOff val="35000"/>
                  </a:srgbClr>
                </a:solidFill>
                <a:ea typeface="Segoe UI" pitchFamily="34" charset="0"/>
                <a:cs typeface="Segoe UI" pitchFamily="34" charset="0"/>
              </a:rPr>
              <a:t>Available Features</a:t>
            </a:r>
            <a:endParaRPr lang="en-US" sz="1600" dirty="0">
              <a:solidFill>
                <a:srgbClr val="505050">
                  <a:lumMod val="65000"/>
                  <a:lumOff val="35000"/>
                </a:srgbClr>
              </a:solidFill>
              <a:ea typeface="Segoe UI" pitchFamily="34" charset="0"/>
              <a:cs typeface="Segoe UI" pitchFamily="34" charset="0"/>
            </a:endParaRPr>
          </a:p>
        </p:txBody>
      </p:sp>
      <p:sp>
        <p:nvSpPr>
          <p:cNvPr id="45" name="Title 44"/>
          <p:cNvSpPr>
            <a:spLocks noGrp="1"/>
          </p:cNvSpPr>
          <p:nvPr>
            <p:ph type="title"/>
          </p:nvPr>
        </p:nvSpPr>
        <p:spPr/>
        <p:txBody>
          <a:bodyPr/>
          <a:lstStyle/>
          <a:p>
            <a:r>
              <a:rPr lang="en-CA" dirty="0" smtClean="0"/>
              <a:t>Policies and Features</a:t>
            </a:r>
            <a:endParaRPr lang="en-CA" dirty="0"/>
          </a:p>
        </p:txBody>
      </p:sp>
    </p:spTree>
    <p:extLst>
      <p:ext uri="{BB962C8B-B14F-4D97-AF65-F5344CB8AC3E}">
        <p14:creationId xmlns:p14="http://schemas.microsoft.com/office/powerpoint/2010/main" val="20281216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p:bldP spid="23" grpId="0" animBg="1"/>
      <p:bldP spid="33" grpId="0"/>
      <p:bldP spid="34" grpId="0" animBg="1"/>
      <p:bldP spid="4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Strategies</a:t>
            </a:r>
            <a:endParaRPr lang="en-CA" dirty="0"/>
          </a:p>
        </p:txBody>
      </p:sp>
      <p:grpSp>
        <p:nvGrpSpPr>
          <p:cNvPr id="10" name="Group 9"/>
          <p:cNvGrpSpPr/>
          <p:nvPr/>
        </p:nvGrpSpPr>
        <p:grpSpPr>
          <a:xfrm>
            <a:off x="2381781" y="2993206"/>
            <a:ext cx="2541121" cy="2525060"/>
            <a:chOff x="0" y="1488"/>
            <a:chExt cx="2490825" cy="866510"/>
          </a:xfrm>
        </p:grpSpPr>
        <p:sp>
          <p:nvSpPr>
            <p:cNvPr id="11" name="Rounded Rectangle 10"/>
            <p:cNvSpPr/>
            <p:nvPr/>
          </p:nvSpPr>
          <p:spPr>
            <a:xfrm>
              <a:off x="0" y="1488"/>
              <a:ext cx="2490825" cy="866510"/>
            </a:xfrm>
            <a:prstGeom prst="roundRect">
              <a:avLst/>
            </a:prstGeom>
            <a:solidFill>
              <a:srgbClr val="0072C6">
                <a:hueOff val="0"/>
                <a:satOff val="0"/>
                <a:lumOff val="0"/>
                <a:alphaOff val="0"/>
              </a:srgbClr>
            </a:solidFill>
            <a:ln w="10795" cap="flat" cmpd="sng" algn="ctr">
              <a:solidFill>
                <a:srgbClr val="FFFFFF">
                  <a:hueOff val="0"/>
                  <a:satOff val="0"/>
                  <a:lumOff val="0"/>
                  <a:alphaOff val="0"/>
                </a:srgbClr>
              </a:solidFill>
              <a:prstDash val="solid"/>
            </a:ln>
            <a:effectLst/>
          </p:spPr>
        </p:sp>
        <p:sp>
          <p:nvSpPr>
            <p:cNvPr id="12" name="Rounded Rectangle 4"/>
            <p:cNvSpPr/>
            <p:nvPr/>
          </p:nvSpPr>
          <p:spPr>
            <a:xfrm>
              <a:off x="42300" y="43788"/>
              <a:ext cx="2406225" cy="781910"/>
            </a:xfrm>
            <a:prstGeom prst="rect">
              <a:avLst/>
            </a:prstGeom>
            <a:noFill/>
            <a:ln>
              <a:noFill/>
            </a:ln>
            <a:effectLst/>
          </p:spPr>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defRPr/>
              </a:pPr>
              <a:r>
                <a:rPr lang="en-CA" sz="1600" kern="0" dirty="0">
                  <a:solidFill>
                    <a:srgbClr val="FFFFFF"/>
                  </a:solidFill>
                </a:rPr>
                <a:t>Cloud is introducing hybrid and IAAS</a:t>
              </a:r>
            </a:p>
          </p:txBody>
        </p:sp>
      </p:grpSp>
      <p:grpSp>
        <p:nvGrpSpPr>
          <p:cNvPr id="13" name="Group 12"/>
          <p:cNvGrpSpPr/>
          <p:nvPr/>
        </p:nvGrpSpPr>
        <p:grpSpPr>
          <a:xfrm>
            <a:off x="7598545" y="2993206"/>
            <a:ext cx="2541121" cy="2525060"/>
            <a:chOff x="0" y="1488"/>
            <a:chExt cx="2490825" cy="866510"/>
          </a:xfrm>
        </p:grpSpPr>
        <p:sp>
          <p:nvSpPr>
            <p:cNvPr id="14" name="Rounded Rectangle 13"/>
            <p:cNvSpPr/>
            <p:nvPr/>
          </p:nvSpPr>
          <p:spPr>
            <a:xfrm>
              <a:off x="0" y="1488"/>
              <a:ext cx="2490825" cy="866510"/>
            </a:xfrm>
            <a:prstGeom prst="roundRect">
              <a:avLst/>
            </a:prstGeom>
            <a:solidFill>
              <a:srgbClr val="0072C6">
                <a:hueOff val="0"/>
                <a:satOff val="0"/>
                <a:lumOff val="0"/>
                <a:alphaOff val="0"/>
              </a:srgbClr>
            </a:solidFill>
            <a:ln w="10795" cap="flat" cmpd="sng" algn="ctr">
              <a:solidFill>
                <a:srgbClr val="FFFFFF">
                  <a:hueOff val="0"/>
                  <a:satOff val="0"/>
                  <a:lumOff val="0"/>
                  <a:alphaOff val="0"/>
                </a:srgbClr>
              </a:solidFill>
              <a:prstDash val="solid"/>
            </a:ln>
            <a:effectLst/>
          </p:spPr>
        </p:sp>
        <p:sp>
          <p:nvSpPr>
            <p:cNvPr id="15" name="Rounded Rectangle 4"/>
            <p:cNvSpPr/>
            <p:nvPr/>
          </p:nvSpPr>
          <p:spPr>
            <a:xfrm>
              <a:off x="42300" y="43788"/>
              <a:ext cx="2406225" cy="781910"/>
            </a:xfrm>
            <a:prstGeom prst="rect">
              <a:avLst/>
            </a:prstGeom>
            <a:noFill/>
            <a:ln>
              <a:noFill/>
            </a:ln>
            <a:effectLst/>
          </p:spPr>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defRPr/>
              </a:pPr>
              <a:r>
                <a:rPr lang="en-CA" sz="1600" kern="0" dirty="0">
                  <a:solidFill>
                    <a:srgbClr val="FFFFFF"/>
                  </a:solidFill>
                </a:rPr>
                <a:t>App stores are satisfying immediate business </a:t>
              </a:r>
              <a:r>
                <a:rPr lang="en-CA" sz="1600" kern="0" dirty="0" smtClean="0">
                  <a:solidFill>
                    <a:srgbClr val="FFFFFF"/>
                  </a:solidFill>
                </a:rPr>
                <a:t>needs</a:t>
              </a:r>
              <a:endParaRPr lang="en-CA" sz="1600" kern="0" dirty="0">
                <a:solidFill>
                  <a:srgbClr val="FFFFFF"/>
                </a:solidFill>
              </a:endParaRPr>
            </a:p>
          </p:txBody>
        </p:sp>
      </p:grpSp>
      <p:grpSp>
        <p:nvGrpSpPr>
          <p:cNvPr id="16" name="Group 15"/>
          <p:cNvGrpSpPr/>
          <p:nvPr/>
        </p:nvGrpSpPr>
        <p:grpSpPr>
          <a:xfrm>
            <a:off x="4990163" y="2993206"/>
            <a:ext cx="2541121" cy="2525060"/>
            <a:chOff x="0" y="1488"/>
            <a:chExt cx="2490825" cy="866510"/>
          </a:xfrm>
        </p:grpSpPr>
        <p:sp>
          <p:nvSpPr>
            <p:cNvPr id="17" name="Rounded Rectangle 16"/>
            <p:cNvSpPr/>
            <p:nvPr/>
          </p:nvSpPr>
          <p:spPr>
            <a:xfrm>
              <a:off x="0" y="1488"/>
              <a:ext cx="2490825" cy="866510"/>
            </a:xfrm>
            <a:prstGeom prst="roundRect">
              <a:avLst/>
            </a:prstGeom>
            <a:solidFill>
              <a:srgbClr val="0072C6">
                <a:hueOff val="0"/>
                <a:satOff val="0"/>
                <a:lumOff val="0"/>
                <a:alphaOff val="0"/>
              </a:srgbClr>
            </a:solidFill>
            <a:ln w="10795" cap="flat" cmpd="sng" algn="ctr">
              <a:solidFill>
                <a:srgbClr val="FFFFFF">
                  <a:hueOff val="0"/>
                  <a:satOff val="0"/>
                  <a:lumOff val="0"/>
                  <a:alphaOff val="0"/>
                </a:srgbClr>
              </a:solidFill>
              <a:prstDash val="solid"/>
            </a:ln>
            <a:effectLst/>
          </p:spPr>
        </p:sp>
        <p:sp>
          <p:nvSpPr>
            <p:cNvPr id="18" name="Rounded Rectangle 4"/>
            <p:cNvSpPr/>
            <p:nvPr/>
          </p:nvSpPr>
          <p:spPr>
            <a:xfrm>
              <a:off x="42300" y="43788"/>
              <a:ext cx="2406225" cy="781910"/>
            </a:xfrm>
            <a:prstGeom prst="rect">
              <a:avLst/>
            </a:prstGeom>
            <a:noFill/>
            <a:ln>
              <a:noFill/>
            </a:ln>
            <a:effectLst/>
          </p:spPr>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defRPr/>
              </a:pPr>
              <a:r>
                <a:rPr lang="en-CA" sz="1600" kern="0" dirty="0">
                  <a:solidFill>
                    <a:srgbClr val="FFFFFF"/>
                  </a:solidFill>
                </a:rPr>
                <a:t>Mobile devices and tablets are creating on the Go user experiences</a:t>
              </a:r>
            </a:p>
          </p:txBody>
        </p:sp>
      </p:grpSp>
      <p:sp>
        <p:nvSpPr>
          <p:cNvPr id="19" name="Text Placeholder 18"/>
          <p:cNvSpPr>
            <a:spLocks noGrp="1"/>
          </p:cNvSpPr>
          <p:nvPr>
            <p:ph type="body" sz="quarter" idx="10"/>
          </p:nvPr>
        </p:nvSpPr>
        <p:spPr>
          <a:xfrm>
            <a:off x="274638" y="1212850"/>
            <a:ext cx="11887200" cy="1292662"/>
          </a:xfrm>
        </p:spPr>
        <p:txBody>
          <a:bodyPr/>
          <a:lstStyle/>
          <a:p>
            <a:r>
              <a:rPr lang="en-CA" dirty="0"/>
              <a:t>IT changed landscape has created opportunities for business to solve problems </a:t>
            </a:r>
            <a:r>
              <a:rPr lang="en-CA" dirty="0" smtClean="0"/>
              <a:t>today</a:t>
            </a:r>
            <a:endParaRPr lang="en-CA" dirty="0"/>
          </a:p>
        </p:txBody>
      </p:sp>
    </p:spTree>
    <p:extLst>
      <p:ext uri="{BB962C8B-B14F-4D97-AF65-F5344CB8AC3E}">
        <p14:creationId xmlns:p14="http://schemas.microsoft.com/office/powerpoint/2010/main" val="180754329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bwMode="auto">
          <a:xfrm>
            <a:off x="6239495" y="1023741"/>
            <a:ext cx="1416142" cy="1444926"/>
          </a:xfrm>
          <a:prstGeom prst="ellipse">
            <a:avLst/>
          </a:prstGeom>
          <a:solidFill>
            <a:srgbClr val="FFC000"/>
          </a:solidFill>
          <a:ln>
            <a:noFill/>
            <a:headEnd type="none" w="med" len="med"/>
            <a:tailEnd type="none" w="med" len="med"/>
          </a:ln>
          <a:effectLst>
            <a:outerShdw blurRad="152400" dist="317500" dir="5400000" sx="90000" sy="-19000"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29" name="Oval 28"/>
          <p:cNvSpPr/>
          <p:nvPr/>
        </p:nvSpPr>
        <p:spPr bwMode="auto">
          <a:xfrm>
            <a:off x="7795692" y="682038"/>
            <a:ext cx="1937984" cy="1906649"/>
          </a:xfrm>
          <a:prstGeom prst="ellipse">
            <a:avLst/>
          </a:prstGeom>
          <a:solidFill>
            <a:srgbClr val="FFC000"/>
          </a:solidFill>
          <a:ln>
            <a:noFill/>
            <a:headEnd type="none" w="med" len="med"/>
            <a:tailEnd type="none" w="med" len="med"/>
          </a:ln>
          <a:effectLst>
            <a:outerShdw blurRad="152400" dist="317500" dir="5400000" sx="90000" sy="-19000"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30" name="Oval 29"/>
          <p:cNvSpPr/>
          <p:nvPr/>
        </p:nvSpPr>
        <p:spPr bwMode="auto">
          <a:xfrm>
            <a:off x="9978719" y="313902"/>
            <a:ext cx="2402425" cy="2361144"/>
          </a:xfrm>
          <a:prstGeom prst="ellipse">
            <a:avLst/>
          </a:prstGeom>
          <a:solidFill>
            <a:srgbClr val="FFC000"/>
          </a:solidFill>
          <a:ln>
            <a:noFill/>
            <a:headEnd type="none" w="med" len="med"/>
            <a:tailEnd type="none" w="med" len="med"/>
          </a:ln>
          <a:effectLst>
            <a:outerShdw blurRad="152400" dist="317500" dir="5400000" sx="90000" sy="-19000"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 Placeholder 5"/>
          <p:cNvSpPr>
            <a:spLocks noGrp="1"/>
          </p:cNvSpPr>
          <p:nvPr>
            <p:ph type="body" idx="1"/>
          </p:nvPr>
        </p:nvSpPr>
        <p:spPr>
          <a:xfrm>
            <a:off x="565310" y="384418"/>
            <a:ext cx="5335174" cy="1694637"/>
          </a:xfrm>
        </p:spPr>
        <p:txBody>
          <a:bodyPr/>
          <a:lstStyle/>
          <a:p>
            <a:pPr algn="r"/>
            <a:r>
              <a:rPr lang="en-US" sz="4487" dirty="0"/>
              <a:t>Which are you?</a:t>
            </a:r>
          </a:p>
        </p:txBody>
      </p:sp>
      <p:sp>
        <p:nvSpPr>
          <p:cNvPr id="22" name="Cloud 21"/>
          <p:cNvSpPr/>
          <p:nvPr/>
        </p:nvSpPr>
        <p:spPr bwMode="auto">
          <a:xfrm rot="1796336">
            <a:off x="11107105" y="3594083"/>
            <a:ext cx="630270" cy="591789"/>
          </a:xfrm>
          <a:prstGeom prst="cloud">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a:xfrm>
            <a:off x="5727867" y="1217198"/>
            <a:ext cx="1969171" cy="958191"/>
          </a:xfrm>
          <a:prstGeom prst="rect">
            <a:avLst/>
          </a:prstGeom>
        </p:spPr>
        <p:txBody>
          <a:bodyPr wrap="square">
            <a:spAutoFit/>
          </a:bodyPr>
          <a:lstStyle/>
          <a:p>
            <a:pPr lvl="1" algn="ctr" fontAlgn="base">
              <a:spcBef>
                <a:spcPct val="0"/>
              </a:spcBef>
              <a:spcAft>
                <a:spcPct val="0"/>
              </a:spcAft>
            </a:pPr>
            <a:r>
              <a:rPr lang="en-US" sz="1835" dirty="0">
                <a:solidFill>
                  <a:srgbClr val="000000">
                    <a:lumMod val="85000"/>
                    <a:lumOff val="15000"/>
                  </a:srgbClr>
                </a:solidFill>
                <a:latin typeface="Calibri" pitchFamily="34" charset="0"/>
                <a:ea typeface="Segoe UI" pitchFamily="34" charset="0"/>
                <a:cs typeface="Segoe UI" pitchFamily="34" charset="0"/>
              </a:rPr>
              <a:t>Small  </a:t>
            </a:r>
          </a:p>
          <a:p>
            <a:pPr lvl="1" algn="ctr" fontAlgn="base">
              <a:spcBef>
                <a:spcPct val="0"/>
              </a:spcBef>
              <a:spcAft>
                <a:spcPct val="0"/>
              </a:spcAft>
            </a:pPr>
            <a:r>
              <a:rPr lang="en-US" sz="1835" dirty="0" smtClean="0">
                <a:solidFill>
                  <a:srgbClr val="000000">
                    <a:lumMod val="85000"/>
                    <a:lumOff val="15000"/>
                  </a:srgbClr>
                </a:solidFill>
                <a:latin typeface="Calibri" pitchFamily="34" charset="0"/>
                <a:ea typeface="Segoe UI" pitchFamily="34" charset="0"/>
                <a:cs typeface="Segoe UI" pitchFamily="34" charset="0"/>
              </a:rPr>
              <a:t>1-100 </a:t>
            </a:r>
            <a:r>
              <a:rPr lang="en-US" sz="1835" dirty="0">
                <a:solidFill>
                  <a:srgbClr val="000000">
                    <a:lumMod val="85000"/>
                    <a:lumOff val="15000"/>
                  </a:srgbClr>
                </a:solidFill>
                <a:latin typeface="Calibri" pitchFamily="34" charset="0"/>
                <a:ea typeface="Segoe UI" pitchFamily="34" charset="0"/>
                <a:cs typeface="Segoe UI" pitchFamily="34" charset="0"/>
              </a:rPr>
              <a:t>E</a:t>
            </a:r>
            <a:r>
              <a:rPr lang="en-US" sz="1835" dirty="0" smtClean="0">
                <a:solidFill>
                  <a:srgbClr val="000000">
                    <a:lumMod val="85000"/>
                    <a:lumOff val="15000"/>
                  </a:srgbClr>
                </a:solidFill>
                <a:latin typeface="Calibri" pitchFamily="34" charset="0"/>
                <a:ea typeface="Segoe UI" pitchFamily="34" charset="0"/>
                <a:cs typeface="Segoe UI" pitchFamily="34" charset="0"/>
              </a:rPr>
              <a:t>mployees</a:t>
            </a:r>
            <a:endParaRPr lang="en-US" sz="1835" dirty="0">
              <a:solidFill>
                <a:srgbClr val="000000">
                  <a:lumMod val="85000"/>
                  <a:lumOff val="15000"/>
                </a:srgbClr>
              </a:solidFill>
              <a:latin typeface="Calibri" pitchFamily="34" charset="0"/>
              <a:ea typeface="Segoe UI" pitchFamily="34" charset="0"/>
              <a:cs typeface="Segoe UI" pitchFamily="34" charset="0"/>
            </a:endParaRPr>
          </a:p>
        </p:txBody>
      </p:sp>
      <p:sp>
        <p:nvSpPr>
          <p:cNvPr id="24" name="Rectangle 23"/>
          <p:cNvSpPr/>
          <p:nvPr/>
        </p:nvSpPr>
        <p:spPr>
          <a:xfrm>
            <a:off x="7474758" y="1092363"/>
            <a:ext cx="2023473" cy="1033745"/>
          </a:xfrm>
          <a:prstGeom prst="rect">
            <a:avLst/>
          </a:prstGeom>
        </p:spPr>
        <p:txBody>
          <a:bodyPr wrap="square">
            <a:spAutoFit/>
          </a:bodyPr>
          <a:lstStyle/>
          <a:p>
            <a:pPr lvl="1" algn="ctr" fontAlgn="base">
              <a:spcBef>
                <a:spcPct val="0"/>
              </a:spcBef>
              <a:spcAft>
                <a:spcPct val="0"/>
              </a:spcAft>
            </a:pPr>
            <a:r>
              <a:rPr lang="en-US" sz="2039" dirty="0">
                <a:solidFill>
                  <a:srgbClr val="000000">
                    <a:lumMod val="85000"/>
                    <a:lumOff val="15000"/>
                  </a:srgbClr>
                </a:solidFill>
                <a:latin typeface="Calibri" pitchFamily="34" charset="0"/>
                <a:ea typeface="Segoe UI" pitchFamily="34" charset="0"/>
                <a:cs typeface="Segoe UI" pitchFamily="34" charset="0"/>
              </a:rPr>
              <a:t>Medium </a:t>
            </a:r>
          </a:p>
          <a:p>
            <a:pPr lvl="1" algn="ctr" fontAlgn="base">
              <a:spcBef>
                <a:spcPct val="0"/>
              </a:spcBef>
              <a:spcAft>
                <a:spcPct val="0"/>
              </a:spcAft>
            </a:pPr>
            <a:r>
              <a:rPr lang="en-US" sz="2039" dirty="0" smtClean="0">
                <a:solidFill>
                  <a:srgbClr val="000000">
                    <a:lumMod val="85000"/>
                    <a:lumOff val="15000"/>
                  </a:srgbClr>
                </a:solidFill>
                <a:latin typeface="Calibri" pitchFamily="34" charset="0"/>
                <a:ea typeface="Segoe UI" pitchFamily="34" charset="0"/>
                <a:cs typeface="Segoe UI" pitchFamily="34" charset="0"/>
              </a:rPr>
              <a:t>100 – 1000</a:t>
            </a:r>
          </a:p>
          <a:p>
            <a:pPr lvl="1" algn="ctr" fontAlgn="base">
              <a:spcBef>
                <a:spcPct val="0"/>
              </a:spcBef>
              <a:spcAft>
                <a:spcPct val="0"/>
              </a:spcAft>
            </a:pPr>
            <a:r>
              <a:rPr lang="en-US" sz="2039" dirty="0" smtClean="0">
                <a:solidFill>
                  <a:srgbClr val="000000">
                    <a:lumMod val="85000"/>
                    <a:lumOff val="15000"/>
                  </a:srgbClr>
                </a:solidFill>
                <a:latin typeface="Calibri" pitchFamily="34" charset="0"/>
                <a:ea typeface="Segoe UI" pitchFamily="34" charset="0"/>
                <a:cs typeface="Segoe UI" pitchFamily="34" charset="0"/>
              </a:rPr>
              <a:t>Employees</a:t>
            </a:r>
            <a:endParaRPr lang="en-US" sz="1835" dirty="0">
              <a:solidFill>
                <a:srgbClr val="000000">
                  <a:lumMod val="85000"/>
                  <a:lumOff val="15000"/>
                </a:srgbClr>
              </a:solidFill>
              <a:latin typeface="Calibri" pitchFamily="34" charset="0"/>
              <a:ea typeface="Segoe UI" pitchFamily="34" charset="0"/>
              <a:cs typeface="Segoe UI" pitchFamily="34" charset="0"/>
            </a:endParaRPr>
          </a:p>
        </p:txBody>
      </p:sp>
      <p:sp>
        <p:nvSpPr>
          <p:cNvPr id="25" name="Rectangle 24"/>
          <p:cNvSpPr/>
          <p:nvPr/>
        </p:nvSpPr>
        <p:spPr>
          <a:xfrm>
            <a:off x="9728816" y="826373"/>
            <a:ext cx="2289500" cy="1246394"/>
          </a:xfrm>
          <a:prstGeom prst="rect">
            <a:avLst/>
          </a:prstGeom>
        </p:spPr>
        <p:txBody>
          <a:bodyPr wrap="square">
            <a:spAutoFit/>
          </a:bodyPr>
          <a:lstStyle/>
          <a:p>
            <a:pPr lvl="1" algn="ctr" fontAlgn="base">
              <a:spcBef>
                <a:spcPct val="0"/>
              </a:spcBef>
              <a:spcAft>
                <a:spcPct val="0"/>
              </a:spcAft>
            </a:pPr>
            <a:r>
              <a:rPr lang="en-US" sz="2447" dirty="0">
                <a:solidFill>
                  <a:srgbClr val="000000">
                    <a:lumMod val="85000"/>
                    <a:lumOff val="15000"/>
                  </a:srgbClr>
                </a:solidFill>
                <a:latin typeface="Calibri" pitchFamily="34" charset="0"/>
                <a:ea typeface="Segoe UI" pitchFamily="34" charset="0"/>
                <a:cs typeface="Segoe UI" pitchFamily="34" charset="0"/>
              </a:rPr>
              <a:t>Large </a:t>
            </a:r>
          </a:p>
          <a:p>
            <a:pPr lvl="1" algn="ctr" fontAlgn="base">
              <a:spcBef>
                <a:spcPct val="0"/>
              </a:spcBef>
              <a:spcAft>
                <a:spcPct val="0"/>
              </a:spcAft>
            </a:pPr>
            <a:r>
              <a:rPr lang="en-US" sz="2447" dirty="0" smtClean="0">
                <a:solidFill>
                  <a:srgbClr val="000000">
                    <a:lumMod val="85000"/>
                    <a:lumOff val="15000"/>
                  </a:srgbClr>
                </a:solidFill>
                <a:latin typeface="Calibri" pitchFamily="34" charset="0"/>
                <a:ea typeface="Segoe UI" pitchFamily="34" charset="0"/>
                <a:cs typeface="Segoe UI" pitchFamily="34" charset="0"/>
              </a:rPr>
              <a:t>1000+ Employees</a:t>
            </a:r>
            <a:endParaRPr lang="en-US" sz="2447" dirty="0">
              <a:solidFill>
                <a:srgbClr val="000000">
                  <a:lumMod val="85000"/>
                  <a:lumOff val="15000"/>
                </a:srgbClr>
              </a:solidFill>
              <a:latin typeface="Calibri" pitchFamily="34" charset="0"/>
              <a:ea typeface="Segoe UI" pitchFamily="34" charset="0"/>
              <a:cs typeface="Segoe UI" pitchFamily="34"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9981" y="4253984"/>
            <a:ext cx="1152847" cy="1106424"/>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19094" y="4283128"/>
            <a:ext cx="1287765" cy="1028773"/>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30112" y="4234622"/>
            <a:ext cx="1464789" cy="1077279"/>
          </a:xfrm>
          <a:prstGeom prst="rect">
            <a:avLst/>
          </a:prstGeom>
        </p:spPr>
      </p:pic>
      <p:pic>
        <p:nvPicPr>
          <p:cNvPr id="3" name="Picture 2"/>
          <p:cNvPicPr>
            <a:picLocks noChangeAspect="1"/>
          </p:cNvPicPr>
          <p:nvPr/>
        </p:nvPicPr>
        <p:blipFill>
          <a:blip r:embed="rId6"/>
          <a:stretch>
            <a:fillRect/>
          </a:stretch>
        </p:blipFill>
        <p:spPr>
          <a:xfrm>
            <a:off x="10912117" y="5339436"/>
            <a:ext cx="1052251" cy="312085"/>
          </a:xfrm>
          <a:prstGeom prst="rect">
            <a:avLst/>
          </a:prstGeom>
        </p:spPr>
      </p:pic>
      <p:sp>
        <p:nvSpPr>
          <p:cNvPr id="20" name="Text Placeholder 5"/>
          <p:cNvSpPr txBox="1">
            <a:spLocks/>
          </p:cNvSpPr>
          <p:nvPr/>
        </p:nvSpPr>
        <p:spPr>
          <a:xfrm>
            <a:off x="565310" y="4145334"/>
            <a:ext cx="5335174" cy="1694637"/>
          </a:xfrm>
          <a:prstGeom prst="rect">
            <a:avLst/>
          </a:prstGeom>
        </p:spPr>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80" b="0" kern="1200" cap="none" spc="0" baseline="0">
                <a:gradFill>
                  <a:gsLst>
                    <a:gs pos="100000">
                      <a:schemeClr val="bg1"/>
                    </a:gs>
                    <a:gs pos="0">
                      <a:schemeClr val="bg1"/>
                    </a:gs>
                  </a:gsLst>
                  <a:lin ang="5400000" scaled="0"/>
                </a:gradFill>
                <a:latin typeface="+mj-lt"/>
                <a:ea typeface="+mn-ea"/>
                <a:cs typeface="+mn-cs"/>
              </a:defRPr>
            </a:lvl1pPr>
            <a:lvl2pPr marL="621622"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754" b="1" kern="1200" spc="0" baseline="0">
                <a:gradFill>
                  <a:gsLst>
                    <a:gs pos="1250">
                      <a:schemeClr val="tx1"/>
                    </a:gs>
                    <a:gs pos="100000">
                      <a:schemeClr val="tx1"/>
                    </a:gs>
                  </a:gsLst>
                  <a:lin ang="5400000" scaled="0"/>
                </a:gradFill>
                <a:latin typeface="+mn-lt"/>
                <a:ea typeface="+mn-ea"/>
                <a:cs typeface="+mn-cs"/>
              </a:defRPr>
            </a:lvl2pPr>
            <a:lvl3pPr marL="124324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448" b="1" kern="1200" spc="0" baseline="0">
                <a:gradFill>
                  <a:gsLst>
                    <a:gs pos="1250">
                      <a:schemeClr val="tx1"/>
                    </a:gs>
                    <a:gs pos="100000">
                      <a:schemeClr val="tx1"/>
                    </a:gs>
                  </a:gsLst>
                  <a:lin ang="5400000" scaled="0"/>
                </a:gradFill>
                <a:latin typeface="+mn-lt"/>
                <a:ea typeface="+mn-ea"/>
                <a:cs typeface="+mn-cs"/>
              </a:defRPr>
            </a:lvl3pPr>
            <a:lvl4pPr marL="1864867"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142" b="1" kern="1200" spc="0" baseline="0">
                <a:gradFill>
                  <a:gsLst>
                    <a:gs pos="1250">
                      <a:schemeClr val="tx1"/>
                    </a:gs>
                    <a:gs pos="100000">
                      <a:schemeClr val="tx1"/>
                    </a:gs>
                  </a:gsLst>
                  <a:lin ang="5400000" scaled="0"/>
                </a:gradFill>
                <a:latin typeface="+mn-lt"/>
                <a:ea typeface="+mn-ea"/>
                <a:cs typeface="+mn-cs"/>
              </a:defRPr>
            </a:lvl4pPr>
            <a:lvl5pPr marL="2486489"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142" b="1" kern="1200" spc="0" baseline="0">
                <a:gradFill>
                  <a:gsLst>
                    <a:gs pos="1250">
                      <a:schemeClr val="tx1"/>
                    </a:gs>
                    <a:gs pos="100000">
                      <a:schemeClr val="tx1"/>
                    </a:gs>
                  </a:gsLst>
                  <a:lin ang="5400000" scaled="0"/>
                </a:gradFill>
                <a:latin typeface="+mn-lt"/>
                <a:ea typeface="+mn-ea"/>
                <a:cs typeface="+mn-cs"/>
              </a:defRPr>
            </a:lvl5pPr>
            <a:lvl6pPr marL="3108112"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6pPr>
            <a:lvl7pPr marL="3729734"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7pPr>
            <a:lvl8pPr marL="4351355"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8pPr>
            <a:lvl9pPr marL="4972978"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9pPr>
          </a:lstStyle>
          <a:p>
            <a:pPr algn="r">
              <a:buClr>
                <a:srgbClr val="505050"/>
              </a:buClr>
            </a:pPr>
            <a:r>
              <a:rPr lang="en-US" sz="4487" dirty="0" smtClean="0">
                <a:gradFill>
                  <a:gsLst>
                    <a:gs pos="100000">
                      <a:srgbClr val="FFFFFF"/>
                    </a:gs>
                    <a:gs pos="0">
                      <a:srgbClr val="FFFFFF"/>
                    </a:gs>
                  </a:gsLst>
                  <a:lin ang="5400000" scaled="0"/>
                </a:gradFill>
              </a:rPr>
              <a:t>What are you using?</a:t>
            </a:r>
            <a:endParaRPr lang="en-US" sz="4487" dirty="0">
              <a:gradFill>
                <a:gsLst>
                  <a:gs pos="100000">
                    <a:srgbClr val="FFFFFF"/>
                  </a:gs>
                  <a:gs pos="0">
                    <a:srgbClr val="FFFFFF"/>
                  </a:gs>
                </a:gsLst>
                <a:lin ang="5400000" scaled="0"/>
              </a:gradFill>
            </a:endParaRPr>
          </a:p>
        </p:txBody>
      </p:sp>
      <p:pic>
        <p:nvPicPr>
          <p:cNvPr id="16" name="Content Placeholder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23606" y="4234622"/>
            <a:ext cx="1094295" cy="1125786"/>
          </a:xfrm>
          <a:prstGeom prst="rect">
            <a:avLst/>
          </a:prstGeom>
        </p:spPr>
      </p:pic>
    </p:spTree>
    <p:extLst>
      <p:ext uri="{BB962C8B-B14F-4D97-AF65-F5344CB8AC3E}">
        <p14:creationId xmlns:p14="http://schemas.microsoft.com/office/powerpoint/2010/main" val="2085761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4577" y="1573520"/>
            <a:ext cx="5292861" cy="3522159"/>
          </a:xfrm>
          <a:prstGeom prst="rect">
            <a:avLst/>
          </a:prstGeom>
        </p:spPr>
      </p:pic>
      <p:sp>
        <p:nvSpPr>
          <p:cNvPr id="2" name="Title 1"/>
          <p:cNvSpPr>
            <a:spLocks noGrp="1"/>
          </p:cNvSpPr>
          <p:nvPr>
            <p:ph type="title"/>
          </p:nvPr>
        </p:nvSpPr>
        <p:spPr/>
        <p:txBody>
          <a:bodyPr/>
          <a:lstStyle/>
          <a:p>
            <a:r>
              <a:rPr lang="en-CA" dirty="0" smtClean="0"/>
              <a:t>Governance in your Organization?</a:t>
            </a:r>
            <a:endParaRPr lang="en-CA" dirty="0"/>
          </a:p>
        </p:txBody>
      </p:sp>
      <p:sp>
        <p:nvSpPr>
          <p:cNvPr id="4" name="Text Placeholder 3"/>
          <p:cNvSpPr>
            <a:spLocks noGrp="1"/>
          </p:cNvSpPr>
          <p:nvPr>
            <p:ph type="body" sz="quarter" idx="10"/>
          </p:nvPr>
        </p:nvSpPr>
        <p:spPr>
          <a:xfrm>
            <a:off x="5761038" y="5126038"/>
            <a:ext cx="5486400" cy="627864"/>
          </a:xfrm>
        </p:spPr>
        <p:txBody>
          <a:bodyPr/>
          <a:lstStyle/>
          <a:p>
            <a:r>
              <a:rPr lang="en-CA" dirty="0" smtClean="0"/>
              <a:t>Who’s leading the charge?</a:t>
            </a:r>
            <a:endParaRPr lang="en-CA"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6589" y="1341876"/>
            <a:ext cx="1320690" cy="971302"/>
          </a:xfrm>
          <a:prstGeom prst="rect">
            <a:avLst/>
          </a:prstGeom>
          <a:effectLst>
            <a:softEdge rad="177800"/>
          </a:effectLst>
        </p:spPr>
      </p:pic>
    </p:spTree>
    <p:extLst>
      <p:ext uri="{BB962C8B-B14F-4D97-AF65-F5344CB8AC3E}">
        <p14:creationId xmlns:p14="http://schemas.microsoft.com/office/powerpoint/2010/main" val="119890481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18237" y="0"/>
            <a:ext cx="6218238" cy="3497262"/>
          </a:xfrm>
          <a:prstGeom prst="rect">
            <a:avLst/>
          </a:prstGeom>
          <a:solidFill>
            <a:schemeClr val="tx1"/>
          </a:solidFill>
        </p:spPr>
        <p:txBody>
          <a:bodyPr wrap="square" lIns="182880" tIns="146304" rIns="182880" bIns="146304" rtlCol="0">
            <a:spAutoFit/>
          </a:bodyPr>
          <a:lstStyle/>
          <a:p>
            <a:pPr>
              <a:lnSpc>
                <a:spcPct val="90000"/>
              </a:lnSpc>
              <a:spcAft>
                <a:spcPts val="600"/>
              </a:spcAft>
            </a:pPr>
            <a:endParaRPr lang="en-CA" sz="2400" dirty="0" err="1" smtClean="0">
              <a:gradFill>
                <a:gsLst>
                  <a:gs pos="2917">
                    <a:srgbClr val="FFFFFF"/>
                  </a:gs>
                  <a:gs pos="30000">
                    <a:srgbClr val="FFFFFF"/>
                  </a:gs>
                </a:gsLst>
                <a:lin ang="5400000" scaled="0"/>
              </a:gradFill>
            </a:endParaRPr>
          </a:p>
        </p:txBody>
      </p:sp>
      <p:sp>
        <p:nvSpPr>
          <p:cNvPr id="5" name="TextBox 4"/>
          <p:cNvSpPr txBox="1"/>
          <p:nvPr/>
        </p:nvSpPr>
        <p:spPr>
          <a:xfrm>
            <a:off x="-1" y="3497262"/>
            <a:ext cx="6218238" cy="3497262"/>
          </a:xfrm>
          <a:prstGeom prst="rect">
            <a:avLst/>
          </a:prstGeom>
          <a:solidFill>
            <a:schemeClr val="tx1"/>
          </a:solidFill>
        </p:spPr>
        <p:txBody>
          <a:bodyPr wrap="square" lIns="182880" tIns="146304" rIns="182880" bIns="146304" rtlCol="0">
            <a:spAutoFit/>
          </a:bodyPr>
          <a:lstStyle/>
          <a:p>
            <a:pPr>
              <a:lnSpc>
                <a:spcPct val="90000"/>
              </a:lnSpc>
              <a:spcAft>
                <a:spcPts val="600"/>
              </a:spcAft>
            </a:pPr>
            <a:endParaRPr lang="en-CA" sz="2400" dirty="0" err="1" smtClean="0">
              <a:gradFill>
                <a:gsLst>
                  <a:gs pos="2917">
                    <a:srgbClr val="FFFFFF"/>
                  </a:gs>
                  <a:gs pos="30000">
                    <a:srgbClr val="FFFFFF"/>
                  </a:gs>
                </a:gsLst>
                <a:lin ang="5400000" scaled="0"/>
              </a:gradFill>
            </a:endParaRPr>
          </a:p>
        </p:txBody>
      </p:sp>
      <p:sp>
        <p:nvSpPr>
          <p:cNvPr id="6" name="Content Placeholder 1"/>
          <p:cNvSpPr txBox="1">
            <a:spLocks/>
          </p:cNvSpPr>
          <p:nvPr/>
        </p:nvSpPr>
        <p:spPr>
          <a:xfrm>
            <a:off x="343198" y="776523"/>
            <a:ext cx="5760640" cy="194421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 typeface="Wingdings" panose="05000000000000000000" pitchFamily="2" charset="2"/>
              <a:buNone/>
            </a:pPr>
            <a:r>
              <a:rPr lang="en-US" b="1" dirty="0" smtClean="0">
                <a:gradFill>
                  <a:gsLst>
                    <a:gs pos="1250">
                      <a:srgbClr val="FFFFFF"/>
                    </a:gs>
                    <a:gs pos="100000">
                      <a:srgbClr val="FFFFFF"/>
                    </a:gs>
                  </a:gsLst>
                  <a:lin ang="5400000" scaled="0"/>
                </a:gradFill>
              </a:rPr>
              <a:t>People</a:t>
            </a:r>
          </a:p>
          <a:p>
            <a:pPr marL="0" indent="0">
              <a:buClr>
                <a:srgbClr val="FFFFFF"/>
              </a:buClr>
              <a:buFont typeface="Wingdings" panose="05000000000000000000" pitchFamily="2" charset="2"/>
              <a:buNone/>
            </a:pPr>
            <a:r>
              <a:rPr lang="en-US" sz="3600" dirty="0">
                <a:gradFill>
                  <a:gsLst>
                    <a:gs pos="1250">
                      <a:srgbClr val="FFFFFF"/>
                    </a:gs>
                    <a:gs pos="100000">
                      <a:srgbClr val="FFFFFF"/>
                    </a:gs>
                  </a:gsLst>
                  <a:lin ang="5400000" scaled="0"/>
                </a:gradFill>
              </a:rPr>
              <a:t>Who will access information, </a:t>
            </a:r>
            <a:endParaRPr lang="en-US" sz="3600" dirty="0" smtClean="0">
              <a:gradFill>
                <a:gsLst>
                  <a:gs pos="1250">
                    <a:srgbClr val="FFFFFF"/>
                  </a:gs>
                  <a:gs pos="100000">
                    <a:srgbClr val="FFFFFF"/>
                  </a:gs>
                </a:gsLst>
                <a:lin ang="5400000" scaled="0"/>
              </a:gradFill>
            </a:endParaRPr>
          </a:p>
          <a:p>
            <a:pPr marL="0" indent="0">
              <a:buClr>
                <a:srgbClr val="FFFFFF"/>
              </a:buClr>
              <a:buFont typeface="Wingdings" panose="05000000000000000000" pitchFamily="2" charset="2"/>
              <a:buNone/>
            </a:pPr>
            <a:r>
              <a:rPr lang="en-US" sz="3600" dirty="0" smtClean="0">
                <a:gradFill>
                  <a:gsLst>
                    <a:gs pos="1250">
                      <a:srgbClr val="FFFFFF"/>
                    </a:gs>
                    <a:gs pos="100000">
                      <a:srgbClr val="FFFFFF"/>
                    </a:gs>
                  </a:gsLst>
                  <a:lin ang="5400000" scaled="0"/>
                </a:gradFill>
              </a:rPr>
              <a:t>and </a:t>
            </a:r>
            <a:r>
              <a:rPr lang="en-US" sz="3600" dirty="0">
                <a:gradFill>
                  <a:gsLst>
                    <a:gs pos="1250">
                      <a:srgbClr val="FFFFFF"/>
                    </a:gs>
                    <a:gs pos="100000">
                      <a:srgbClr val="FFFFFF"/>
                    </a:gs>
                  </a:gsLst>
                  <a:lin ang="5400000" scaled="0"/>
                </a:gradFill>
              </a:rPr>
              <a:t>when?</a:t>
            </a:r>
          </a:p>
          <a:p>
            <a:pPr marL="0" indent="0">
              <a:buClr>
                <a:srgbClr val="FFFFFF"/>
              </a:buClr>
              <a:buFont typeface="Wingdings" panose="05000000000000000000" pitchFamily="2" charset="2"/>
              <a:buNone/>
            </a:pPr>
            <a:endParaRPr lang="en-US" dirty="0">
              <a:gradFill>
                <a:gsLst>
                  <a:gs pos="1250">
                    <a:srgbClr val="FFFFFF"/>
                  </a:gs>
                  <a:gs pos="100000">
                    <a:srgbClr val="FFFFFF"/>
                  </a:gs>
                </a:gsLst>
                <a:lin ang="5400000" scaled="0"/>
              </a:gradFill>
            </a:endParaRPr>
          </a:p>
        </p:txBody>
      </p:sp>
      <p:sp>
        <p:nvSpPr>
          <p:cNvPr id="8" name="Content Placeholder 1"/>
          <p:cNvSpPr txBox="1">
            <a:spLocks/>
          </p:cNvSpPr>
          <p:nvPr/>
        </p:nvSpPr>
        <p:spPr>
          <a:xfrm>
            <a:off x="6675835" y="4073326"/>
            <a:ext cx="5760640" cy="194421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 typeface="Wingdings" panose="05000000000000000000" pitchFamily="2" charset="2"/>
              <a:buNone/>
            </a:pPr>
            <a:r>
              <a:rPr lang="en-US" b="1" dirty="0" smtClean="0">
                <a:gradFill>
                  <a:gsLst>
                    <a:gs pos="1250">
                      <a:srgbClr val="FFFFFF"/>
                    </a:gs>
                    <a:gs pos="100000">
                      <a:srgbClr val="FFFFFF"/>
                    </a:gs>
                  </a:gsLst>
                  <a:lin ang="5400000" scaled="0"/>
                </a:gradFill>
              </a:rPr>
              <a:t>Culture</a:t>
            </a:r>
          </a:p>
          <a:p>
            <a:pPr marL="0" indent="0">
              <a:buClr>
                <a:srgbClr val="FFFFFF"/>
              </a:buClr>
              <a:buFont typeface="Wingdings" panose="05000000000000000000" pitchFamily="2" charset="2"/>
              <a:buNone/>
            </a:pPr>
            <a:r>
              <a:rPr lang="en-CA" sz="3600" dirty="0">
                <a:gradFill>
                  <a:gsLst>
                    <a:gs pos="1250">
                      <a:srgbClr val="FFFFFF"/>
                    </a:gs>
                    <a:gs pos="100000">
                      <a:srgbClr val="FFFFFF"/>
                    </a:gs>
                  </a:gsLst>
                  <a:lin ang="5400000" scaled="0"/>
                </a:gradFill>
              </a:rPr>
              <a:t>What is the threshold for your organization?</a:t>
            </a:r>
          </a:p>
          <a:p>
            <a:pPr marL="0" indent="0">
              <a:buClr>
                <a:srgbClr val="FFFFFF"/>
              </a:buClr>
              <a:buFont typeface="Wingdings" panose="05000000000000000000" pitchFamily="2" charset="2"/>
              <a:buNone/>
            </a:pPr>
            <a:endParaRPr lang="en-US" dirty="0">
              <a:gradFill>
                <a:gsLst>
                  <a:gs pos="1250">
                    <a:srgbClr val="FFFFFF"/>
                  </a:gs>
                  <a:gs pos="100000">
                    <a:srgbClr val="FFFFFF"/>
                  </a:gs>
                </a:gsLst>
                <a:lin ang="5400000" scaled="0"/>
              </a:gradFill>
            </a:endParaRPr>
          </a:p>
        </p:txBody>
      </p:sp>
      <p:sp>
        <p:nvSpPr>
          <p:cNvPr id="9" name="Content Placeholder 1"/>
          <p:cNvSpPr txBox="1">
            <a:spLocks/>
          </p:cNvSpPr>
          <p:nvPr/>
        </p:nvSpPr>
        <p:spPr>
          <a:xfrm>
            <a:off x="6447036" y="776523"/>
            <a:ext cx="5760640" cy="194421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 typeface="Wingdings" panose="05000000000000000000" pitchFamily="2" charset="2"/>
              <a:buNone/>
            </a:pPr>
            <a:r>
              <a:rPr lang="en-US" b="1" dirty="0" smtClean="0">
                <a:solidFill>
                  <a:srgbClr val="0072C6"/>
                </a:solidFill>
              </a:rPr>
              <a:t>Processes</a:t>
            </a:r>
          </a:p>
          <a:p>
            <a:pPr marL="0" indent="0">
              <a:buClr>
                <a:srgbClr val="FFFFFF"/>
              </a:buClr>
              <a:buFont typeface="Wingdings" panose="05000000000000000000" pitchFamily="2" charset="2"/>
              <a:buNone/>
            </a:pPr>
            <a:r>
              <a:rPr lang="en-CA" sz="3600" dirty="0">
                <a:solidFill>
                  <a:srgbClr val="0072C6"/>
                </a:solidFill>
              </a:rPr>
              <a:t>What can we automate to facilitate governance</a:t>
            </a:r>
            <a:r>
              <a:rPr lang="en-CA" sz="3600" dirty="0" smtClean="0">
                <a:solidFill>
                  <a:srgbClr val="0072C6"/>
                </a:solidFill>
              </a:rPr>
              <a:t>?</a:t>
            </a:r>
            <a:endParaRPr lang="en-CA" sz="3600" dirty="0">
              <a:solidFill>
                <a:srgbClr val="0072C6"/>
              </a:solidFill>
            </a:endParaRPr>
          </a:p>
        </p:txBody>
      </p:sp>
      <p:sp>
        <p:nvSpPr>
          <p:cNvPr id="10" name="Content Placeholder 1"/>
          <p:cNvSpPr txBox="1">
            <a:spLocks/>
          </p:cNvSpPr>
          <p:nvPr/>
        </p:nvSpPr>
        <p:spPr>
          <a:xfrm>
            <a:off x="228798" y="4073326"/>
            <a:ext cx="5760640" cy="194421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 typeface="Wingdings" panose="05000000000000000000" pitchFamily="2" charset="2"/>
              <a:buNone/>
            </a:pPr>
            <a:r>
              <a:rPr lang="en-US" b="1" dirty="0" smtClean="0">
                <a:solidFill>
                  <a:srgbClr val="0072C6"/>
                </a:solidFill>
              </a:rPr>
              <a:t>Technology</a:t>
            </a:r>
          </a:p>
          <a:p>
            <a:pPr marL="0" indent="0">
              <a:buClr>
                <a:srgbClr val="FFFFFF"/>
              </a:buClr>
              <a:buFont typeface="Wingdings" panose="05000000000000000000" pitchFamily="2" charset="2"/>
              <a:buNone/>
            </a:pPr>
            <a:r>
              <a:rPr lang="en-CA" sz="3600" dirty="0">
                <a:solidFill>
                  <a:srgbClr val="0072C6"/>
                </a:solidFill>
              </a:rPr>
              <a:t>Effective use and actions is </a:t>
            </a:r>
            <a:r>
              <a:rPr lang="en-CA" sz="3600" dirty="0" smtClean="0">
                <a:solidFill>
                  <a:srgbClr val="0072C6"/>
                </a:solidFill>
              </a:rPr>
              <a:t>critical</a:t>
            </a:r>
            <a:endParaRPr lang="en-CA" sz="3600" dirty="0">
              <a:solidFill>
                <a:srgbClr val="0072C6"/>
              </a:solidFill>
            </a:endParaRPr>
          </a:p>
        </p:txBody>
      </p:sp>
    </p:spTree>
    <p:extLst>
      <p:ext uri="{BB962C8B-B14F-4D97-AF65-F5344CB8AC3E}">
        <p14:creationId xmlns:p14="http://schemas.microsoft.com/office/powerpoint/2010/main" val="399708335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69989"/>
          </a:xfrm>
        </p:spPr>
        <p:txBody>
          <a:bodyPr/>
          <a:lstStyle/>
          <a:p>
            <a:r>
              <a:rPr lang="en-CA" dirty="0" smtClean="0"/>
              <a:t>What are you creating?</a:t>
            </a:r>
          </a:p>
          <a:p>
            <a:r>
              <a:rPr lang="en-CA" dirty="0" smtClean="0"/>
              <a:t>What problem does it solve?</a:t>
            </a:r>
          </a:p>
          <a:p>
            <a:r>
              <a:rPr lang="en-CA" dirty="0" smtClean="0"/>
              <a:t>How will it be secured?</a:t>
            </a:r>
          </a:p>
          <a:p>
            <a:r>
              <a:rPr lang="en-CA" dirty="0" smtClean="0"/>
              <a:t>What data will it provide/surface?</a:t>
            </a:r>
            <a:endParaRPr lang="en-CA" dirty="0"/>
          </a:p>
        </p:txBody>
      </p:sp>
      <p:sp>
        <p:nvSpPr>
          <p:cNvPr id="3" name="Title 2"/>
          <p:cNvSpPr>
            <a:spLocks noGrp="1"/>
          </p:cNvSpPr>
          <p:nvPr>
            <p:ph type="title"/>
          </p:nvPr>
        </p:nvSpPr>
        <p:spPr/>
        <p:txBody>
          <a:bodyPr/>
          <a:lstStyle/>
          <a:p>
            <a:r>
              <a:rPr lang="en-CA" dirty="0" smtClean="0"/>
              <a:t>Process and Policies</a:t>
            </a:r>
            <a:endParaRPr lang="en-CA" dirty="0"/>
          </a:p>
        </p:txBody>
      </p:sp>
    </p:spTree>
    <p:extLst>
      <p:ext uri="{BB962C8B-B14F-4D97-AF65-F5344CB8AC3E}">
        <p14:creationId xmlns:p14="http://schemas.microsoft.com/office/powerpoint/2010/main" val="343613200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7672680" y="2094487"/>
            <a:ext cx="3395127" cy="34879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a:endParaRPr lang="en-US" sz="1224" b="1" dirty="0">
              <a:solidFill>
                <a:srgbClr val="000000">
                  <a:lumMod val="95000"/>
                  <a:lumOff val="5000"/>
                </a:srgbClr>
              </a:solidFill>
              <a:ea typeface="Segoe UI" pitchFamily="34" charset="0"/>
              <a:cs typeface="Segoe UI" pitchFamily="34" charset="0"/>
            </a:endParaRPr>
          </a:p>
        </p:txBody>
      </p:sp>
      <p:sp>
        <p:nvSpPr>
          <p:cNvPr id="17" name="Rectangle 16"/>
          <p:cNvSpPr/>
          <p:nvPr/>
        </p:nvSpPr>
        <p:spPr bwMode="auto">
          <a:xfrm>
            <a:off x="4118471" y="2094488"/>
            <a:ext cx="3395127" cy="34879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a:endParaRPr lang="en-US" sz="1224" b="1" dirty="0">
              <a:solidFill>
                <a:srgbClr val="000000">
                  <a:lumMod val="95000"/>
                  <a:lumOff val="5000"/>
                </a:srgbClr>
              </a:solidFill>
              <a:ea typeface="Segoe UI" pitchFamily="34" charset="0"/>
              <a:cs typeface="Segoe UI" pitchFamily="34" charset="0"/>
            </a:endParaRPr>
          </a:p>
        </p:txBody>
      </p:sp>
      <p:sp>
        <p:nvSpPr>
          <p:cNvPr id="4" name="Content Placeholder 3"/>
          <p:cNvSpPr>
            <a:spLocks noGrp="1"/>
          </p:cNvSpPr>
          <p:nvPr>
            <p:ph sz="quarter" idx="11"/>
          </p:nvPr>
        </p:nvSpPr>
        <p:spPr>
          <a:xfrm>
            <a:off x="541400" y="934988"/>
            <a:ext cx="11374199" cy="2920069"/>
          </a:xfrm>
        </p:spPr>
        <p:txBody>
          <a:bodyPr>
            <a:noAutofit/>
          </a:bodyPr>
          <a:lstStyle/>
          <a:p>
            <a:pPr defTabSz="932559"/>
            <a:r>
              <a:rPr lang="en-CA" sz="3264" spc="-71" dirty="0">
                <a:solidFill>
                  <a:schemeClr val="bg1"/>
                </a:solidFill>
              </a:rPr>
              <a:t>Talk with us about how Concatenate can turn SharePoint into the backbone of your </a:t>
            </a:r>
            <a:r>
              <a:rPr lang="en-CA" sz="3264" spc="-71" dirty="0" smtClean="0">
                <a:solidFill>
                  <a:schemeClr val="bg1"/>
                </a:solidFill>
              </a:rPr>
              <a:t>business</a:t>
            </a:r>
            <a:endParaRPr lang="en-CA" sz="3264" spc="-71" dirty="0">
              <a:solidFill>
                <a:schemeClr val="bg1"/>
              </a:solidFill>
            </a:endParaRPr>
          </a:p>
          <a:p>
            <a:endParaRPr lang="en-US" sz="1632" dirty="0">
              <a:solidFill>
                <a:schemeClr val="bg1"/>
              </a:solidFill>
              <a:latin typeface="+mn-lt"/>
            </a:endParaRPr>
          </a:p>
        </p:txBody>
      </p:sp>
      <p:sp>
        <p:nvSpPr>
          <p:cNvPr id="16" name="Rectangle 15"/>
          <p:cNvSpPr/>
          <p:nvPr/>
        </p:nvSpPr>
        <p:spPr bwMode="auto">
          <a:xfrm>
            <a:off x="4759190" y="2104720"/>
            <a:ext cx="2722707" cy="261028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a:endParaRPr lang="en-US" sz="2244" dirty="0">
              <a:solidFill>
                <a:srgbClr val="000000">
                  <a:lumMod val="95000"/>
                  <a:lumOff val="5000"/>
                </a:srgbClr>
              </a:solidFill>
              <a:ea typeface="Segoe UI" pitchFamily="34" charset="0"/>
              <a:cs typeface="Segoe UI" pitchFamily="34" charset="0"/>
            </a:endParaRPr>
          </a:p>
        </p:txBody>
      </p:sp>
      <p:sp>
        <p:nvSpPr>
          <p:cNvPr id="18" name="Rectangle 17"/>
          <p:cNvSpPr/>
          <p:nvPr/>
        </p:nvSpPr>
        <p:spPr bwMode="auto">
          <a:xfrm>
            <a:off x="7773667" y="2095559"/>
            <a:ext cx="2998581" cy="261028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a:endParaRPr lang="en-US" sz="2244" dirty="0">
              <a:solidFill>
                <a:srgbClr val="000000">
                  <a:lumMod val="95000"/>
                  <a:lumOff val="5000"/>
                </a:srgbClr>
              </a:solidFill>
              <a:ea typeface="Segoe UI" pitchFamily="34" charset="0"/>
              <a:cs typeface="Segoe UI" pitchFamily="34" charset="0"/>
            </a:endParaRPr>
          </a:p>
        </p:txBody>
      </p:sp>
      <p:sp>
        <p:nvSpPr>
          <p:cNvPr id="19" name="Rectangle 18"/>
          <p:cNvSpPr/>
          <p:nvPr/>
        </p:nvSpPr>
        <p:spPr bwMode="auto">
          <a:xfrm>
            <a:off x="567910" y="2095557"/>
            <a:ext cx="3395127" cy="34879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a:endParaRPr lang="en-US" sz="1224" b="1" dirty="0">
              <a:solidFill>
                <a:srgbClr val="000000">
                  <a:lumMod val="95000"/>
                  <a:lumOff val="5000"/>
                </a:srgbClr>
              </a:solidFill>
              <a:ea typeface="Segoe UI" pitchFamily="34" charset="0"/>
              <a:cs typeface="Segoe UI" pitchFamily="34" charset="0"/>
            </a:endParaRPr>
          </a:p>
        </p:txBody>
      </p:sp>
      <p:sp>
        <p:nvSpPr>
          <p:cNvPr id="21" name="TextBox 20"/>
          <p:cNvSpPr txBox="1"/>
          <p:nvPr/>
        </p:nvSpPr>
        <p:spPr>
          <a:xfrm>
            <a:off x="830950" y="2228490"/>
            <a:ext cx="2938301" cy="452111"/>
          </a:xfrm>
          <a:prstGeom prst="rect">
            <a:avLst/>
          </a:prstGeom>
          <a:noFill/>
        </p:spPr>
        <p:txBody>
          <a:bodyPr wrap="square" lIns="0" tIns="0" rIns="0" bIns="0" rtlCol="0">
            <a:spAutoFit/>
          </a:bodyPr>
          <a:lstStyle/>
          <a:p>
            <a:pPr defTabSz="932597">
              <a:lnSpc>
                <a:spcPct val="90000"/>
              </a:lnSpc>
              <a:spcBef>
                <a:spcPct val="20000"/>
              </a:spcBef>
              <a:buSzPct val="80000"/>
            </a:pPr>
            <a:r>
              <a:rPr lang="en-US" sz="3264" spc="-71" dirty="0">
                <a:solidFill>
                  <a:srgbClr val="000000">
                    <a:lumMod val="95000"/>
                    <a:lumOff val="5000"/>
                  </a:srgbClr>
                </a:solidFill>
                <a:latin typeface="Segoe UI Light"/>
              </a:rPr>
              <a:t>Upcoming Events</a:t>
            </a:r>
          </a:p>
        </p:txBody>
      </p:sp>
      <p:sp>
        <p:nvSpPr>
          <p:cNvPr id="28" name="TextBox 27"/>
          <p:cNvSpPr txBox="1"/>
          <p:nvPr/>
        </p:nvSpPr>
        <p:spPr>
          <a:xfrm>
            <a:off x="4880153" y="2270791"/>
            <a:ext cx="2255599" cy="461111"/>
          </a:xfrm>
          <a:prstGeom prst="rect">
            <a:avLst/>
          </a:prstGeom>
          <a:noFill/>
        </p:spPr>
        <p:txBody>
          <a:bodyPr wrap="square" lIns="0" tIns="0" rIns="0" bIns="0" rtlCol="0">
            <a:spAutoFit/>
          </a:bodyPr>
          <a:lstStyle/>
          <a:p>
            <a:pPr defTabSz="932597">
              <a:lnSpc>
                <a:spcPct val="90000"/>
              </a:lnSpc>
              <a:spcBef>
                <a:spcPct val="20000"/>
              </a:spcBef>
              <a:buSzPct val="80000"/>
            </a:pPr>
            <a:r>
              <a:rPr lang="en-US" sz="3264" spc="-71" dirty="0">
                <a:solidFill>
                  <a:srgbClr val="000000">
                    <a:lumMod val="95000"/>
                    <a:lumOff val="5000"/>
                  </a:srgbClr>
                </a:solidFill>
                <a:latin typeface="Segoe UI Light"/>
              </a:rPr>
              <a:t>Social</a:t>
            </a:r>
          </a:p>
        </p:txBody>
      </p:sp>
      <p:sp>
        <p:nvSpPr>
          <p:cNvPr id="29" name="TextBox 28"/>
          <p:cNvSpPr txBox="1"/>
          <p:nvPr/>
        </p:nvSpPr>
        <p:spPr>
          <a:xfrm>
            <a:off x="4215362" y="2978980"/>
            <a:ext cx="3223740" cy="2542619"/>
          </a:xfrm>
          <a:prstGeom prst="rect">
            <a:avLst/>
          </a:prstGeom>
          <a:noFill/>
        </p:spPr>
        <p:txBody>
          <a:bodyPr wrap="square" lIns="0" tIns="0" rIns="0" bIns="0" rtlCol="0">
            <a:spAutoFit/>
          </a:bodyPr>
          <a:lstStyle/>
          <a:p>
            <a:pPr defTabSz="932597"/>
            <a:r>
              <a:rPr lang="en-US" sz="2448" spc="-71" dirty="0">
                <a:solidFill>
                  <a:srgbClr val="000000">
                    <a:lumMod val="95000"/>
                    <a:lumOff val="5000"/>
                  </a:srgbClr>
                </a:solidFill>
                <a:latin typeface="Segoe UI Light"/>
              </a:rPr>
              <a:t>Twitter</a:t>
            </a:r>
          </a:p>
          <a:p>
            <a:pPr defTabSz="932597"/>
            <a:r>
              <a:rPr lang="en-US" sz="2450" spc="-71" dirty="0">
                <a:solidFill>
                  <a:srgbClr val="000000">
                    <a:lumMod val="95000"/>
                    <a:lumOff val="5000"/>
                  </a:srgbClr>
                </a:solidFill>
                <a:latin typeface="Segoe UI Light"/>
              </a:rPr>
              <a:t> @</a:t>
            </a:r>
            <a:r>
              <a:rPr lang="en-US" sz="2450" spc="-71" dirty="0" err="1">
                <a:solidFill>
                  <a:srgbClr val="000000">
                    <a:lumMod val="95000"/>
                    <a:lumOff val="5000"/>
                  </a:srgbClr>
                </a:solidFill>
                <a:latin typeface="Segoe UI Light"/>
              </a:rPr>
              <a:t>rizinsights</a:t>
            </a:r>
            <a:endParaRPr lang="en-US" sz="2450" spc="-71" dirty="0">
              <a:solidFill>
                <a:srgbClr val="000000">
                  <a:lumMod val="95000"/>
                  <a:lumOff val="5000"/>
                </a:srgbClr>
              </a:solidFill>
              <a:latin typeface="Segoe UI Light"/>
            </a:endParaRPr>
          </a:p>
          <a:p>
            <a:pPr defTabSz="932597"/>
            <a:r>
              <a:rPr lang="en-US" sz="2448" spc="-71" dirty="0">
                <a:solidFill>
                  <a:srgbClr val="000000">
                    <a:lumMod val="95000"/>
                    <a:lumOff val="5000"/>
                  </a:srgbClr>
                </a:solidFill>
                <a:latin typeface="Segoe UI Light"/>
              </a:rPr>
              <a:t> @</a:t>
            </a:r>
            <a:r>
              <a:rPr lang="en-US" sz="2448" spc="-71" dirty="0" err="1">
                <a:solidFill>
                  <a:srgbClr val="000000">
                    <a:lumMod val="95000"/>
                    <a:lumOff val="5000"/>
                  </a:srgbClr>
                </a:solidFill>
                <a:latin typeface="Segoe UI Light"/>
              </a:rPr>
              <a:t>weconcatenate</a:t>
            </a:r>
            <a:endParaRPr lang="en-US" sz="2448" spc="-71" dirty="0">
              <a:solidFill>
                <a:srgbClr val="000000">
                  <a:lumMod val="95000"/>
                  <a:lumOff val="5000"/>
                </a:srgbClr>
              </a:solidFill>
              <a:latin typeface="Segoe UI Light"/>
            </a:endParaRPr>
          </a:p>
          <a:p>
            <a:pPr defTabSz="932597"/>
            <a:endParaRPr lang="en-US" sz="2448" spc="-71" dirty="0">
              <a:solidFill>
                <a:srgbClr val="000000">
                  <a:lumMod val="95000"/>
                  <a:lumOff val="5000"/>
                </a:srgbClr>
              </a:solidFill>
              <a:latin typeface="Segoe UI Light"/>
            </a:endParaRPr>
          </a:p>
          <a:p>
            <a:pPr defTabSz="932597"/>
            <a:r>
              <a:rPr lang="en-US" sz="2448" spc="-71" dirty="0" smtClean="0">
                <a:solidFill>
                  <a:srgbClr val="000000">
                    <a:lumMod val="95000"/>
                    <a:lumOff val="5000"/>
                  </a:srgbClr>
                </a:solidFill>
                <a:latin typeface="Segoe UI Light"/>
              </a:rPr>
              <a:t>Follow on LinkedIn</a:t>
            </a:r>
            <a:endParaRPr lang="en-US" sz="2448" spc="-71" dirty="0">
              <a:solidFill>
                <a:srgbClr val="000000">
                  <a:lumMod val="95000"/>
                  <a:lumOff val="5000"/>
                </a:srgbClr>
              </a:solidFill>
              <a:latin typeface="Segoe UI Light"/>
            </a:endParaRPr>
          </a:p>
          <a:p>
            <a:pPr defTabSz="932597"/>
            <a:r>
              <a:rPr lang="en-US" sz="2448" spc="-71" dirty="0">
                <a:solidFill>
                  <a:srgbClr val="000000">
                    <a:lumMod val="95000"/>
                    <a:lumOff val="5000"/>
                  </a:srgbClr>
                </a:solidFill>
                <a:latin typeface="Segoe UI Light"/>
              </a:rPr>
              <a:t>Concatenate Inc</a:t>
            </a:r>
          </a:p>
          <a:p>
            <a:pPr defTabSz="932597"/>
            <a:endParaRPr lang="en-US" sz="1632" spc="-71" dirty="0">
              <a:solidFill>
                <a:srgbClr val="000000">
                  <a:lumMod val="95000"/>
                  <a:lumOff val="5000"/>
                </a:srgbClr>
              </a:solidFill>
              <a:latin typeface="Segoe UI Light"/>
            </a:endParaRPr>
          </a:p>
        </p:txBody>
      </p:sp>
      <p:sp>
        <p:nvSpPr>
          <p:cNvPr id="30" name="Rectangle 29"/>
          <p:cNvSpPr/>
          <p:nvPr/>
        </p:nvSpPr>
        <p:spPr>
          <a:xfrm>
            <a:off x="830947" y="2978474"/>
            <a:ext cx="2938302" cy="2336024"/>
          </a:xfrm>
          <a:prstGeom prst="rect">
            <a:avLst/>
          </a:prstGeom>
        </p:spPr>
        <p:txBody>
          <a:bodyPr wrap="square">
            <a:spAutoFit/>
          </a:bodyPr>
          <a:lstStyle/>
          <a:p>
            <a:pPr defTabSz="932597" fontAlgn="base">
              <a:lnSpc>
                <a:spcPct val="90000"/>
              </a:lnSpc>
              <a:spcAft>
                <a:spcPct val="0"/>
              </a:spcAft>
              <a:buSzPct val="80000"/>
            </a:pPr>
            <a:r>
              <a:rPr lang="en-US" spc="-71" dirty="0" err="1" smtClean="0">
                <a:solidFill>
                  <a:srgbClr val="000000">
                    <a:lumMod val="95000"/>
                    <a:lumOff val="5000"/>
                  </a:srgbClr>
                </a:solidFill>
                <a:latin typeface="Segoe UI Light"/>
              </a:rPr>
              <a:t>SPTechCon</a:t>
            </a:r>
            <a:r>
              <a:rPr lang="en-US" spc="-71" dirty="0" smtClean="0">
                <a:solidFill>
                  <a:srgbClr val="000000">
                    <a:lumMod val="95000"/>
                    <a:lumOff val="5000"/>
                  </a:srgbClr>
                </a:solidFill>
                <a:latin typeface="Segoe UI Light"/>
              </a:rPr>
              <a:t> San Francisco</a:t>
            </a:r>
            <a:endParaRPr lang="en-US" spc="-71" dirty="0">
              <a:solidFill>
                <a:srgbClr val="000000">
                  <a:lumMod val="95000"/>
                  <a:lumOff val="5000"/>
                </a:srgbClr>
              </a:solidFill>
              <a:latin typeface="Segoe UI Light"/>
            </a:endParaRPr>
          </a:p>
          <a:p>
            <a:pPr defTabSz="932597" fontAlgn="base">
              <a:lnSpc>
                <a:spcPct val="90000"/>
              </a:lnSpc>
              <a:spcAft>
                <a:spcPct val="0"/>
              </a:spcAft>
              <a:buSzPct val="80000"/>
            </a:pPr>
            <a:r>
              <a:rPr lang="en-US" spc="-71" dirty="0" smtClean="0">
                <a:solidFill>
                  <a:srgbClr val="000000">
                    <a:lumMod val="95000"/>
                    <a:lumOff val="5000"/>
                  </a:srgbClr>
                </a:solidFill>
                <a:latin typeface="Segoe UI Light"/>
              </a:rPr>
              <a:t>April 22 - 25</a:t>
            </a:r>
            <a:endParaRPr lang="en-US" spc="-71" dirty="0">
              <a:solidFill>
                <a:srgbClr val="000000">
                  <a:lumMod val="95000"/>
                  <a:lumOff val="5000"/>
                </a:srgbClr>
              </a:solidFill>
              <a:latin typeface="Segoe UI Light"/>
            </a:endParaRPr>
          </a:p>
          <a:p>
            <a:pPr defTabSz="932597" fontAlgn="base">
              <a:lnSpc>
                <a:spcPct val="90000"/>
              </a:lnSpc>
              <a:spcAft>
                <a:spcPct val="0"/>
              </a:spcAft>
              <a:buSzPct val="80000"/>
            </a:pPr>
            <a:endParaRPr lang="en-US" spc="-71" dirty="0" smtClean="0">
              <a:solidFill>
                <a:srgbClr val="000000">
                  <a:lumMod val="95000"/>
                  <a:lumOff val="5000"/>
                </a:srgbClr>
              </a:solidFill>
              <a:latin typeface="Segoe UI Light"/>
            </a:endParaRPr>
          </a:p>
          <a:p>
            <a:pPr defTabSz="932597" fontAlgn="base">
              <a:lnSpc>
                <a:spcPct val="90000"/>
              </a:lnSpc>
              <a:spcAft>
                <a:spcPct val="0"/>
              </a:spcAft>
              <a:buSzPct val="80000"/>
            </a:pPr>
            <a:r>
              <a:rPr lang="en-US" spc="-71" dirty="0" smtClean="0">
                <a:solidFill>
                  <a:srgbClr val="000000">
                    <a:lumMod val="95000"/>
                    <a:lumOff val="5000"/>
                  </a:srgbClr>
                </a:solidFill>
                <a:latin typeface="Segoe UI Light"/>
              </a:rPr>
              <a:t>European SharePoint Conference</a:t>
            </a:r>
          </a:p>
          <a:p>
            <a:pPr defTabSz="932597" fontAlgn="base">
              <a:lnSpc>
                <a:spcPct val="90000"/>
              </a:lnSpc>
              <a:spcAft>
                <a:spcPct val="0"/>
              </a:spcAft>
              <a:buSzPct val="80000"/>
            </a:pPr>
            <a:r>
              <a:rPr lang="en-US" spc="-71" dirty="0" smtClean="0">
                <a:solidFill>
                  <a:srgbClr val="000000">
                    <a:lumMod val="95000"/>
                    <a:lumOff val="5000"/>
                  </a:srgbClr>
                </a:solidFill>
                <a:latin typeface="Segoe UI Light"/>
              </a:rPr>
              <a:t>May 5-8</a:t>
            </a:r>
            <a:endParaRPr lang="en-US" spc="-71" dirty="0">
              <a:solidFill>
                <a:srgbClr val="000000">
                  <a:lumMod val="95000"/>
                  <a:lumOff val="5000"/>
                </a:srgbClr>
              </a:solidFill>
              <a:latin typeface="Segoe UI Light"/>
            </a:endParaRPr>
          </a:p>
          <a:p>
            <a:pPr defTabSz="932597" fontAlgn="base">
              <a:lnSpc>
                <a:spcPct val="90000"/>
              </a:lnSpc>
              <a:spcAft>
                <a:spcPct val="0"/>
              </a:spcAft>
              <a:buSzPct val="80000"/>
            </a:pPr>
            <a:endParaRPr lang="en-US" spc="-71" dirty="0">
              <a:solidFill>
                <a:srgbClr val="000000">
                  <a:lumMod val="95000"/>
                  <a:lumOff val="5000"/>
                </a:srgbClr>
              </a:solidFill>
              <a:latin typeface="Segoe UI Light"/>
            </a:endParaRPr>
          </a:p>
          <a:p>
            <a:pPr defTabSz="932597" fontAlgn="base">
              <a:lnSpc>
                <a:spcPct val="90000"/>
              </a:lnSpc>
              <a:spcAft>
                <a:spcPct val="0"/>
              </a:spcAft>
              <a:buSzPct val="80000"/>
            </a:pPr>
            <a:r>
              <a:rPr lang="en-US" spc="-71" dirty="0" smtClean="0">
                <a:solidFill>
                  <a:srgbClr val="000000">
                    <a:lumMod val="95000"/>
                    <a:lumOff val="5000"/>
                  </a:srgbClr>
                </a:solidFill>
                <a:latin typeface="Segoe UI Light"/>
              </a:rPr>
              <a:t>SharePoint Fest NYC</a:t>
            </a:r>
          </a:p>
          <a:p>
            <a:pPr defTabSz="932597" fontAlgn="base">
              <a:lnSpc>
                <a:spcPct val="90000"/>
              </a:lnSpc>
              <a:spcAft>
                <a:spcPct val="0"/>
              </a:spcAft>
              <a:buSzPct val="80000"/>
            </a:pPr>
            <a:r>
              <a:rPr lang="en-US" spc="-71" dirty="0" smtClean="0">
                <a:solidFill>
                  <a:srgbClr val="000000">
                    <a:lumMod val="95000"/>
                    <a:lumOff val="5000"/>
                  </a:srgbClr>
                </a:solidFill>
                <a:latin typeface="Segoe UI Light"/>
              </a:rPr>
              <a:t>June 18-20</a:t>
            </a:r>
            <a:endParaRPr lang="en-US" spc="-71" dirty="0">
              <a:solidFill>
                <a:srgbClr val="000000">
                  <a:lumMod val="95000"/>
                  <a:lumOff val="5000"/>
                </a:srgbClr>
              </a:solidFill>
              <a:latin typeface="Segoe UI Light"/>
            </a:endParaRPr>
          </a:p>
        </p:txBody>
      </p:sp>
      <p:sp>
        <p:nvSpPr>
          <p:cNvPr id="31" name="TextBox 30"/>
          <p:cNvSpPr txBox="1"/>
          <p:nvPr/>
        </p:nvSpPr>
        <p:spPr>
          <a:xfrm>
            <a:off x="7870558" y="2226152"/>
            <a:ext cx="2722706" cy="2318113"/>
          </a:xfrm>
          <a:prstGeom prst="rect">
            <a:avLst/>
          </a:prstGeom>
          <a:noFill/>
        </p:spPr>
        <p:txBody>
          <a:bodyPr wrap="square" lIns="0" tIns="0" rIns="0" bIns="0" rtlCol="0">
            <a:spAutoFit/>
          </a:bodyPr>
          <a:lstStyle/>
          <a:p>
            <a:pPr defTabSz="932597">
              <a:lnSpc>
                <a:spcPct val="90000"/>
              </a:lnSpc>
              <a:spcBef>
                <a:spcPct val="20000"/>
              </a:spcBef>
              <a:buSzPct val="80000"/>
            </a:pPr>
            <a:r>
              <a:rPr lang="en-US" sz="3264" spc="-71" dirty="0">
                <a:solidFill>
                  <a:srgbClr val="000000">
                    <a:lumMod val="95000"/>
                    <a:lumOff val="5000"/>
                  </a:srgbClr>
                </a:solidFill>
                <a:latin typeface="Segoe UI Light"/>
              </a:rPr>
              <a:t>Connect </a:t>
            </a:r>
          </a:p>
          <a:p>
            <a:pPr defTabSz="932597"/>
            <a:endParaRPr lang="en-US" sz="2040" spc="-71" dirty="0">
              <a:solidFill>
                <a:srgbClr val="000000">
                  <a:lumMod val="95000"/>
                  <a:lumOff val="5000"/>
                </a:srgbClr>
              </a:solidFill>
            </a:endParaRPr>
          </a:p>
          <a:p>
            <a:pPr defTabSz="932597"/>
            <a:r>
              <a:rPr lang="en-US" sz="2040" spc="-71" dirty="0">
                <a:solidFill>
                  <a:srgbClr val="000000">
                    <a:lumMod val="95000"/>
                    <a:lumOff val="5000"/>
                  </a:srgbClr>
                </a:solidFill>
                <a:latin typeface="Segoe UI Light"/>
              </a:rPr>
              <a:t>Eric Riz, MVP </a:t>
            </a:r>
          </a:p>
          <a:p>
            <a:pPr defTabSz="932597"/>
            <a:r>
              <a:rPr lang="en-US" sz="2040" spc="-71" dirty="0">
                <a:solidFill>
                  <a:srgbClr val="000000">
                    <a:lumMod val="95000"/>
                    <a:lumOff val="5000"/>
                  </a:srgbClr>
                </a:solidFill>
                <a:latin typeface="Segoe UI Light"/>
              </a:rPr>
              <a:t>Executive Vice President</a:t>
            </a:r>
          </a:p>
          <a:p>
            <a:pPr defTabSz="932597"/>
            <a:endParaRPr lang="en-US" sz="2040" spc="-71" dirty="0">
              <a:solidFill>
                <a:srgbClr val="000000">
                  <a:lumMod val="95000"/>
                  <a:lumOff val="5000"/>
                </a:srgbClr>
              </a:solidFill>
              <a:latin typeface="Segoe UI Light"/>
            </a:endParaRPr>
          </a:p>
          <a:p>
            <a:pPr defTabSz="932597"/>
            <a:r>
              <a:rPr lang="en-US" sz="1836" spc="-71" dirty="0">
                <a:solidFill>
                  <a:srgbClr val="000000">
                    <a:lumMod val="95000"/>
                    <a:lumOff val="5000"/>
                  </a:srgbClr>
                </a:solidFill>
                <a:latin typeface="Segoe UI Light"/>
              </a:rPr>
              <a:t>Email</a:t>
            </a:r>
          </a:p>
          <a:p>
            <a:pPr defTabSz="932597"/>
            <a:r>
              <a:rPr lang="en-US" sz="1836" spc="-71" dirty="0">
                <a:solidFill>
                  <a:srgbClr val="000000">
                    <a:lumMod val="95000"/>
                    <a:lumOff val="5000"/>
                  </a:srgbClr>
                </a:solidFill>
                <a:latin typeface="Segoe UI Light"/>
              </a:rPr>
              <a:t>ericr@concatenateinc.com </a:t>
            </a:r>
          </a:p>
        </p:txBody>
      </p:sp>
      <p:sp>
        <p:nvSpPr>
          <p:cNvPr id="32" name="TextBox 31"/>
          <p:cNvSpPr txBox="1"/>
          <p:nvPr/>
        </p:nvSpPr>
        <p:spPr>
          <a:xfrm>
            <a:off x="7870560" y="4831513"/>
            <a:ext cx="2722707" cy="512317"/>
          </a:xfrm>
          <a:prstGeom prst="rect">
            <a:avLst/>
          </a:prstGeom>
          <a:noFill/>
        </p:spPr>
        <p:txBody>
          <a:bodyPr wrap="square" lIns="0" tIns="0" rIns="0" bIns="0" rtlCol="0">
            <a:spAutoFit/>
          </a:bodyPr>
          <a:lstStyle/>
          <a:p>
            <a:pPr defTabSz="932597"/>
            <a:r>
              <a:rPr lang="en-US" sz="1632" spc="-71" dirty="0">
                <a:solidFill>
                  <a:srgbClr val="000000">
                    <a:lumMod val="95000"/>
                    <a:lumOff val="5000"/>
                  </a:srgbClr>
                </a:solidFill>
              </a:rPr>
              <a:t>Email info@concatenateinc.com </a:t>
            </a:r>
          </a:p>
          <a:p>
            <a:pPr defTabSz="932597"/>
            <a:r>
              <a:rPr lang="en-US" sz="1632" spc="-71" dirty="0">
                <a:solidFill>
                  <a:srgbClr val="000000">
                    <a:lumMod val="95000"/>
                    <a:lumOff val="5000"/>
                  </a:srgbClr>
                </a:solidFill>
              </a:rPr>
              <a:t>Telephone (416) </a:t>
            </a:r>
            <a:r>
              <a:rPr lang="en-US" sz="1632" spc="-71" dirty="0" smtClean="0">
                <a:solidFill>
                  <a:srgbClr val="000000">
                    <a:lumMod val="95000"/>
                    <a:lumOff val="5000"/>
                  </a:srgbClr>
                </a:solidFill>
              </a:rPr>
              <a:t>972-0202</a:t>
            </a:r>
            <a:endParaRPr lang="en-US" sz="1632" spc="-71" dirty="0">
              <a:solidFill>
                <a:srgbClr val="000000">
                  <a:lumMod val="95000"/>
                  <a:lumOff val="5000"/>
                </a:srgbClr>
              </a:solidFill>
            </a:endParaRPr>
          </a:p>
        </p:txBody>
      </p:sp>
      <p:sp>
        <p:nvSpPr>
          <p:cNvPr id="23" name="Slide Number Placeholder 2"/>
          <p:cNvSpPr txBox="1">
            <a:spLocks/>
          </p:cNvSpPr>
          <p:nvPr/>
        </p:nvSpPr>
        <p:spPr>
          <a:xfrm>
            <a:off x="6130738" y="6682988"/>
            <a:ext cx="571848" cy="223825"/>
          </a:xfrm>
          <a:prstGeom prst="rect">
            <a:avLst/>
          </a:prstGeom>
        </p:spPr>
        <p:txBody>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fld id="{727B4C2D-45E2-4621-8491-2995EB46A674}" type="slidenum">
              <a:rPr lang="en-US" sz="1836">
                <a:gradFill>
                  <a:gsLst>
                    <a:gs pos="100000">
                      <a:srgbClr val="797A7D"/>
                    </a:gs>
                    <a:gs pos="0">
                      <a:srgbClr val="797A7D"/>
                    </a:gs>
                  </a:gsLst>
                  <a:lin ang="5400000" scaled="0"/>
                </a:gradFill>
              </a:rPr>
              <a:pPr/>
              <a:t>53</a:t>
            </a:fld>
            <a:endParaRPr lang="en-US" sz="1836" dirty="0">
              <a:gradFill>
                <a:gsLst>
                  <a:gs pos="100000">
                    <a:srgbClr val="797A7D"/>
                  </a:gs>
                  <a:gs pos="0">
                    <a:srgbClr val="797A7D"/>
                  </a:gs>
                </a:gsLst>
                <a:lin ang="5400000" scaled="0"/>
              </a:gradFill>
            </a:endParaRPr>
          </a:p>
        </p:txBody>
      </p:sp>
      <p:sp>
        <p:nvSpPr>
          <p:cNvPr id="22" name="Title 2"/>
          <p:cNvSpPr txBox="1">
            <a:spLocks/>
          </p:cNvSpPr>
          <p:nvPr/>
        </p:nvSpPr>
        <p:spPr>
          <a:xfrm>
            <a:off x="274639" y="295274"/>
            <a:ext cx="11889564" cy="917575"/>
          </a:xfrm>
          <a:prstGeom prst="rect">
            <a:avLst/>
          </a:prstGeom>
        </p:spPr>
        <p:txBody>
          <a:bodyPr/>
          <a:lstStyle>
            <a:lvl1pPr algn="l" defTabSz="699606" rtl="0" eaLnBrk="1" latinLnBrk="0" hangingPunct="1">
              <a:lnSpc>
                <a:spcPct val="90000"/>
              </a:lnSpc>
              <a:spcBef>
                <a:spcPct val="0"/>
              </a:spcBef>
              <a:buNone/>
              <a:defRPr lang="en-US" sz="4132" b="0" kern="1200" cap="none" spc="-76"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CA">
                <a:gradFill>
                  <a:gsLst>
                    <a:gs pos="1250">
                      <a:srgbClr val="0072C6"/>
                    </a:gs>
                    <a:gs pos="100000">
                      <a:srgbClr val="0072C6"/>
                    </a:gs>
                  </a:gsLst>
                  <a:lin ang="5400000" scaled="0"/>
                </a:gradFill>
              </a:rPr>
              <a:t>Thank You</a:t>
            </a:r>
          </a:p>
        </p:txBody>
      </p:sp>
    </p:spTree>
    <p:extLst>
      <p:ext uri="{BB962C8B-B14F-4D97-AF65-F5344CB8AC3E}">
        <p14:creationId xmlns:p14="http://schemas.microsoft.com/office/powerpoint/2010/main" val="173900344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46480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383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5"/>
          <p:cNvSpPr txBox="1">
            <a:spLocks noGrp="1" noChangeArrowheads="1"/>
          </p:cNvSpPr>
          <p:nvPr>
            <p:ph sz="quarter" idx="11"/>
          </p:nvPr>
        </p:nvSpPr>
        <p:spPr bwMode="auto">
          <a:xfrm>
            <a:off x="531279" y="1385089"/>
            <a:ext cx="11378776" cy="580095"/>
          </a:xfrm>
          <a:prstGeom prst="rect">
            <a:avLst/>
          </a:prstGeom>
          <a:noFill/>
          <a:ln w="9525">
            <a:noFill/>
            <a:miter lim="800000"/>
            <a:headEnd/>
            <a:tailEnd/>
          </a:ln>
        </p:spPr>
        <p:txBody>
          <a:bodyPr wrap="square">
            <a:spAutoFit/>
          </a:bodyPr>
          <a:lstStyle/>
          <a:p>
            <a:pPr algn="ctr"/>
            <a:endParaRPr lang="en-US" sz="2855" dirty="0">
              <a:solidFill>
                <a:srgbClr val="FFFFFF"/>
              </a:solidFill>
            </a:endParaRPr>
          </a:p>
        </p:txBody>
      </p:sp>
      <p:sp>
        <p:nvSpPr>
          <p:cNvPr id="8" name="Text Box 43"/>
          <p:cNvSpPr txBox="1">
            <a:spLocks noChangeArrowheads="1"/>
          </p:cNvSpPr>
          <p:nvPr/>
        </p:nvSpPr>
        <p:spPr bwMode="auto">
          <a:xfrm>
            <a:off x="5348083" y="4721834"/>
            <a:ext cx="1745167" cy="1015663"/>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000" dirty="0" smtClean="0">
                <a:solidFill>
                  <a:srgbClr val="FFFFFF"/>
                </a:solidFill>
                <a:latin typeface="Segoe UI Light"/>
                <a:cs typeface="Arial" charset="0"/>
              </a:rPr>
              <a:t>Operations</a:t>
            </a:r>
            <a:endParaRPr lang="en-US" sz="2000" dirty="0">
              <a:solidFill>
                <a:srgbClr val="FFFFFF"/>
              </a:solidFill>
              <a:latin typeface="Segoe UI Light"/>
              <a:cs typeface="Arial" charset="0"/>
            </a:endParaRPr>
          </a:p>
          <a:p>
            <a:pPr algn="ctr" fontAlgn="base">
              <a:spcBef>
                <a:spcPct val="0"/>
              </a:spcBef>
              <a:spcAft>
                <a:spcPct val="0"/>
              </a:spcAft>
            </a:pPr>
            <a:endParaRPr lang="en-US" sz="2000" dirty="0">
              <a:solidFill>
                <a:srgbClr val="FFFFFF"/>
              </a:solidFill>
              <a:latin typeface="Segoe UI Light"/>
              <a:cs typeface="Arial" charset="0"/>
            </a:endParaRPr>
          </a:p>
          <a:p>
            <a:pPr algn="ctr" fontAlgn="base">
              <a:spcBef>
                <a:spcPct val="0"/>
              </a:spcBef>
              <a:spcAft>
                <a:spcPct val="0"/>
              </a:spcAft>
            </a:pPr>
            <a:endParaRPr lang="en-US" sz="2000" dirty="0">
              <a:solidFill>
                <a:srgbClr val="FFFFFF"/>
              </a:solidFill>
              <a:latin typeface="Segoe UI Light"/>
              <a:cs typeface="Arial" charset="0"/>
            </a:endParaRPr>
          </a:p>
        </p:txBody>
      </p:sp>
      <p:sp>
        <p:nvSpPr>
          <p:cNvPr id="9" name="Text Box 44"/>
          <p:cNvSpPr txBox="1">
            <a:spLocks noChangeArrowheads="1"/>
          </p:cNvSpPr>
          <p:nvPr/>
        </p:nvSpPr>
        <p:spPr bwMode="auto">
          <a:xfrm>
            <a:off x="6337032" y="4717162"/>
            <a:ext cx="2617750" cy="400110"/>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000" dirty="0" smtClean="0">
                <a:solidFill>
                  <a:srgbClr val="FFFFFF"/>
                </a:solidFill>
                <a:latin typeface="Segoe UI Light"/>
                <a:cs typeface="Arial" charset="0"/>
              </a:rPr>
              <a:t>IT</a:t>
            </a:r>
            <a:endParaRPr lang="en-US" sz="2000" dirty="0">
              <a:solidFill>
                <a:srgbClr val="FFFFFF"/>
              </a:solidFill>
              <a:latin typeface="Segoe UI Light"/>
              <a:cs typeface="Arial" charset="0"/>
            </a:endParaRPr>
          </a:p>
        </p:txBody>
      </p:sp>
      <p:sp>
        <p:nvSpPr>
          <p:cNvPr id="10" name="Text Box 45"/>
          <p:cNvSpPr txBox="1">
            <a:spLocks noChangeArrowheads="1"/>
          </p:cNvSpPr>
          <p:nvPr/>
        </p:nvSpPr>
        <p:spPr bwMode="auto">
          <a:xfrm>
            <a:off x="8523619" y="4717162"/>
            <a:ext cx="1745167" cy="400110"/>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000" dirty="0" smtClean="0">
                <a:solidFill>
                  <a:srgbClr val="FFFFFF"/>
                </a:solidFill>
                <a:latin typeface="Segoe UI Light"/>
                <a:cs typeface="Arial" charset="0"/>
              </a:rPr>
              <a:t>C-Level</a:t>
            </a:r>
            <a:endParaRPr lang="en-US" sz="2000" dirty="0">
              <a:solidFill>
                <a:srgbClr val="FFFFFF"/>
              </a:solidFill>
              <a:latin typeface="Segoe UI Light"/>
              <a:cs typeface="Arial" charset="0"/>
            </a:endParaRPr>
          </a:p>
        </p:txBody>
      </p:sp>
      <p:pic>
        <p:nvPicPr>
          <p:cNvPr id="11" name="Picture 62" descr="people_2"/>
          <p:cNvPicPr>
            <a:picLocks noChangeAspect="1" noChangeArrowheads="1"/>
          </p:cNvPicPr>
          <p:nvPr/>
        </p:nvPicPr>
        <p:blipFill rotWithShape="1">
          <a:blip r:embed="rId3" cstate="print"/>
          <a:srcRect b="31846"/>
          <a:stretch/>
        </p:blipFill>
        <p:spPr bwMode="auto">
          <a:xfrm>
            <a:off x="8600547" y="1282821"/>
            <a:ext cx="1210971" cy="3300172"/>
          </a:xfrm>
          <a:prstGeom prst="rect">
            <a:avLst/>
          </a:prstGeom>
          <a:noFill/>
          <a:ln w="9525">
            <a:noFill/>
            <a:miter lim="800000"/>
            <a:headEnd/>
            <a:tailEnd/>
          </a:ln>
        </p:spPr>
      </p:pic>
      <p:pic>
        <p:nvPicPr>
          <p:cNvPr id="12" name="Picture 69" descr="people_11"/>
          <p:cNvPicPr>
            <a:picLocks noChangeAspect="1" noChangeArrowheads="1"/>
          </p:cNvPicPr>
          <p:nvPr/>
        </p:nvPicPr>
        <p:blipFill rotWithShape="1">
          <a:blip r:embed="rId4" cstate="print"/>
          <a:srcRect b="22319"/>
          <a:stretch/>
        </p:blipFill>
        <p:spPr bwMode="auto">
          <a:xfrm>
            <a:off x="4019712" y="1192659"/>
            <a:ext cx="1169342" cy="3300169"/>
          </a:xfrm>
          <a:prstGeom prst="rect">
            <a:avLst/>
          </a:prstGeom>
          <a:noFill/>
          <a:ln w="9525">
            <a:noFill/>
            <a:miter lim="800000"/>
            <a:headEnd/>
            <a:tailEnd/>
          </a:ln>
        </p:spPr>
      </p:pic>
      <p:pic>
        <p:nvPicPr>
          <p:cNvPr id="13" name="Picture 71" descr="people_13"/>
          <p:cNvPicPr>
            <a:picLocks noChangeAspect="1" noChangeArrowheads="1"/>
          </p:cNvPicPr>
          <p:nvPr/>
        </p:nvPicPr>
        <p:blipFill rotWithShape="1">
          <a:blip r:embed="rId5" cstate="print"/>
          <a:srcRect b="25197"/>
          <a:stretch/>
        </p:blipFill>
        <p:spPr bwMode="auto">
          <a:xfrm>
            <a:off x="7028556" y="1192660"/>
            <a:ext cx="1097444" cy="3300169"/>
          </a:xfrm>
          <a:prstGeom prst="rect">
            <a:avLst/>
          </a:prstGeom>
          <a:noFill/>
          <a:ln w="9525">
            <a:noFill/>
            <a:miter lim="800000"/>
            <a:headEnd/>
            <a:tailEnd/>
          </a:ln>
        </p:spPr>
      </p:pic>
      <p:sp>
        <p:nvSpPr>
          <p:cNvPr id="14" name="Text Box 27"/>
          <p:cNvSpPr txBox="1">
            <a:spLocks noChangeArrowheads="1"/>
          </p:cNvSpPr>
          <p:nvPr/>
        </p:nvSpPr>
        <p:spPr bwMode="auto">
          <a:xfrm>
            <a:off x="1969766" y="4721835"/>
            <a:ext cx="1976082" cy="1015663"/>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000" dirty="0" smtClean="0">
                <a:solidFill>
                  <a:srgbClr val="FFFFFF"/>
                </a:solidFill>
                <a:latin typeface="Segoe UI Light"/>
                <a:cs typeface="Arial" charset="0"/>
              </a:rPr>
              <a:t>Implementations</a:t>
            </a:r>
            <a:endParaRPr lang="en-US" sz="2000" dirty="0">
              <a:solidFill>
                <a:srgbClr val="FFFFFF"/>
              </a:solidFill>
              <a:latin typeface="Segoe UI Light"/>
              <a:cs typeface="Arial" charset="0"/>
            </a:endParaRPr>
          </a:p>
          <a:p>
            <a:pPr algn="ctr" fontAlgn="base">
              <a:spcBef>
                <a:spcPct val="0"/>
              </a:spcBef>
              <a:spcAft>
                <a:spcPct val="0"/>
              </a:spcAft>
            </a:pPr>
            <a:endParaRPr lang="en-US" sz="2000" dirty="0">
              <a:solidFill>
                <a:srgbClr val="FFFFFF"/>
              </a:solidFill>
              <a:latin typeface="Segoe UI Light"/>
              <a:cs typeface="Arial" charset="0"/>
            </a:endParaRPr>
          </a:p>
          <a:p>
            <a:pPr algn="ctr" fontAlgn="base">
              <a:spcBef>
                <a:spcPct val="0"/>
              </a:spcBef>
              <a:spcAft>
                <a:spcPct val="0"/>
              </a:spcAft>
            </a:pPr>
            <a:endParaRPr lang="en-US" sz="2000" dirty="0">
              <a:solidFill>
                <a:srgbClr val="FFFFFF"/>
              </a:solidFill>
              <a:latin typeface="Segoe UI Light"/>
              <a:cs typeface="Arial" charset="0"/>
            </a:endParaRPr>
          </a:p>
        </p:txBody>
      </p:sp>
      <p:sp>
        <p:nvSpPr>
          <p:cNvPr id="15" name="Text Box 41"/>
          <p:cNvSpPr txBox="1">
            <a:spLocks noChangeArrowheads="1"/>
          </p:cNvSpPr>
          <p:nvPr/>
        </p:nvSpPr>
        <p:spPr bwMode="auto">
          <a:xfrm>
            <a:off x="3807513" y="4721835"/>
            <a:ext cx="1745167" cy="400110"/>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000" dirty="0" smtClean="0">
                <a:solidFill>
                  <a:srgbClr val="FFFFFF"/>
                </a:solidFill>
                <a:latin typeface="Segoe UI Light"/>
                <a:cs typeface="Arial" charset="0"/>
              </a:rPr>
              <a:t>Finance</a:t>
            </a:r>
            <a:endParaRPr lang="en-US" sz="2000" dirty="0">
              <a:solidFill>
                <a:srgbClr val="FFFFFF"/>
              </a:solidFill>
              <a:latin typeface="Segoe UI Light"/>
              <a:cs typeface="Arial" charset="0"/>
            </a:endParaRPr>
          </a:p>
        </p:txBody>
      </p:sp>
      <p:pic>
        <p:nvPicPr>
          <p:cNvPr id="16" name="Picture 65" descr="people_7"/>
          <p:cNvPicPr>
            <a:picLocks noChangeAspect="1" noChangeArrowheads="1"/>
          </p:cNvPicPr>
          <p:nvPr/>
        </p:nvPicPr>
        <p:blipFill rotWithShape="1">
          <a:blip r:embed="rId6" cstate="print"/>
          <a:srcRect b="22439"/>
          <a:stretch/>
        </p:blipFill>
        <p:spPr bwMode="auto">
          <a:xfrm>
            <a:off x="5372175" y="1289664"/>
            <a:ext cx="1419107" cy="3300170"/>
          </a:xfrm>
          <a:prstGeom prst="rect">
            <a:avLst/>
          </a:prstGeom>
          <a:noFill/>
          <a:ln w="9525">
            <a:noFill/>
            <a:miter lim="800000"/>
            <a:headEnd/>
            <a:tailEnd/>
          </a:ln>
        </p:spPr>
      </p:pic>
      <p:pic>
        <p:nvPicPr>
          <p:cNvPr id="17" name="Picture 66" descr="people_8"/>
          <p:cNvPicPr>
            <a:picLocks noChangeAspect="1" noChangeArrowheads="1"/>
          </p:cNvPicPr>
          <p:nvPr/>
        </p:nvPicPr>
        <p:blipFill rotWithShape="1">
          <a:blip r:embed="rId7" cstate="print"/>
          <a:srcRect b="19066"/>
          <a:stretch/>
        </p:blipFill>
        <p:spPr bwMode="auto">
          <a:xfrm>
            <a:off x="2420134" y="1356445"/>
            <a:ext cx="1332067" cy="3300172"/>
          </a:xfrm>
          <a:prstGeom prst="rect">
            <a:avLst/>
          </a:prstGeom>
          <a:noFill/>
          <a:ln w="9525">
            <a:noFill/>
            <a:miter lim="800000"/>
            <a:headEnd/>
            <a:tailEnd/>
          </a:ln>
        </p:spPr>
      </p:pic>
      <p:sp>
        <p:nvSpPr>
          <p:cNvPr id="19" name="TextBox 18"/>
          <p:cNvSpPr txBox="1"/>
          <p:nvPr/>
        </p:nvSpPr>
        <p:spPr>
          <a:xfrm>
            <a:off x="-6360" y="173709"/>
            <a:ext cx="5889176" cy="657296"/>
          </a:xfrm>
          <a:prstGeom prst="rect">
            <a:avLst/>
          </a:prstGeom>
          <a:noFill/>
        </p:spPr>
        <p:txBody>
          <a:bodyPr wrap="none" rtlCol="0">
            <a:spAutoFit/>
          </a:bodyPr>
          <a:lstStyle/>
          <a:p>
            <a:pPr fontAlgn="base">
              <a:lnSpc>
                <a:spcPct val="90000"/>
              </a:lnSpc>
              <a:spcBef>
                <a:spcPct val="20000"/>
              </a:spcBef>
              <a:spcAft>
                <a:spcPct val="0"/>
              </a:spcAft>
              <a:buSzPct val="80000"/>
            </a:pPr>
            <a:r>
              <a:rPr lang="en-CA" sz="4079" spc="-71" dirty="0" smtClean="0">
                <a:solidFill>
                  <a:srgbClr val="000000">
                    <a:lumMod val="65000"/>
                    <a:lumOff val="35000"/>
                  </a:srgbClr>
                </a:solidFill>
                <a:latin typeface="Segoe UI Light"/>
                <a:cs typeface="Arial" charset="0"/>
              </a:rPr>
              <a:t>What’s Your Responsibility? </a:t>
            </a:r>
            <a:endParaRPr lang="en-CA" sz="4079" spc="-71" dirty="0">
              <a:solidFill>
                <a:srgbClr val="000000">
                  <a:lumMod val="65000"/>
                  <a:lumOff val="35000"/>
                </a:srgbClr>
              </a:solidFill>
              <a:latin typeface="Segoe UI Light"/>
              <a:cs typeface="Arial" charset="0"/>
            </a:endParaRPr>
          </a:p>
        </p:txBody>
      </p:sp>
    </p:spTree>
    <p:extLst>
      <p:ext uri="{BB962C8B-B14F-4D97-AF65-F5344CB8AC3E}">
        <p14:creationId xmlns:p14="http://schemas.microsoft.com/office/powerpoint/2010/main" val="2429498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8067210" y="1563396"/>
            <a:ext cx="1803470" cy="166380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5683" tIns="45683" rIns="45683" bIns="45683" numCol="1" spcCol="0" rtlCol="0" fromWordArt="0" anchor="b" anchorCtr="0" forceAA="0" compatLnSpc="1">
            <a:prstTxWarp prst="textNoShape">
              <a:avLst/>
            </a:prstTxWarp>
            <a:noAutofit/>
          </a:bodyPr>
          <a:lstStyle/>
          <a:p>
            <a:pPr defTabSz="913287" fontAlgn="base">
              <a:lnSpc>
                <a:spcPct val="80000"/>
              </a:lnSpc>
              <a:spcBef>
                <a:spcPct val="0"/>
              </a:spcBef>
              <a:spcAft>
                <a:spcPct val="0"/>
              </a:spcAft>
              <a:defRPr/>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9904086" y="1563396"/>
            <a:ext cx="1803470" cy="1663800"/>
          </a:xfrm>
          <a:prstGeom prst="rect">
            <a:avLst/>
          </a:prstGeom>
          <a:solidFill>
            <a:schemeClr val="accent1"/>
          </a:solidFill>
          <a:ln w="10795" cap="flat" cmpd="sng" algn="ctr">
            <a:noFill/>
            <a:prstDash val="solid"/>
            <a:headEnd type="none" w="med" len="med"/>
            <a:tailEnd type="none" w="med" len="med"/>
          </a:ln>
          <a:effectLst/>
        </p:spPr>
        <p:txBody>
          <a:bodyPr vert="horz" wrap="square" lIns="91359" tIns="45681" rIns="91359" bIns="45681" numCol="1" rtlCol="0" anchor="ctr" anchorCtr="0" compatLnSpc="1">
            <a:prstTxWarp prst="textNoShape">
              <a:avLst/>
            </a:prstTxWarp>
          </a:bodyPr>
          <a:lstStyle/>
          <a:p>
            <a:pPr algn="ctr" defTabSz="913287" fontAlgn="base">
              <a:spcBef>
                <a:spcPct val="0"/>
              </a:spcBef>
              <a:spcAft>
                <a:spcPct val="0"/>
              </a:spcAft>
              <a:defRPr/>
            </a:pPr>
            <a:endParaRPr lang="en-US" sz="20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CA" dirty="0" smtClean="0"/>
              <a:t>What’s your SharePoint Journey?</a:t>
            </a:r>
            <a:endParaRPr lang="en-CA" dirty="0"/>
          </a:p>
        </p:txBody>
      </p:sp>
      <p:grpSp>
        <p:nvGrpSpPr>
          <p:cNvPr id="4" name="Group 3"/>
          <p:cNvGrpSpPr>
            <a:grpSpLocks noChangeAspect="1"/>
          </p:cNvGrpSpPr>
          <p:nvPr/>
        </p:nvGrpSpPr>
        <p:grpSpPr>
          <a:xfrm>
            <a:off x="722674" y="1563396"/>
            <a:ext cx="10984882" cy="3657600"/>
            <a:chOff x="226323" y="1496630"/>
            <a:chExt cx="14196253" cy="4726882"/>
          </a:xfrm>
        </p:grpSpPr>
        <p:grpSp>
          <p:nvGrpSpPr>
            <p:cNvPr id="5" name="Group 4"/>
            <p:cNvGrpSpPr/>
            <p:nvPr/>
          </p:nvGrpSpPr>
          <p:grpSpPr>
            <a:xfrm>
              <a:off x="226323" y="1496630"/>
              <a:ext cx="13318055" cy="4110869"/>
              <a:chOff x="2418697" y="2011681"/>
              <a:chExt cx="13318055" cy="4110869"/>
            </a:xfrm>
          </p:grpSpPr>
          <p:sp>
            <p:nvSpPr>
              <p:cNvPr id="7" name="Rectangle 6"/>
              <p:cNvSpPr/>
              <p:nvPr/>
            </p:nvSpPr>
            <p:spPr bwMode="auto">
              <a:xfrm>
                <a:off x="9540326" y="5181304"/>
                <a:ext cx="2330705" cy="941246"/>
              </a:xfrm>
              <a:prstGeom prst="rect">
                <a:avLst/>
              </a:prstGeom>
              <a:solidFill>
                <a:schemeClr val="tx2">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US" sz="1400" spc="-50" dirty="0" smtClean="0">
                    <a:gradFill>
                      <a:gsLst>
                        <a:gs pos="0">
                          <a:srgbClr val="FFFFFF"/>
                        </a:gs>
                        <a:gs pos="100000">
                          <a:srgbClr val="FFFFFF"/>
                        </a:gs>
                      </a:gsLst>
                      <a:lin ang="5400000" scaled="0"/>
                    </a:gradFill>
                  </a:rPr>
                  <a:t>Business-Critical </a:t>
                </a:r>
                <a:r>
                  <a:rPr lang="en-US" sz="1400" spc="-50" dirty="0">
                    <a:gradFill>
                      <a:gsLst>
                        <a:gs pos="0">
                          <a:srgbClr val="FFFFFF"/>
                        </a:gs>
                        <a:gs pos="100000">
                          <a:srgbClr val="FFFFFF"/>
                        </a:gs>
                      </a:gsLst>
                      <a:lin ang="5400000" scaled="0"/>
                    </a:gradFill>
                  </a:rPr>
                  <a:t>Information </a:t>
                </a:r>
                <a:r>
                  <a:rPr lang="en-US" sz="1400" spc="-50" dirty="0" smtClean="0">
                    <a:gradFill>
                      <a:gsLst>
                        <a:gs pos="0">
                          <a:srgbClr val="FFFFFF"/>
                        </a:gs>
                        <a:gs pos="100000">
                          <a:srgbClr val="FFFFFF"/>
                        </a:gs>
                      </a:gsLst>
                      <a:lin ang="5400000" scaled="0"/>
                    </a:gradFill>
                  </a:rPr>
                  <a:t>Surfaced, Maintained</a:t>
                </a:r>
                <a:endParaRPr lang="en-US" sz="1400" spc="-50" dirty="0">
                  <a:gradFill>
                    <a:gsLst>
                      <a:gs pos="0">
                        <a:srgbClr val="FFFFFF"/>
                      </a:gs>
                      <a:gs pos="100000">
                        <a:srgbClr val="FFFFFF"/>
                      </a:gs>
                    </a:gsLst>
                    <a:lin ang="5400000" scaled="0"/>
                  </a:gradFill>
                </a:endParaRPr>
              </a:p>
            </p:txBody>
          </p:sp>
          <p:sp>
            <p:nvSpPr>
              <p:cNvPr id="8" name="Rectangle 7"/>
              <p:cNvSpPr/>
              <p:nvPr/>
            </p:nvSpPr>
            <p:spPr bwMode="auto">
              <a:xfrm>
                <a:off x="9540326" y="4202955"/>
                <a:ext cx="2330705" cy="941246"/>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CA" sz="1400" spc="-50" dirty="0">
                    <a:gradFill>
                      <a:gsLst>
                        <a:gs pos="0">
                          <a:srgbClr val="FFFFFF"/>
                        </a:gs>
                        <a:gs pos="100000">
                          <a:srgbClr val="FFFFFF"/>
                        </a:gs>
                      </a:gsLst>
                      <a:lin ang="5400000" scaled="0"/>
                    </a:gradFill>
                  </a:rPr>
                  <a:t>Enterprise Wide Business Intelligence and Dashboards</a:t>
                </a:r>
              </a:p>
            </p:txBody>
          </p:sp>
          <p:sp>
            <p:nvSpPr>
              <p:cNvPr id="9" name="Rectangle 8"/>
              <p:cNvSpPr/>
              <p:nvPr/>
            </p:nvSpPr>
            <p:spPr bwMode="auto">
              <a:xfrm>
                <a:off x="7166449" y="5181304"/>
                <a:ext cx="2330705" cy="941246"/>
              </a:xfrm>
              <a:prstGeom prst="rect">
                <a:avLst/>
              </a:prstGeom>
              <a:solidFill>
                <a:schemeClr val="tx2">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CA" sz="1400" spc="-50" dirty="0" smtClean="0">
                    <a:gradFill>
                      <a:gsLst>
                        <a:gs pos="0">
                          <a:srgbClr val="FFFFFF"/>
                        </a:gs>
                        <a:gs pos="100000">
                          <a:srgbClr val="FFFFFF"/>
                        </a:gs>
                      </a:gsLst>
                      <a:lin ang="5400000" scaled="0"/>
                    </a:gradFill>
                  </a:rPr>
                  <a:t>Transform to a place where work gets done</a:t>
                </a:r>
                <a:endParaRPr lang="en-CA" sz="1400" spc="-50" dirty="0">
                  <a:gradFill>
                    <a:gsLst>
                      <a:gs pos="0">
                        <a:srgbClr val="FFFFFF"/>
                      </a:gs>
                      <a:gs pos="100000">
                        <a:srgbClr val="FFFFFF"/>
                      </a:gs>
                    </a:gsLst>
                    <a:lin ang="5400000" scaled="0"/>
                  </a:gradFill>
                </a:endParaRPr>
              </a:p>
            </p:txBody>
          </p:sp>
          <p:sp>
            <p:nvSpPr>
              <p:cNvPr id="10" name="Rectangle 9"/>
              <p:cNvSpPr/>
              <p:nvPr/>
            </p:nvSpPr>
            <p:spPr bwMode="auto">
              <a:xfrm>
                <a:off x="7166449" y="4202955"/>
                <a:ext cx="2330705" cy="941246"/>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US" sz="1400" spc="-50" dirty="0">
                    <a:gradFill>
                      <a:gsLst>
                        <a:gs pos="0">
                          <a:srgbClr val="FFFFFF"/>
                        </a:gs>
                        <a:gs pos="100000">
                          <a:srgbClr val="FFFFFF"/>
                        </a:gs>
                      </a:gsLst>
                      <a:lin ang="5400000" scaled="0"/>
                    </a:gradFill>
                  </a:rPr>
                  <a:t>Enterprise Wide Information Hub</a:t>
                </a:r>
              </a:p>
            </p:txBody>
          </p:sp>
          <p:sp>
            <p:nvSpPr>
              <p:cNvPr id="11" name="Rectangle 10"/>
              <p:cNvSpPr/>
              <p:nvPr/>
            </p:nvSpPr>
            <p:spPr bwMode="auto">
              <a:xfrm>
                <a:off x="4792573" y="5181304"/>
                <a:ext cx="2330705" cy="941246"/>
              </a:xfrm>
              <a:prstGeom prst="rect">
                <a:avLst/>
              </a:prstGeom>
              <a:solidFill>
                <a:schemeClr val="tx2">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CA" sz="1400" spc="-50" dirty="0" smtClean="0">
                    <a:gradFill>
                      <a:gsLst>
                        <a:gs pos="0">
                          <a:srgbClr val="FFFFFF"/>
                        </a:gs>
                        <a:gs pos="100000">
                          <a:srgbClr val="FFFFFF"/>
                        </a:gs>
                      </a:gsLst>
                      <a:lin ang="5400000" scaled="0"/>
                    </a:gradFill>
                  </a:rPr>
                  <a:t>Internal Communication, Knowledge Management </a:t>
                </a:r>
                <a:endParaRPr lang="en-US" sz="1400" spc="-50" dirty="0">
                  <a:gradFill>
                    <a:gsLst>
                      <a:gs pos="0">
                        <a:srgbClr val="FFFFFF"/>
                      </a:gs>
                      <a:gs pos="100000">
                        <a:srgbClr val="FFFFFF"/>
                      </a:gs>
                    </a:gsLst>
                    <a:lin ang="5400000" scaled="0"/>
                  </a:gradFill>
                </a:endParaRPr>
              </a:p>
            </p:txBody>
          </p:sp>
          <p:sp>
            <p:nvSpPr>
              <p:cNvPr id="12" name="Rectangle 11"/>
              <p:cNvSpPr/>
              <p:nvPr/>
            </p:nvSpPr>
            <p:spPr bwMode="auto">
              <a:xfrm>
                <a:off x="4792573" y="4202955"/>
                <a:ext cx="2330705" cy="941246"/>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US" sz="1400" spc="-50" dirty="0">
                    <a:gradFill>
                      <a:gsLst>
                        <a:gs pos="0">
                          <a:srgbClr val="FFFFFF"/>
                        </a:gs>
                        <a:gs pos="100000">
                          <a:srgbClr val="FFFFFF"/>
                        </a:gs>
                      </a:gsLst>
                      <a:lin ang="5400000" scaled="0"/>
                    </a:gradFill>
                  </a:rPr>
                  <a:t>Enterprise Wide Portal Adoption</a:t>
                </a:r>
              </a:p>
            </p:txBody>
          </p:sp>
          <p:sp>
            <p:nvSpPr>
              <p:cNvPr id="13" name="Rectangle 12"/>
              <p:cNvSpPr/>
              <p:nvPr/>
            </p:nvSpPr>
            <p:spPr bwMode="auto">
              <a:xfrm>
                <a:off x="2418697" y="2011681"/>
                <a:ext cx="2330705" cy="2150204"/>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1364" tIns="91364" rIns="91364" bIns="91364" numCol="1" spcCol="0" rtlCol="0" fromWordArt="0" anchor="b" anchorCtr="0" forceAA="0" compatLnSpc="1">
                <a:prstTxWarp prst="textNoShape">
                  <a:avLst/>
                </a:prstTxWarp>
                <a:noAutofit/>
              </a:bodyPr>
              <a:lstStyle/>
              <a:p>
                <a:pPr defTabSz="913287" fontAlgn="base">
                  <a:spcBef>
                    <a:spcPct val="0"/>
                  </a:spcBef>
                  <a:spcAft>
                    <a:spcPct val="0"/>
                  </a:spcAft>
                  <a:defRPr/>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2418697" y="5181304"/>
                <a:ext cx="2330705" cy="941246"/>
              </a:xfrm>
              <a:prstGeom prst="rect">
                <a:avLst/>
              </a:prstGeom>
              <a:solidFill>
                <a:schemeClr val="tx2">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US" sz="1400" spc="-50" dirty="0" smtClean="0">
                    <a:gradFill>
                      <a:gsLst>
                        <a:gs pos="0">
                          <a:srgbClr val="FFFFFF"/>
                        </a:gs>
                        <a:gs pos="100000">
                          <a:srgbClr val="FFFFFF"/>
                        </a:gs>
                      </a:gsLst>
                      <a:lin ang="5400000" scaled="0"/>
                    </a:gradFill>
                  </a:rPr>
                  <a:t>Strategic Commitment, Roadmap, Alignment </a:t>
                </a:r>
                <a:endParaRPr lang="en-US" sz="1400" spc="-50" dirty="0">
                  <a:gradFill>
                    <a:gsLst>
                      <a:gs pos="0">
                        <a:srgbClr val="FFFFFF"/>
                      </a:gs>
                      <a:gs pos="100000">
                        <a:srgbClr val="FFFFFF"/>
                      </a:gs>
                    </a:gsLst>
                    <a:lin ang="5400000" scaled="0"/>
                  </a:gradFill>
                </a:endParaRPr>
              </a:p>
            </p:txBody>
          </p:sp>
          <p:sp>
            <p:nvSpPr>
              <p:cNvPr id="15" name="Rectangle 14"/>
              <p:cNvSpPr/>
              <p:nvPr/>
            </p:nvSpPr>
            <p:spPr bwMode="auto">
              <a:xfrm>
                <a:off x="2418697" y="4202955"/>
                <a:ext cx="2330705" cy="941246"/>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CA" sz="1400" spc="-50" dirty="0">
                    <a:gradFill>
                      <a:gsLst>
                        <a:gs pos="0">
                          <a:srgbClr val="FFFFFF"/>
                        </a:gs>
                        <a:gs pos="100000">
                          <a:srgbClr val="FFFFFF"/>
                        </a:gs>
                      </a:gsLst>
                      <a:lin ang="5400000" scaled="0"/>
                    </a:gradFill>
                  </a:rPr>
                  <a:t>Executive Buy-in and Business Alignment</a:t>
                </a:r>
              </a:p>
            </p:txBody>
          </p:sp>
          <p:sp>
            <p:nvSpPr>
              <p:cNvPr id="16" name="Freeform 18"/>
              <p:cNvSpPr>
                <a:spLocks noChangeAspect="1" noEditPoints="1"/>
              </p:cNvSpPr>
              <p:nvPr/>
            </p:nvSpPr>
            <p:spPr bwMode="black">
              <a:xfrm>
                <a:off x="15104408" y="2542067"/>
                <a:ext cx="632344" cy="717141"/>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1" tIns="41151" rIns="82301" bIns="41151" numCol="1" anchor="t" anchorCtr="0" compatLnSpc="1">
                <a:prstTxWarp prst="textNoShape">
                  <a:avLst/>
                </a:prstTxWarp>
              </a:bodyPr>
              <a:lstStyle/>
              <a:p>
                <a:pPr defTabSz="914277">
                  <a:defRPr/>
                </a:pPr>
                <a:endParaRPr lang="en-US" sz="1400" dirty="0" smtClean="0">
                  <a:gradFill>
                    <a:gsLst>
                      <a:gs pos="0">
                        <a:srgbClr val="FFFFFF"/>
                      </a:gs>
                      <a:gs pos="100000">
                        <a:srgbClr val="FFFFFF"/>
                      </a:gs>
                    </a:gsLst>
                    <a:lin ang="5400000" scaled="0"/>
                  </a:gradFill>
                </a:endParaRPr>
              </a:p>
            </p:txBody>
          </p:sp>
          <p:sp>
            <p:nvSpPr>
              <p:cNvPr id="17" name="Rectangle 16"/>
              <p:cNvSpPr/>
              <p:nvPr/>
            </p:nvSpPr>
            <p:spPr>
              <a:xfrm>
                <a:off x="2418698" y="3369767"/>
                <a:ext cx="2308784" cy="682482"/>
              </a:xfrm>
              <a:prstGeom prst="rect">
                <a:avLst/>
              </a:prstGeom>
              <a:noFill/>
              <a:ln w="25400" cap="flat" cmpd="sng" algn="ctr">
                <a:noFill/>
                <a:prstDash val="solid"/>
              </a:ln>
              <a:effectLst/>
            </p:spPr>
            <p:txBody>
              <a:bodyPr lIns="0" tIns="0" rIns="0" bIns="0" rtlCol="0" anchor="ctr"/>
              <a:lstStyle/>
              <a:p>
                <a:pPr algn="ctr" defTabSz="913587">
                  <a:defRPr/>
                </a:pPr>
                <a:r>
                  <a:rPr lang="en-US" sz="2000" spc="-30" dirty="0" smtClean="0">
                    <a:gradFill>
                      <a:gsLst>
                        <a:gs pos="0">
                          <a:srgbClr val="FFFFFF"/>
                        </a:gs>
                        <a:gs pos="100000">
                          <a:srgbClr val="FFFFFF"/>
                        </a:gs>
                      </a:gsLst>
                      <a:lin ang="5400000" scaled="0"/>
                    </a:gradFill>
                    <a:latin typeface="Segoe UI Light"/>
                  </a:rPr>
                  <a:t>Executive Buy-In</a:t>
                </a:r>
                <a:endParaRPr lang="en-US" sz="2000" spc="-30" dirty="0">
                  <a:gradFill>
                    <a:gsLst>
                      <a:gs pos="0">
                        <a:srgbClr val="FFFFFF"/>
                      </a:gs>
                      <a:gs pos="100000">
                        <a:srgbClr val="FFFFFF"/>
                      </a:gs>
                    </a:gsLst>
                    <a:lin ang="5400000" scaled="0"/>
                  </a:gradFill>
                  <a:latin typeface="Segoe UI Light"/>
                </a:endParaRPr>
              </a:p>
            </p:txBody>
          </p:sp>
          <p:sp>
            <p:nvSpPr>
              <p:cNvPr id="18" name="Rectangle 17"/>
              <p:cNvSpPr/>
              <p:nvPr/>
            </p:nvSpPr>
            <p:spPr bwMode="auto">
              <a:xfrm>
                <a:off x="4792573" y="2011681"/>
                <a:ext cx="2330705" cy="2150204"/>
              </a:xfrm>
              <a:prstGeom prst="rect">
                <a:avLst/>
              </a:prstGeom>
              <a:solidFill>
                <a:schemeClr val="accent1"/>
              </a:solidFill>
              <a:ln w="10795" cap="flat" cmpd="sng" algn="ctr">
                <a:noFill/>
                <a:prstDash val="solid"/>
                <a:headEnd type="none" w="med" len="med"/>
                <a:tailEnd type="none" w="med" len="med"/>
              </a:ln>
              <a:effectLst/>
            </p:spPr>
            <p:txBody>
              <a:bodyPr vert="horz" wrap="square" lIns="91359" tIns="45681" rIns="91359" bIns="45681" numCol="1" rtlCol="0" anchor="ctr" anchorCtr="0" compatLnSpc="1">
                <a:prstTxWarp prst="textNoShape">
                  <a:avLst/>
                </a:prstTxWarp>
              </a:bodyPr>
              <a:lstStyle/>
              <a:p>
                <a:pPr algn="ctr" defTabSz="913287" fontAlgn="base">
                  <a:spcBef>
                    <a:spcPct val="0"/>
                  </a:spcBef>
                  <a:spcAft>
                    <a:spcPct val="0"/>
                  </a:spcAft>
                  <a:defRPr/>
                </a:pPr>
                <a:endParaRPr lang="en-US" sz="2000" dirty="0" smtClean="0">
                  <a:gradFill>
                    <a:gsLst>
                      <a:gs pos="0">
                        <a:srgbClr val="FFFFFF"/>
                      </a:gs>
                      <a:gs pos="100000">
                        <a:srgbClr val="FFFFFF"/>
                      </a:gs>
                    </a:gsLst>
                    <a:lin ang="5400000" scaled="0"/>
                  </a:gradFill>
                </a:endParaRPr>
              </a:p>
            </p:txBody>
          </p:sp>
          <p:grpSp>
            <p:nvGrpSpPr>
              <p:cNvPr id="19" name="Group 18"/>
              <p:cNvGrpSpPr>
                <a:grpSpLocks noChangeAspect="1"/>
              </p:cNvGrpSpPr>
              <p:nvPr/>
            </p:nvGrpSpPr>
            <p:grpSpPr>
              <a:xfrm>
                <a:off x="5534338" y="2463533"/>
                <a:ext cx="817951" cy="806782"/>
                <a:chOff x="4072127" y="2749216"/>
                <a:chExt cx="1285483" cy="1268109"/>
              </a:xfrm>
            </p:grpSpPr>
            <p:sp>
              <p:nvSpPr>
                <p:cNvPr id="40" name="Freeform 35"/>
                <p:cNvSpPr>
                  <a:spLocks noEditPoints="1"/>
                </p:cNvSpPr>
                <p:nvPr/>
              </p:nvSpPr>
              <p:spPr bwMode="black">
                <a:xfrm>
                  <a:off x="4072127" y="2855202"/>
                  <a:ext cx="1285483" cy="1162123"/>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0687" tIns="40344" rIns="80687" bIns="40344" numCol="1" anchor="t" anchorCtr="0" compatLnSpc="1">
                  <a:prstTxWarp prst="textNoShape">
                    <a:avLst/>
                  </a:prstTxWarp>
                </a:bodyPr>
                <a:lstStyle/>
                <a:p>
                  <a:pPr defTabSz="914277">
                    <a:defRPr/>
                  </a:pPr>
                  <a:endParaRPr lang="en-US" sz="1400" dirty="0" smtClean="0">
                    <a:gradFill>
                      <a:gsLst>
                        <a:gs pos="0">
                          <a:srgbClr val="FFFFFF"/>
                        </a:gs>
                        <a:gs pos="100000">
                          <a:srgbClr val="FFFFFF"/>
                        </a:gs>
                      </a:gsLst>
                      <a:lin ang="5400000" scaled="0"/>
                    </a:gradFill>
                  </a:endParaRPr>
                </a:p>
              </p:txBody>
            </p:sp>
            <p:pic>
              <p:nvPicPr>
                <p:cNvPr id="41" name="Picture 6" descr="C:\Users\hannahr\Dropbox\MOD Servers Metro Icon Library\victor melniciuc\PNGs\Icons_Infrastructure-05.png"/>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4112805" y="2749216"/>
                  <a:ext cx="1084092" cy="1149227"/>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Rectangle 19"/>
              <p:cNvSpPr/>
              <p:nvPr/>
            </p:nvSpPr>
            <p:spPr>
              <a:xfrm>
                <a:off x="4792573" y="3369767"/>
                <a:ext cx="2316092" cy="682482"/>
              </a:xfrm>
              <a:prstGeom prst="rect">
                <a:avLst/>
              </a:prstGeom>
              <a:noFill/>
              <a:ln w="25400" cap="flat" cmpd="sng" algn="ctr">
                <a:noFill/>
                <a:prstDash val="solid"/>
              </a:ln>
              <a:effectLst/>
            </p:spPr>
            <p:txBody>
              <a:bodyPr lIns="0" tIns="0" rIns="0" bIns="0" rtlCol="0" anchor="ctr"/>
              <a:lstStyle/>
              <a:p>
                <a:pPr algn="ctr" defTabSz="913587">
                  <a:defRPr/>
                </a:pPr>
                <a:r>
                  <a:rPr lang="en-US" sz="2000" spc="-30" dirty="0" smtClean="0">
                    <a:gradFill>
                      <a:gsLst>
                        <a:gs pos="0">
                          <a:srgbClr val="FFFFFF"/>
                        </a:gs>
                        <a:gs pos="100000">
                          <a:srgbClr val="FFFFFF"/>
                        </a:gs>
                      </a:gsLst>
                      <a:lin ang="5400000" scaled="0"/>
                    </a:gradFill>
                    <a:latin typeface="Segoe UI Light"/>
                  </a:rPr>
                  <a:t>Portal Adoption</a:t>
                </a:r>
              </a:p>
            </p:txBody>
          </p:sp>
          <p:sp>
            <p:nvSpPr>
              <p:cNvPr id="21" name="Rectangle 20"/>
              <p:cNvSpPr/>
              <p:nvPr/>
            </p:nvSpPr>
            <p:spPr bwMode="auto">
              <a:xfrm>
                <a:off x="7166449" y="2011681"/>
                <a:ext cx="2330705" cy="2150204"/>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5683" tIns="45683" rIns="45683" bIns="45683" numCol="1" spcCol="0" rtlCol="0" fromWordArt="0" anchor="b" anchorCtr="0" forceAA="0" compatLnSpc="1">
                <a:prstTxWarp prst="textNoShape">
                  <a:avLst/>
                </a:prstTxWarp>
                <a:noAutofit/>
              </a:bodyPr>
              <a:lstStyle/>
              <a:p>
                <a:pPr defTabSz="913287" fontAlgn="base">
                  <a:lnSpc>
                    <a:spcPct val="80000"/>
                  </a:lnSpc>
                  <a:spcBef>
                    <a:spcPct val="0"/>
                  </a:spcBef>
                  <a:spcAft>
                    <a:spcPct val="0"/>
                  </a:spcAft>
                  <a:defRPr/>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a:xfrm>
                <a:off x="7166449" y="3369767"/>
                <a:ext cx="2309080" cy="682482"/>
              </a:xfrm>
              <a:prstGeom prst="rect">
                <a:avLst/>
              </a:prstGeom>
              <a:noFill/>
              <a:ln w="25400" cap="flat" cmpd="sng" algn="ctr">
                <a:noFill/>
                <a:prstDash val="solid"/>
              </a:ln>
              <a:effectLst/>
            </p:spPr>
            <p:txBody>
              <a:bodyPr lIns="0" tIns="0" rIns="0" bIns="0" rtlCol="0" anchor="ctr"/>
              <a:lstStyle/>
              <a:p>
                <a:pPr algn="ctr" defTabSz="913587">
                  <a:defRPr/>
                </a:pPr>
                <a:r>
                  <a:rPr lang="en-US" sz="2000" spc="-30" dirty="0" smtClean="0">
                    <a:gradFill>
                      <a:gsLst>
                        <a:gs pos="0">
                          <a:srgbClr val="FFFFFF"/>
                        </a:gs>
                        <a:gs pos="100000">
                          <a:srgbClr val="FFFFFF"/>
                        </a:gs>
                      </a:gsLst>
                      <a:lin ang="5400000" scaled="0"/>
                    </a:gradFill>
                    <a:latin typeface="Segoe UI Light"/>
                  </a:rPr>
                  <a:t>Information Hub</a:t>
                </a:r>
              </a:p>
            </p:txBody>
          </p:sp>
          <p:sp>
            <p:nvSpPr>
              <p:cNvPr id="24" name="Rectangle 23"/>
              <p:cNvSpPr/>
              <p:nvPr/>
            </p:nvSpPr>
            <p:spPr bwMode="auto">
              <a:xfrm>
                <a:off x="9540326" y="2011681"/>
                <a:ext cx="2330705" cy="2150204"/>
              </a:xfrm>
              <a:prstGeom prst="rect">
                <a:avLst/>
              </a:prstGeom>
              <a:solidFill>
                <a:schemeClr val="accent1"/>
              </a:solidFill>
              <a:ln w="10795" cap="flat" cmpd="sng" algn="ctr">
                <a:noFill/>
                <a:prstDash val="solid"/>
                <a:headEnd type="none" w="med" len="med"/>
                <a:tailEnd type="none" w="med" len="med"/>
              </a:ln>
              <a:effectLst/>
            </p:spPr>
            <p:txBody>
              <a:bodyPr vert="horz" wrap="square" lIns="91359" tIns="45681" rIns="91359" bIns="45681" numCol="1" rtlCol="0" anchor="ctr" anchorCtr="0" compatLnSpc="1">
                <a:prstTxWarp prst="textNoShape">
                  <a:avLst/>
                </a:prstTxWarp>
              </a:bodyPr>
              <a:lstStyle/>
              <a:p>
                <a:pPr algn="ctr" defTabSz="913287" fontAlgn="base">
                  <a:spcBef>
                    <a:spcPct val="0"/>
                  </a:spcBef>
                  <a:spcAft>
                    <a:spcPct val="0"/>
                  </a:spcAft>
                  <a:defRPr/>
                </a:pPr>
                <a:endParaRPr lang="en-US" sz="2000" dirty="0" smtClean="0">
                  <a:gradFill>
                    <a:gsLst>
                      <a:gs pos="0">
                        <a:srgbClr val="FFFFFF"/>
                      </a:gs>
                      <a:gs pos="100000">
                        <a:srgbClr val="FFFFFF"/>
                      </a:gs>
                    </a:gsLst>
                    <a:lin ang="5400000" scaled="0"/>
                  </a:gradFill>
                </a:endParaRPr>
              </a:p>
            </p:txBody>
          </p:sp>
          <p:grpSp>
            <p:nvGrpSpPr>
              <p:cNvPr id="25" name="Group 24"/>
              <p:cNvGrpSpPr>
                <a:grpSpLocks noChangeAspect="1"/>
              </p:cNvGrpSpPr>
              <p:nvPr/>
            </p:nvGrpSpPr>
            <p:grpSpPr>
              <a:xfrm>
                <a:off x="12591810" y="2463533"/>
                <a:ext cx="956570" cy="806782"/>
                <a:chOff x="13453670" y="1889007"/>
                <a:chExt cx="1582736" cy="1335088"/>
              </a:xfrm>
            </p:grpSpPr>
            <p:grpSp>
              <p:nvGrpSpPr>
                <p:cNvPr id="28" name="Group 27"/>
                <p:cNvGrpSpPr/>
                <p:nvPr/>
              </p:nvGrpSpPr>
              <p:grpSpPr>
                <a:xfrm>
                  <a:off x="13453670" y="1889007"/>
                  <a:ext cx="1582736" cy="1335088"/>
                  <a:chOff x="10602956" y="-1382713"/>
                  <a:chExt cx="1582736" cy="1335088"/>
                </a:xfrm>
                <a:solidFill>
                  <a:srgbClr val="FFFFFF"/>
                </a:solidFill>
              </p:grpSpPr>
              <p:sp>
                <p:nvSpPr>
                  <p:cNvPr id="29" name="Freeform 15"/>
                  <p:cNvSpPr>
                    <a:spLocks/>
                  </p:cNvSpPr>
                  <p:nvPr/>
                </p:nvSpPr>
                <p:spPr bwMode="auto">
                  <a:xfrm>
                    <a:off x="10668044" y="-1382713"/>
                    <a:ext cx="1517648" cy="781050"/>
                  </a:xfrm>
                  <a:custGeom>
                    <a:avLst/>
                    <a:gdLst/>
                    <a:ahLst/>
                    <a:cxnLst>
                      <a:cxn ang="0">
                        <a:pos x="245" y="839"/>
                      </a:cxn>
                      <a:cxn ang="0">
                        <a:pos x="1075" y="175"/>
                      </a:cxn>
                      <a:cxn ang="0">
                        <a:pos x="1898" y="856"/>
                      </a:cxn>
                      <a:cxn ang="0">
                        <a:pos x="1790" y="834"/>
                      </a:cxn>
                      <a:cxn ang="0">
                        <a:pos x="2020" y="1156"/>
                      </a:cxn>
                      <a:cxn ang="0">
                        <a:pos x="2248" y="835"/>
                      </a:cxn>
                      <a:cxn ang="0">
                        <a:pos x="2143" y="857"/>
                      </a:cxn>
                      <a:cxn ang="0">
                        <a:pos x="1074" y="3"/>
                      </a:cxn>
                      <a:cxn ang="0">
                        <a:pos x="0" y="859"/>
                      </a:cxn>
                      <a:cxn ang="0">
                        <a:pos x="139" y="708"/>
                      </a:cxn>
                      <a:cxn ang="0">
                        <a:pos x="245" y="839"/>
                      </a:cxn>
                    </a:cxnLst>
                    <a:rect l="0" t="0" r="r" b="b"/>
                    <a:pathLst>
                      <a:path w="2248" h="1156">
                        <a:moveTo>
                          <a:pt x="245" y="839"/>
                        </a:moveTo>
                        <a:cubicBezTo>
                          <a:pt x="245" y="839"/>
                          <a:pt x="269" y="175"/>
                          <a:pt x="1075" y="175"/>
                        </a:cubicBezTo>
                        <a:cubicBezTo>
                          <a:pt x="1833" y="175"/>
                          <a:pt x="1898" y="856"/>
                          <a:pt x="1898" y="856"/>
                        </a:cubicBezTo>
                        <a:cubicBezTo>
                          <a:pt x="1790" y="834"/>
                          <a:pt x="1790" y="834"/>
                          <a:pt x="1790" y="834"/>
                        </a:cubicBezTo>
                        <a:cubicBezTo>
                          <a:pt x="2020" y="1156"/>
                          <a:pt x="2020" y="1156"/>
                          <a:pt x="2020" y="1156"/>
                        </a:cubicBezTo>
                        <a:cubicBezTo>
                          <a:pt x="2248" y="835"/>
                          <a:pt x="2248" y="835"/>
                          <a:pt x="2248" y="835"/>
                        </a:cubicBezTo>
                        <a:cubicBezTo>
                          <a:pt x="2143" y="857"/>
                          <a:pt x="2143" y="857"/>
                          <a:pt x="2143" y="857"/>
                        </a:cubicBezTo>
                        <a:cubicBezTo>
                          <a:pt x="2143" y="857"/>
                          <a:pt x="2026" y="7"/>
                          <a:pt x="1074" y="3"/>
                        </a:cubicBezTo>
                        <a:cubicBezTo>
                          <a:pt x="124" y="0"/>
                          <a:pt x="0" y="859"/>
                          <a:pt x="0" y="859"/>
                        </a:cubicBezTo>
                        <a:cubicBezTo>
                          <a:pt x="139" y="708"/>
                          <a:pt x="139" y="708"/>
                          <a:pt x="139" y="708"/>
                        </a:cubicBezTo>
                        <a:lnTo>
                          <a:pt x="245" y="839"/>
                        </a:lnTo>
                        <a:close/>
                      </a:path>
                    </a:pathLst>
                  </a:custGeom>
                  <a:grpFill/>
                  <a:ln w="9525">
                    <a:noFill/>
                    <a:round/>
                    <a:headEnd/>
                    <a:tailEnd/>
                  </a:ln>
                </p:spPr>
                <p:txBody>
                  <a:bodyPr vert="horz" wrap="square" lIns="89642" tIns="44821" rIns="89642" bIns="44821" numCol="1" anchor="t" anchorCtr="0" compatLnSpc="1">
                    <a:prstTxWarp prst="textNoShape">
                      <a:avLst/>
                    </a:prstTxWarp>
                  </a:bodyPr>
                  <a:lstStyle/>
                  <a:p>
                    <a:pPr defTabSz="914277">
                      <a:defRPr/>
                    </a:pPr>
                    <a:endParaRPr lang="en-US" sz="1600" dirty="0" smtClean="0">
                      <a:gradFill>
                        <a:gsLst>
                          <a:gs pos="0">
                            <a:srgbClr val="FFFFFF"/>
                          </a:gs>
                          <a:gs pos="100000">
                            <a:srgbClr val="FFFFFF"/>
                          </a:gs>
                        </a:gsLst>
                        <a:lin ang="5400000" scaled="0"/>
                      </a:gradFill>
                    </a:endParaRPr>
                  </a:p>
                </p:txBody>
              </p:sp>
              <p:sp>
                <p:nvSpPr>
                  <p:cNvPr id="30" name="Freeform 16"/>
                  <p:cNvSpPr>
                    <a:spLocks/>
                  </p:cNvSpPr>
                  <p:nvPr/>
                </p:nvSpPr>
                <p:spPr bwMode="auto">
                  <a:xfrm>
                    <a:off x="10602956" y="-830264"/>
                    <a:ext cx="1517650" cy="782639"/>
                  </a:xfrm>
                  <a:custGeom>
                    <a:avLst/>
                    <a:gdLst/>
                    <a:ahLst/>
                    <a:cxnLst>
                      <a:cxn ang="0">
                        <a:pos x="2248" y="302"/>
                      </a:cxn>
                      <a:cxn ang="0">
                        <a:pos x="1179" y="1156"/>
                      </a:cxn>
                      <a:cxn ang="0">
                        <a:pos x="104" y="300"/>
                      </a:cxn>
                      <a:cxn ang="0">
                        <a:pos x="0" y="322"/>
                      </a:cxn>
                      <a:cxn ang="0">
                        <a:pos x="227" y="0"/>
                      </a:cxn>
                      <a:cxn ang="0">
                        <a:pos x="454" y="322"/>
                      </a:cxn>
                      <a:cxn ang="0">
                        <a:pos x="349" y="300"/>
                      </a:cxn>
                      <a:cxn ang="0">
                        <a:pos x="1179" y="975"/>
                      </a:cxn>
                      <a:cxn ang="0">
                        <a:pos x="2003" y="320"/>
                      </a:cxn>
                      <a:cxn ang="0">
                        <a:pos x="2114" y="450"/>
                      </a:cxn>
                      <a:cxn ang="0">
                        <a:pos x="2248" y="302"/>
                      </a:cxn>
                    </a:cxnLst>
                    <a:rect l="0" t="0" r="r" b="b"/>
                    <a:pathLst>
                      <a:path w="2248" h="1159">
                        <a:moveTo>
                          <a:pt x="2248" y="302"/>
                        </a:moveTo>
                        <a:cubicBezTo>
                          <a:pt x="2248" y="302"/>
                          <a:pt x="2131" y="1152"/>
                          <a:pt x="1179" y="1156"/>
                        </a:cubicBezTo>
                        <a:cubicBezTo>
                          <a:pt x="228" y="1159"/>
                          <a:pt x="104" y="300"/>
                          <a:pt x="104" y="300"/>
                        </a:cubicBezTo>
                        <a:cubicBezTo>
                          <a:pt x="0" y="322"/>
                          <a:pt x="0" y="322"/>
                          <a:pt x="0" y="322"/>
                        </a:cubicBezTo>
                        <a:cubicBezTo>
                          <a:pt x="227" y="0"/>
                          <a:pt x="227" y="0"/>
                          <a:pt x="227" y="0"/>
                        </a:cubicBezTo>
                        <a:cubicBezTo>
                          <a:pt x="454" y="322"/>
                          <a:pt x="454" y="322"/>
                          <a:pt x="454" y="322"/>
                        </a:cubicBezTo>
                        <a:cubicBezTo>
                          <a:pt x="349" y="300"/>
                          <a:pt x="349" y="300"/>
                          <a:pt x="349" y="300"/>
                        </a:cubicBezTo>
                        <a:cubicBezTo>
                          <a:pt x="349" y="300"/>
                          <a:pt x="374" y="975"/>
                          <a:pt x="1179" y="975"/>
                        </a:cubicBezTo>
                        <a:cubicBezTo>
                          <a:pt x="1938" y="975"/>
                          <a:pt x="2003" y="320"/>
                          <a:pt x="2003" y="320"/>
                        </a:cubicBezTo>
                        <a:cubicBezTo>
                          <a:pt x="2114" y="450"/>
                          <a:pt x="2114" y="450"/>
                          <a:pt x="2114" y="450"/>
                        </a:cubicBezTo>
                        <a:lnTo>
                          <a:pt x="2248" y="302"/>
                        </a:lnTo>
                        <a:close/>
                      </a:path>
                    </a:pathLst>
                  </a:custGeom>
                  <a:grpFill/>
                  <a:ln w="9525">
                    <a:noFill/>
                    <a:round/>
                    <a:headEnd/>
                    <a:tailEnd/>
                  </a:ln>
                </p:spPr>
                <p:txBody>
                  <a:bodyPr vert="horz" wrap="square" lIns="89642" tIns="44821" rIns="89642" bIns="44821" numCol="1" anchor="t" anchorCtr="0" compatLnSpc="1">
                    <a:prstTxWarp prst="textNoShape">
                      <a:avLst/>
                    </a:prstTxWarp>
                  </a:bodyPr>
                  <a:lstStyle/>
                  <a:p>
                    <a:pPr defTabSz="914277">
                      <a:defRPr/>
                    </a:pPr>
                    <a:endParaRPr lang="en-US" sz="1600" dirty="0" smtClean="0">
                      <a:gradFill>
                        <a:gsLst>
                          <a:gs pos="0">
                            <a:srgbClr val="FFFFFF"/>
                          </a:gs>
                          <a:gs pos="100000">
                            <a:srgbClr val="FFFFFF"/>
                          </a:gs>
                        </a:gsLst>
                        <a:lin ang="5400000" scaled="0"/>
                      </a:gradFill>
                    </a:endParaRPr>
                  </a:p>
                </p:txBody>
              </p:sp>
            </p:grpSp>
            <p:pic>
              <p:nvPicPr>
                <p:cNvPr id="27" name="Picture 3" descr="W:\Open Engagements\Productivity\MS-Unified Communications\#1601 BizProd MOD Team Core Content Work\New Iconography\Words\Build_06051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3911047" y="2222560"/>
                  <a:ext cx="667979" cy="667981"/>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Rectangle 25"/>
              <p:cNvSpPr/>
              <p:nvPr/>
            </p:nvSpPr>
            <p:spPr>
              <a:xfrm>
                <a:off x="9540326" y="3369767"/>
                <a:ext cx="2321741" cy="682482"/>
              </a:xfrm>
              <a:prstGeom prst="rect">
                <a:avLst/>
              </a:prstGeom>
              <a:noFill/>
              <a:ln w="25400" cap="flat" cmpd="sng" algn="ctr">
                <a:noFill/>
                <a:prstDash val="solid"/>
              </a:ln>
              <a:effectLst/>
            </p:spPr>
            <p:txBody>
              <a:bodyPr lIns="0" tIns="0" rIns="0" bIns="0" rtlCol="0" anchor="ctr"/>
              <a:lstStyle/>
              <a:p>
                <a:pPr algn="ctr" defTabSz="913587">
                  <a:defRPr/>
                </a:pPr>
                <a:r>
                  <a:rPr lang="en-US" sz="2000" spc="-30" dirty="0" smtClean="0">
                    <a:gradFill>
                      <a:gsLst>
                        <a:gs pos="0">
                          <a:srgbClr val="FFFFFF"/>
                        </a:gs>
                        <a:gs pos="100000">
                          <a:srgbClr val="FFFFFF"/>
                        </a:gs>
                      </a:gsLst>
                      <a:lin ang="5400000" scaled="0"/>
                    </a:gradFill>
                    <a:latin typeface="Segoe UI Light"/>
                  </a:rPr>
                  <a:t>BI &amp; Dashboards</a:t>
                </a:r>
              </a:p>
            </p:txBody>
          </p:sp>
        </p:grpSp>
        <p:sp>
          <p:nvSpPr>
            <p:cNvPr id="6" name="Rectangle 5"/>
            <p:cNvSpPr/>
            <p:nvPr/>
          </p:nvSpPr>
          <p:spPr bwMode="auto">
            <a:xfrm>
              <a:off x="226323" y="5651856"/>
              <a:ext cx="14196253" cy="571656"/>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1364" tIns="91364" rIns="91364" bIns="91364" numCol="1" spcCol="0" rtlCol="0" fromWordArt="0" anchor="b" anchorCtr="0" forceAA="0" compatLnSpc="1">
              <a:prstTxWarp prst="textNoShape">
                <a:avLst/>
              </a:prstTxWarp>
              <a:noAutofit/>
            </a:bodyPr>
            <a:lstStyle/>
            <a:p>
              <a:pPr algn="ctr" defTabSz="913287" fontAlgn="base">
                <a:spcBef>
                  <a:spcPct val="0"/>
                </a:spcBef>
                <a:spcAft>
                  <a:spcPct val="0"/>
                </a:spcAft>
              </a:pPr>
              <a:r>
                <a:rPr lang="en-CA" sz="2000" dirty="0">
                  <a:gradFill>
                    <a:gsLst>
                      <a:gs pos="0">
                        <a:srgbClr val="FFFFFF"/>
                      </a:gs>
                      <a:gs pos="100000">
                        <a:srgbClr val="FFFFFF"/>
                      </a:gs>
                    </a:gsLst>
                    <a:lin ang="5400000" scaled="0"/>
                  </a:gradFill>
                </a:rPr>
                <a:t>Strategic Knowledge Management Enterprise Work Portal</a:t>
              </a:r>
            </a:p>
          </p:txBody>
        </p:sp>
      </p:grpSp>
      <p:sp>
        <p:nvSpPr>
          <p:cNvPr id="42" name="Rectangle 41"/>
          <p:cNvSpPr/>
          <p:nvPr/>
        </p:nvSpPr>
        <p:spPr bwMode="auto">
          <a:xfrm>
            <a:off x="9904086" y="4016009"/>
            <a:ext cx="1803470" cy="728324"/>
          </a:xfrm>
          <a:prstGeom prst="rect">
            <a:avLst/>
          </a:prstGeom>
          <a:solidFill>
            <a:schemeClr val="tx2">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US" sz="1400" spc="-50" dirty="0" smtClean="0">
                <a:gradFill>
                  <a:gsLst>
                    <a:gs pos="0">
                      <a:srgbClr val="FFFFFF"/>
                    </a:gs>
                    <a:gs pos="100000">
                      <a:srgbClr val="FFFFFF"/>
                    </a:gs>
                  </a:gsLst>
                  <a:lin ang="5400000" scaled="0"/>
                </a:gradFill>
              </a:rPr>
              <a:t>Operational Excellence Managed, Repeated, Achieved</a:t>
            </a:r>
            <a:endParaRPr lang="en-US" sz="1400" spc="-50" dirty="0">
              <a:gradFill>
                <a:gsLst>
                  <a:gs pos="0">
                    <a:srgbClr val="FFFFFF"/>
                  </a:gs>
                  <a:gs pos="100000">
                    <a:srgbClr val="FFFFFF"/>
                  </a:gs>
                </a:gsLst>
                <a:lin ang="5400000" scaled="0"/>
              </a:gradFill>
            </a:endParaRPr>
          </a:p>
        </p:txBody>
      </p:sp>
      <p:sp>
        <p:nvSpPr>
          <p:cNvPr id="43" name="Rectangle 42"/>
          <p:cNvSpPr/>
          <p:nvPr/>
        </p:nvSpPr>
        <p:spPr bwMode="auto">
          <a:xfrm>
            <a:off x="9904086" y="3258975"/>
            <a:ext cx="1803470" cy="728324"/>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CA" sz="1400" spc="-50" dirty="0">
                <a:gradFill>
                  <a:gsLst>
                    <a:gs pos="0">
                      <a:srgbClr val="FFFFFF"/>
                    </a:gs>
                    <a:gs pos="100000">
                      <a:srgbClr val="FFFFFF"/>
                    </a:gs>
                  </a:gsLst>
                  <a:lin ang="5400000" scaled="0"/>
                </a:gradFill>
              </a:rPr>
              <a:t>Enterprise Wide Strategic Operations Integration</a:t>
            </a:r>
          </a:p>
        </p:txBody>
      </p:sp>
      <p:sp>
        <p:nvSpPr>
          <p:cNvPr id="44" name="Rectangle 43"/>
          <p:cNvSpPr/>
          <p:nvPr/>
        </p:nvSpPr>
        <p:spPr bwMode="auto">
          <a:xfrm>
            <a:off x="8067210" y="4016009"/>
            <a:ext cx="1803470" cy="728324"/>
          </a:xfrm>
          <a:prstGeom prst="rect">
            <a:avLst/>
          </a:prstGeom>
          <a:solidFill>
            <a:schemeClr val="tx2">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CA" sz="1400" spc="-50" dirty="0" smtClean="0">
                <a:gradFill>
                  <a:gsLst>
                    <a:gs pos="0">
                      <a:srgbClr val="FFFFFF"/>
                    </a:gs>
                    <a:gs pos="100000">
                      <a:srgbClr val="FFFFFF"/>
                    </a:gs>
                  </a:gsLst>
                  <a:lin ang="5400000" scaled="0"/>
                </a:gradFill>
              </a:rPr>
              <a:t>Defined</a:t>
            </a:r>
            <a:r>
              <a:rPr lang="en-CA" sz="1400" spc="-50" dirty="0">
                <a:gradFill>
                  <a:gsLst>
                    <a:gs pos="0">
                      <a:srgbClr val="FFFFFF"/>
                    </a:gs>
                    <a:gs pos="100000">
                      <a:srgbClr val="FFFFFF"/>
                    </a:gs>
                  </a:gsLst>
                  <a:lin ang="5400000" scaled="0"/>
                </a:gradFill>
              </a:rPr>
              <a:t>, </a:t>
            </a:r>
            <a:r>
              <a:rPr lang="en-CA" sz="1400" spc="-50" dirty="0" smtClean="0">
                <a:gradFill>
                  <a:gsLst>
                    <a:gs pos="0">
                      <a:srgbClr val="FFFFFF"/>
                    </a:gs>
                    <a:gs pos="100000">
                      <a:srgbClr val="FFFFFF"/>
                    </a:gs>
                  </a:gsLst>
                  <a:lin ang="5400000" scaled="0"/>
                </a:gradFill>
              </a:rPr>
              <a:t>Created</a:t>
            </a:r>
            <a:r>
              <a:rPr lang="en-CA" sz="1400" spc="-50" dirty="0">
                <a:gradFill>
                  <a:gsLst>
                    <a:gs pos="0">
                      <a:srgbClr val="FFFFFF"/>
                    </a:gs>
                    <a:gs pos="100000">
                      <a:srgbClr val="FFFFFF"/>
                    </a:gs>
                  </a:gsLst>
                  <a:lin ang="5400000" scaled="0"/>
                </a:gradFill>
              </a:rPr>
              <a:t>, </a:t>
            </a:r>
            <a:r>
              <a:rPr lang="en-CA" sz="1400" spc="-50" dirty="0" smtClean="0">
                <a:gradFill>
                  <a:gsLst>
                    <a:gs pos="0">
                      <a:srgbClr val="FFFFFF"/>
                    </a:gs>
                    <a:gs pos="100000">
                      <a:srgbClr val="FFFFFF"/>
                    </a:gs>
                  </a:gsLst>
                  <a:lin ang="5400000" scaled="0"/>
                </a:gradFill>
              </a:rPr>
              <a:t>Managed </a:t>
            </a:r>
            <a:r>
              <a:rPr lang="en-CA" sz="1400" spc="-50" dirty="0">
                <a:gradFill>
                  <a:gsLst>
                    <a:gs pos="0">
                      <a:srgbClr val="FFFFFF"/>
                    </a:gs>
                    <a:gs pos="100000">
                      <a:srgbClr val="FFFFFF"/>
                    </a:gs>
                  </a:gsLst>
                  <a:lin ang="5400000" scaled="0"/>
                </a:gradFill>
              </a:rPr>
              <a:t>and </a:t>
            </a:r>
            <a:r>
              <a:rPr lang="en-CA" sz="1400" spc="-50" dirty="0" smtClean="0">
                <a:gradFill>
                  <a:gsLst>
                    <a:gs pos="0">
                      <a:srgbClr val="FFFFFF"/>
                    </a:gs>
                    <a:gs pos="100000">
                      <a:srgbClr val="FFFFFF"/>
                    </a:gs>
                  </a:gsLst>
                  <a:lin ang="5400000" scaled="0"/>
                </a:gradFill>
              </a:rPr>
              <a:t>Automated </a:t>
            </a:r>
            <a:endParaRPr lang="en-US" sz="1400" spc="-50" dirty="0">
              <a:gradFill>
                <a:gsLst>
                  <a:gs pos="0">
                    <a:srgbClr val="FFFFFF"/>
                  </a:gs>
                  <a:gs pos="100000">
                    <a:srgbClr val="FFFFFF"/>
                  </a:gs>
                </a:gsLst>
                <a:lin ang="5400000" scaled="0"/>
              </a:gradFill>
            </a:endParaRPr>
          </a:p>
        </p:txBody>
      </p:sp>
      <p:sp>
        <p:nvSpPr>
          <p:cNvPr id="45" name="Rectangle 44"/>
          <p:cNvSpPr/>
          <p:nvPr/>
        </p:nvSpPr>
        <p:spPr bwMode="auto">
          <a:xfrm>
            <a:off x="8067210" y="3258975"/>
            <a:ext cx="1803470" cy="728324"/>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1364" tIns="0" rIns="91364" bIns="0" numCol="1" spcCol="0" rtlCol="0" fromWordArt="0" anchor="ctr" anchorCtr="0" forceAA="0" compatLnSpc="1">
            <a:prstTxWarp prst="textNoShape">
              <a:avLst/>
            </a:prstTxWarp>
            <a:noAutofit/>
          </a:bodyPr>
          <a:lstStyle/>
          <a:p>
            <a:pPr algn="ctr" defTabSz="914277">
              <a:lnSpc>
                <a:spcPct val="90000"/>
              </a:lnSpc>
            </a:pPr>
            <a:r>
              <a:rPr lang="en-CA" sz="1400" spc="-50" dirty="0">
                <a:gradFill>
                  <a:gsLst>
                    <a:gs pos="0">
                      <a:srgbClr val="FFFFFF"/>
                    </a:gs>
                    <a:gs pos="100000">
                      <a:srgbClr val="FFFFFF"/>
                    </a:gs>
                  </a:gsLst>
                  <a:lin ang="5400000" scaled="0"/>
                </a:gradFill>
              </a:rPr>
              <a:t>Enterprise Wide Critical Process Automation</a:t>
            </a:r>
          </a:p>
        </p:txBody>
      </p:sp>
      <p:sp>
        <p:nvSpPr>
          <p:cNvPr id="50" name="Rectangle 49"/>
          <p:cNvSpPr/>
          <p:nvPr/>
        </p:nvSpPr>
        <p:spPr>
          <a:xfrm>
            <a:off x="8083943" y="2614265"/>
            <a:ext cx="1786737" cy="528096"/>
          </a:xfrm>
          <a:prstGeom prst="rect">
            <a:avLst/>
          </a:prstGeom>
          <a:noFill/>
          <a:ln w="25400" cap="flat" cmpd="sng" algn="ctr">
            <a:noFill/>
            <a:prstDash val="solid"/>
          </a:ln>
          <a:effectLst/>
        </p:spPr>
        <p:txBody>
          <a:bodyPr lIns="0" tIns="0" rIns="0" bIns="0" rtlCol="0" anchor="ctr"/>
          <a:lstStyle/>
          <a:p>
            <a:pPr algn="ctr" defTabSz="913587">
              <a:defRPr/>
            </a:pPr>
            <a:r>
              <a:rPr lang="en-US" sz="2000" spc="-30" dirty="0" smtClean="0">
                <a:gradFill>
                  <a:gsLst>
                    <a:gs pos="0">
                      <a:srgbClr val="FFFFFF"/>
                    </a:gs>
                    <a:gs pos="100000">
                      <a:srgbClr val="FFFFFF"/>
                    </a:gs>
                  </a:gsLst>
                  <a:lin ang="5400000" scaled="0"/>
                </a:gradFill>
                <a:latin typeface="Segoe UI Light"/>
              </a:rPr>
              <a:t>Critical Processes</a:t>
            </a:r>
          </a:p>
        </p:txBody>
      </p:sp>
      <p:sp>
        <p:nvSpPr>
          <p:cNvPr id="51" name="Rectangle 50"/>
          <p:cNvSpPr/>
          <p:nvPr/>
        </p:nvSpPr>
        <p:spPr>
          <a:xfrm>
            <a:off x="9920819" y="2614265"/>
            <a:ext cx="1796534" cy="528096"/>
          </a:xfrm>
          <a:prstGeom prst="rect">
            <a:avLst/>
          </a:prstGeom>
          <a:noFill/>
          <a:ln w="25400" cap="flat" cmpd="sng" algn="ctr">
            <a:noFill/>
            <a:prstDash val="solid"/>
          </a:ln>
          <a:effectLst/>
        </p:spPr>
        <p:txBody>
          <a:bodyPr lIns="0" tIns="0" rIns="0" bIns="0" rtlCol="0" anchor="ctr"/>
          <a:lstStyle/>
          <a:p>
            <a:pPr algn="ctr" defTabSz="913587">
              <a:defRPr/>
            </a:pPr>
            <a:r>
              <a:rPr lang="en-US" sz="1700" spc="-30" dirty="0" smtClean="0">
                <a:gradFill>
                  <a:gsLst>
                    <a:gs pos="0">
                      <a:srgbClr val="FFFFFF"/>
                    </a:gs>
                    <a:gs pos="100000">
                      <a:srgbClr val="FFFFFF"/>
                    </a:gs>
                  </a:gsLst>
                  <a:lin ang="5400000" scaled="0"/>
                </a:gradFill>
                <a:latin typeface="Segoe UI Light"/>
              </a:rPr>
              <a:t>Strategic Operations</a:t>
            </a:r>
          </a:p>
        </p:txBody>
      </p:sp>
      <p:pic>
        <p:nvPicPr>
          <p:cNvPr id="52" name="Picture 51"/>
          <p:cNvPicPr>
            <a:picLocks noChangeAspect="1"/>
          </p:cNvPicPr>
          <p:nvPr/>
        </p:nvPicPr>
        <p:blipFill>
          <a:blip r:embed="rId4"/>
          <a:stretch>
            <a:fillRect/>
          </a:stretch>
        </p:blipFill>
        <p:spPr>
          <a:xfrm>
            <a:off x="6535280" y="1931973"/>
            <a:ext cx="1227507" cy="625544"/>
          </a:xfrm>
          <a:prstGeom prst="rect">
            <a:avLst/>
          </a:prstGeom>
        </p:spPr>
      </p:pic>
      <p:pic>
        <p:nvPicPr>
          <p:cNvPr id="54" name="Picture 53"/>
          <p:cNvPicPr>
            <a:picLocks noChangeAspect="1"/>
          </p:cNvPicPr>
          <p:nvPr/>
        </p:nvPicPr>
        <p:blipFill>
          <a:blip r:embed="rId5"/>
          <a:stretch>
            <a:fillRect/>
          </a:stretch>
        </p:blipFill>
        <p:spPr>
          <a:xfrm>
            <a:off x="1201002" y="1892213"/>
            <a:ext cx="714375" cy="676275"/>
          </a:xfrm>
          <a:prstGeom prst="rect">
            <a:avLst/>
          </a:prstGeom>
          <a:effectLst>
            <a:softEdge rad="101600"/>
          </a:effectLst>
        </p:spPr>
      </p:pic>
      <p:sp>
        <p:nvSpPr>
          <p:cNvPr id="55" name="Freeform 128"/>
          <p:cNvSpPr>
            <a:spLocks noEditPoints="1"/>
          </p:cNvSpPr>
          <p:nvPr/>
        </p:nvSpPr>
        <p:spPr bwMode="black">
          <a:xfrm>
            <a:off x="4994101" y="1973802"/>
            <a:ext cx="607847" cy="554914"/>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bg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aphicFrame>
        <p:nvGraphicFramePr>
          <p:cNvPr id="56" name="Chart 55"/>
          <p:cNvGraphicFramePr/>
          <p:nvPr>
            <p:extLst/>
          </p:nvPr>
        </p:nvGraphicFramePr>
        <p:xfrm>
          <a:off x="-1019176" y="4656766"/>
          <a:ext cx="12726731" cy="1648808"/>
        </p:xfrm>
        <a:graphic>
          <a:graphicData uri="http://schemas.openxmlformats.org/drawingml/2006/chart">
            <c:chart xmlns:c="http://schemas.openxmlformats.org/drawingml/2006/chart" xmlns:r="http://schemas.openxmlformats.org/officeDocument/2006/relationships" r:id="rId6"/>
          </a:graphicData>
        </a:graphic>
      </p:graphicFrame>
      <p:sp>
        <p:nvSpPr>
          <p:cNvPr id="57" name="Rectangle 56"/>
          <p:cNvSpPr/>
          <p:nvPr/>
        </p:nvSpPr>
        <p:spPr>
          <a:xfrm>
            <a:off x="0" y="6774792"/>
            <a:ext cx="2339196" cy="222217"/>
          </a:xfrm>
          <a:prstGeom prst="rect">
            <a:avLst/>
          </a:prstGeom>
        </p:spPr>
        <p:txBody>
          <a:bodyPr wrap="none">
            <a:spAutoFit/>
          </a:bodyPr>
          <a:lstStyle/>
          <a:p>
            <a:pPr defTabSz="932317"/>
            <a:r>
              <a:rPr lang="en-US" sz="816" dirty="0" smtClean="0">
                <a:solidFill>
                  <a:srgbClr val="000000"/>
                </a:solidFill>
                <a:latin typeface="Arial" panose="020B0604020202020204" pitchFamily="34" charset="0"/>
                <a:cs typeface="Arial" panose="020B0604020202020204" pitchFamily="34" charset="0"/>
              </a:rPr>
              <a:t>© 2014 Concatenate Inc.. All rights reserved. </a:t>
            </a:r>
            <a:endParaRPr lang="en-US" sz="1836" dirty="0">
              <a:solidFill>
                <a:srgbClr val="000000"/>
              </a:solidFill>
              <a:cs typeface="Arial" panose="020B0604020202020204" pitchFamily="34" charset="0"/>
            </a:endParaRPr>
          </a:p>
        </p:txBody>
      </p:sp>
    </p:spTree>
    <p:extLst>
      <p:ext uri="{BB962C8B-B14F-4D97-AF65-F5344CB8AC3E}">
        <p14:creationId xmlns:p14="http://schemas.microsoft.com/office/powerpoint/2010/main" val="455305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
        <p:nvSpPr>
          <p:cNvPr id="6" name="Title 5"/>
          <p:cNvSpPr>
            <a:spLocks noGrp="1"/>
          </p:cNvSpPr>
          <p:nvPr>
            <p:ph type="title"/>
          </p:nvPr>
        </p:nvSpPr>
        <p:spPr/>
        <p:txBody>
          <a:bodyPr/>
          <a:lstStyle/>
          <a:p>
            <a:endParaRPr lang="en-CA"/>
          </a:p>
        </p:txBody>
      </p:sp>
    </p:spTree>
    <p:extLst>
      <p:ext uri="{BB962C8B-B14F-4D97-AF65-F5344CB8AC3E}">
        <p14:creationId xmlns:p14="http://schemas.microsoft.com/office/powerpoint/2010/main" val="3268461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846585" y="1193006"/>
            <a:ext cx="6741688" cy="5221308"/>
          </a:xfrm>
          <a:prstGeom prst="rect">
            <a:avLst/>
          </a:prstGeom>
          <a:ln>
            <a:solidFill>
              <a:schemeClr val="tx1"/>
            </a:solidFill>
          </a:ln>
        </p:spPr>
      </p:pic>
      <p:sp>
        <p:nvSpPr>
          <p:cNvPr id="3" name="Title 2"/>
          <p:cNvSpPr>
            <a:spLocks noGrp="1"/>
          </p:cNvSpPr>
          <p:nvPr>
            <p:ph type="title"/>
          </p:nvPr>
        </p:nvSpPr>
        <p:spPr/>
        <p:txBody>
          <a:bodyPr/>
          <a:lstStyle/>
          <a:p>
            <a:r>
              <a:rPr lang="en-US" dirty="0" smtClean="0"/>
              <a:t>Governance Success? </a:t>
            </a:r>
            <a:endParaRPr lang="en-US" dirty="0"/>
          </a:p>
        </p:txBody>
      </p:sp>
    </p:spTree>
    <p:extLst>
      <p:ext uri="{BB962C8B-B14F-4D97-AF65-F5344CB8AC3E}">
        <p14:creationId xmlns:p14="http://schemas.microsoft.com/office/powerpoint/2010/main" val="3529874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ED9CC74F-BC90-4AE3-B588-8F47DED84D85}" vid="{9EF39B8B-F790-467F-91F7-25249078E0A0}"/>
    </a:ext>
  </a:extLst>
</a:theme>
</file>

<file path=ppt/theme/theme2.xml><?xml version="1.0" encoding="utf-8"?>
<a:theme xmlns:a="http://schemas.openxmlformats.org/drawingml/2006/main" name="1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3.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4.xml><?xml version="1.0" encoding="utf-8"?>
<a:theme xmlns:a="http://schemas.openxmlformats.org/drawingml/2006/main" name="2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5.xml><?xml version="1.0" encoding="utf-8"?>
<a:theme xmlns:a="http://schemas.openxmlformats.org/drawingml/2006/main" name="5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2D158D3-F3DC-4A77-A64C-9E28C5C00D77}"/>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SharePoint_Conference_2014_Exec_Template</Template>
  <TotalTime>50</TotalTime>
  <Words>5166</Words>
  <Application>Microsoft Office PowerPoint</Application>
  <PresentationFormat>Custom</PresentationFormat>
  <Paragraphs>388</Paragraphs>
  <Slides>55</Slides>
  <Notes>34</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55</vt:i4>
      </vt:variant>
    </vt:vector>
  </HeadingPairs>
  <TitlesOfParts>
    <vt:vector size="67" baseType="lpstr">
      <vt:lpstr>Arial</vt:lpstr>
      <vt:lpstr>Calibri</vt:lpstr>
      <vt:lpstr>Consolas</vt:lpstr>
      <vt:lpstr>Segoe Light</vt:lpstr>
      <vt:lpstr>Segoe UI</vt:lpstr>
      <vt:lpstr>Segoe UI Light</vt:lpstr>
      <vt:lpstr>Wingdings</vt:lpstr>
      <vt:lpstr>5-30499_SPC_2014_Exec_Template_16x9</vt:lpstr>
      <vt:lpstr>1_SharePoint 15</vt:lpstr>
      <vt:lpstr>1_5-30499_SPC_2014_Exec_Template_16x9</vt:lpstr>
      <vt:lpstr>2_SharePoint 15</vt:lpstr>
      <vt:lpstr>5_SharePoint 15</vt:lpstr>
      <vt:lpstr>PowerPoint Presentation</vt:lpstr>
      <vt:lpstr>A Strategic and Pragmatic Conversation on Governance</vt:lpstr>
      <vt:lpstr>Agenda</vt:lpstr>
      <vt:lpstr>Why You’re Here - Strategy</vt:lpstr>
      <vt:lpstr>PowerPoint Presentation</vt:lpstr>
      <vt:lpstr>PowerPoint Presentation</vt:lpstr>
      <vt:lpstr>What’s your SharePoint Journey?</vt:lpstr>
      <vt:lpstr>PowerPoint Presentation</vt:lpstr>
      <vt:lpstr>Governance Success? </vt:lpstr>
      <vt:lpstr>Pragmatic Governance</vt:lpstr>
      <vt:lpstr>Strategic and Pragmatic Governance</vt:lpstr>
      <vt:lpstr>Why is This Important?</vt:lpstr>
      <vt:lpstr>What Happens If</vt:lpstr>
      <vt:lpstr>Types of Chaos</vt:lpstr>
      <vt:lpstr>PowerPoint Presentation</vt:lpstr>
      <vt:lpstr>PowerPoint Presentation</vt:lpstr>
      <vt:lpstr>PowerPoint Presentation</vt:lpstr>
      <vt:lpstr>PowerPoint Presentation</vt:lpstr>
      <vt:lpstr>PowerPoint Presentation</vt:lpstr>
      <vt:lpstr>What are your business goals? Have you created an IT Strategy?</vt:lpstr>
      <vt:lpstr>PowerPoint Presentation</vt:lpstr>
      <vt:lpstr>SharePoint 2013 - In a Nutshell</vt:lpstr>
      <vt:lpstr>IT Governance Information Management Apps</vt:lpstr>
      <vt:lpstr>Making or Updating your Plan</vt:lpstr>
      <vt:lpstr>Hybrid </vt:lpstr>
      <vt:lpstr>Supporting Services - IAAS</vt:lpstr>
      <vt:lpstr>SLAs</vt:lpstr>
      <vt:lpstr>IT Governance Information Management Apps</vt:lpstr>
      <vt:lpstr>PowerPoint Presentation</vt:lpstr>
      <vt:lpstr>The majority of our clients have indicated Information Architecture was a primary concern</vt:lpstr>
      <vt:lpstr>PowerPoint Presentation</vt:lpstr>
      <vt:lpstr>PowerPoint Presentation</vt:lpstr>
      <vt:lpstr>This is about governing the content and information that users store in your systems each day</vt:lpstr>
      <vt:lpstr>Mobile Reach </vt:lpstr>
      <vt:lpstr>PowerPoint Presentation</vt:lpstr>
      <vt:lpstr>IT Governance Information Management Apps</vt:lpstr>
      <vt:lpstr>PowerPoint Presentation</vt:lpstr>
      <vt:lpstr>PowerPoint Presentation</vt:lpstr>
      <vt:lpstr>Defining Governance</vt:lpstr>
      <vt:lpstr>Application governance for the solutions you provide</vt:lpstr>
      <vt:lpstr>In 2013</vt:lpstr>
      <vt:lpstr>Policy Considerations</vt:lpstr>
      <vt:lpstr>Summary</vt:lpstr>
      <vt:lpstr>How is Governance Viewed?</vt:lpstr>
      <vt:lpstr>We’re SO enthusiastic about GOVERNANCE!</vt:lpstr>
      <vt:lpstr>Why Do We Care?</vt:lpstr>
      <vt:lpstr>We’re SO enthusiastic about GOVERNANCE!</vt:lpstr>
      <vt:lpstr>Policies and Features</vt:lpstr>
      <vt:lpstr>Strategies</vt:lpstr>
      <vt:lpstr>Governance in your Organization?</vt:lpstr>
      <vt:lpstr>PowerPoint Presentation</vt:lpstr>
      <vt:lpstr>Process and Policies</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Strategic and Pragmatic Conversation on Governance</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9</cp:revision>
  <dcterms:created xsi:type="dcterms:W3CDTF">2014-03-02T22:49:26Z</dcterms:created>
  <dcterms:modified xsi:type="dcterms:W3CDTF">2014-03-05T19:30:29Z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