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26"/>
  </p:notesMasterIdLst>
  <p:handoutMasterIdLst>
    <p:handoutMasterId r:id="rId27"/>
  </p:handoutMasterIdLst>
  <p:sldIdLst>
    <p:sldId id="1236" r:id="rId6"/>
    <p:sldId id="1124" r:id="rId7"/>
    <p:sldId id="1274" r:id="rId8"/>
    <p:sldId id="1275" r:id="rId9"/>
    <p:sldId id="1276" r:id="rId10"/>
    <p:sldId id="1277" r:id="rId11"/>
    <p:sldId id="1278" r:id="rId12"/>
    <p:sldId id="1279" r:id="rId13"/>
    <p:sldId id="1280" r:id="rId14"/>
    <p:sldId id="1281" r:id="rId15"/>
    <p:sldId id="1282" r:id="rId16"/>
    <p:sldId id="1283" r:id="rId17"/>
    <p:sldId id="1284" r:id="rId18"/>
    <p:sldId id="1285" r:id="rId19"/>
    <p:sldId id="1286" r:id="rId20"/>
    <p:sldId id="1287" r:id="rId21"/>
    <p:sldId id="1288" r:id="rId22"/>
    <p:sldId id="1289" r:id="rId23"/>
    <p:sldId id="1291" r:id="rId24"/>
    <p:sldId id="1290" r:id="rId25"/>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BDEF"/>
    <a:srgbClr val="F88608"/>
    <a:srgbClr val="F9A03E"/>
    <a:srgbClr val="E39E48"/>
    <a:srgbClr val="6E8B2D"/>
    <a:srgbClr val="87AB37"/>
    <a:srgbClr val="9FC54D"/>
    <a:srgbClr val="505050"/>
    <a:srgbClr val="785393"/>
    <a:srgbClr val="8059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830"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795089-5238-4C99-A5D7-E296122F7DA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3648976-5D9A-4675-8EFC-D5B031EC481D}">
      <dgm:prSet phldrT="[Text]">
        <dgm:style>
          <a:lnRef idx="0">
            <a:schemeClr val="accent3"/>
          </a:lnRef>
          <a:fillRef idx="3">
            <a:schemeClr val="accent3"/>
          </a:fillRef>
          <a:effectRef idx="3">
            <a:schemeClr val="accent3"/>
          </a:effectRef>
          <a:fontRef idx="minor">
            <a:schemeClr val="lt1"/>
          </a:fontRef>
        </dgm:style>
      </dgm:prSet>
      <dgm:spPr/>
      <dgm:t>
        <a:bodyPr/>
        <a:lstStyle/>
        <a:p>
          <a:r>
            <a:rPr lang="en-US" dirty="0" smtClean="0"/>
            <a:t>Has technical expertise</a:t>
          </a:r>
          <a:endParaRPr lang="en-US" dirty="0"/>
        </a:p>
      </dgm:t>
    </dgm:pt>
    <dgm:pt modelId="{6EE6BFA0-7FD1-485B-AAA5-B431E0755AAB}" type="parTrans" cxnId="{D17778B2-ECB3-431F-833E-FD244007205D}">
      <dgm:prSet/>
      <dgm:spPr/>
      <dgm:t>
        <a:bodyPr/>
        <a:lstStyle/>
        <a:p>
          <a:endParaRPr lang="en-US"/>
        </a:p>
      </dgm:t>
    </dgm:pt>
    <dgm:pt modelId="{708FFA24-087D-429F-A502-F9C20BAC6501}" type="sibTrans" cxnId="{D17778B2-ECB3-431F-833E-FD244007205D}">
      <dgm:prSet/>
      <dgm:spPr/>
      <dgm:t>
        <a:bodyPr/>
        <a:lstStyle/>
        <a:p>
          <a:endParaRPr lang="en-US"/>
        </a:p>
      </dgm:t>
    </dgm:pt>
    <dgm:pt modelId="{2F8287C1-584D-4515-8EE9-DF72BE6405BD}">
      <dgm:prSet phldrT="[Text]">
        <dgm:style>
          <a:lnRef idx="0">
            <a:schemeClr val="accent3"/>
          </a:lnRef>
          <a:fillRef idx="3">
            <a:schemeClr val="accent3"/>
          </a:fillRef>
          <a:effectRef idx="3">
            <a:schemeClr val="accent3"/>
          </a:effectRef>
          <a:fontRef idx="minor">
            <a:schemeClr val="lt1"/>
          </a:fontRef>
        </dgm:style>
      </dgm:prSet>
      <dgm:spPr/>
      <dgm:t>
        <a:bodyPr/>
        <a:lstStyle/>
        <a:p>
          <a:r>
            <a:rPr lang="en-US" dirty="0" smtClean="0"/>
            <a:t>Understands business needs</a:t>
          </a:r>
          <a:endParaRPr lang="en-US" dirty="0"/>
        </a:p>
      </dgm:t>
    </dgm:pt>
    <dgm:pt modelId="{C54DA5CD-0129-46D2-A0C8-76D59883E029}" type="parTrans" cxnId="{57A2882A-02A3-46E3-856C-FF87DB0299A1}">
      <dgm:prSet/>
      <dgm:spPr/>
      <dgm:t>
        <a:bodyPr/>
        <a:lstStyle/>
        <a:p>
          <a:endParaRPr lang="en-US"/>
        </a:p>
      </dgm:t>
    </dgm:pt>
    <dgm:pt modelId="{026F93A3-8F06-4C28-89ED-E0FB4508F458}" type="sibTrans" cxnId="{57A2882A-02A3-46E3-856C-FF87DB0299A1}">
      <dgm:prSet/>
      <dgm:spPr/>
      <dgm:t>
        <a:bodyPr/>
        <a:lstStyle/>
        <a:p>
          <a:endParaRPr lang="en-US"/>
        </a:p>
      </dgm:t>
    </dgm:pt>
    <dgm:pt modelId="{88EC29C6-DBC1-457B-A1C6-8F09693976D0}">
      <dgm:prSet phldrT="[Text]">
        <dgm:style>
          <a:lnRef idx="0">
            <a:schemeClr val="accent3"/>
          </a:lnRef>
          <a:fillRef idx="3">
            <a:schemeClr val="accent3"/>
          </a:fillRef>
          <a:effectRef idx="3">
            <a:schemeClr val="accent3"/>
          </a:effectRef>
          <a:fontRef idx="minor">
            <a:schemeClr val="lt1"/>
          </a:fontRef>
        </dgm:style>
      </dgm:prSet>
      <dgm:spPr/>
      <dgm:t>
        <a:bodyPr/>
        <a:lstStyle/>
        <a:p>
          <a:r>
            <a:rPr lang="en-US" dirty="0" smtClean="0"/>
            <a:t>Does not code for a living</a:t>
          </a:r>
          <a:endParaRPr lang="en-US" dirty="0"/>
        </a:p>
      </dgm:t>
    </dgm:pt>
    <dgm:pt modelId="{8517493A-C29E-4155-B711-06EC06A074D1}" type="parTrans" cxnId="{3E1A4A2A-3927-44D6-BB95-6401759895EC}">
      <dgm:prSet/>
      <dgm:spPr/>
      <dgm:t>
        <a:bodyPr/>
        <a:lstStyle/>
        <a:p>
          <a:endParaRPr lang="en-US"/>
        </a:p>
      </dgm:t>
    </dgm:pt>
    <dgm:pt modelId="{42A29060-002A-4927-A644-2F4D0655F5BE}" type="sibTrans" cxnId="{3E1A4A2A-3927-44D6-BB95-6401759895EC}">
      <dgm:prSet/>
      <dgm:spPr/>
      <dgm:t>
        <a:bodyPr/>
        <a:lstStyle/>
        <a:p>
          <a:endParaRPr lang="en-US"/>
        </a:p>
      </dgm:t>
    </dgm:pt>
    <dgm:pt modelId="{A29E2CF5-245E-4412-8439-C88497CBE110}">
      <dgm:prSet phldrT="[Text]">
        <dgm:style>
          <a:lnRef idx="0">
            <a:schemeClr val="accent3"/>
          </a:lnRef>
          <a:fillRef idx="3">
            <a:schemeClr val="accent3"/>
          </a:fillRef>
          <a:effectRef idx="3">
            <a:schemeClr val="accent3"/>
          </a:effectRef>
          <a:fontRef idx="minor">
            <a:schemeClr val="lt1"/>
          </a:fontRef>
        </dgm:style>
      </dgm:prSet>
      <dgm:spPr/>
      <dgm:t>
        <a:bodyPr/>
        <a:lstStyle/>
        <a:p>
          <a:r>
            <a:rPr lang="en-US" dirty="0" smtClean="0"/>
            <a:t>AKA Citizen developer, BUIT</a:t>
          </a:r>
          <a:endParaRPr lang="en-US" dirty="0"/>
        </a:p>
      </dgm:t>
    </dgm:pt>
    <dgm:pt modelId="{9D19C63F-91EF-4588-B6AB-2E1C5418D5C5}" type="parTrans" cxnId="{A1159472-A063-4DC4-9D0A-FD9AE73B1172}">
      <dgm:prSet/>
      <dgm:spPr/>
      <dgm:t>
        <a:bodyPr/>
        <a:lstStyle/>
        <a:p>
          <a:endParaRPr lang="en-US"/>
        </a:p>
      </dgm:t>
    </dgm:pt>
    <dgm:pt modelId="{9F5456DD-04F4-4DC1-B06F-7EA47968D53E}" type="sibTrans" cxnId="{A1159472-A063-4DC4-9D0A-FD9AE73B1172}">
      <dgm:prSet/>
      <dgm:spPr/>
      <dgm:t>
        <a:bodyPr/>
        <a:lstStyle/>
        <a:p>
          <a:endParaRPr lang="en-US"/>
        </a:p>
      </dgm:t>
    </dgm:pt>
    <dgm:pt modelId="{29959C51-1B1A-46E3-8499-7F7E830FA7D7}" type="pres">
      <dgm:prSet presAssocID="{EF795089-5238-4C99-A5D7-E296122F7DA4}" presName="linear" presStyleCnt="0">
        <dgm:presLayoutVars>
          <dgm:dir/>
          <dgm:animLvl val="lvl"/>
          <dgm:resizeHandles val="exact"/>
        </dgm:presLayoutVars>
      </dgm:prSet>
      <dgm:spPr/>
      <dgm:t>
        <a:bodyPr/>
        <a:lstStyle/>
        <a:p>
          <a:endParaRPr lang="en-US"/>
        </a:p>
      </dgm:t>
    </dgm:pt>
    <dgm:pt modelId="{E3488F12-9026-48E2-BD55-64435896B09C}" type="pres">
      <dgm:prSet presAssocID="{43648976-5D9A-4675-8EFC-D5B031EC481D}" presName="parentLin" presStyleCnt="0"/>
      <dgm:spPr/>
    </dgm:pt>
    <dgm:pt modelId="{68998A1C-17F5-4BD0-B3CD-2869F9950844}" type="pres">
      <dgm:prSet presAssocID="{43648976-5D9A-4675-8EFC-D5B031EC481D}" presName="parentLeftMargin" presStyleLbl="node1" presStyleIdx="0" presStyleCnt="4"/>
      <dgm:spPr/>
      <dgm:t>
        <a:bodyPr/>
        <a:lstStyle/>
        <a:p>
          <a:endParaRPr lang="en-US"/>
        </a:p>
      </dgm:t>
    </dgm:pt>
    <dgm:pt modelId="{24F84811-BC91-4487-83EB-D8698208E77E}" type="pres">
      <dgm:prSet presAssocID="{43648976-5D9A-4675-8EFC-D5B031EC481D}" presName="parentText" presStyleLbl="node1" presStyleIdx="0" presStyleCnt="4">
        <dgm:presLayoutVars>
          <dgm:chMax val="0"/>
          <dgm:bulletEnabled val="1"/>
        </dgm:presLayoutVars>
      </dgm:prSet>
      <dgm:spPr/>
      <dgm:t>
        <a:bodyPr/>
        <a:lstStyle/>
        <a:p>
          <a:endParaRPr lang="en-US"/>
        </a:p>
      </dgm:t>
    </dgm:pt>
    <dgm:pt modelId="{85C8750D-374B-4C98-A459-005AA4EEE23F}" type="pres">
      <dgm:prSet presAssocID="{43648976-5D9A-4675-8EFC-D5B031EC481D}" presName="negativeSpace" presStyleCnt="0"/>
      <dgm:spPr/>
    </dgm:pt>
    <dgm:pt modelId="{88565E3F-AA79-4999-8D84-B1285EC06A1B}" type="pres">
      <dgm:prSet presAssocID="{43648976-5D9A-4675-8EFC-D5B031EC481D}" presName="childText" presStyleLbl="conFgAcc1" presStyleIdx="0" presStyleCnt="4">
        <dgm:presLayoutVars>
          <dgm:bulletEnabled val="1"/>
        </dgm:presLayoutVars>
      </dgm:prSet>
      <dgm:spPr/>
    </dgm:pt>
    <dgm:pt modelId="{27059D93-B63E-4734-A100-9B788E312875}" type="pres">
      <dgm:prSet presAssocID="{708FFA24-087D-429F-A502-F9C20BAC6501}" presName="spaceBetweenRectangles" presStyleCnt="0"/>
      <dgm:spPr/>
    </dgm:pt>
    <dgm:pt modelId="{9931263A-79E5-4386-B69D-30B7E30120DC}" type="pres">
      <dgm:prSet presAssocID="{2F8287C1-584D-4515-8EE9-DF72BE6405BD}" presName="parentLin" presStyleCnt="0"/>
      <dgm:spPr/>
    </dgm:pt>
    <dgm:pt modelId="{928E2E43-7D64-4619-93C3-64D6491345DF}" type="pres">
      <dgm:prSet presAssocID="{2F8287C1-584D-4515-8EE9-DF72BE6405BD}" presName="parentLeftMargin" presStyleLbl="node1" presStyleIdx="0" presStyleCnt="4"/>
      <dgm:spPr/>
      <dgm:t>
        <a:bodyPr/>
        <a:lstStyle/>
        <a:p>
          <a:endParaRPr lang="en-US"/>
        </a:p>
      </dgm:t>
    </dgm:pt>
    <dgm:pt modelId="{D53BC62F-1BAE-4497-B86D-6B00EAA87CAB}" type="pres">
      <dgm:prSet presAssocID="{2F8287C1-584D-4515-8EE9-DF72BE6405BD}" presName="parentText" presStyleLbl="node1" presStyleIdx="1" presStyleCnt="4">
        <dgm:presLayoutVars>
          <dgm:chMax val="0"/>
          <dgm:bulletEnabled val="1"/>
        </dgm:presLayoutVars>
      </dgm:prSet>
      <dgm:spPr/>
      <dgm:t>
        <a:bodyPr/>
        <a:lstStyle/>
        <a:p>
          <a:endParaRPr lang="en-US"/>
        </a:p>
      </dgm:t>
    </dgm:pt>
    <dgm:pt modelId="{3CB5230F-ADF7-4A16-B0E6-482933B08811}" type="pres">
      <dgm:prSet presAssocID="{2F8287C1-584D-4515-8EE9-DF72BE6405BD}" presName="negativeSpace" presStyleCnt="0"/>
      <dgm:spPr/>
    </dgm:pt>
    <dgm:pt modelId="{712E5790-49E2-452E-A0A3-2AC2E2971213}" type="pres">
      <dgm:prSet presAssocID="{2F8287C1-584D-4515-8EE9-DF72BE6405BD}" presName="childText" presStyleLbl="conFgAcc1" presStyleIdx="1" presStyleCnt="4">
        <dgm:presLayoutVars>
          <dgm:bulletEnabled val="1"/>
        </dgm:presLayoutVars>
      </dgm:prSet>
      <dgm:spPr/>
    </dgm:pt>
    <dgm:pt modelId="{482CB7C1-0D19-4FEB-BB51-702FF4091A7A}" type="pres">
      <dgm:prSet presAssocID="{026F93A3-8F06-4C28-89ED-E0FB4508F458}" presName="spaceBetweenRectangles" presStyleCnt="0"/>
      <dgm:spPr/>
    </dgm:pt>
    <dgm:pt modelId="{0571AB6D-FDC0-49C9-B557-4E3AAB338EA2}" type="pres">
      <dgm:prSet presAssocID="{88EC29C6-DBC1-457B-A1C6-8F09693976D0}" presName="parentLin" presStyleCnt="0"/>
      <dgm:spPr/>
    </dgm:pt>
    <dgm:pt modelId="{8E6D5445-3F37-4A96-A861-81EC66207379}" type="pres">
      <dgm:prSet presAssocID="{88EC29C6-DBC1-457B-A1C6-8F09693976D0}" presName="parentLeftMargin" presStyleLbl="node1" presStyleIdx="1" presStyleCnt="4"/>
      <dgm:spPr/>
      <dgm:t>
        <a:bodyPr/>
        <a:lstStyle/>
        <a:p>
          <a:endParaRPr lang="en-US"/>
        </a:p>
      </dgm:t>
    </dgm:pt>
    <dgm:pt modelId="{0041C214-0163-4C52-B009-5002CA8FC401}" type="pres">
      <dgm:prSet presAssocID="{88EC29C6-DBC1-457B-A1C6-8F09693976D0}" presName="parentText" presStyleLbl="node1" presStyleIdx="2" presStyleCnt="4">
        <dgm:presLayoutVars>
          <dgm:chMax val="0"/>
          <dgm:bulletEnabled val="1"/>
        </dgm:presLayoutVars>
      </dgm:prSet>
      <dgm:spPr/>
      <dgm:t>
        <a:bodyPr/>
        <a:lstStyle/>
        <a:p>
          <a:endParaRPr lang="en-US"/>
        </a:p>
      </dgm:t>
    </dgm:pt>
    <dgm:pt modelId="{0884CC74-6133-4B58-9146-B7908E41E04E}" type="pres">
      <dgm:prSet presAssocID="{88EC29C6-DBC1-457B-A1C6-8F09693976D0}" presName="negativeSpace" presStyleCnt="0"/>
      <dgm:spPr/>
    </dgm:pt>
    <dgm:pt modelId="{0ADBA623-282B-419C-A42A-5CAFBD1B713F}" type="pres">
      <dgm:prSet presAssocID="{88EC29C6-DBC1-457B-A1C6-8F09693976D0}" presName="childText" presStyleLbl="conFgAcc1" presStyleIdx="2" presStyleCnt="4">
        <dgm:presLayoutVars>
          <dgm:bulletEnabled val="1"/>
        </dgm:presLayoutVars>
      </dgm:prSet>
      <dgm:spPr/>
    </dgm:pt>
    <dgm:pt modelId="{34539AFC-391F-4752-9857-E38C9FACB311}" type="pres">
      <dgm:prSet presAssocID="{42A29060-002A-4927-A644-2F4D0655F5BE}" presName="spaceBetweenRectangles" presStyleCnt="0"/>
      <dgm:spPr/>
    </dgm:pt>
    <dgm:pt modelId="{5B82EDA8-054A-4335-ADCD-B747F71CBBEC}" type="pres">
      <dgm:prSet presAssocID="{A29E2CF5-245E-4412-8439-C88497CBE110}" presName="parentLin" presStyleCnt="0"/>
      <dgm:spPr/>
    </dgm:pt>
    <dgm:pt modelId="{8FEAC72C-31E7-4EF9-ACA6-794314F8E57B}" type="pres">
      <dgm:prSet presAssocID="{A29E2CF5-245E-4412-8439-C88497CBE110}" presName="parentLeftMargin" presStyleLbl="node1" presStyleIdx="2" presStyleCnt="4"/>
      <dgm:spPr/>
      <dgm:t>
        <a:bodyPr/>
        <a:lstStyle/>
        <a:p>
          <a:endParaRPr lang="en-US"/>
        </a:p>
      </dgm:t>
    </dgm:pt>
    <dgm:pt modelId="{29EBDFCE-0562-4EA5-B4D2-E529D34A9957}" type="pres">
      <dgm:prSet presAssocID="{A29E2CF5-245E-4412-8439-C88497CBE110}" presName="parentText" presStyleLbl="node1" presStyleIdx="3" presStyleCnt="4">
        <dgm:presLayoutVars>
          <dgm:chMax val="0"/>
          <dgm:bulletEnabled val="1"/>
        </dgm:presLayoutVars>
      </dgm:prSet>
      <dgm:spPr/>
      <dgm:t>
        <a:bodyPr/>
        <a:lstStyle/>
        <a:p>
          <a:endParaRPr lang="en-US"/>
        </a:p>
      </dgm:t>
    </dgm:pt>
    <dgm:pt modelId="{ABEF5E51-4C22-4017-81A3-0C3F152EC1CE}" type="pres">
      <dgm:prSet presAssocID="{A29E2CF5-245E-4412-8439-C88497CBE110}" presName="negativeSpace" presStyleCnt="0"/>
      <dgm:spPr/>
    </dgm:pt>
    <dgm:pt modelId="{F596EC29-F166-4162-85DB-CB6F6981720F}" type="pres">
      <dgm:prSet presAssocID="{A29E2CF5-245E-4412-8439-C88497CBE110}" presName="childText" presStyleLbl="conFgAcc1" presStyleIdx="3" presStyleCnt="4">
        <dgm:presLayoutVars>
          <dgm:bulletEnabled val="1"/>
        </dgm:presLayoutVars>
      </dgm:prSet>
      <dgm:spPr/>
    </dgm:pt>
  </dgm:ptLst>
  <dgm:cxnLst>
    <dgm:cxn modelId="{FC16CD6C-ED42-4A41-BE76-F91F48E0F1FE}" type="presOf" srcId="{EF795089-5238-4C99-A5D7-E296122F7DA4}" destId="{29959C51-1B1A-46E3-8499-7F7E830FA7D7}" srcOrd="0" destOrd="0" presId="urn:microsoft.com/office/officeart/2005/8/layout/list1"/>
    <dgm:cxn modelId="{14A67CE2-E1AA-422D-8D83-19BEC376BA61}" type="presOf" srcId="{A29E2CF5-245E-4412-8439-C88497CBE110}" destId="{8FEAC72C-31E7-4EF9-ACA6-794314F8E57B}" srcOrd="0" destOrd="0" presId="urn:microsoft.com/office/officeart/2005/8/layout/list1"/>
    <dgm:cxn modelId="{90A0AF62-BAE8-45C6-B07C-BEAFFE7DB475}" type="presOf" srcId="{88EC29C6-DBC1-457B-A1C6-8F09693976D0}" destId="{0041C214-0163-4C52-B009-5002CA8FC401}" srcOrd="1" destOrd="0" presId="urn:microsoft.com/office/officeart/2005/8/layout/list1"/>
    <dgm:cxn modelId="{DFD5957E-9C46-4A7F-AEAD-7104043B3BEE}" type="presOf" srcId="{2F8287C1-584D-4515-8EE9-DF72BE6405BD}" destId="{928E2E43-7D64-4619-93C3-64D6491345DF}" srcOrd="0" destOrd="0" presId="urn:microsoft.com/office/officeart/2005/8/layout/list1"/>
    <dgm:cxn modelId="{3E1A4A2A-3927-44D6-BB95-6401759895EC}" srcId="{EF795089-5238-4C99-A5D7-E296122F7DA4}" destId="{88EC29C6-DBC1-457B-A1C6-8F09693976D0}" srcOrd="2" destOrd="0" parTransId="{8517493A-C29E-4155-B711-06EC06A074D1}" sibTransId="{42A29060-002A-4927-A644-2F4D0655F5BE}"/>
    <dgm:cxn modelId="{57A2882A-02A3-46E3-856C-FF87DB0299A1}" srcId="{EF795089-5238-4C99-A5D7-E296122F7DA4}" destId="{2F8287C1-584D-4515-8EE9-DF72BE6405BD}" srcOrd="1" destOrd="0" parTransId="{C54DA5CD-0129-46D2-A0C8-76D59883E029}" sibTransId="{026F93A3-8F06-4C28-89ED-E0FB4508F458}"/>
    <dgm:cxn modelId="{CFB6FED6-7CFC-4718-90A4-7C6C82A5D9FB}" type="presOf" srcId="{88EC29C6-DBC1-457B-A1C6-8F09693976D0}" destId="{8E6D5445-3F37-4A96-A861-81EC66207379}" srcOrd="0" destOrd="0" presId="urn:microsoft.com/office/officeart/2005/8/layout/list1"/>
    <dgm:cxn modelId="{F1602C9A-942D-49F6-8FEA-E1D13E8537A7}" type="presOf" srcId="{2F8287C1-584D-4515-8EE9-DF72BE6405BD}" destId="{D53BC62F-1BAE-4497-B86D-6B00EAA87CAB}" srcOrd="1" destOrd="0" presId="urn:microsoft.com/office/officeart/2005/8/layout/list1"/>
    <dgm:cxn modelId="{D17778B2-ECB3-431F-833E-FD244007205D}" srcId="{EF795089-5238-4C99-A5D7-E296122F7DA4}" destId="{43648976-5D9A-4675-8EFC-D5B031EC481D}" srcOrd="0" destOrd="0" parTransId="{6EE6BFA0-7FD1-485B-AAA5-B431E0755AAB}" sibTransId="{708FFA24-087D-429F-A502-F9C20BAC6501}"/>
    <dgm:cxn modelId="{A1159472-A063-4DC4-9D0A-FD9AE73B1172}" srcId="{EF795089-5238-4C99-A5D7-E296122F7DA4}" destId="{A29E2CF5-245E-4412-8439-C88497CBE110}" srcOrd="3" destOrd="0" parTransId="{9D19C63F-91EF-4588-B6AB-2E1C5418D5C5}" sibTransId="{9F5456DD-04F4-4DC1-B06F-7EA47968D53E}"/>
    <dgm:cxn modelId="{720C3E22-6B68-40DE-979C-1B886374B85F}" type="presOf" srcId="{43648976-5D9A-4675-8EFC-D5B031EC481D}" destId="{24F84811-BC91-4487-83EB-D8698208E77E}" srcOrd="1" destOrd="0" presId="urn:microsoft.com/office/officeart/2005/8/layout/list1"/>
    <dgm:cxn modelId="{2657C2D2-E07B-4F65-8AAB-EFE7D99979CD}" type="presOf" srcId="{43648976-5D9A-4675-8EFC-D5B031EC481D}" destId="{68998A1C-17F5-4BD0-B3CD-2869F9950844}" srcOrd="0" destOrd="0" presId="urn:microsoft.com/office/officeart/2005/8/layout/list1"/>
    <dgm:cxn modelId="{587F1DD2-A91E-498F-B239-E8E27AE11B94}" type="presOf" srcId="{A29E2CF5-245E-4412-8439-C88497CBE110}" destId="{29EBDFCE-0562-4EA5-B4D2-E529D34A9957}" srcOrd="1" destOrd="0" presId="urn:microsoft.com/office/officeart/2005/8/layout/list1"/>
    <dgm:cxn modelId="{910F8C7B-D4C9-4A8B-858A-B1B01CFEAE54}" type="presParOf" srcId="{29959C51-1B1A-46E3-8499-7F7E830FA7D7}" destId="{E3488F12-9026-48E2-BD55-64435896B09C}" srcOrd="0" destOrd="0" presId="urn:microsoft.com/office/officeart/2005/8/layout/list1"/>
    <dgm:cxn modelId="{A65E74FD-0103-4EFA-8D2A-F266C96DEDC6}" type="presParOf" srcId="{E3488F12-9026-48E2-BD55-64435896B09C}" destId="{68998A1C-17F5-4BD0-B3CD-2869F9950844}" srcOrd="0" destOrd="0" presId="urn:microsoft.com/office/officeart/2005/8/layout/list1"/>
    <dgm:cxn modelId="{59E2DE0A-01DF-412E-A59D-AB96B07B50DA}" type="presParOf" srcId="{E3488F12-9026-48E2-BD55-64435896B09C}" destId="{24F84811-BC91-4487-83EB-D8698208E77E}" srcOrd="1" destOrd="0" presId="urn:microsoft.com/office/officeart/2005/8/layout/list1"/>
    <dgm:cxn modelId="{5AEF14CE-041C-48C1-8884-725CA0375B9E}" type="presParOf" srcId="{29959C51-1B1A-46E3-8499-7F7E830FA7D7}" destId="{85C8750D-374B-4C98-A459-005AA4EEE23F}" srcOrd="1" destOrd="0" presId="urn:microsoft.com/office/officeart/2005/8/layout/list1"/>
    <dgm:cxn modelId="{AFDF8A03-A5BC-4D02-8E26-B774BF315832}" type="presParOf" srcId="{29959C51-1B1A-46E3-8499-7F7E830FA7D7}" destId="{88565E3F-AA79-4999-8D84-B1285EC06A1B}" srcOrd="2" destOrd="0" presId="urn:microsoft.com/office/officeart/2005/8/layout/list1"/>
    <dgm:cxn modelId="{3F035956-7F16-481B-BF4D-6432AC5528DC}" type="presParOf" srcId="{29959C51-1B1A-46E3-8499-7F7E830FA7D7}" destId="{27059D93-B63E-4734-A100-9B788E312875}" srcOrd="3" destOrd="0" presId="urn:microsoft.com/office/officeart/2005/8/layout/list1"/>
    <dgm:cxn modelId="{5EF44F55-874D-4209-869E-7C8E06D8E6AE}" type="presParOf" srcId="{29959C51-1B1A-46E3-8499-7F7E830FA7D7}" destId="{9931263A-79E5-4386-B69D-30B7E30120DC}" srcOrd="4" destOrd="0" presId="urn:microsoft.com/office/officeart/2005/8/layout/list1"/>
    <dgm:cxn modelId="{F59DD9CD-545F-4292-94C9-D7C4401EDD05}" type="presParOf" srcId="{9931263A-79E5-4386-B69D-30B7E30120DC}" destId="{928E2E43-7D64-4619-93C3-64D6491345DF}" srcOrd="0" destOrd="0" presId="urn:microsoft.com/office/officeart/2005/8/layout/list1"/>
    <dgm:cxn modelId="{DDAB4FAF-434C-44D9-970B-0197A1842E26}" type="presParOf" srcId="{9931263A-79E5-4386-B69D-30B7E30120DC}" destId="{D53BC62F-1BAE-4497-B86D-6B00EAA87CAB}" srcOrd="1" destOrd="0" presId="urn:microsoft.com/office/officeart/2005/8/layout/list1"/>
    <dgm:cxn modelId="{FC245F21-632B-4286-97B2-363F2C943D32}" type="presParOf" srcId="{29959C51-1B1A-46E3-8499-7F7E830FA7D7}" destId="{3CB5230F-ADF7-4A16-B0E6-482933B08811}" srcOrd="5" destOrd="0" presId="urn:microsoft.com/office/officeart/2005/8/layout/list1"/>
    <dgm:cxn modelId="{CE4BAE9E-C58E-4F6C-AEC1-048E13BFE511}" type="presParOf" srcId="{29959C51-1B1A-46E3-8499-7F7E830FA7D7}" destId="{712E5790-49E2-452E-A0A3-2AC2E2971213}" srcOrd="6" destOrd="0" presId="urn:microsoft.com/office/officeart/2005/8/layout/list1"/>
    <dgm:cxn modelId="{B574BC17-F8F0-448C-A3D1-FCF482AB54DB}" type="presParOf" srcId="{29959C51-1B1A-46E3-8499-7F7E830FA7D7}" destId="{482CB7C1-0D19-4FEB-BB51-702FF4091A7A}" srcOrd="7" destOrd="0" presId="urn:microsoft.com/office/officeart/2005/8/layout/list1"/>
    <dgm:cxn modelId="{20A16FA5-F973-4F86-8F35-755B146FC441}" type="presParOf" srcId="{29959C51-1B1A-46E3-8499-7F7E830FA7D7}" destId="{0571AB6D-FDC0-49C9-B557-4E3AAB338EA2}" srcOrd="8" destOrd="0" presId="urn:microsoft.com/office/officeart/2005/8/layout/list1"/>
    <dgm:cxn modelId="{AA105E59-6CA1-4EEF-B819-DA3EBC1E7734}" type="presParOf" srcId="{0571AB6D-FDC0-49C9-B557-4E3AAB338EA2}" destId="{8E6D5445-3F37-4A96-A861-81EC66207379}" srcOrd="0" destOrd="0" presId="urn:microsoft.com/office/officeart/2005/8/layout/list1"/>
    <dgm:cxn modelId="{78A18A59-B3D5-4B7F-ABA6-721DC9648BD0}" type="presParOf" srcId="{0571AB6D-FDC0-49C9-B557-4E3AAB338EA2}" destId="{0041C214-0163-4C52-B009-5002CA8FC401}" srcOrd="1" destOrd="0" presId="urn:microsoft.com/office/officeart/2005/8/layout/list1"/>
    <dgm:cxn modelId="{7A123ECA-42DD-4BBC-B806-FCCD67243A8F}" type="presParOf" srcId="{29959C51-1B1A-46E3-8499-7F7E830FA7D7}" destId="{0884CC74-6133-4B58-9146-B7908E41E04E}" srcOrd="9" destOrd="0" presId="urn:microsoft.com/office/officeart/2005/8/layout/list1"/>
    <dgm:cxn modelId="{8A79E13F-D849-4527-AE76-A4D3FF155FAD}" type="presParOf" srcId="{29959C51-1B1A-46E3-8499-7F7E830FA7D7}" destId="{0ADBA623-282B-419C-A42A-5CAFBD1B713F}" srcOrd="10" destOrd="0" presId="urn:microsoft.com/office/officeart/2005/8/layout/list1"/>
    <dgm:cxn modelId="{E7E16A53-8A91-42B4-A424-054D7D77C3B1}" type="presParOf" srcId="{29959C51-1B1A-46E3-8499-7F7E830FA7D7}" destId="{34539AFC-391F-4752-9857-E38C9FACB311}" srcOrd="11" destOrd="0" presId="urn:microsoft.com/office/officeart/2005/8/layout/list1"/>
    <dgm:cxn modelId="{F55757F8-362D-4DCE-9101-65745525B11C}" type="presParOf" srcId="{29959C51-1B1A-46E3-8499-7F7E830FA7D7}" destId="{5B82EDA8-054A-4335-ADCD-B747F71CBBEC}" srcOrd="12" destOrd="0" presId="urn:microsoft.com/office/officeart/2005/8/layout/list1"/>
    <dgm:cxn modelId="{40CAD12D-7559-437D-81D8-DF421F87B69D}" type="presParOf" srcId="{5B82EDA8-054A-4335-ADCD-B747F71CBBEC}" destId="{8FEAC72C-31E7-4EF9-ACA6-794314F8E57B}" srcOrd="0" destOrd="0" presId="urn:microsoft.com/office/officeart/2005/8/layout/list1"/>
    <dgm:cxn modelId="{C5118AC1-1ADD-486E-A18B-B1770183B2C7}" type="presParOf" srcId="{5B82EDA8-054A-4335-ADCD-B747F71CBBEC}" destId="{29EBDFCE-0562-4EA5-B4D2-E529D34A9957}" srcOrd="1" destOrd="0" presId="urn:microsoft.com/office/officeart/2005/8/layout/list1"/>
    <dgm:cxn modelId="{FC0F4B43-B2E5-4174-997C-713A031D07A4}" type="presParOf" srcId="{29959C51-1B1A-46E3-8499-7F7E830FA7D7}" destId="{ABEF5E51-4C22-4017-81A3-0C3F152EC1CE}" srcOrd="13" destOrd="0" presId="urn:microsoft.com/office/officeart/2005/8/layout/list1"/>
    <dgm:cxn modelId="{C1E290B0-557D-4E2D-9A95-A44924C2A936}" type="presParOf" srcId="{29959C51-1B1A-46E3-8499-7F7E830FA7D7}" destId="{F596EC29-F166-4162-85DB-CB6F6981720F}"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F795089-5238-4C99-A5D7-E296122F7DA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3648976-5D9A-4675-8EFC-D5B031EC481D}">
      <dgm:prSet phldrT="[Text]">
        <dgm:style>
          <a:lnRef idx="0">
            <a:schemeClr val="accent3"/>
          </a:lnRef>
          <a:fillRef idx="3">
            <a:schemeClr val="accent3"/>
          </a:fillRef>
          <a:effectRef idx="3">
            <a:schemeClr val="accent3"/>
          </a:effectRef>
          <a:fontRef idx="minor">
            <a:schemeClr val="lt1"/>
          </a:fontRef>
        </dgm:style>
      </dgm:prSet>
      <dgm:spPr/>
      <dgm:t>
        <a:bodyPr/>
        <a:lstStyle/>
        <a:p>
          <a:r>
            <a:rPr lang="en-US" dirty="0" smtClean="0"/>
            <a:t>Quick, useful, inexpensive</a:t>
          </a:r>
          <a:endParaRPr lang="en-US" dirty="0"/>
        </a:p>
      </dgm:t>
    </dgm:pt>
    <dgm:pt modelId="{6EE6BFA0-7FD1-485B-AAA5-B431E0755AAB}" type="parTrans" cxnId="{D17778B2-ECB3-431F-833E-FD244007205D}">
      <dgm:prSet/>
      <dgm:spPr/>
      <dgm:t>
        <a:bodyPr/>
        <a:lstStyle/>
        <a:p>
          <a:endParaRPr lang="en-US"/>
        </a:p>
      </dgm:t>
    </dgm:pt>
    <dgm:pt modelId="{708FFA24-087D-429F-A502-F9C20BAC6501}" type="sibTrans" cxnId="{D17778B2-ECB3-431F-833E-FD244007205D}">
      <dgm:prSet/>
      <dgm:spPr/>
      <dgm:t>
        <a:bodyPr/>
        <a:lstStyle/>
        <a:p>
          <a:endParaRPr lang="en-US"/>
        </a:p>
      </dgm:t>
    </dgm:pt>
    <dgm:pt modelId="{2F8287C1-584D-4515-8EE9-DF72BE6405BD}">
      <dgm:prSet phldrT="[Text]">
        <dgm:style>
          <a:lnRef idx="0">
            <a:schemeClr val="accent3"/>
          </a:lnRef>
          <a:fillRef idx="3">
            <a:schemeClr val="accent3"/>
          </a:fillRef>
          <a:effectRef idx="3">
            <a:schemeClr val="accent3"/>
          </a:effectRef>
          <a:fontRef idx="minor">
            <a:schemeClr val="lt1"/>
          </a:fontRef>
        </dgm:style>
      </dgm:prSet>
      <dgm:spPr/>
      <dgm:t>
        <a:bodyPr/>
        <a:lstStyle/>
        <a:p>
          <a:r>
            <a:rPr lang="en-US" dirty="0" smtClean="0"/>
            <a:t>Solves a common business need</a:t>
          </a:r>
          <a:endParaRPr lang="en-US" dirty="0"/>
        </a:p>
      </dgm:t>
    </dgm:pt>
    <dgm:pt modelId="{C54DA5CD-0129-46D2-A0C8-76D59883E029}" type="parTrans" cxnId="{57A2882A-02A3-46E3-856C-FF87DB0299A1}">
      <dgm:prSet/>
      <dgm:spPr/>
      <dgm:t>
        <a:bodyPr/>
        <a:lstStyle/>
        <a:p>
          <a:endParaRPr lang="en-US"/>
        </a:p>
      </dgm:t>
    </dgm:pt>
    <dgm:pt modelId="{026F93A3-8F06-4C28-89ED-E0FB4508F458}" type="sibTrans" cxnId="{57A2882A-02A3-46E3-856C-FF87DB0299A1}">
      <dgm:prSet/>
      <dgm:spPr/>
      <dgm:t>
        <a:bodyPr/>
        <a:lstStyle/>
        <a:p>
          <a:endParaRPr lang="en-US"/>
        </a:p>
      </dgm:t>
    </dgm:pt>
    <dgm:pt modelId="{88EC29C6-DBC1-457B-A1C6-8F09693976D0}">
      <dgm:prSet phldrT="[Text]">
        <dgm:style>
          <a:lnRef idx="0">
            <a:schemeClr val="accent3"/>
          </a:lnRef>
          <a:fillRef idx="3">
            <a:schemeClr val="accent3"/>
          </a:fillRef>
          <a:effectRef idx="3">
            <a:schemeClr val="accent3"/>
          </a:effectRef>
          <a:fontRef idx="minor">
            <a:schemeClr val="lt1"/>
          </a:fontRef>
        </dgm:style>
      </dgm:prSet>
      <dgm:spPr/>
      <dgm:t>
        <a:bodyPr/>
        <a:lstStyle/>
        <a:p>
          <a:r>
            <a:rPr lang="en-US" dirty="0" smtClean="0"/>
            <a:t>AKA SharePoint Composite, Mashup</a:t>
          </a:r>
          <a:endParaRPr lang="en-US" dirty="0"/>
        </a:p>
      </dgm:t>
    </dgm:pt>
    <dgm:pt modelId="{8517493A-C29E-4155-B711-06EC06A074D1}" type="parTrans" cxnId="{3E1A4A2A-3927-44D6-BB95-6401759895EC}">
      <dgm:prSet/>
      <dgm:spPr/>
      <dgm:t>
        <a:bodyPr/>
        <a:lstStyle/>
        <a:p>
          <a:endParaRPr lang="en-US"/>
        </a:p>
      </dgm:t>
    </dgm:pt>
    <dgm:pt modelId="{42A29060-002A-4927-A644-2F4D0655F5BE}" type="sibTrans" cxnId="{3E1A4A2A-3927-44D6-BB95-6401759895EC}">
      <dgm:prSet/>
      <dgm:spPr/>
      <dgm:t>
        <a:bodyPr/>
        <a:lstStyle/>
        <a:p>
          <a:endParaRPr lang="en-US"/>
        </a:p>
      </dgm:t>
    </dgm:pt>
    <dgm:pt modelId="{29959C51-1B1A-46E3-8499-7F7E830FA7D7}" type="pres">
      <dgm:prSet presAssocID="{EF795089-5238-4C99-A5D7-E296122F7DA4}" presName="linear" presStyleCnt="0">
        <dgm:presLayoutVars>
          <dgm:dir/>
          <dgm:animLvl val="lvl"/>
          <dgm:resizeHandles val="exact"/>
        </dgm:presLayoutVars>
      </dgm:prSet>
      <dgm:spPr/>
      <dgm:t>
        <a:bodyPr/>
        <a:lstStyle/>
        <a:p>
          <a:endParaRPr lang="en-US"/>
        </a:p>
      </dgm:t>
    </dgm:pt>
    <dgm:pt modelId="{E3488F12-9026-48E2-BD55-64435896B09C}" type="pres">
      <dgm:prSet presAssocID="{43648976-5D9A-4675-8EFC-D5B031EC481D}" presName="parentLin" presStyleCnt="0"/>
      <dgm:spPr/>
    </dgm:pt>
    <dgm:pt modelId="{68998A1C-17F5-4BD0-B3CD-2869F9950844}" type="pres">
      <dgm:prSet presAssocID="{43648976-5D9A-4675-8EFC-D5B031EC481D}" presName="parentLeftMargin" presStyleLbl="node1" presStyleIdx="0" presStyleCnt="3"/>
      <dgm:spPr/>
      <dgm:t>
        <a:bodyPr/>
        <a:lstStyle/>
        <a:p>
          <a:endParaRPr lang="en-US"/>
        </a:p>
      </dgm:t>
    </dgm:pt>
    <dgm:pt modelId="{24F84811-BC91-4487-83EB-D8698208E77E}" type="pres">
      <dgm:prSet presAssocID="{43648976-5D9A-4675-8EFC-D5B031EC481D}" presName="parentText" presStyleLbl="node1" presStyleIdx="0" presStyleCnt="3">
        <dgm:presLayoutVars>
          <dgm:chMax val="0"/>
          <dgm:bulletEnabled val="1"/>
        </dgm:presLayoutVars>
      </dgm:prSet>
      <dgm:spPr/>
      <dgm:t>
        <a:bodyPr/>
        <a:lstStyle/>
        <a:p>
          <a:endParaRPr lang="en-US"/>
        </a:p>
      </dgm:t>
    </dgm:pt>
    <dgm:pt modelId="{85C8750D-374B-4C98-A459-005AA4EEE23F}" type="pres">
      <dgm:prSet presAssocID="{43648976-5D9A-4675-8EFC-D5B031EC481D}" presName="negativeSpace" presStyleCnt="0"/>
      <dgm:spPr/>
    </dgm:pt>
    <dgm:pt modelId="{88565E3F-AA79-4999-8D84-B1285EC06A1B}" type="pres">
      <dgm:prSet presAssocID="{43648976-5D9A-4675-8EFC-D5B031EC481D}" presName="childText" presStyleLbl="conFgAcc1" presStyleIdx="0" presStyleCnt="3">
        <dgm:presLayoutVars>
          <dgm:bulletEnabled val="1"/>
        </dgm:presLayoutVars>
      </dgm:prSet>
      <dgm:spPr/>
    </dgm:pt>
    <dgm:pt modelId="{27059D93-B63E-4734-A100-9B788E312875}" type="pres">
      <dgm:prSet presAssocID="{708FFA24-087D-429F-A502-F9C20BAC6501}" presName="spaceBetweenRectangles" presStyleCnt="0"/>
      <dgm:spPr/>
    </dgm:pt>
    <dgm:pt modelId="{9931263A-79E5-4386-B69D-30B7E30120DC}" type="pres">
      <dgm:prSet presAssocID="{2F8287C1-584D-4515-8EE9-DF72BE6405BD}" presName="parentLin" presStyleCnt="0"/>
      <dgm:spPr/>
    </dgm:pt>
    <dgm:pt modelId="{928E2E43-7D64-4619-93C3-64D6491345DF}" type="pres">
      <dgm:prSet presAssocID="{2F8287C1-584D-4515-8EE9-DF72BE6405BD}" presName="parentLeftMargin" presStyleLbl="node1" presStyleIdx="0" presStyleCnt="3"/>
      <dgm:spPr/>
      <dgm:t>
        <a:bodyPr/>
        <a:lstStyle/>
        <a:p>
          <a:endParaRPr lang="en-US"/>
        </a:p>
      </dgm:t>
    </dgm:pt>
    <dgm:pt modelId="{D53BC62F-1BAE-4497-B86D-6B00EAA87CAB}" type="pres">
      <dgm:prSet presAssocID="{2F8287C1-584D-4515-8EE9-DF72BE6405BD}" presName="parentText" presStyleLbl="node1" presStyleIdx="1" presStyleCnt="3">
        <dgm:presLayoutVars>
          <dgm:chMax val="0"/>
          <dgm:bulletEnabled val="1"/>
        </dgm:presLayoutVars>
      </dgm:prSet>
      <dgm:spPr/>
      <dgm:t>
        <a:bodyPr/>
        <a:lstStyle/>
        <a:p>
          <a:endParaRPr lang="en-US"/>
        </a:p>
      </dgm:t>
    </dgm:pt>
    <dgm:pt modelId="{3CB5230F-ADF7-4A16-B0E6-482933B08811}" type="pres">
      <dgm:prSet presAssocID="{2F8287C1-584D-4515-8EE9-DF72BE6405BD}" presName="negativeSpace" presStyleCnt="0"/>
      <dgm:spPr/>
    </dgm:pt>
    <dgm:pt modelId="{712E5790-49E2-452E-A0A3-2AC2E2971213}" type="pres">
      <dgm:prSet presAssocID="{2F8287C1-584D-4515-8EE9-DF72BE6405BD}" presName="childText" presStyleLbl="conFgAcc1" presStyleIdx="1" presStyleCnt="3">
        <dgm:presLayoutVars>
          <dgm:bulletEnabled val="1"/>
        </dgm:presLayoutVars>
      </dgm:prSet>
      <dgm:spPr/>
    </dgm:pt>
    <dgm:pt modelId="{482CB7C1-0D19-4FEB-BB51-702FF4091A7A}" type="pres">
      <dgm:prSet presAssocID="{026F93A3-8F06-4C28-89ED-E0FB4508F458}" presName="spaceBetweenRectangles" presStyleCnt="0"/>
      <dgm:spPr/>
    </dgm:pt>
    <dgm:pt modelId="{0571AB6D-FDC0-49C9-B557-4E3AAB338EA2}" type="pres">
      <dgm:prSet presAssocID="{88EC29C6-DBC1-457B-A1C6-8F09693976D0}" presName="parentLin" presStyleCnt="0"/>
      <dgm:spPr/>
    </dgm:pt>
    <dgm:pt modelId="{8E6D5445-3F37-4A96-A861-81EC66207379}" type="pres">
      <dgm:prSet presAssocID="{88EC29C6-DBC1-457B-A1C6-8F09693976D0}" presName="parentLeftMargin" presStyleLbl="node1" presStyleIdx="1" presStyleCnt="3"/>
      <dgm:spPr/>
      <dgm:t>
        <a:bodyPr/>
        <a:lstStyle/>
        <a:p>
          <a:endParaRPr lang="en-US"/>
        </a:p>
      </dgm:t>
    </dgm:pt>
    <dgm:pt modelId="{0041C214-0163-4C52-B009-5002CA8FC401}" type="pres">
      <dgm:prSet presAssocID="{88EC29C6-DBC1-457B-A1C6-8F09693976D0}" presName="parentText" presStyleLbl="node1" presStyleIdx="2" presStyleCnt="3">
        <dgm:presLayoutVars>
          <dgm:chMax val="0"/>
          <dgm:bulletEnabled val="1"/>
        </dgm:presLayoutVars>
      </dgm:prSet>
      <dgm:spPr/>
      <dgm:t>
        <a:bodyPr/>
        <a:lstStyle/>
        <a:p>
          <a:endParaRPr lang="en-US"/>
        </a:p>
      </dgm:t>
    </dgm:pt>
    <dgm:pt modelId="{0884CC74-6133-4B58-9146-B7908E41E04E}" type="pres">
      <dgm:prSet presAssocID="{88EC29C6-DBC1-457B-A1C6-8F09693976D0}" presName="negativeSpace" presStyleCnt="0"/>
      <dgm:spPr/>
    </dgm:pt>
    <dgm:pt modelId="{0ADBA623-282B-419C-A42A-5CAFBD1B713F}" type="pres">
      <dgm:prSet presAssocID="{88EC29C6-DBC1-457B-A1C6-8F09693976D0}" presName="childText" presStyleLbl="conFgAcc1" presStyleIdx="2" presStyleCnt="3">
        <dgm:presLayoutVars>
          <dgm:bulletEnabled val="1"/>
        </dgm:presLayoutVars>
      </dgm:prSet>
      <dgm:spPr/>
    </dgm:pt>
  </dgm:ptLst>
  <dgm:cxnLst>
    <dgm:cxn modelId="{D0C63043-A1E0-4230-A02C-A0F0193B99A1}" type="presOf" srcId="{43648976-5D9A-4675-8EFC-D5B031EC481D}" destId="{24F84811-BC91-4487-83EB-D8698208E77E}" srcOrd="1" destOrd="0" presId="urn:microsoft.com/office/officeart/2005/8/layout/list1"/>
    <dgm:cxn modelId="{D7F7E3C8-E1E7-4182-BB40-7273B2170070}" type="presOf" srcId="{2F8287C1-584D-4515-8EE9-DF72BE6405BD}" destId="{928E2E43-7D64-4619-93C3-64D6491345DF}" srcOrd="0" destOrd="0" presId="urn:microsoft.com/office/officeart/2005/8/layout/list1"/>
    <dgm:cxn modelId="{CD2D5457-537D-4232-B69C-0CCCC4C80262}" type="presOf" srcId="{2F8287C1-584D-4515-8EE9-DF72BE6405BD}" destId="{D53BC62F-1BAE-4497-B86D-6B00EAA87CAB}" srcOrd="1" destOrd="0" presId="urn:microsoft.com/office/officeart/2005/8/layout/list1"/>
    <dgm:cxn modelId="{B8A0BC8D-4EDF-49C1-A1B1-CDCDC26CF66F}" type="presOf" srcId="{88EC29C6-DBC1-457B-A1C6-8F09693976D0}" destId="{0041C214-0163-4C52-B009-5002CA8FC401}" srcOrd="1" destOrd="0" presId="urn:microsoft.com/office/officeart/2005/8/layout/list1"/>
    <dgm:cxn modelId="{F2180661-82D4-4B60-AD14-9CE327F5C4B3}" type="presOf" srcId="{88EC29C6-DBC1-457B-A1C6-8F09693976D0}" destId="{8E6D5445-3F37-4A96-A861-81EC66207379}" srcOrd="0" destOrd="0" presId="urn:microsoft.com/office/officeart/2005/8/layout/list1"/>
    <dgm:cxn modelId="{3E1A4A2A-3927-44D6-BB95-6401759895EC}" srcId="{EF795089-5238-4C99-A5D7-E296122F7DA4}" destId="{88EC29C6-DBC1-457B-A1C6-8F09693976D0}" srcOrd="2" destOrd="0" parTransId="{8517493A-C29E-4155-B711-06EC06A074D1}" sibTransId="{42A29060-002A-4927-A644-2F4D0655F5BE}"/>
    <dgm:cxn modelId="{590910A8-D876-49F0-8D12-E230A62510AB}" type="presOf" srcId="{43648976-5D9A-4675-8EFC-D5B031EC481D}" destId="{68998A1C-17F5-4BD0-B3CD-2869F9950844}" srcOrd="0" destOrd="0" presId="urn:microsoft.com/office/officeart/2005/8/layout/list1"/>
    <dgm:cxn modelId="{57A2882A-02A3-46E3-856C-FF87DB0299A1}" srcId="{EF795089-5238-4C99-A5D7-E296122F7DA4}" destId="{2F8287C1-584D-4515-8EE9-DF72BE6405BD}" srcOrd="1" destOrd="0" parTransId="{C54DA5CD-0129-46D2-A0C8-76D59883E029}" sibTransId="{026F93A3-8F06-4C28-89ED-E0FB4508F458}"/>
    <dgm:cxn modelId="{D17778B2-ECB3-431F-833E-FD244007205D}" srcId="{EF795089-5238-4C99-A5D7-E296122F7DA4}" destId="{43648976-5D9A-4675-8EFC-D5B031EC481D}" srcOrd="0" destOrd="0" parTransId="{6EE6BFA0-7FD1-485B-AAA5-B431E0755AAB}" sibTransId="{708FFA24-087D-429F-A502-F9C20BAC6501}"/>
    <dgm:cxn modelId="{C86FAF79-86E9-409F-94CE-B50A96DB58D1}" type="presOf" srcId="{EF795089-5238-4C99-A5D7-E296122F7DA4}" destId="{29959C51-1B1A-46E3-8499-7F7E830FA7D7}" srcOrd="0" destOrd="0" presId="urn:microsoft.com/office/officeart/2005/8/layout/list1"/>
    <dgm:cxn modelId="{996DFAD8-AB13-4DDD-9146-D1C5555AA6F9}" type="presParOf" srcId="{29959C51-1B1A-46E3-8499-7F7E830FA7D7}" destId="{E3488F12-9026-48E2-BD55-64435896B09C}" srcOrd="0" destOrd="0" presId="urn:microsoft.com/office/officeart/2005/8/layout/list1"/>
    <dgm:cxn modelId="{EB51D87D-B334-4B14-A3D7-904B1843AE09}" type="presParOf" srcId="{E3488F12-9026-48E2-BD55-64435896B09C}" destId="{68998A1C-17F5-4BD0-B3CD-2869F9950844}" srcOrd="0" destOrd="0" presId="urn:microsoft.com/office/officeart/2005/8/layout/list1"/>
    <dgm:cxn modelId="{E6A8ADB3-D124-4E7D-9848-3F25086A9F3B}" type="presParOf" srcId="{E3488F12-9026-48E2-BD55-64435896B09C}" destId="{24F84811-BC91-4487-83EB-D8698208E77E}" srcOrd="1" destOrd="0" presId="urn:microsoft.com/office/officeart/2005/8/layout/list1"/>
    <dgm:cxn modelId="{332A8F34-4882-4C32-BC00-FB919245F044}" type="presParOf" srcId="{29959C51-1B1A-46E3-8499-7F7E830FA7D7}" destId="{85C8750D-374B-4C98-A459-005AA4EEE23F}" srcOrd="1" destOrd="0" presId="urn:microsoft.com/office/officeart/2005/8/layout/list1"/>
    <dgm:cxn modelId="{76A5B688-B21B-4AFD-9CAB-4D120EB8E827}" type="presParOf" srcId="{29959C51-1B1A-46E3-8499-7F7E830FA7D7}" destId="{88565E3F-AA79-4999-8D84-B1285EC06A1B}" srcOrd="2" destOrd="0" presId="urn:microsoft.com/office/officeart/2005/8/layout/list1"/>
    <dgm:cxn modelId="{66C60B6C-E53F-4364-9E41-796DD2CED369}" type="presParOf" srcId="{29959C51-1B1A-46E3-8499-7F7E830FA7D7}" destId="{27059D93-B63E-4734-A100-9B788E312875}" srcOrd="3" destOrd="0" presId="urn:microsoft.com/office/officeart/2005/8/layout/list1"/>
    <dgm:cxn modelId="{B2D9C74A-AA86-4C7C-8E81-A1905FD81C9C}" type="presParOf" srcId="{29959C51-1B1A-46E3-8499-7F7E830FA7D7}" destId="{9931263A-79E5-4386-B69D-30B7E30120DC}" srcOrd="4" destOrd="0" presId="urn:microsoft.com/office/officeart/2005/8/layout/list1"/>
    <dgm:cxn modelId="{326F8C96-D2E6-4ABF-B9E5-75915B7C7E62}" type="presParOf" srcId="{9931263A-79E5-4386-B69D-30B7E30120DC}" destId="{928E2E43-7D64-4619-93C3-64D6491345DF}" srcOrd="0" destOrd="0" presId="urn:microsoft.com/office/officeart/2005/8/layout/list1"/>
    <dgm:cxn modelId="{5B58EE25-22AE-448C-BC9F-03D75DD11A40}" type="presParOf" srcId="{9931263A-79E5-4386-B69D-30B7E30120DC}" destId="{D53BC62F-1BAE-4497-B86D-6B00EAA87CAB}" srcOrd="1" destOrd="0" presId="urn:microsoft.com/office/officeart/2005/8/layout/list1"/>
    <dgm:cxn modelId="{EEFCBDF2-83A7-4006-97B6-5BD85360D224}" type="presParOf" srcId="{29959C51-1B1A-46E3-8499-7F7E830FA7D7}" destId="{3CB5230F-ADF7-4A16-B0E6-482933B08811}" srcOrd="5" destOrd="0" presId="urn:microsoft.com/office/officeart/2005/8/layout/list1"/>
    <dgm:cxn modelId="{AC6E488C-3AC5-4DAA-BF1A-7246E532C9EE}" type="presParOf" srcId="{29959C51-1B1A-46E3-8499-7F7E830FA7D7}" destId="{712E5790-49E2-452E-A0A3-2AC2E2971213}" srcOrd="6" destOrd="0" presId="urn:microsoft.com/office/officeart/2005/8/layout/list1"/>
    <dgm:cxn modelId="{C692469D-868B-4AE7-A35E-F8FB01706D34}" type="presParOf" srcId="{29959C51-1B1A-46E3-8499-7F7E830FA7D7}" destId="{482CB7C1-0D19-4FEB-BB51-702FF4091A7A}" srcOrd="7" destOrd="0" presId="urn:microsoft.com/office/officeart/2005/8/layout/list1"/>
    <dgm:cxn modelId="{E085DBBC-A65C-4E59-A41D-371C3D7993DD}" type="presParOf" srcId="{29959C51-1B1A-46E3-8499-7F7E830FA7D7}" destId="{0571AB6D-FDC0-49C9-B557-4E3AAB338EA2}" srcOrd="8" destOrd="0" presId="urn:microsoft.com/office/officeart/2005/8/layout/list1"/>
    <dgm:cxn modelId="{E2F02933-1635-496B-9922-20AD40ED4ED3}" type="presParOf" srcId="{0571AB6D-FDC0-49C9-B557-4E3AAB338EA2}" destId="{8E6D5445-3F37-4A96-A861-81EC66207379}" srcOrd="0" destOrd="0" presId="urn:microsoft.com/office/officeart/2005/8/layout/list1"/>
    <dgm:cxn modelId="{6A4A722A-9A50-4AA8-843A-7108A5923636}" type="presParOf" srcId="{0571AB6D-FDC0-49C9-B557-4E3AAB338EA2}" destId="{0041C214-0163-4C52-B009-5002CA8FC401}" srcOrd="1" destOrd="0" presId="urn:microsoft.com/office/officeart/2005/8/layout/list1"/>
    <dgm:cxn modelId="{8F12F8CF-EDE3-4590-8AD4-15A423D6296A}" type="presParOf" srcId="{29959C51-1B1A-46E3-8499-7F7E830FA7D7}" destId="{0884CC74-6133-4B58-9146-B7908E41E04E}" srcOrd="9" destOrd="0" presId="urn:microsoft.com/office/officeart/2005/8/layout/list1"/>
    <dgm:cxn modelId="{5E0B22C4-77AE-4B81-8D2C-44AE95F25D79}" type="presParOf" srcId="{29959C51-1B1A-46E3-8499-7F7E830FA7D7}" destId="{0ADBA623-282B-419C-A42A-5CAFBD1B713F}"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6104239-5842-467B-A09D-4193CE28CF54}"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8897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447485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207224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A6104239-5842-467B-A09D-4193CE28CF54}"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479499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D21AEA4E-C8DD-4389-8732-D0D2DA46074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425420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976458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6921193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12044766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4316656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6718303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7820601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74038197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6866396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94615986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43484635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71763774"/>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266874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5912841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0817395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2813206"/>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06511037"/>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04770808"/>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42524083"/>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6974818"/>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740713217"/>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706754941"/>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93275784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42876999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1879119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747131577"/>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444767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76961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320042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499548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808595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242853437"/>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8.png"/><Relationship Id="rId1" Type="http://schemas.openxmlformats.org/officeDocument/2006/relationships/slideLayout" Target="../slideLayouts/slideLayout39.xml"/><Relationship Id="rId6" Type="http://schemas.openxmlformats.org/officeDocument/2006/relationships/image" Target="../media/image11.gif"/><Relationship Id="rId5" Type="http://schemas.openxmlformats.org/officeDocument/2006/relationships/hyperlink" Target="http://chinacabinetplans.com/wp-content/uploads/Wood-Cabinet-Plans.gif" TargetMode="Externa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3" Type="http://schemas.openxmlformats.org/officeDocument/2006/relationships/hyperlink" Target="http://technet.microsoft.com/en-us/sharepoint/dn594430" TargetMode="External"/><Relationship Id="rId2" Type="http://schemas.openxmlformats.org/officeDocument/2006/relationships/image" Target="../media/image13.png"/><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39.xml"/><Relationship Id="rId4" Type="http://schemas.openxmlformats.org/officeDocument/2006/relationships/hyperlink" Target="https://onedrive.live.com/redir?resid=471B0A4925C28D6D!4752&amp;authkey=!ADxYQxXSYa1c7HU&amp;ithint=file,.docx"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3" Type="http://schemas.openxmlformats.org/officeDocument/2006/relationships/hyperlink" Target="http://technet.microsoft.com/en-us/sharepoint/dn594430" TargetMode="External"/><Relationship Id="rId7" Type="http://schemas.openxmlformats.org/officeDocument/2006/relationships/hyperlink" Target="http://aka.ms/learn365" TargetMode="External"/><Relationship Id="rId2" Type="http://schemas.openxmlformats.org/officeDocument/2006/relationships/hyperlink" Target="http://sharepoint-videos.com/" TargetMode="External"/><Relationship Id="rId1" Type="http://schemas.openxmlformats.org/officeDocument/2006/relationships/slideLayout" Target="../slideLayouts/slideLayout39.xml"/><Relationship Id="rId6" Type="http://schemas.openxmlformats.org/officeDocument/2006/relationships/hyperlink" Target="http://technet.microsoft.com/en-us/office365/dn342872" TargetMode="External"/><Relationship Id="rId5" Type="http://schemas.openxmlformats.org/officeDocument/2006/relationships/hyperlink" Target="http://office.microsoft.com/en-us/office-home-for-office-365-FX102821134.aspx" TargetMode="External"/><Relationship Id="rId4" Type="http://schemas.openxmlformats.org/officeDocument/2006/relationships/hyperlink" Target="http://www.gartner.com/it/page.jsp?id=1744514"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http://staticapp.icpsc.com/icp/loadimage.php/mogile/458223/baf9ee34123b83f232442a7bbdc8d0f4/image/png" TargetMode="Externa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t>
            </a:r>
            <a:r>
              <a:rPr lang="en-US" dirty="0"/>
              <a:t>Search Web Part</a:t>
            </a:r>
          </a:p>
        </p:txBody>
      </p:sp>
      <p:sp>
        <p:nvSpPr>
          <p:cNvPr id="3" name="Text Placeholder 2"/>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13585324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Citizen </a:t>
            </a:r>
            <a:r>
              <a:rPr lang="en-US" dirty="0"/>
              <a:t>Developers </a:t>
            </a:r>
            <a:r>
              <a:rPr lang="en-US" dirty="0" smtClean="0"/>
              <a:t>25% </a:t>
            </a:r>
            <a:r>
              <a:rPr lang="en-US" dirty="0"/>
              <a:t>of New Business Applications by </a:t>
            </a:r>
            <a:r>
              <a:rPr lang="en-US" dirty="0" smtClean="0"/>
              <a:t>2014”</a:t>
            </a:r>
            <a:r>
              <a:rPr lang="en-US" dirty="0"/>
              <a:t/>
            </a:r>
            <a:br>
              <a:rPr lang="en-US" dirty="0"/>
            </a:br>
            <a:endParaRPr lang="en-US" dirty="0"/>
          </a:p>
        </p:txBody>
      </p:sp>
      <p:sp>
        <p:nvSpPr>
          <p:cNvPr id="6" name="Text Placeholder 5"/>
          <p:cNvSpPr>
            <a:spLocks noGrp="1"/>
          </p:cNvSpPr>
          <p:nvPr>
            <p:ph type="body" sz="quarter" idx="10"/>
          </p:nvPr>
        </p:nvSpPr>
        <p:spPr>
          <a:xfrm>
            <a:off x="5761038" y="4868847"/>
            <a:ext cx="5486400" cy="627864"/>
          </a:xfrm>
        </p:spPr>
        <p:txBody>
          <a:bodyPr/>
          <a:lstStyle/>
          <a:p>
            <a:r>
              <a:rPr lang="en-US" b="1" dirty="0"/>
              <a:t>Gartner, July 14, </a:t>
            </a:r>
            <a:r>
              <a:rPr lang="en-US" b="1" dirty="0" smtClean="0"/>
              <a:t>2011</a:t>
            </a:r>
            <a:endParaRPr lang="en-US" b="1" dirty="0"/>
          </a:p>
        </p:txBody>
      </p:sp>
    </p:spTree>
    <p:extLst>
      <p:ext uri="{BB962C8B-B14F-4D97-AF65-F5344CB8AC3E}">
        <p14:creationId xmlns:p14="http://schemas.microsoft.com/office/powerpoint/2010/main" val="92322120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583" y="388585"/>
            <a:ext cx="11192828" cy="1165754"/>
          </a:xfrm>
        </p:spPr>
        <p:txBody>
          <a:bodyPr>
            <a:normAutofit fontScale="90000"/>
          </a:bodyPr>
          <a:lstStyle/>
          <a:p>
            <a:r>
              <a:rPr lang="en-US" dirty="0"/>
              <a:t>The </a:t>
            </a:r>
            <a:r>
              <a:rPr lang="en-US" dirty="0" smtClean="0"/>
              <a:t>SharePoint customization </a:t>
            </a:r>
            <a:r>
              <a:rPr lang="en-US" dirty="0"/>
              <a:t>continuum</a:t>
            </a:r>
          </a:p>
        </p:txBody>
      </p:sp>
      <p:pic>
        <p:nvPicPr>
          <p:cNvPr id="27" name="Picture 26"/>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310912" y="2773523"/>
            <a:ext cx="2623320" cy="1967211"/>
          </a:xfrm>
          <a:prstGeom prst="rect">
            <a:avLst/>
          </a:prstGeom>
        </p:spPr>
      </p:pic>
      <p:pic>
        <p:nvPicPr>
          <p:cNvPr id="28" name="Picture 2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2981" y="2773523"/>
            <a:ext cx="2623320" cy="1967211"/>
          </a:xfrm>
          <a:prstGeom prst="rect">
            <a:avLst/>
          </a:prstGeom>
        </p:spPr>
      </p:pic>
      <p:grpSp>
        <p:nvGrpSpPr>
          <p:cNvPr id="29" name="Group 28"/>
          <p:cNvGrpSpPr/>
          <p:nvPr/>
        </p:nvGrpSpPr>
        <p:grpSpPr>
          <a:xfrm>
            <a:off x="1347285" y="3216510"/>
            <a:ext cx="6840061" cy="466302"/>
            <a:chOff x="1024944" y="2286000"/>
            <a:chExt cx="5029200" cy="457200"/>
          </a:xfrm>
        </p:grpSpPr>
        <p:sp>
          <p:nvSpPr>
            <p:cNvPr id="30" name="Rectangle 29"/>
            <p:cNvSpPr/>
            <p:nvPr/>
          </p:nvSpPr>
          <p:spPr>
            <a:xfrm>
              <a:off x="1024944" y="2286000"/>
              <a:ext cx="1676400" cy="457200"/>
            </a:xfrm>
            <a:prstGeom prst="rect">
              <a:avLst/>
            </a:prstGeom>
            <a:solidFill>
              <a:srgbClr val="ECF1FA"/>
            </a:solidFill>
            <a:ln>
              <a:solidFill>
                <a:schemeClr val="tx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1" name="Rectangle 30"/>
            <p:cNvSpPr/>
            <p:nvPr/>
          </p:nvSpPr>
          <p:spPr>
            <a:xfrm>
              <a:off x="2701344" y="2286000"/>
              <a:ext cx="1676400" cy="457200"/>
            </a:xfrm>
            <a:prstGeom prst="rect">
              <a:avLst/>
            </a:prstGeom>
            <a:solidFill>
              <a:srgbClr val="C6D5F0"/>
            </a:solidFill>
            <a:ln>
              <a:solidFill>
                <a:schemeClr val="tx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32" name="Rectangle 31"/>
            <p:cNvSpPr/>
            <p:nvPr/>
          </p:nvSpPr>
          <p:spPr>
            <a:xfrm>
              <a:off x="4377744" y="2286000"/>
              <a:ext cx="1676400" cy="457200"/>
            </a:xfrm>
            <a:prstGeom prst="rect">
              <a:avLst/>
            </a:prstGeom>
            <a:solidFill>
              <a:schemeClr val="accent1">
                <a:tint val="66000"/>
                <a:satMod val="160000"/>
              </a:schemeClr>
            </a:solidFill>
            <a:ln>
              <a:solidFill>
                <a:schemeClr val="tx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grpSp>
      <p:cxnSp>
        <p:nvCxnSpPr>
          <p:cNvPr id="33" name="Straight Connector 32"/>
          <p:cNvCxnSpPr/>
          <p:nvPr/>
        </p:nvCxnSpPr>
        <p:spPr>
          <a:xfrm>
            <a:off x="3627305" y="1973040"/>
            <a:ext cx="0" cy="2486942"/>
          </a:xfrm>
          <a:prstGeom prst="line">
            <a:avLst/>
          </a:prstGeom>
          <a:ln w="76200">
            <a:solidFill>
              <a:schemeClr val="bg1">
                <a:lumMod val="50000"/>
              </a:schemeClr>
            </a:solidFill>
          </a:ln>
          <a:effectLst>
            <a:softEdge rad="31750"/>
          </a:effectLst>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05842" y="1973040"/>
            <a:ext cx="0" cy="2486942"/>
          </a:xfrm>
          <a:prstGeom prst="line">
            <a:avLst/>
          </a:prstGeom>
          <a:ln w="76200">
            <a:solidFill>
              <a:schemeClr val="bg1">
                <a:lumMod val="50000"/>
              </a:schemeClr>
            </a:solidFill>
          </a:ln>
          <a:effectLst>
            <a:softEdge rad="31750"/>
          </a:effectLst>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673324" y="1865207"/>
            <a:ext cx="1940844" cy="1220106"/>
          </a:xfrm>
          <a:prstGeom prst="rect">
            <a:avLst/>
          </a:prstGeom>
          <a:noFill/>
        </p:spPr>
        <p:txBody>
          <a:bodyPr wrap="none" lIns="111026" tIns="55513" rIns="111026" bIns="55513" rtlCol="0">
            <a:spAutoFit/>
          </a:bodyPr>
          <a:lstStyle/>
          <a:p>
            <a:pPr algn="r"/>
            <a:r>
              <a:rPr lang="en-US" b="1" dirty="0" smtClean="0">
                <a:solidFill>
                  <a:srgbClr val="505050"/>
                </a:solidFill>
              </a:rPr>
              <a:t>Customize</a:t>
            </a:r>
          </a:p>
          <a:p>
            <a:pPr algn="r"/>
            <a:r>
              <a:rPr lang="en-US" b="1" dirty="0" smtClean="0">
                <a:solidFill>
                  <a:srgbClr val="505050"/>
                </a:solidFill>
              </a:rPr>
              <a:t>Out-of-the-Box</a:t>
            </a:r>
            <a:endParaRPr lang="en-US" b="1" dirty="0">
              <a:solidFill>
                <a:srgbClr val="505050"/>
              </a:solidFill>
            </a:endParaRPr>
          </a:p>
          <a:p>
            <a:pPr algn="r"/>
            <a:r>
              <a:rPr lang="en-US" dirty="0" smtClean="0">
                <a:solidFill>
                  <a:srgbClr val="505050"/>
                </a:solidFill>
              </a:rPr>
              <a:t>(sites, docs, lists, </a:t>
            </a:r>
          </a:p>
          <a:p>
            <a:pPr algn="r"/>
            <a:r>
              <a:rPr lang="en-US" dirty="0" smtClean="0">
                <a:solidFill>
                  <a:srgbClr val="505050"/>
                </a:solidFill>
              </a:rPr>
              <a:t>social)</a:t>
            </a:r>
          </a:p>
        </p:txBody>
      </p:sp>
      <p:cxnSp>
        <p:nvCxnSpPr>
          <p:cNvPr id="36" name="Straight Connector 35"/>
          <p:cNvCxnSpPr/>
          <p:nvPr/>
        </p:nvCxnSpPr>
        <p:spPr>
          <a:xfrm>
            <a:off x="8187346" y="1973040"/>
            <a:ext cx="0" cy="2486942"/>
          </a:xfrm>
          <a:prstGeom prst="line">
            <a:avLst/>
          </a:prstGeom>
          <a:ln w="76200">
            <a:solidFill>
              <a:schemeClr val="bg1">
                <a:lumMod val="50000"/>
              </a:schemeClr>
            </a:solidFill>
          </a:ln>
          <a:effectLst>
            <a:softEdge rad="31750"/>
          </a:effectLst>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414458" y="1865207"/>
            <a:ext cx="1765091" cy="1220106"/>
          </a:xfrm>
          <a:prstGeom prst="rect">
            <a:avLst/>
          </a:prstGeom>
          <a:noFill/>
        </p:spPr>
        <p:txBody>
          <a:bodyPr wrap="none" lIns="111026" tIns="55513" rIns="111026" bIns="55513" rtlCol="0">
            <a:spAutoFit/>
          </a:bodyPr>
          <a:lstStyle/>
          <a:p>
            <a:pPr algn="r"/>
            <a:r>
              <a:rPr lang="en-US" b="1" dirty="0" smtClean="0">
                <a:solidFill>
                  <a:srgbClr val="505050"/>
                </a:solidFill>
              </a:rPr>
              <a:t>No-code</a:t>
            </a:r>
          </a:p>
          <a:p>
            <a:pPr algn="r"/>
            <a:r>
              <a:rPr lang="en-US" b="1" dirty="0" smtClean="0">
                <a:solidFill>
                  <a:srgbClr val="505050"/>
                </a:solidFill>
              </a:rPr>
              <a:t>solutions</a:t>
            </a:r>
          </a:p>
          <a:p>
            <a:pPr algn="r"/>
            <a:r>
              <a:rPr lang="en-US" dirty="0" smtClean="0">
                <a:solidFill>
                  <a:srgbClr val="505050"/>
                </a:solidFill>
              </a:rPr>
              <a:t>(Access, Excel,</a:t>
            </a:r>
          </a:p>
          <a:p>
            <a:pPr algn="r"/>
            <a:r>
              <a:rPr lang="en-US" dirty="0" smtClean="0">
                <a:solidFill>
                  <a:srgbClr val="505050"/>
                </a:solidFill>
              </a:rPr>
              <a:t>Workflow, BCS)</a:t>
            </a:r>
            <a:endParaRPr lang="en-US" dirty="0">
              <a:solidFill>
                <a:srgbClr val="505050"/>
              </a:solidFill>
            </a:endParaRPr>
          </a:p>
        </p:txBody>
      </p:sp>
      <p:sp>
        <p:nvSpPr>
          <p:cNvPr id="38" name="TextBox 37"/>
          <p:cNvSpPr txBox="1"/>
          <p:nvPr/>
        </p:nvSpPr>
        <p:spPr>
          <a:xfrm>
            <a:off x="3316394" y="1865207"/>
            <a:ext cx="2570886" cy="1506738"/>
          </a:xfrm>
          <a:prstGeom prst="rect">
            <a:avLst/>
          </a:prstGeom>
          <a:noFill/>
        </p:spPr>
        <p:txBody>
          <a:bodyPr wrap="none" lIns="111026" tIns="55513" rIns="111026" bIns="55513" rtlCol="0">
            <a:spAutoFit/>
          </a:bodyPr>
          <a:lstStyle/>
          <a:p>
            <a:pPr algn="r"/>
            <a:r>
              <a:rPr lang="en-US" b="1" dirty="0" smtClean="0">
                <a:solidFill>
                  <a:srgbClr val="505050"/>
                </a:solidFill>
              </a:rPr>
              <a:t>Declarative</a:t>
            </a:r>
          </a:p>
          <a:p>
            <a:pPr algn="r"/>
            <a:r>
              <a:rPr lang="en-US" b="1" dirty="0" smtClean="0">
                <a:solidFill>
                  <a:srgbClr val="505050"/>
                </a:solidFill>
              </a:rPr>
              <a:t>Capabilities</a:t>
            </a:r>
          </a:p>
          <a:p>
            <a:pPr algn="r"/>
            <a:r>
              <a:rPr lang="en-US" dirty="0" smtClean="0">
                <a:solidFill>
                  <a:srgbClr val="505050"/>
                </a:solidFill>
              </a:rPr>
              <a:t>(ECM, RCM,</a:t>
            </a:r>
          </a:p>
          <a:p>
            <a:pPr algn="r"/>
            <a:r>
              <a:rPr lang="en-US" dirty="0" smtClean="0">
                <a:solidFill>
                  <a:srgbClr val="505050"/>
                </a:solidFill>
              </a:rPr>
              <a:t>WCM, Search)</a:t>
            </a:r>
          </a:p>
          <a:p>
            <a:endParaRPr lang="en-US" dirty="0">
              <a:solidFill>
                <a:srgbClr val="505050"/>
              </a:solidFill>
            </a:endParaRPr>
          </a:p>
        </p:txBody>
      </p:sp>
      <p:sp>
        <p:nvSpPr>
          <p:cNvPr id="39" name="TextBox 38"/>
          <p:cNvSpPr txBox="1"/>
          <p:nvPr/>
        </p:nvSpPr>
        <p:spPr>
          <a:xfrm>
            <a:off x="9187255" y="1865207"/>
            <a:ext cx="2532545" cy="943107"/>
          </a:xfrm>
          <a:prstGeom prst="rect">
            <a:avLst/>
          </a:prstGeom>
          <a:noFill/>
        </p:spPr>
        <p:txBody>
          <a:bodyPr wrap="none" lIns="111026" tIns="55513" rIns="111026" bIns="55513" rtlCol="0">
            <a:spAutoFit/>
          </a:bodyPr>
          <a:lstStyle/>
          <a:p>
            <a:pPr algn="r"/>
            <a:r>
              <a:rPr lang="en-US" b="1" dirty="0" smtClean="0">
                <a:solidFill>
                  <a:srgbClr val="505050"/>
                </a:solidFill>
              </a:rPr>
              <a:t>Managed Code</a:t>
            </a:r>
          </a:p>
          <a:p>
            <a:pPr algn="r"/>
            <a:r>
              <a:rPr lang="en-US" dirty="0" smtClean="0">
                <a:solidFill>
                  <a:srgbClr val="505050"/>
                </a:solidFill>
              </a:rPr>
              <a:t>(Apps, CSOM,</a:t>
            </a:r>
          </a:p>
          <a:p>
            <a:pPr algn="r"/>
            <a:r>
              <a:rPr lang="en-US" dirty="0" smtClean="0">
                <a:solidFill>
                  <a:srgbClr val="505050"/>
                </a:solidFill>
              </a:rPr>
              <a:t>Reusable components)</a:t>
            </a:r>
          </a:p>
        </p:txBody>
      </p:sp>
      <p:pic>
        <p:nvPicPr>
          <p:cNvPr id="4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5696" y="5159434"/>
            <a:ext cx="2847972" cy="14215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7238" y="5159435"/>
            <a:ext cx="2010087" cy="16430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5" descr="http://chinacabinetplans.com/wp-content/uploads/Wood-Cabinet-Plans.gif">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29150" y="5159434"/>
            <a:ext cx="1632287" cy="17486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45596" y="5159434"/>
            <a:ext cx="3274204" cy="16320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 name="Right Arrow 43"/>
          <p:cNvSpPr/>
          <p:nvPr/>
        </p:nvSpPr>
        <p:spPr>
          <a:xfrm>
            <a:off x="8179549" y="2997349"/>
            <a:ext cx="2275875" cy="904625"/>
          </a:xfrm>
          <a:prstGeom prst="rightArrow">
            <a:avLst/>
          </a:prstGeom>
          <a:solidFill>
            <a:srgbClr val="5B86D3"/>
          </a:solidFill>
          <a:ln>
            <a:solidFill>
              <a:schemeClr val="tx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111026" tIns="55513" rIns="111026" bIns="55513" rtlCol="0" anchor="ctr"/>
          <a:lstStyle/>
          <a:p>
            <a:pPr algn="ctr"/>
            <a:endParaRPr lang="en-US" dirty="0">
              <a:solidFill>
                <a:srgbClr val="FFFFFF"/>
              </a:solidFill>
            </a:endParaRPr>
          </a:p>
        </p:txBody>
      </p:sp>
    </p:spTree>
    <p:extLst>
      <p:ext uri="{BB962C8B-B14F-4D97-AF65-F5344CB8AC3E}">
        <p14:creationId xmlns:p14="http://schemas.microsoft.com/office/powerpoint/2010/main" val="356722248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childTnLst>
                                </p:cTn>
                              </p:par>
                              <p:par>
                                <p:cTn id="60" presetID="10" presetClass="entr" presetSubtype="0" fill="hold" nodeType="with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fade">
                                      <p:cBhvr>
                                        <p:cTn id="6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39" grpId="0"/>
      <p:bldP spid="4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t>
            </a:r>
            <a:r>
              <a:rPr lang="en-US" dirty="0"/>
              <a:t>2013 Workflows</a:t>
            </a:r>
          </a:p>
        </p:txBody>
      </p:sp>
      <p:sp>
        <p:nvSpPr>
          <p:cNvPr id="3" name="Text Placeholder 2"/>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32222830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Your </a:t>
            </a:r>
            <a:r>
              <a:rPr lang="en-US" dirty="0" smtClean="0"/>
              <a:t>New Favorite </a:t>
            </a:r>
            <a:r>
              <a:rPr lang="en-US" dirty="0"/>
              <a:t>Website</a:t>
            </a:r>
            <a:br>
              <a:rPr lang="en-US" dirty="0"/>
            </a:b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9087" y="1363662"/>
            <a:ext cx="9429750" cy="47625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804116" y="6400800"/>
            <a:ext cx="5805500" cy="369332"/>
          </a:xfrm>
          <a:prstGeom prst="rect">
            <a:avLst/>
          </a:prstGeom>
        </p:spPr>
        <p:txBody>
          <a:bodyPr wrap="none">
            <a:spAutoFit/>
          </a:bodyPr>
          <a:lstStyle/>
          <a:p>
            <a:r>
              <a:rPr lang="en-US" b="1" u="sng" dirty="0">
                <a:solidFill>
                  <a:srgbClr val="505050"/>
                </a:solidFill>
                <a:hlinkClick r:id="rId3"/>
              </a:rPr>
              <a:t>http://technet.microsoft.com/en-us/sharepoint/dn594430</a:t>
            </a:r>
            <a:endParaRPr lang="en-US" dirty="0">
              <a:solidFill>
                <a:srgbClr val="505050"/>
              </a:solidFill>
            </a:endParaRPr>
          </a:p>
        </p:txBody>
      </p:sp>
    </p:spTree>
    <p:extLst>
      <p:ext uri="{BB962C8B-B14F-4D97-AF65-F5344CB8AC3E}">
        <p14:creationId xmlns:p14="http://schemas.microsoft.com/office/powerpoint/2010/main" val="239286487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Your N</a:t>
            </a:r>
            <a:r>
              <a:rPr lang="en-US" dirty="0" smtClean="0"/>
              <a:t>ew Favorite Handbook</a:t>
            </a:r>
            <a:r>
              <a:rPr lang="en-US" dirty="0"/>
              <a:t/>
            </a:r>
            <a:br>
              <a:rPr lang="en-US" dirty="0"/>
            </a:br>
            <a:endParaRPr lang="en-US" dirty="0"/>
          </a:p>
        </p:txBody>
      </p:sp>
      <p:pic>
        <p:nvPicPr>
          <p:cNvPr id="4098" name="Picture 2" descr="http://ephemera.typepad.com/.a/6a00d8341ca18953ef0120a90e9aca970b-300w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687027">
            <a:off x="7069619" y="1542848"/>
            <a:ext cx="2857500" cy="42576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0437" y="1574164"/>
            <a:ext cx="4439537" cy="4195041"/>
          </a:xfrm>
          <a:prstGeom prst="rect">
            <a:avLst/>
          </a:prstGeom>
          <a:ln w="3175">
            <a:solidFill>
              <a:srgbClr val="00B0F0"/>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6" name="Rectangle 5"/>
          <p:cNvSpPr/>
          <p:nvPr/>
        </p:nvSpPr>
        <p:spPr>
          <a:xfrm>
            <a:off x="960437" y="6310263"/>
            <a:ext cx="1252266" cy="369332"/>
          </a:xfrm>
          <a:prstGeom prst="rect">
            <a:avLst/>
          </a:prstGeom>
        </p:spPr>
        <p:txBody>
          <a:bodyPr wrap="none">
            <a:spAutoFit/>
          </a:bodyPr>
          <a:lstStyle/>
          <a:p>
            <a:r>
              <a:rPr lang="en-US" dirty="0">
                <a:solidFill>
                  <a:srgbClr val="505050"/>
                </a:solidFill>
                <a:hlinkClick r:id="rId4"/>
              </a:rPr>
              <a:t>Handbook</a:t>
            </a:r>
            <a:endParaRPr lang="en-US" dirty="0">
              <a:solidFill>
                <a:srgbClr val="505050"/>
              </a:solidFill>
            </a:endParaRPr>
          </a:p>
        </p:txBody>
      </p:sp>
    </p:spTree>
    <p:extLst>
      <p:ext uri="{BB962C8B-B14F-4D97-AF65-F5344CB8AC3E}">
        <p14:creationId xmlns:p14="http://schemas.microsoft.com/office/powerpoint/2010/main" val="376947576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1209973"/>
            <a:ext cx="10820398" cy="2751698"/>
          </a:xfrm>
        </p:spPr>
        <p:txBody>
          <a:bodyPr/>
          <a:lstStyle/>
          <a:p>
            <a:r>
              <a:rPr lang="en-US" dirty="0" smtClean="0"/>
              <a:t>Demo: </a:t>
            </a:r>
            <a:r>
              <a:rPr lang="en-US" dirty="0"/>
              <a:t>Access Web App </a:t>
            </a:r>
          </a:p>
        </p:txBody>
      </p:sp>
      <p:sp>
        <p:nvSpPr>
          <p:cNvPr id="3" name="Text Placeholder 2"/>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31207831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232202"/>
          </a:xfrm>
        </p:spPr>
        <p:txBody>
          <a:bodyPr/>
          <a:lstStyle/>
          <a:p>
            <a:r>
              <a:rPr lang="en-US" dirty="0" smtClean="0">
                <a:latin typeface="+mn-lt"/>
                <a:hlinkClick r:id="rId2"/>
              </a:rPr>
              <a:t>SharePoint-Videos.com</a:t>
            </a:r>
            <a:r>
              <a:rPr lang="en-US" dirty="0">
                <a:latin typeface="+mn-lt"/>
              </a:rPr>
              <a:t> </a:t>
            </a:r>
            <a:r>
              <a:rPr lang="en-US" dirty="0" smtClean="0">
                <a:latin typeface="+mn-lt"/>
              </a:rPr>
              <a:t>(See Booth 1938)</a:t>
            </a:r>
          </a:p>
          <a:p>
            <a:r>
              <a:rPr lang="en-US" dirty="0" smtClean="0">
                <a:latin typeface="+mn-lt"/>
                <a:hlinkClick r:id="rId3"/>
              </a:rPr>
              <a:t>No-code solutions using SharePoint 2013 Composites</a:t>
            </a:r>
            <a:endParaRPr lang="en-US" dirty="0" smtClean="0">
              <a:latin typeface="+mn-lt"/>
            </a:endParaRPr>
          </a:p>
          <a:p>
            <a:r>
              <a:rPr lang="en-US" u="sng" dirty="0">
                <a:latin typeface="+mn-lt"/>
                <a:hlinkClick r:id="rId4"/>
              </a:rPr>
              <a:t>Garter Says Citizen Developers 25 % of New Business Applications by 2014</a:t>
            </a:r>
            <a:r>
              <a:rPr lang="en-US" dirty="0">
                <a:latin typeface="+mn-lt"/>
              </a:rPr>
              <a:t> </a:t>
            </a:r>
            <a:endParaRPr lang="en-US" dirty="0" smtClean="0">
              <a:latin typeface="+mn-lt"/>
            </a:endParaRPr>
          </a:p>
          <a:p>
            <a:r>
              <a:rPr lang="en-US" dirty="0" smtClean="0">
                <a:latin typeface="+mn-lt"/>
                <a:hlinkClick r:id="rId5"/>
              </a:rPr>
              <a:t>Office </a:t>
            </a:r>
            <a:r>
              <a:rPr lang="en-US" dirty="0">
                <a:latin typeface="+mn-lt"/>
                <a:hlinkClick r:id="rId5"/>
              </a:rPr>
              <a:t>365 Learning Center</a:t>
            </a:r>
            <a:endParaRPr lang="en-US" dirty="0" smtClean="0">
              <a:latin typeface="+mn-lt"/>
            </a:endParaRPr>
          </a:p>
          <a:p>
            <a:r>
              <a:rPr lang="en-US" dirty="0" smtClean="0">
                <a:latin typeface="+mn-lt"/>
                <a:hlinkClick r:id="rId6"/>
              </a:rPr>
              <a:t>Change </a:t>
            </a:r>
            <a:r>
              <a:rPr lang="en-US" dirty="0">
                <a:latin typeface="+mn-lt"/>
                <a:hlinkClick r:id="rId6"/>
              </a:rPr>
              <a:t>Management Guidance</a:t>
            </a:r>
            <a:endParaRPr lang="en-US" dirty="0" smtClean="0">
              <a:latin typeface="+mn-lt"/>
            </a:endParaRPr>
          </a:p>
          <a:p>
            <a:r>
              <a:rPr lang="en-US" u="sng" dirty="0">
                <a:latin typeface="+mn-lt"/>
                <a:hlinkClick r:id="rId7"/>
              </a:rPr>
              <a:t>O365 Small Business Learning Center</a:t>
            </a:r>
            <a:endParaRPr lang="en-US" dirty="0">
              <a:latin typeface="+mn-lt"/>
            </a:endParaRPr>
          </a:p>
        </p:txBody>
      </p:sp>
      <p:sp>
        <p:nvSpPr>
          <p:cNvPr id="3" name="Title 2"/>
          <p:cNvSpPr>
            <a:spLocks noGrp="1"/>
          </p:cNvSpPr>
          <p:nvPr>
            <p:ph type="title"/>
          </p:nvPr>
        </p:nvSpPr>
        <p:spPr/>
        <p:txBody>
          <a:bodyPr/>
          <a:lstStyle/>
          <a:p>
            <a:r>
              <a:rPr lang="en-US" dirty="0"/>
              <a:t>Call to Action</a:t>
            </a:r>
          </a:p>
        </p:txBody>
      </p:sp>
    </p:spTree>
    <p:extLst>
      <p:ext uri="{BB962C8B-B14F-4D97-AF65-F5344CB8AC3E}">
        <p14:creationId xmlns:p14="http://schemas.microsoft.com/office/powerpoint/2010/main" val="5107443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508060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105874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No-code SharePoint 2013 </a:t>
            </a:r>
            <a:r>
              <a:rPr lang="en-US" dirty="0" smtClean="0"/>
              <a:t>solutions </a:t>
            </a:r>
            <a:r>
              <a:rPr lang="en-US" dirty="0"/>
              <a:t>for power users</a:t>
            </a:r>
          </a:p>
        </p:txBody>
      </p:sp>
      <p:sp>
        <p:nvSpPr>
          <p:cNvPr id="5" name="Text Placeholder 4"/>
          <p:cNvSpPr>
            <a:spLocks noGrp="1"/>
          </p:cNvSpPr>
          <p:nvPr>
            <p:ph type="body" sz="quarter" idx="14"/>
          </p:nvPr>
        </p:nvSpPr>
        <p:spPr/>
        <p:txBody>
          <a:bodyPr/>
          <a:lstStyle/>
          <a:p>
            <a:r>
              <a:rPr lang="en-US" dirty="0"/>
              <a:t>Asif </a:t>
            </a:r>
            <a:r>
              <a:rPr lang="en-US" dirty="0" err="1"/>
              <a:t>Rehmani</a:t>
            </a:r>
            <a:endParaRPr lang="en-US" dirty="0"/>
          </a:p>
          <a:p>
            <a:r>
              <a:rPr lang="en-US" dirty="0"/>
              <a:t>Mark Gillis</a:t>
            </a:r>
          </a:p>
        </p:txBody>
      </p:sp>
      <p:sp>
        <p:nvSpPr>
          <p:cNvPr id="2" name="Text Placeholder 1"/>
          <p:cNvSpPr>
            <a:spLocks noGrp="1"/>
          </p:cNvSpPr>
          <p:nvPr>
            <p:ph type="body" sz="quarter" idx="15"/>
          </p:nvPr>
        </p:nvSpPr>
        <p:spPr/>
        <p:txBody>
          <a:bodyPr/>
          <a:lstStyle/>
          <a:p>
            <a:r>
              <a:rPr lang="en-US" dirty="0" smtClean="0"/>
              <a:t>SPC285</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50967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613845"/>
          </a:xfrm>
        </p:spPr>
        <p:txBody>
          <a:bodyPr/>
          <a:lstStyle/>
          <a:p>
            <a:r>
              <a:rPr lang="en-US" dirty="0" smtClean="0"/>
              <a:t>Asif Rehmani </a:t>
            </a:r>
          </a:p>
          <a:p>
            <a:pPr lvl="1"/>
            <a:r>
              <a:rPr lang="en-US" dirty="0" smtClean="0"/>
              <a:t>Long-time SharePoint </a:t>
            </a:r>
            <a:r>
              <a:rPr lang="en-US" dirty="0"/>
              <a:t>MVP</a:t>
            </a:r>
          </a:p>
          <a:p>
            <a:pPr lvl="1"/>
            <a:r>
              <a:rPr lang="en-US" dirty="0"/>
              <a:t>Founder of SharePoint-Videos.com</a:t>
            </a:r>
          </a:p>
          <a:p>
            <a:pPr lvl="1"/>
            <a:r>
              <a:rPr lang="en-US" dirty="0" smtClean="0"/>
              <a:t>Instructor for four-day "SharePoint </a:t>
            </a:r>
            <a:r>
              <a:rPr lang="en-US" dirty="0"/>
              <a:t>2013 No-Code </a:t>
            </a:r>
            <a:r>
              <a:rPr lang="en-US" dirty="0" smtClean="0"/>
              <a:t>Solutions“ training course</a:t>
            </a:r>
          </a:p>
          <a:p>
            <a:endParaRPr lang="en-US" dirty="0" smtClean="0"/>
          </a:p>
          <a:p>
            <a:r>
              <a:rPr lang="en-US" dirty="0" smtClean="0"/>
              <a:t>Mark Gillis</a:t>
            </a:r>
            <a:r>
              <a:rPr lang="en-US" dirty="0"/>
              <a:t> </a:t>
            </a:r>
            <a:endParaRPr lang="en-US" dirty="0" smtClean="0"/>
          </a:p>
          <a:p>
            <a:pPr lvl="1"/>
            <a:r>
              <a:rPr lang="en-US" dirty="0" smtClean="0"/>
              <a:t>20 year veteran of Microsoft, 33 years in the computer industry</a:t>
            </a:r>
          </a:p>
          <a:p>
            <a:pPr lvl="1"/>
            <a:r>
              <a:rPr lang="en-US" dirty="0" smtClean="0"/>
              <a:t>Author of No-code Solutions handbook</a:t>
            </a:r>
          </a:p>
          <a:p>
            <a:pPr lvl="1"/>
            <a:r>
              <a:rPr lang="en-US" dirty="0" smtClean="0"/>
              <a:t>Curator of No-Code Solutions website</a:t>
            </a:r>
          </a:p>
          <a:p>
            <a:pPr marL="342900" lvl="1" indent="0">
              <a:buNone/>
            </a:pPr>
            <a:endParaRPr lang="en-US" dirty="0" smtClean="0"/>
          </a:p>
          <a:p>
            <a:r>
              <a:rPr lang="en-US" dirty="0" smtClean="0"/>
              <a:t>We are passionate about Power Users!</a:t>
            </a:r>
            <a:endParaRPr lang="en-US" dirty="0"/>
          </a:p>
        </p:txBody>
      </p:sp>
      <p:sp>
        <p:nvSpPr>
          <p:cNvPr id="3" name="Title 2"/>
          <p:cNvSpPr>
            <a:spLocks noGrp="1"/>
          </p:cNvSpPr>
          <p:nvPr>
            <p:ph type="title"/>
          </p:nvPr>
        </p:nvSpPr>
        <p:spPr/>
        <p:txBody>
          <a:bodyPr/>
          <a:lstStyle/>
          <a:p>
            <a:r>
              <a:rPr lang="en-US" dirty="0"/>
              <a:t>Your </a:t>
            </a:r>
            <a:r>
              <a:rPr lang="en-US" dirty="0" smtClean="0"/>
              <a:t>presenters</a:t>
            </a:r>
            <a:endParaRPr lang="en-US" dirty="0"/>
          </a:p>
        </p:txBody>
      </p:sp>
      <p:pic>
        <p:nvPicPr>
          <p:cNvPr id="4" name="Picture 2" descr="http://staticapp.icpsc.com/icp/loadimage.php/mogile/458223/baf9ee34123b83f232442a7bbdc8d0f4/image/png"/>
          <p:cNvPicPr>
            <a:picLocks noChangeAspect="1" noChangeArrowheads="1"/>
          </p:cNvPicPr>
          <p:nvPr/>
        </p:nvPicPr>
        <p:blipFill>
          <a:blip r:link="rId2">
            <a:extLst>
              <a:ext uri="{28A0092B-C50C-407E-A947-70E740481C1C}">
                <a14:useLocalDpi xmlns:a14="http://schemas.microsoft.com/office/drawing/2010/main" val="0"/>
              </a:ext>
            </a:extLst>
          </a:blip>
          <a:srcRect/>
          <a:stretch>
            <a:fillRect/>
          </a:stretch>
        </p:blipFill>
        <p:spPr bwMode="auto">
          <a:xfrm>
            <a:off x="6564068" y="1135534"/>
            <a:ext cx="2625969" cy="60960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4068" y="3706812"/>
            <a:ext cx="240982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152781"/>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Who is </a:t>
            </a:r>
            <a:r>
              <a:rPr lang="en-US" dirty="0"/>
              <a:t>a </a:t>
            </a:r>
            <a:r>
              <a:rPr lang="en-US" dirty="0" smtClean="0"/>
              <a:t>power user?</a:t>
            </a:r>
            <a:endParaRPr lang="en-US" dirty="0"/>
          </a:p>
        </p:txBody>
      </p:sp>
      <p:graphicFrame>
        <p:nvGraphicFramePr>
          <p:cNvPr id="4" name="Diagram 3"/>
          <p:cNvGraphicFramePr/>
          <p:nvPr>
            <p:extLst/>
          </p:nvPr>
        </p:nvGraphicFramePr>
        <p:xfrm>
          <a:off x="1002843" y="1412620"/>
          <a:ext cx="8290983" cy="4710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2562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113225" y="2125663"/>
            <a:ext cx="8219813" cy="1828800"/>
          </a:xfrm>
        </p:spPr>
        <p:txBody>
          <a:bodyPr/>
          <a:lstStyle/>
          <a:p>
            <a:r>
              <a:rPr lang="en-US" dirty="0"/>
              <a:t>“Let’s not write code until we have to write code</a:t>
            </a:r>
            <a:r>
              <a:rPr lang="en-US" dirty="0" smtClean="0"/>
              <a:t>.”</a:t>
            </a:r>
            <a:endParaRPr lang="en-US" dirty="0"/>
          </a:p>
        </p:txBody>
      </p:sp>
    </p:spTree>
    <p:extLst>
      <p:ext uri="{BB962C8B-B14F-4D97-AF65-F5344CB8AC3E}">
        <p14:creationId xmlns:p14="http://schemas.microsoft.com/office/powerpoint/2010/main" val="286425749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a:t>
            </a:r>
            <a:r>
              <a:rPr lang="it-IT" dirty="0" smtClean="0"/>
              <a:t>Geolocation</a:t>
            </a:r>
            <a:endParaRPr lang="en-US" dirty="0"/>
          </a:p>
        </p:txBody>
      </p:sp>
      <p:sp>
        <p:nvSpPr>
          <p:cNvPr id="3" name="Text Placeholder 2"/>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30035865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is a no-code solution?</a:t>
            </a:r>
          </a:p>
        </p:txBody>
      </p:sp>
      <p:graphicFrame>
        <p:nvGraphicFramePr>
          <p:cNvPr id="4" name="Diagram 3"/>
          <p:cNvGraphicFramePr/>
          <p:nvPr>
            <p:extLst/>
          </p:nvPr>
        </p:nvGraphicFramePr>
        <p:xfrm>
          <a:off x="579437" y="1212849"/>
          <a:ext cx="8290983" cy="552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369519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656366"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a:gradFill>
                  <a:gsLst>
                    <a:gs pos="0">
                      <a:srgbClr val="FFFFFF"/>
                    </a:gs>
                    <a:gs pos="100000">
                      <a:srgbClr val="FFFFFF"/>
                    </a:gs>
                  </a:gsLst>
                  <a:lin ang="5400000" scaled="0"/>
                </a:gradFill>
                <a:ea typeface="Segoe UI" pitchFamily="34" charset="0"/>
                <a:cs typeface="Segoe UI" pitchFamily="34" charset="0"/>
              </a:rPr>
              <a:t>Tracking goods, services, orders, and customers</a:t>
            </a:r>
          </a:p>
        </p:txBody>
      </p:sp>
      <p:sp>
        <p:nvSpPr>
          <p:cNvPr id="27" name="Rectangle 26"/>
          <p:cNvSpPr/>
          <p:nvPr/>
        </p:nvSpPr>
        <p:spPr bwMode="auto">
          <a:xfrm>
            <a:off x="3399323"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a:solidFill>
                  <a:srgbClr val="FFFFFF"/>
                </a:solidFill>
              </a:rPr>
              <a:t>Human Resource portals</a:t>
            </a:r>
          </a:p>
        </p:txBody>
      </p:sp>
      <p:sp>
        <p:nvSpPr>
          <p:cNvPr id="29" name="Rectangle 28"/>
          <p:cNvSpPr/>
          <p:nvPr/>
        </p:nvSpPr>
        <p:spPr bwMode="auto">
          <a:xfrm>
            <a:off x="8885237"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a:solidFill>
                  <a:srgbClr val="FFFFFF"/>
                </a:solidFill>
              </a:rPr>
              <a:t>Self-service reporting, financial dashboards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6142280"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a:solidFill>
                  <a:srgbClr val="FFFFFF"/>
                </a:solidFill>
              </a:rPr>
              <a:t>Expense reporting</a:t>
            </a:r>
          </a:p>
        </p:txBody>
      </p:sp>
      <p:sp>
        <p:nvSpPr>
          <p:cNvPr id="3" name="Title 2"/>
          <p:cNvSpPr>
            <a:spLocks noGrp="1"/>
          </p:cNvSpPr>
          <p:nvPr>
            <p:ph type="title"/>
          </p:nvPr>
        </p:nvSpPr>
        <p:spPr/>
        <p:txBody>
          <a:bodyPr/>
          <a:lstStyle/>
          <a:p>
            <a:r>
              <a:rPr lang="en-US" dirty="0"/>
              <a:t>Typical no-code solutions</a:t>
            </a:r>
          </a:p>
        </p:txBody>
      </p:sp>
      <p:sp>
        <p:nvSpPr>
          <p:cNvPr id="4" name="Text Placeholder 3"/>
          <p:cNvSpPr>
            <a:spLocks noGrp="1"/>
          </p:cNvSpPr>
          <p:nvPr>
            <p:ph type="body" sz="quarter" idx="11"/>
          </p:nvPr>
        </p:nvSpPr>
        <p:spPr>
          <a:xfrm>
            <a:off x="274639" y="1212849"/>
            <a:ext cx="11889564" cy="849463"/>
          </a:xfrm>
        </p:spPr>
        <p:txBody>
          <a:bodyPr vert="horz" wrap="square" lIns="182880" tIns="146304" rIns="182880" bIns="146304" rtlCol="0">
            <a:spAutoFit/>
          </a:bodyPr>
          <a:lstStyle/>
          <a:p>
            <a:endParaRPr lang="en-US" dirty="0">
              <a:gradFill>
                <a:gsLst>
                  <a:gs pos="0">
                    <a:schemeClr val="tx2"/>
                  </a:gs>
                  <a:gs pos="86000">
                    <a:schemeClr val="tx2"/>
                  </a:gs>
                </a:gsLst>
                <a:lin ang="5400000" scaled="0"/>
              </a:gradFill>
            </a:endParaRPr>
          </a:p>
        </p:txBody>
      </p:sp>
    </p:spTree>
    <p:extLst>
      <p:ext uri="{BB962C8B-B14F-4D97-AF65-F5344CB8AC3E}">
        <p14:creationId xmlns:p14="http://schemas.microsoft.com/office/powerpoint/2010/main" val="910561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656366"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a:solidFill>
                  <a:srgbClr val="FFFFFF"/>
                </a:solidFill>
              </a:rPr>
              <a:t>Review and approve document workflows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399323"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a:solidFill>
                  <a:srgbClr val="FFFFFF"/>
                </a:solidFill>
              </a:rPr>
              <a:t>New-hire orientation sites</a:t>
            </a:r>
            <a:endParaRPr lang="en-US" sz="3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8885237"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3200" dirty="0">
                <a:solidFill>
                  <a:srgbClr val="FFFFFF"/>
                </a:solidFill>
              </a:rPr>
              <a:t>Ideation, feedback, </a:t>
            </a:r>
            <a:r>
              <a:rPr lang="en-US" sz="3200" dirty="0" smtClean="0">
                <a:solidFill>
                  <a:srgbClr val="FFFFFF"/>
                </a:solidFill>
              </a:rPr>
              <a:t>&amp; “</a:t>
            </a:r>
            <a:r>
              <a:rPr lang="en-US" sz="3200" dirty="0">
                <a:solidFill>
                  <a:srgbClr val="FFFFFF"/>
                </a:solidFill>
              </a:rPr>
              <a:t>suggestion boxes”</a:t>
            </a:r>
          </a:p>
        </p:txBody>
      </p:sp>
      <p:sp>
        <p:nvSpPr>
          <p:cNvPr id="31" name="Rectangle 30"/>
          <p:cNvSpPr/>
          <p:nvPr/>
        </p:nvSpPr>
        <p:spPr bwMode="auto">
          <a:xfrm>
            <a:off x="6142280"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a:solidFill>
                  <a:srgbClr val="FFFFFF"/>
                </a:solidFill>
              </a:rPr>
              <a:t>Structured documents: contracts, RFPs, </a:t>
            </a:r>
            <a:r>
              <a:rPr lang="en-US" sz="3200" dirty="0" smtClean="0">
                <a:solidFill>
                  <a:srgbClr val="FFFFFF"/>
                </a:solidFill>
              </a:rPr>
              <a:t>&amp; invoices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p:cNvSpPr>
            <a:spLocks noGrp="1"/>
          </p:cNvSpPr>
          <p:nvPr>
            <p:ph type="title"/>
          </p:nvPr>
        </p:nvSpPr>
        <p:spPr/>
        <p:txBody>
          <a:bodyPr/>
          <a:lstStyle/>
          <a:p>
            <a:r>
              <a:rPr lang="en-US" dirty="0" smtClean="0"/>
              <a:t>Typical no-code solutions</a:t>
            </a:r>
            <a:endParaRPr lang="en-US" dirty="0"/>
          </a:p>
        </p:txBody>
      </p:sp>
      <p:sp>
        <p:nvSpPr>
          <p:cNvPr id="4" name="Text Placeholder 3"/>
          <p:cNvSpPr>
            <a:spLocks noGrp="1"/>
          </p:cNvSpPr>
          <p:nvPr>
            <p:ph type="body" sz="quarter" idx="11"/>
          </p:nvPr>
        </p:nvSpPr>
        <p:spPr>
          <a:xfrm>
            <a:off x="274639" y="1212849"/>
            <a:ext cx="11889564" cy="849463"/>
          </a:xfrm>
        </p:spPr>
        <p:txBody>
          <a:bodyPr vert="horz" wrap="square" lIns="182880" tIns="146304" rIns="182880" bIns="146304" rtlCol="0">
            <a:spAutoFit/>
          </a:bodyPr>
          <a:lstStyle/>
          <a:p>
            <a:endParaRPr lang="en-US" dirty="0">
              <a:gradFill>
                <a:gsLst>
                  <a:gs pos="0">
                    <a:schemeClr val="tx2"/>
                  </a:gs>
                  <a:gs pos="86000">
                    <a:schemeClr val="tx2"/>
                  </a:gs>
                </a:gsLst>
                <a:lin ang="5400000" scaled="0"/>
              </a:gradFill>
            </a:endParaRPr>
          </a:p>
        </p:txBody>
      </p:sp>
    </p:spTree>
    <p:extLst>
      <p:ext uri="{BB962C8B-B14F-4D97-AF65-F5344CB8AC3E}">
        <p14:creationId xmlns:p14="http://schemas.microsoft.com/office/powerpoint/2010/main" val="1279405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3" id="{C33C87AF-1089-4586-AB31-2E82F6F54761}" vid="{19E47E40-653A-466D-B99D-80B383FB0856}"/>
    </a:ext>
  </a:extLst>
</a:theme>
</file>

<file path=ppt/theme/theme2.xml><?xml version="1.0" encoding="utf-8"?>
<a:theme xmlns:a="http://schemas.openxmlformats.org/drawingml/2006/main" name="SharePoint_Conference_2014_PowerUser_Template">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2AE00CA-253F-44AF-A5C3-EF0BDCA43007}"/>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SharePoint_Conference_2014_PowerUser_Template</Template>
  <TotalTime>8</TotalTime>
  <Words>1494</Words>
  <Application>Microsoft Office PowerPoint</Application>
  <PresentationFormat>Custom</PresentationFormat>
  <Paragraphs>104</Paragraphs>
  <Slides>20</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Segoe UI</vt:lpstr>
      <vt:lpstr>Segoe UI Light</vt:lpstr>
      <vt:lpstr>Wingdings</vt:lpstr>
      <vt:lpstr>5-30499_SPC_2014_PowerUser_Template_16x9</vt:lpstr>
      <vt:lpstr>SharePoint_Conference_2014_PowerUser_Template</vt:lpstr>
      <vt:lpstr>PowerPoint Presentation</vt:lpstr>
      <vt:lpstr>No-code SharePoint 2013 solutions for power users</vt:lpstr>
      <vt:lpstr>Your presenters</vt:lpstr>
      <vt:lpstr>Who is a power user?</vt:lpstr>
      <vt:lpstr>“Let’s not write code until we have to write code.”</vt:lpstr>
      <vt:lpstr>Demo: Geolocation</vt:lpstr>
      <vt:lpstr>What is a no-code solution?</vt:lpstr>
      <vt:lpstr>Typical no-code solutions</vt:lpstr>
      <vt:lpstr>Typical no-code solutions</vt:lpstr>
      <vt:lpstr>Demo: Search Web Part</vt:lpstr>
      <vt:lpstr>“ Citizen Developers 25% of New Business Applications by 2014” </vt:lpstr>
      <vt:lpstr>The SharePoint customization continuum</vt:lpstr>
      <vt:lpstr>Demo: 2013 Workflows</vt:lpstr>
      <vt:lpstr>Your New Favorite Website </vt:lpstr>
      <vt:lpstr>Your New Favorite Handbook </vt:lpstr>
      <vt:lpstr>Demo: Access Web App </vt:lpstr>
      <vt:lpstr>Call to Action</vt:lpstr>
      <vt:lpstr>Questions???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No-code SharePoint 2013 Solutions for power users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2014-03-03T02:15:59Z</dcterms:created>
  <dcterms:modified xsi:type="dcterms:W3CDTF">2014-03-05T02:58:27Z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103;#power users|9cd1f6ed-5631-477e-a03f-22bb249bd69c</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