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slides/slide19.xml" ContentType="application/vnd.openxmlformats-officedocument.presentationml.slide+xml"/>
  <Override PartName="/ppt/diagrams/data1.xml" ContentType="application/vnd.openxmlformats-officedocument.drawingml.diagramData+xml"/>
  <Override PartName="/ppt/slides/slide21.xml" ContentType="application/vnd.openxmlformats-officedocument.presentationml.slide+xml"/>
  <Override PartName="/ppt/slides/slide20.xml" ContentType="application/vnd.openxmlformats-officedocument.presentationml.slide+xml"/>
  <Override PartName="/ppt/presentation.xml" ContentType="application/vnd.openxmlformats-officedocument.presentationml.presentation.main+xml"/>
  <Override PartName="/ppt/slides/slide18.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15.xml" ContentType="application/vnd.openxmlformats-officedocument.presentationml.slide+xml"/>
  <Override PartName="/ppt/slides/slide11.xml" ContentType="application/vnd.openxmlformats-officedocument.presentationml.slide+xml"/>
  <Override PartName="/ppt/slides/slide17.xml" ContentType="application/vnd.openxmlformats-officedocument.presentationml.slide+xml"/>
  <Override PartName="/ppt/slides/slide13.xml" ContentType="application/vnd.openxmlformats-officedocument.presentationml.slide+xml"/>
  <Override PartName="/ppt/slides/slide16.xml" ContentType="application/vnd.openxmlformats-officedocument.presentationml.slide+xml"/>
  <Override PartName="/ppt/slides/slide14.xml" ContentType="application/vnd.openxmlformats-officedocument.presentationml.slide+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7.xml" ContentType="application/vnd.openxmlformats-officedocument.presentationml.slideMaster+xml"/>
  <Override PartName="/ppt/slideMasters/slideMaster6.xml" ContentType="application/vnd.openxmlformats-officedocument.presentationml.slideMaster+xml"/>
  <Override PartName="/ppt/slideMasters/slideMaster5.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slideMasters/slideMaster1.xml" ContentType="application/vnd.openxmlformats-officedocument.presentationml.slideMaster+xml"/>
  <Override PartName="/ppt/slideLayouts/slideLayout46.xml" ContentType="application/vnd.openxmlformats-officedocument.presentationml.slideLayout+xml"/>
  <Override PartName="/ppt/slideLayouts/slideLayout42.xml" ContentType="application/vnd.openxmlformats-officedocument.presentationml.slideLayout+xml"/>
  <Override PartName="/ppt/slideLayouts/slideLayout111.xml" ContentType="application/vnd.openxmlformats-officedocument.presentationml.slideLayout+xml"/>
  <Override PartName="/ppt/slideLayouts/slideLayout110.xml" ContentType="application/vnd.openxmlformats-officedocument.presentationml.slideLayout+xml"/>
  <Override PartName="/ppt/slideLayouts/slideLayout109.xml" ContentType="application/vnd.openxmlformats-officedocument.presentationml.slideLayout+xml"/>
  <Override PartName="/ppt/slideLayouts/slideLayout41.xml" ContentType="application/vnd.openxmlformats-officedocument.presentationml.slideLayout+xml"/>
  <Override PartName="/ppt/slideLayouts/slideLayout40.xml" ContentType="application/vnd.openxmlformats-officedocument.presentationml.slideLayout+xml"/>
  <Override PartName="/ppt/slideLayouts/slideLayout39.xml" ContentType="application/vnd.openxmlformats-officedocument.presentationml.slideLayout+xml"/>
  <Override PartName="/ppt/slideLayouts/slideLayout38.xml" ContentType="application/vnd.openxmlformats-officedocument.presentationml.slideLayout+xml"/>
  <Override PartName="/ppt/slideLayouts/slideLayout37.xml" ContentType="application/vnd.openxmlformats-officedocument.presentationml.slideLayout+xml"/>
  <Override PartName="/ppt/slideLayouts/slideLayout36.xml" ContentType="application/vnd.openxmlformats-officedocument.presentationml.slideLayout+xml"/>
  <Override PartName="/ppt/slideLayouts/slideLayout108.xml" ContentType="application/vnd.openxmlformats-officedocument.presentationml.slideLayout+xml"/>
  <Override PartName="/ppt/slideLayouts/slideLayout107.xml" ContentType="application/vnd.openxmlformats-officedocument.presentationml.slideLayout+xml"/>
  <Override PartName="/ppt/slideLayouts/slideLayout106.xml" ContentType="application/vnd.openxmlformats-officedocument.presentationml.slideLayout+xml"/>
  <Override PartName="/ppt/slideLayouts/slideLayout99.xml" ContentType="application/vnd.openxmlformats-officedocument.presentationml.slideLayout+xml"/>
  <Override PartName="/ppt/slideLayouts/slideLayout98.xml" ContentType="application/vnd.openxmlformats-officedocument.presentationml.slideLayout+xml"/>
  <Override PartName="/ppt/slideLayouts/slideLayout97.xml" ContentType="application/vnd.openxmlformats-officedocument.presentationml.slideLayout+xml"/>
  <Override PartName="/ppt/slideLayouts/slideLayout96.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35.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30.xml" ContentType="application/vnd.openxmlformats-officedocument.presentationml.slideLayout+xml"/>
  <Override PartName="/ppt/slideLayouts/slideLayout129.xml" ContentType="application/vnd.openxmlformats-officedocument.presentationml.slideLayout+xml"/>
  <Override PartName="/ppt/slideLayouts/slideLayout128.xml" ContentType="application/vnd.openxmlformats-officedocument.presentationml.slideLayout+xml"/>
  <Override PartName="/ppt/slideLayouts/slideLayout127.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26.xml" ContentType="application/vnd.openxmlformats-officedocument.presentationml.slideLayout+xml"/>
  <Override PartName="/ppt/slideLayouts/slideLayout125.xml" ContentType="application/vnd.openxmlformats-officedocument.presentationml.slideLayout+xml"/>
  <Override PartName="/ppt/slideLayouts/slideLayout124.xml" ContentType="application/vnd.openxmlformats-officedocument.presentationml.slideLayout+xml"/>
  <Override PartName="/ppt/slideLayouts/slideLayout117.xml" ContentType="application/vnd.openxmlformats-officedocument.presentationml.slideLayout+xml"/>
  <Override PartName="/ppt/slideLayouts/slideLayout116.xml" ContentType="application/vnd.openxmlformats-officedocument.presentationml.slideLayout+xml"/>
  <Override PartName="/ppt/slideLayouts/slideLayout115.xml" ContentType="application/vnd.openxmlformats-officedocument.presentationml.slideLayout+xml"/>
  <Override PartName="/ppt/slideLayouts/slideLayout114.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95.xml" ContentType="application/vnd.openxmlformats-officedocument.presentationml.slideLayout+xml"/>
  <Override PartName="/ppt/slideLayouts/slideLayout94.xml" ContentType="application/vnd.openxmlformats-officedocument.presentationml.slideLayout+xml"/>
  <Override PartName="/ppt/slideLayouts/slideLayout93.xml" ContentType="application/vnd.openxmlformats-officedocument.presentationml.slideLayout+xml"/>
  <Override PartName="/ppt/slideLayouts/slideLayout63.xml" ContentType="application/vnd.openxmlformats-officedocument.presentationml.slideLayout+xml"/>
  <Override PartName="/ppt/slideLayouts/slideLayout62.xml" ContentType="application/vnd.openxmlformats-officedocument.presentationml.slideLayout+xml"/>
  <Override PartName="/ppt/slideLayouts/slideLayout61.xml" ContentType="application/vnd.openxmlformats-officedocument.presentationml.slideLayout+xml"/>
  <Override PartName="/ppt/slideLayouts/slideLayout60.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59.xml" ContentType="application/vnd.openxmlformats-officedocument.presentationml.slideLayout+xml"/>
  <Override PartName="/ppt/slideLayouts/slideLayout58.xml" ContentType="application/vnd.openxmlformats-officedocument.presentationml.slideLayout+xml"/>
  <Override PartName="/ppt/slideLayouts/slideLayout57.xml" ContentType="application/vnd.openxmlformats-officedocument.presentationml.slideLayout+xml"/>
  <Override PartName="/ppt/slideLayouts/slideLayout50.xml" ContentType="application/vnd.openxmlformats-officedocument.presentationml.slideLayout+xml"/>
  <Override PartName="/ppt/slideLayouts/slideLayout49.xml" ContentType="application/vnd.openxmlformats-officedocument.presentationml.slideLayout+xml"/>
  <Override PartName="/ppt/slideLayouts/slideLayout48.xml" ContentType="application/vnd.openxmlformats-officedocument.presentationml.slideLayout+xml"/>
  <Override PartName="/ppt/slideLayouts/slideLayout45.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44.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86.xml" ContentType="application/vnd.openxmlformats-officedocument.presentationml.slideLayout+xml"/>
  <Override PartName="/ppt/slideLayouts/slideLayout85.xml" ContentType="application/vnd.openxmlformats-officedocument.presentationml.slideLayout+xml"/>
  <Override PartName="/ppt/slideLayouts/slideLayout84.xml" ContentType="application/vnd.openxmlformats-officedocument.presentationml.slideLayout+xml"/>
  <Override PartName="/ppt/slideLayouts/slideLayout83.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82.xml" ContentType="application/vnd.openxmlformats-officedocument.presentationml.slideLayout+xml"/>
  <Override PartName="/ppt/slideLayouts/slideLayout43.xml" ContentType="application/vnd.openxmlformats-officedocument.presentationml.slideLayout+xml"/>
  <Override PartName="/ppt/slideLayouts/slideLayout8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197.xml" ContentType="application/vnd.openxmlformats-officedocument.presentationml.slideLayout+xml"/>
  <Override PartName="/ppt/slideLayouts/slideLayout196.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notesSlides/notesSlide3.xml" ContentType="application/vnd.openxmlformats-officedocument.presentationml.notesSlide+xml"/>
  <Override PartName="/ppt/slideLayouts/slideLayout24.xml" ContentType="application/vnd.openxmlformats-officedocument.presentationml.slideLayout+xml"/>
  <Override PartName="/ppt/slideLayouts/slideLayout195.xml" ContentType="application/vnd.openxmlformats-officedocument.presentationml.slideLayout+xml"/>
  <Override PartName="/ppt/slideLayouts/slideLayout194.xml" ContentType="application/vnd.openxmlformats-officedocument.presentationml.slideLayout+xml"/>
  <Override PartName="/ppt/slideLayouts/slideLayout193.xml" ContentType="application/vnd.openxmlformats-officedocument.presentationml.slideLayout+xml"/>
  <Override PartName="/ppt/slideLayouts/slideLayout186.xml" ContentType="application/vnd.openxmlformats-officedocument.presentationml.slideLayout+xml"/>
  <Override PartName="/ppt/slideLayouts/slideLayout185.xml" ContentType="application/vnd.openxmlformats-officedocument.presentationml.slideLayout+xml"/>
  <Override PartName="/ppt/slideLayouts/slideLayout184.xml" ContentType="application/vnd.openxmlformats-officedocument.presentationml.slideLayout+xml"/>
  <Override PartName="/ppt/slideLayouts/slideLayout29.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47.xml" ContentType="application/vnd.openxmlformats-officedocument.presentationml.slideLayout+xml"/>
  <Override PartName="/ppt/slideLayouts/slideLayout30.xml" ContentType="application/vnd.openxmlformats-officedocument.presentationml.slideLayout+xml"/>
  <Override PartName="/ppt/slideLayouts/slideLayout34.xml" ContentType="application/vnd.openxmlformats-officedocument.presentationml.slideLayout+xml"/>
  <Override PartName="/ppt/slideLayouts/slideLayout156.xml" ContentType="application/vnd.openxmlformats-officedocument.presentationml.slideLayout+xml"/>
  <Override PartName="/ppt/slideLayouts/slideLayout155.xml" ContentType="application/vnd.openxmlformats-officedocument.presentationml.slideLayout+xml"/>
  <Override PartName="/ppt/slideLayouts/slideLayout154.xml" ContentType="application/vnd.openxmlformats-officedocument.presentationml.slideLayout+xml"/>
  <Override PartName="/ppt/slideLayouts/slideLayout153.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52.xml" ContentType="application/vnd.openxmlformats-officedocument.presentationml.slideLayout+xml"/>
  <Override PartName="/ppt/slideLayouts/slideLayout151.xml" ContentType="application/vnd.openxmlformats-officedocument.presentationml.slideLayout+xml"/>
  <Override PartName="/ppt/slideLayouts/slideLayout15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40.xml" ContentType="application/vnd.openxmlformats-officedocument.presentationml.slideLayout+xml"/>
  <Override PartName="/ppt/slideLayouts/slideLayout163.xml" ContentType="application/vnd.openxmlformats-officedocument.presentationml.slideLayout+xml"/>
  <Override PartName="/ppt/slideLayouts/slideLayout165.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32.xml" ContentType="application/vnd.openxmlformats-officedocument.presentationml.slideLayout+xml"/>
  <Override PartName="/ppt/slideLayouts/slideLayout31.xml" ContentType="application/vnd.openxmlformats-officedocument.presentationml.slideLayout+xml"/>
  <Override PartName="/ppt/slideLayouts/slideLayout176.xml" ContentType="application/vnd.openxmlformats-officedocument.presentationml.slideLayout+xml"/>
  <Override PartName="/ppt/slideLayouts/slideLayout175.xml" ContentType="application/vnd.openxmlformats-officedocument.presentationml.slideLayout+xml"/>
  <Override PartName="/ppt/slideLayouts/slideLayout174.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33.xml" ContentType="application/vnd.openxmlformats-officedocument.presentationml.slideLayout+xml"/>
  <Override PartName="/ppt/slideLayouts/slideLayout170.xml" ContentType="application/vnd.openxmlformats-officedocument.presentationml.slideLayout+xml"/>
  <Override PartName="/ppt/slideLayouts/slideLayout173.xml" ContentType="application/vnd.openxmlformats-officedocument.presentationml.slideLayout+xml"/>
  <Override PartName="/ppt/slideLayouts/slideLayout172.xml" ContentType="application/vnd.openxmlformats-officedocument.presentationml.slideLayout+xml"/>
  <Override PartName="/ppt/slideLayouts/slideLayout171.xml" ContentType="application/vnd.openxmlformats-officedocument.presentationml.slideLayout+xml"/>
  <Override PartName="/ppt/slideLayouts/slideLayout164.xml" ContentType="application/vnd.openxmlformats-officedocument.presentationml.slideLayout+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diagrams/drawing1.xml" ContentType="application/vnd.ms-office.drawingml.diagramDrawing+xml"/>
  <Override PartName="/ppt/theme/theme3.xml" ContentType="application/vnd.openxmlformats-officedocument.theme+xml"/>
  <Override PartName="/ppt/diagrams/quickStyle1.xml" ContentType="application/vnd.openxmlformats-officedocument.drawingml.diagramStyle+xml"/>
  <Override PartName="/ppt/diagrams/layout1.xml" ContentType="application/vnd.openxmlformats-officedocument.drawingml.diagramLayout+xml"/>
  <Override PartName="/ppt/diagrams/colors1.xml" ContentType="application/vnd.openxmlformats-officedocument.drawingml.diagramColors+xml"/>
  <Override PartName="/ppt/theme/theme6.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8.xml" ContentType="application/vnd.openxmlformats-officedocument.theme+xml"/>
  <Override PartName="/ppt/theme/theme7.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theme/theme9.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ppt/tags/tag1.xml" ContentType="application/vnd.openxmlformats-officedocument.presentationml.tag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1"/>
    <p:sldMasterId id="2147483699" r:id="rId2"/>
    <p:sldMasterId id="2147483723" r:id="rId3"/>
    <p:sldMasterId id="2147483741" r:id="rId4"/>
    <p:sldMasterId id="2147483764" r:id="rId5"/>
    <p:sldMasterId id="2147483777" r:id="rId6"/>
    <p:sldMasterId id="2147483810" r:id="rId7"/>
    <p:sldMasterId id="2147483840" r:id="rId8"/>
    <p:sldMasterId id="2147483870" r:id="rId9"/>
    <p:sldMasterId id="2147483885" r:id="rId10"/>
  </p:sldMasterIdLst>
  <p:notesMasterIdLst>
    <p:notesMasterId r:id="rId32"/>
  </p:notesMasterIdLst>
  <p:sldIdLst>
    <p:sldId id="474" r:id="rId11"/>
    <p:sldId id="475" r:id="rId12"/>
    <p:sldId id="476" r:id="rId13"/>
    <p:sldId id="487" r:id="rId14"/>
    <p:sldId id="486" r:id="rId15"/>
    <p:sldId id="482" r:id="rId16"/>
    <p:sldId id="484" r:id="rId17"/>
    <p:sldId id="480" r:id="rId18"/>
    <p:sldId id="462" r:id="rId19"/>
    <p:sldId id="461" r:id="rId20"/>
    <p:sldId id="471" r:id="rId21"/>
    <p:sldId id="427" r:id="rId22"/>
    <p:sldId id="479" r:id="rId23"/>
    <p:sldId id="430" r:id="rId24"/>
    <p:sldId id="473" r:id="rId25"/>
    <p:sldId id="435" r:id="rId26"/>
    <p:sldId id="485" r:id="rId27"/>
    <p:sldId id="477" r:id="rId28"/>
    <p:sldId id="491" r:id="rId29"/>
    <p:sldId id="490" r:id="rId30"/>
    <p:sldId id="478" r:id="rId31"/>
  </p:sldIdLst>
  <p:sldSz cx="109728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42">
          <p15:clr>
            <a:srgbClr val="A4A3A4"/>
          </p15:clr>
        </p15:guide>
        <p15:guide id="3" orient="horz" pos="4174">
          <p15:clr>
            <a:srgbClr val="A4A3A4"/>
          </p15:clr>
        </p15:guide>
        <p15:guide id="4" orient="horz" pos="910">
          <p15:clr>
            <a:srgbClr val="A4A3A4"/>
          </p15:clr>
        </p15:guide>
        <p15:guide id="5" orient="horz" pos="1200">
          <p15:clr>
            <a:srgbClr val="A4A3A4"/>
          </p15:clr>
        </p15:guide>
        <p15:guide id="6" orient="horz" pos="1486">
          <p15:clr>
            <a:srgbClr val="A4A3A4"/>
          </p15:clr>
        </p15:guide>
        <p15:guide id="7" orient="horz" pos="2736">
          <p15:clr>
            <a:srgbClr val="A4A3A4"/>
          </p15:clr>
        </p15:guide>
        <p15:guide id="8" orient="horz">
          <p15:clr>
            <a:srgbClr val="A4A3A4"/>
          </p15:clr>
        </p15:guide>
        <p15:guide id="9" pos="3456">
          <p15:clr>
            <a:srgbClr val="A4A3A4"/>
          </p15:clr>
        </p15:guide>
        <p15:guide id="10" pos="289">
          <p15:clr>
            <a:srgbClr val="A4A3A4"/>
          </p15:clr>
        </p15:guide>
        <p15:guide id="11" pos="6622">
          <p15:clr>
            <a:srgbClr val="A4A3A4"/>
          </p15:clr>
        </p15:guide>
        <p15:guide id="12" pos="550">
          <p15:clr>
            <a:srgbClr val="A4A3A4"/>
          </p15:clr>
        </p15:guide>
        <p15:guide id="13" pos="1038">
          <p15:clr>
            <a:srgbClr val="A4A3A4"/>
          </p15:clr>
        </p15:guide>
        <p15:guide id="14" pos="5876">
          <p15:clr>
            <a:srgbClr val="A4A3A4"/>
          </p15:clr>
        </p15:guide>
        <p15:guide id="15" pos="635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33"/>
    <a:srgbClr val="F7F7F7"/>
    <a:srgbClr val="700F1E"/>
    <a:srgbClr val="646464"/>
    <a:srgbClr val="4E4E4E"/>
    <a:srgbClr val="8BD8FF"/>
    <a:srgbClr val="83BFF5"/>
    <a:srgbClr val="3F9BEF"/>
    <a:srgbClr val="1585EB"/>
    <a:srgbClr val="3075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292" autoAdjust="0"/>
    <p:restoredTop sz="94434" autoAdjust="0"/>
  </p:normalViewPr>
  <p:slideViewPr>
    <p:cSldViewPr snapToGrid="0">
      <p:cViewPr varScale="1">
        <p:scale>
          <a:sx n="132" d="100"/>
          <a:sy n="132" d="100"/>
        </p:scale>
        <p:origin x="1038" y="132"/>
      </p:cViewPr>
      <p:guideLst>
        <p:guide orient="horz" pos="2160"/>
        <p:guide orient="horz" pos="142"/>
        <p:guide orient="horz" pos="4174"/>
        <p:guide orient="horz" pos="910"/>
        <p:guide orient="horz" pos="1200"/>
        <p:guide orient="horz" pos="1486"/>
        <p:guide orient="horz" pos="2736"/>
        <p:guide orient="horz"/>
        <p:guide pos="3456"/>
        <p:guide pos="289"/>
        <p:guide pos="6622"/>
        <p:guide pos="550"/>
        <p:guide pos="1038"/>
        <p:guide pos="5876"/>
        <p:guide pos="6358"/>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customXml" Target="../customXml/item3.xml"/><Relationship Id="rId21" Type="http://schemas.openxmlformats.org/officeDocument/2006/relationships/slide" Target="slides/slide11.xml"/><Relationship Id="rId34"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presProps" Target="presProps.xml"/><Relationship Id="rId38" Type="http://schemas.openxmlformats.org/officeDocument/2006/relationships/customXml" Target="../customXml/item2.xml"/><Relationship Id="rId2" Type="http://schemas.openxmlformats.org/officeDocument/2006/relationships/slideMaster" Target="slideMasters/slideMaster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notesMaster" Target="notesMasters/notesMaster1.xml"/><Relationship Id="rId37" Type="http://schemas.openxmlformats.org/officeDocument/2006/relationships/customXml" Target="../customXml/item1.xml"/><Relationship Id="rId5" Type="http://schemas.openxmlformats.org/officeDocument/2006/relationships/slideMaster" Target="slideMasters/slideMaster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 Target="slides/slide9.xml"/><Relationship Id="rId31" Type="http://schemas.openxmlformats.org/officeDocument/2006/relationships/slide" Target="slides/slide2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theme" Target="theme/theme1.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38C891-BA8C-4D9C-B3D3-3069748BA8A4}" type="doc">
      <dgm:prSet loTypeId="urn:microsoft.com/office/officeart/2005/8/layout/radial5" loCatId="relationship" qsTypeId="urn:microsoft.com/office/officeart/2005/8/quickstyle/simple4" qsCatId="simple" csTypeId="urn:microsoft.com/office/officeart/2005/8/colors/accent0_3" csCatId="mainScheme" phldr="1"/>
      <dgm:spPr/>
      <dgm:t>
        <a:bodyPr/>
        <a:lstStyle/>
        <a:p>
          <a:endParaRPr lang="en-US"/>
        </a:p>
      </dgm:t>
    </dgm:pt>
    <dgm:pt modelId="{8B3904EC-A77C-4C8A-A01D-D4FC06907524}">
      <dgm:prSet phldrT="[Text]" custT="1"/>
      <dgm:spPr/>
      <dgm:t>
        <a:bodyPr/>
        <a:lstStyle/>
        <a:p>
          <a:r>
            <a:rPr lang="en-US" sz="2000" dirty="0" smtClean="0">
              <a:latin typeface="+mj-lt"/>
            </a:rPr>
            <a:t>Predictive analytics</a:t>
          </a:r>
          <a:endParaRPr lang="en-US" sz="2000" dirty="0">
            <a:latin typeface="+mj-lt"/>
          </a:endParaRPr>
        </a:p>
      </dgm:t>
    </dgm:pt>
    <dgm:pt modelId="{4FCC8759-D803-4420-AEEF-28D8529A5A5B}" type="parTrans" cxnId="{119CC8BE-BA38-4FAD-B4AC-41CC1F6C3EA8}">
      <dgm:prSet/>
      <dgm:spPr/>
      <dgm:t>
        <a:bodyPr/>
        <a:lstStyle/>
        <a:p>
          <a:endParaRPr lang="en-US"/>
        </a:p>
      </dgm:t>
    </dgm:pt>
    <dgm:pt modelId="{DC6BAB50-F769-4EFF-88EF-9E79F10A4CD9}" type="sibTrans" cxnId="{119CC8BE-BA38-4FAD-B4AC-41CC1F6C3EA8}">
      <dgm:prSet/>
      <dgm:spPr/>
      <dgm:t>
        <a:bodyPr/>
        <a:lstStyle/>
        <a:p>
          <a:endParaRPr lang="en-US"/>
        </a:p>
      </dgm:t>
    </dgm:pt>
    <dgm:pt modelId="{802D7B7E-A021-4079-870E-99A36E30FB8D}">
      <dgm:prSet phldrT="[Text]"/>
      <dgm:spPr/>
      <dgm:t>
        <a:bodyPr/>
        <a:lstStyle/>
        <a:p>
          <a:r>
            <a:rPr lang="en-US" dirty="0" smtClean="0">
              <a:latin typeface="+mj-lt"/>
            </a:rPr>
            <a:t>Seek profitable customers</a:t>
          </a:r>
          <a:endParaRPr lang="en-US" dirty="0">
            <a:latin typeface="+mj-lt"/>
          </a:endParaRPr>
        </a:p>
      </dgm:t>
    </dgm:pt>
    <dgm:pt modelId="{A26250BC-C411-45EF-8B21-08C7711A8851}" type="parTrans" cxnId="{DA164F82-DC52-46CE-9459-B43D67596035}">
      <dgm:prSet/>
      <dgm:spPr/>
      <dgm:t>
        <a:bodyPr/>
        <a:lstStyle/>
        <a:p>
          <a:endParaRPr lang="en-US" dirty="0">
            <a:solidFill>
              <a:schemeClr val="accent1"/>
            </a:solidFill>
            <a:latin typeface="+mj-lt"/>
          </a:endParaRPr>
        </a:p>
      </dgm:t>
    </dgm:pt>
    <dgm:pt modelId="{0E538287-B595-4C3A-9702-E1D4B312156C}" type="sibTrans" cxnId="{DA164F82-DC52-46CE-9459-B43D67596035}">
      <dgm:prSet/>
      <dgm:spPr/>
      <dgm:t>
        <a:bodyPr/>
        <a:lstStyle/>
        <a:p>
          <a:endParaRPr lang="en-US"/>
        </a:p>
      </dgm:t>
    </dgm:pt>
    <dgm:pt modelId="{706D2262-D9C3-4B0B-80B8-A6AE8E4FC4BC}">
      <dgm:prSet phldrT="[Text]"/>
      <dgm:spPr/>
      <dgm:t>
        <a:bodyPr/>
        <a:lstStyle/>
        <a:p>
          <a:r>
            <a:rPr lang="en-US" dirty="0" smtClean="0">
              <a:latin typeface="+mj-lt"/>
            </a:rPr>
            <a:t>Understand customer needs</a:t>
          </a:r>
          <a:endParaRPr lang="en-US" dirty="0">
            <a:latin typeface="+mj-lt"/>
          </a:endParaRPr>
        </a:p>
      </dgm:t>
    </dgm:pt>
    <dgm:pt modelId="{F3340809-DAC1-4E98-BF00-E479E50C0EDB}" type="parTrans" cxnId="{88EACA5E-D1DD-4DE1-A64E-A1D6F8BF3638}">
      <dgm:prSet/>
      <dgm:spPr/>
      <dgm:t>
        <a:bodyPr/>
        <a:lstStyle/>
        <a:p>
          <a:endParaRPr lang="en-US" dirty="0">
            <a:solidFill>
              <a:schemeClr val="accent1"/>
            </a:solidFill>
            <a:latin typeface="+mj-lt"/>
          </a:endParaRPr>
        </a:p>
      </dgm:t>
    </dgm:pt>
    <dgm:pt modelId="{7E45104E-1462-4C2E-AC67-91F8ACFE311D}" type="sibTrans" cxnId="{88EACA5E-D1DD-4DE1-A64E-A1D6F8BF3638}">
      <dgm:prSet/>
      <dgm:spPr/>
      <dgm:t>
        <a:bodyPr/>
        <a:lstStyle/>
        <a:p>
          <a:endParaRPr lang="en-US"/>
        </a:p>
      </dgm:t>
    </dgm:pt>
    <dgm:pt modelId="{43807E3F-FD99-4C51-9609-3681BD1ABF47}">
      <dgm:prSet phldrT="[Text]"/>
      <dgm:spPr/>
      <dgm:t>
        <a:bodyPr/>
        <a:lstStyle/>
        <a:p>
          <a:r>
            <a:rPr lang="en-US" dirty="0" smtClean="0">
              <a:latin typeface="+mj-lt"/>
            </a:rPr>
            <a:t>Anticipate customer churn</a:t>
          </a:r>
          <a:endParaRPr lang="en-US" dirty="0">
            <a:latin typeface="+mj-lt"/>
          </a:endParaRPr>
        </a:p>
      </dgm:t>
    </dgm:pt>
    <dgm:pt modelId="{0D331A0E-F777-436E-9964-101A3E63D688}" type="parTrans" cxnId="{02BB4642-7F5B-465E-B3EA-7D253CB551B9}">
      <dgm:prSet/>
      <dgm:spPr/>
      <dgm:t>
        <a:bodyPr/>
        <a:lstStyle/>
        <a:p>
          <a:endParaRPr lang="en-US" dirty="0">
            <a:solidFill>
              <a:schemeClr val="accent1"/>
            </a:solidFill>
            <a:latin typeface="+mj-lt"/>
          </a:endParaRPr>
        </a:p>
      </dgm:t>
    </dgm:pt>
    <dgm:pt modelId="{EB0BB097-AF54-4A7D-8C96-BA6CBDCAEB09}" type="sibTrans" cxnId="{02BB4642-7F5B-465E-B3EA-7D253CB551B9}">
      <dgm:prSet/>
      <dgm:spPr/>
      <dgm:t>
        <a:bodyPr/>
        <a:lstStyle/>
        <a:p>
          <a:endParaRPr lang="en-US"/>
        </a:p>
      </dgm:t>
    </dgm:pt>
    <dgm:pt modelId="{ACAB5AA3-84A6-4E1C-B733-9CB32086CA08}">
      <dgm:prSet phldrT="[Text]"/>
      <dgm:spPr/>
      <dgm:t>
        <a:bodyPr/>
        <a:lstStyle/>
        <a:p>
          <a:r>
            <a:rPr lang="en-US" dirty="0" smtClean="0">
              <a:latin typeface="+mj-lt"/>
            </a:rPr>
            <a:t>Predict sales &amp; inventory</a:t>
          </a:r>
          <a:endParaRPr lang="en-US" dirty="0">
            <a:latin typeface="+mj-lt"/>
          </a:endParaRPr>
        </a:p>
      </dgm:t>
    </dgm:pt>
    <dgm:pt modelId="{3A5A4B6B-27C8-4DA7-82DB-AF9A10ED28ED}" type="parTrans" cxnId="{3BA85426-F26F-460D-92D4-82822BCE4CF5}">
      <dgm:prSet/>
      <dgm:spPr/>
      <dgm:t>
        <a:bodyPr/>
        <a:lstStyle/>
        <a:p>
          <a:endParaRPr lang="en-US" dirty="0">
            <a:solidFill>
              <a:schemeClr val="accent1"/>
            </a:solidFill>
            <a:latin typeface="+mj-lt"/>
          </a:endParaRPr>
        </a:p>
      </dgm:t>
    </dgm:pt>
    <dgm:pt modelId="{C246E17D-3DBE-40C4-87D8-B4C49DD5839E}" type="sibTrans" cxnId="{3BA85426-F26F-460D-92D4-82822BCE4CF5}">
      <dgm:prSet/>
      <dgm:spPr/>
      <dgm:t>
        <a:bodyPr/>
        <a:lstStyle/>
        <a:p>
          <a:endParaRPr lang="en-US"/>
        </a:p>
      </dgm:t>
    </dgm:pt>
    <dgm:pt modelId="{4A5B47E1-04CA-4F85-BF33-8282D4EB05B3}">
      <dgm:prSet phldrT="[Text]"/>
      <dgm:spPr/>
      <dgm:t>
        <a:bodyPr/>
        <a:lstStyle/>
        <a:p>
          <a:r>
            <a:rPr lang="en-US" dirty="0" smtClean="0">
              <a:latin typeface="+mj-lt"/>
            </a:rPr>
            <a:t>Build effective marketing campaigns</a:t>
          </a:r>
          <a:endParaRPr lang="en-US" dirty="0">
            <a:latin typeface="+mj-lt"/>
          </a:endParaRPr>
        </a:p>
      </dgm:t>
    </dgm:pt>
    <dgm:pt modelId="{7B2D84BB-B1B2-4D87-90AB-81957A1CD666}" type="parTrans" cxnId="{D7213DE0-B1B5-491B-8FD9-DCD2E600039C}">
      <dgm:prSet/>
      <dgm:spPr/>
      <dgm:t>
        <a:bodyPr/>
        <a:lstStyle/>
        <a:p>
          <a:endParaRPr lang="en-US" dirty="0">
            <a:solidFill>
              <a:schemeClr val="accent1"/>
            </a:solidFill>
            <a:latin typeface="+mj-lt"/>
          </a:endParaRPr>
        </a:p>
      </dgm:t>
    </dgm:pt>
    <dgm:pt modelId="{D8D17887-F3BA-442C-BC07-7C617D028E5D}" type="sibTrans" cxnId="{D7213DE0-B1B5-491B-8FD9-DCD2E600039C}">
      <dgm:prSet/>
      <dgm:spPr/>
      <dgm:t>
        <a:bodyPr/>
        <a:lstStyle/>
        <a:p>
          <a:endParaRPr lang="en-US"/>
        </a:p>
      </dgm:t>
    </dgm:pt>
    <dgm:pt modelId="{9836AA4B-78D6-4E34-A2A5-43FF3E4F44F8}">
      <dgm:prSet phldrT="[Text]"/>
      <dgm:spPr/>
      <dgm:t>
        <a:bodyPr/>
        <a:lstStyle/>
        <a:p>
          <a:r>
            <a:rPr lang="en-US" dirty="0" smtClean="0">
              <a:latin typeface="+mj-lt"/>
            </a:rPr>
            <a:t>Detect and prevent fraud</a:t>
          </a:r>
          <a:endParaRPr lang="en-US" dirty="0">
            <a:latin typeface="+mj-lt"/>
          </a:endParaRPr>
        </a:p>
      </dgm:t>
    </dgm:pt>
    <dgm:pt modelId="{F83A3546-DB70-4F5E-B6DA-56E41EAE78AD}" type="parTrans" cxnId="{93246A96-84F4-46CD-9671-9AC5C86C76CA}">
      <dgm:prSet/>
      <dgm:spPr/>
      <dgm:t>
        <a:bodyPr/>
        <a:lstStyle/>
        <a:p>
          <a:endParaRPr lang="en-US" dirty="0">
            <a:solidFill>
              <a:schemeClr val="accent1"/>
            </a:solidFill>
            <a:latin typeface="+mj-lt"/>
          </a:endParaRPr>
        </a:p>
      </dgm:t>
    </dgm:pt>
    <dgm:pt modelId="{83F29156-6142-4D94-B449-04B39B62F393}" type="sibTrans" cxnId="{93246A96-84F4-46CD-9671-9AC5C86C76CA}">
      <dgm:prSet/>
      <dgm:spPr/>
      <dgm:t>
        <a:bodyPr/>
        <a:lstStyle/>
        <a:p>
          <a:endParaRPr lang="en-US"/>
        </a:p>
      </dgm:t>
    </dgm:pt>
    <dgm:pt modelId="{6125F045-4BF1-4FAD-BE9D-4C8CBC74FA73}">
      <dgm:prSet phldrT="[Text]"/>
      <dgm:spPr/>
      <dgm:t>
        <a:bodyPr/>
        <a:lstStyle/>
        <a:p>
          <a:r>
            <a:rPr lang="en-US" dirty="0" smtClean="0">
              <a:latin typeface="+mj-lt"/>
            </a:rPr>
            <a:t>Correct data</a:t>
          </a:r>
          <a:endParaRPr lang="en-US" dirty="0">
            <a:latin typeface="+mj-lt"/>
          </a:endParaRPr>
        </a:p>
      </dgm:t>
    </dgm:pt>
    <dgm:pt modelId="{801C3D49-2C1D-4D97-83A3-0B276ED6AC78}" type="parTrans" cxnId="{5044EE85-DC5A-4C74-BEBB-5FDF38B5EE50}">
      <dgm:prSet/>
      <dgm:spPr/>
      <dgm:t>
        <a:bodyPr/>
        <a:lstStyle/>
        <a:p>
          <a:endParaRPr lang="en-IE" dirty="0">
            <a:solidFill>
              <a:schemeClr val="accent1"/>
            </a:solidFill>
            <a:latin typeface="+mj-lt"/>
          </a:endParaRPr>
        </a:p>
      </dgm:t>
    </dgm:pt>
    <dgm:pt modelId="{51D46217-969B-4586-9257-937A39C41172}" type="sibTrans" cxnId="{5044EE85-DC5A-4C74-BEBB-5FDF38B5EE50}">
      <dgm:prSet/>
      <dgm:spPr/>
      <dgm:t>
        <a:bodyPr/>
        <a:lstStyle/>
        <a:p>
          <a:endParaRPr lang="en-IE"/>
        </a:p>
      </dgm:t>
    </dgm:pt>
    <dgm:pt modelId="{3C02BEB9-6B16-4625-AC45-9DA2E2C32541}" type="pres">
      <dgm:prSet presAssocID="{E238C891-BA8C-4D9C-B3D3-3069748BA8A4}" presName="Name0" presStyleCnt="0">
        <dgm:presLayoutVars>
          <dgm:chMax val="1"/>
          <dgm:dir/>
          <dgm:animLvl val="ctr"/>
          <dgm:resizeHandles val="exact"/>
        </dgm:presLayoutVars>
      </dgm:prSet>
      <dgm:spPr/>
      <dgm:t>
        <a:bodyPr/>
        <a:lstStyle/>
        <a:p>
          <a:endParaRPr lang="en-US"/>
        </a:p>
      </dgm:t>
    </dgm:pt>
    <dgm:pt modelId="{CA776157-A0F2-4127-8714-F93B9BA03CFB}" type="pres">
      <dgm:prSet presAssocID="{8B3904EC-A77C-4C8A-A01D-D4FC06907524}" presName="centerShape" presStyleLbl="node0" presStyleIdx="0" presStyleCnt="1"/>
      <dgm:spPr/>
      <dgm:t>
        <a:bodyPr/>
        <a:lstStyle/>
        <a:p>
          <a:endParaRPr lang="en-US"/>
        </a:p>
      </dgm:t>
    </dgm:pt>
    <dgm:pt modelId="{5DC67A4C-2484-4F10-A3F4-AB81E7D8E123}" type="pres">
      <dgm:prSet presAssocID="{A26250BC-C411-45EF-8B21-08C7711A8851}" presName="parTrans" presStyleLbl="sibTrans2D1" presStyleIdx="0" presStyleCnt="7"/>
      <dgm:spPr/>
      <dgm:t>
        <a:bodyPr/>
        <a:lstStyle/>
        <a:p>
          <a:endParaRPr lang="en-US"/>
        </a:p>
      </dgm:t>
    </dgm:pt>
    <dgm:pt modelId="{F7148E94-C77E-48BB-A848-24EC5CAF6A06}" type="pres">
      <dgm:prSet presAssocID="{A26250BC-C411-45EF-8B21-08C7711A8851}" presName="connectorText" presStyleLbl="sibTrans2D1" presStyleIdx="0" presStyleCnt="7"/>
      <dgm:spPr/>
      <dgm:t>
        <a:bodyPr/>
        <a:lstStyle/>
        <a:p>
          <a:endParaRPr lang="en-US"/>
        </a:p>
      </dgm:t>
    </dgm:pt>
    <dgm:pt modelId="{7FDC0DF2-81C9-4853-9070-22D26F4EA35D}" type="pres">
      <dgm:prSet presAssocID="{802D7B7E-A021-4079-870E-99A36E30FB8D}" presName="node" presStyleLbl="node1" presStyleIdx="0" presStyleCnt="7">
        <dgm:presLayoutVars>
          <dgm:bulletEnabled val="1"/>
        </dgm:presLayoutVars>
      </dgm:prSet>
      <dgm:spPr/>
      <dgm:t>
        <a:bodyPr/>
        <a:lstStyle/>
        <a:p>
          <a:endParaRPr lang="en-US"/>
        </a:p>
      </dgm:t>
    </dgm:pt>
    <dgm:pt modelId="{B45B1741-8346-4737-A611-AC1929F2E33B}" type="pres">
      <dgm:prSet presAssocID="{F3340809-DAC1-4E98-BF00-E479E50C0EDB}" presName="parTrans" presStyleLbl="sibTrans2D1" presStyleIdx="1" presStyleCnt="7"/>
      <dgm:spPr/>
      <dgm:t>
        <a:bodyPr/>
        <a:lstStyle/>
        <a:p>
          <a:endParaRPr lang="en-US"/>
        </a:p>
      </dgm:t>
    </dgm:pt>
    <dgm:pt modelId="{D6F7041F-DCCC-4276-A88A-7DE105A5CBFE}" type="pres">
      <dgm:prSet presAssocID="{F3340809-DAC1-4E98-BF00-E479E50C0EDB}" presName="connectorText" presStyleLbl="sibTrans2D1" presStyleIdx="1" presStyleCnt="7"/>
      <dgm:spPr/>
      <dgm:t>
        <a:bodyPr/>
        <a:lstStyle/>
        <a:p>
          <a:endParaRPr lang="en-US"/>
        </a:p>
      </dgm:t>
    </dgm:pt>
    <dgm:pt modelId="{83720531-8DAD-4E31-B78C-8EB2A7E8A2F6}" type="pres">
      <dgm:prSet presAssocID="{706D2262-D9C3-4B0B-80B8-A6AE8E4FC4BC}" presName="node" presStyleLbl="node1" presStyleIdx="1" presStyleCnt="7">
        <dgm:presLayoutVars>
          <dgm:bulletEnabled val="1"/>
        </dgm:presLayoutVars>
      </dgm:prSet>
      <dgm:spPr/>
      <dgm:t>
        <a:bodyPr/>
        <a:lstStyle/>
        <a:p>
          <a:endParaRPr lang="en-US"/>
        </a:p>
      </dgm:t>
    </dgm:pt>
    <dgm:pt modelId="{B7F8F278-1EEC-4C44-9265-451BF1A9A381}" type="pres">
      <dgm:prSet presAssocID="{0D331A0E-F777-436E-9964-101A3E63D688}" presName="parTrans" presStyleLbl="sibTrans2D1" presStyleIdx="2" presStyleCnt="7"/>
      <dgm:spPr/>
      <dgm:t>
        <a:bodyPr/>
        <a:lstStyle/>
        <a:p>
          <a:endParaRPr lang="en-US"/>
        </a:p>
      </dgm:t>
    </dgm:pt>
    <dgm:pt modelId="{1F713899-8ACA-4048-92D2-A899D658A1C4}" type="pres">
      <dgm:prSet presAssocID="{0D331A0E-F777-436E-9964-101A3E63D688}" presName="connectorText" presStyleLbl="sibTrans2D1" presStyleIdx="2" presStyleCnt="7"/>
      <dgm:spPr/>
      <dgm:t>
        <a:bodyPr/>
        <a:lstStyle/>
        <a:p>
          <a:endParaRPr lang="en-US"/>
        </a:p>
      </dgm:t>
    </dgm:pt>
    <dgm:pt modelId="{B4E7ADD4-FFF3-47C9-99ED-50C5F56A4C45}" type="pres">
      <dgm:prSet presAssocID="{43807E3F-FD99-4C51-9609-3681BD1ABF47}" presName="node" presStyleLbl="node1" presStyleIdx="2" presStyleCnt="7">
        <dgm:presLayoutVars>
          <dgm:bulletEnabled val="1"/>
        </dgm:presLayoutVars>
      </dgm:prSet>
      <dgm:spPr/>
      <dgm:t>
        <a:bodyPr/>
        <a:lstStyle/>
        <a:p>
          <a:endParaRPr lang="en-US"/>
        </a:p>
      </dgm:t>
    </dgm:pt>
    <dgm:pt modelId="{E89203AD-BECF-4F9A-AE4A-328F8EDCA3EE}" type="pres">
      <dgm:prSet presAssocID="{3A5A4B6B-27C8-4DA7-82DB-AF9A10ED28ED}" presName="parTrans" presStyleLbl="sibTrans2D1" presStyleIdx="3" presStyleCnt="7"/>
      <dgm:spPr/>
      <dgm:t>
        <a:bodyPr/>
        <a:lstStyle/>
        <a:p>
          <a:endParaRPr lang="en-US"/>
        </a:p>
      </dgm:t>
    </dgm:pt>
    <dgm:pt modelId="{6DA3763F-6DAE-4A17-A95B-5F9F79B0894A}" type="pres">
      <dgm:prSet presAssocID="{3A5A4B6B-27C8-4DA7-82DB-AF9A10ED28ED}" presName="connectorText" presStyleLbl="sibTrans2D1" presStyleIdx="3" presStyleCnt="7"/>
      <dgm:spPr/>
      <dgm:t>
        <a:bodyPr/>
        <a:lstStyle/>
        <a:p>
          <a:endParaRPr lang="en-US"/>
        </a:p>
      </dgm:t>
    </dgm:pt>
    <dgm:pt modelId="{85AA4302-5461-4FF1-BA3C-4D950DEEBC5E}" type="pres">
      <dgm:prSet presAssocID="{ACAB5AA3-84A6-4E1C-B733-9CB32086CA08}" presName="node" presStyleLbl="node1" presStyleIdx="3" presStyleCnt="7">
        <dgm:presLayoutVars>
          <dgm:bulletEnabled val="1"/>
        </dgm:presLayoutVars>
      </dgm:prSet>
      <dgm:spPr/>
      <dgm:t>
        <a:bodyPr/>
        <a:lstStyle/>
        <a:p>
          <a:endParaRPr lang="en-US"/>
        </a:p>
      </dgm:t>
    </dgm:pt>
    <dgm:pt modelId="{02CBFBEA-E9B9-4A39-9CFA-300027711820}" type="pres">
      <dgm:prSet presAssocID="{7B2D84BB-B1B2-4D87-90AB-81957A1CD666}" presName="parTrans" presStyleLbl="sibTrans2D1" presStyleIdx="4" presStyleCnt="7"/>
      <dgm:spPr/>
      <dgm:t>
        <a:bodyPr/>
        <a:lstStyle/>
        <a:p>
          <a:endParaRPr lang="en-US"/>
        </a:p>
      </dgm:t>
    </dgm:pt>
    <dgm:pt modelId="{C5D84C38-49B7-4FB0-9AA8-BF1C7D495305}" type="pres">
      <dgm:prSet presAssocID="{7B2D84BB-B1B2-4D87-90AB-81957A1CD666}" presName="connectorText" presStyleLbl="sibTrans2D1" presStyleIdx="4" presStyleCnt="7"/>
      <dgm:spPr/>
      <dgm:t>
        <a:bodyPr/>
        <a:lstStyle/>
        <a:p>
          <a:endParaRPr lang="en-US"/>
        </a:p>
      </dgm:t>
    </dgm:pt>
    <dgm:pt modelId="{BC752919-C76B-44D2-BE60-45419D6F613A}" type="pres">
      <dgm:prSet presAssocID="{4A5B47E1-04CA-4F85-BF33-8282D4EB05B3}" presName="node" presStyleLbl="node1" presStyleIdx="4" presStyleCnt="7">
        <dgm:presLayoutVars>
          <dgm:bulletEnabled val="1"/>
        </dgm:presLayoutVars>
      </dgm:prSet>
      <dgm:spPr/>
      <dgm:t>
        <a:bodyPr/>
        <a:lstStyle/>
        <a:p>
          <a:endParaRPr lang="en-US"/>
        </a:p>
      </dgm:t>
    </dgm:pt>
    <dgm:pt modelId="{6ABC5950-D93F-4B62-81E0-00B3F45438A5}" type="pres">
      <dgm:prSet presAssocID="{F83A3546-DB70-4F5E-B6DA-56E41EAE78AD}" presName="parTrans" presStyleLbl="sibTrans2D1" presStyleIdx="5" presStyleCnt="7"/>
      <dgm:spPr/>
      <dgm:t>
        <a:bodyPr/>
        <a:lstStyle/>
        <a:p>
          <a:endParaRPr lang="en-US"/>
        </a:p>
      </dgm:t>
    </dgm:pt>
    <dgm:pt modelId="{25C462F6-E42B-44F8-816F-452E1F7D764F}" type="pres">
      <dgm:prSet presAssocID="{F83A3546-DB70-4F5E-B6DA-56E41EAE78AD}" presName="connectorText" presStyleLbl="sibTrans2D1" presStyleIdx="5" presStyleCnt="7"/>
      <dgm:spPr/>
      <dgm:t>
        <a:bodyPr/>
        <a:lstStyle/>
        <a:p>
          <a:endParaRPr lang="en-US"/>
        </a:p>
      </dgm:t>
    </dgm:pt>
    <dgm:pt modelId="{124245A3-B4D5-4B8F-9797-7EDF941C8D33}" type="pres">
      <dgm:prSet presAssocID="{9836AA4B-78D6-4E34-A2A5-43FF3E4F44F8}" presName="node" presStyleLbl="node1" presStyleIdx="5" presStyleCnt="7">
        <dgm:presLayoutVars>
          <dgm:bulletEnabled val="1"/>
        </dgm:presLayoutVars>
      </dgm:prSet>
      <dgm:spPr/>
      <dgm:t>
        <a:bodyPr/>
        <a:lstStyle/>
        <a:p>
          <a:endParaRPr lang="en-US"/>
        </a:p>
      </dgm:t>
    </dgm:pt>
    <dgm:pt modelId="{B832FDE0-BB72-42A9-8F9B-FC7670601C9E}" type="pres">
      <dgm:prSet presAssocID="{801C3D49-2C1D-4D97-83A3-0B276ED6AC78}" presName="parTrans" presStyleLbl="sibTrans2D1" presStyleIdx="6" presStyleCnt="7"/>
      <dgm:spPr/>
      <dgm:t>
        <a:bodyPr/>
        <a:lstStyle/>
        <a:p>
          <a:endParaRPr lang="en-IE"/>
        </a:p>
      </dgm:t>
    </dgm:pt>
    <dgm:pt modelId="{7859B055-7E5B-4FCC-9F82-FBC006BCFCA6}" type="pres">
      <dgm:prSet presAssocID="{801C3D49-2C1D-4D97-83A3-0B276ED6AC78}" presName="connectorText" presStyleLbl="sibTrans2D1" presStyleIdx="6" presStyleCnt="7"/>
      <dgm:spPr/>
      <dgm:t>
        <a:bodyPr/>
        <a:lstStyle/>
        <a:p>
          <a:endParaRPr lang="en-IE"/>
        </a:p>
      </dgm:t>
    </dgm:pt>
    <dgm:pt modelId="{62C3C603-7F53-44D2-9E88-2341165C4F39}" type="pres">
      <dgm:prSet presAssocID="{6125F045-4BF1-4FAD-BE9D-4C8CBC74FA73}" presName="node" presStyleLbl="node1" presStyleIdx="6" presStyleCnt="7">
        <dgm:presLayoutVars>
          <dgm:bulletEnabled val="1"/>
        </dgm:presLayoutVars>
      </dgm:prSet>
      <dgm:spPr/>
      <dgm:t>
        <a:bodyPr/>
        <a:lstStyle/>
        <a:p>
          <a:endParaRPr lang="en-IE"/>
        </a:p>
      </dgm:t>
    </dgm:pt>
  </dgm:ptLst>
  <dgm:cxnLst>
    <dgm:cxn modelId="{40D08022-D0FA-49F0-B345-888DFB553EA9}" type="presOf" srcId="{3A5A4B6B-27C8-4DA7-82DB-AF9A10ED28ED}" destId="{6DA3763F-6DAE-4A17-A95B-5F9F79B0894A}" srcOrd="1" destOrd="0" presId="urn:microsoft.com/office/officeart/2005/8/layout/radial5"/>
    <dgm:cxn modelId="{4FD4A577-162F-478D-9162-C119A70D651D}" type="presOf" srcId="{3A5A4B6B-27C8-4DA7-82DB-AF9A10ED28ED}" destId="{E89203AD-BECF-4F9A-AE4A-328F8EDCA3EE}" srcOrd="0" destOrd="0" presId="urn:microsoft.com/office/officeart/2005/8/layout/radial5"/>
    <dgm:cxn modelId="{9A02F53B-9447-460D-A9C3-7E8E68F90D38}" type="presOf" srcId="{F83A3546-DB70-4F5E-B6DA-56E41EAE78AD}" destId="{25C462F6-E42B-44F8-816F-452E1F7D764F}" srcOrd="1" destOrd="0" presId="urn:microsoft.com/office/officeart/2005/8/layout/radial5"/>
    <dgm:cxn modelId="{2FE84979-C1A7-4474-91B7-70C5B75EDBE1}" type="presOf" srcId="{9836AA4B-78D6-4E34-A2A5-43FF3E4F44F8}" destId="{124245A3-B4D5-4B8F-9797-7EDF941C8D33}" srcOrd="0" destOrd="0" presId="urn:microsoft.com/office/officeart/2005/8/layout/radial5"/>
    <dgm:cxn modelId="{C59E3872-2347-4955-9D8C-76510F80CD52}" type="presOf" srcId="{F83A3546-DB70-4F5E-B6DA-56E41EAE78AD}" destId="{6ABC5950-D93F-4B62-81E0-00B3F45438A5}" srcOrd="0" destOrd="0" presId="urn:microsoft.com/office/officeart/2005/8/layout/radial5"/>
    <dgm:cxn modelId="{98690BCB-4763-456A-8BB8-4C8E08E32DAE}" type="presOf" srcId="{7B2D84BB-B1B2-4D87-90AB-81957A1CD666}" destId="{02CBFBEA-E9B9-4A39-9CFA-300027711820}" srcOrd="0" destOrd="0" presId="urn:microsoft.com/office/officeart/2005/8/layout/radial5"/>
    <dgm:cxn modelId="{D7213DE0-B1B5-491B-8FD9-DCD2E600039C}" srcId="{8B3904EC-A77C-4C8A-A01D-D4FC06907524}" destId="{4A5B47E1-04CA-4F85-BF33-8282D4EB05B3}" srcOrd="4" destOrd="0" parTransId="{7B2D84BB-B1B2-4D87-90AB-81957A1CD666}" sibTransId="{D8D17887-F3BA-442C-BC07-7C617D028E5D}"/>
    <dgm:cxn modelId="{3E1AD20F-2090-4F37-B1EB-F4F0D639D687}" type="presOf" srcId="{A26250BC-C411-45EF-8B21-08C7711A8851}" destId="{5DC67A4C-2484-4F10-A3F4-AB81E7D8E123}" srcOrd="0" destOrd="0" presId="urn:microsoft.com/office/officeart/2005/8/layout/radial5"/>
    <dgm:cxn modelId="{DC584FCE-87F1-4DDD-97D7-E4B7DA8B3075}" type="presOf" srcId="{E238C891-BA8C-4D9C-B3D3-3069748BA8A4}" destId="{3C02BEB9-6B16-4625-AC45-9DA2E2C32541}" srcOrd="0" destOrd="0" presId="urn:microsoft.com/office/officeart/2005/8/layout/radial5"/>
    <dgm:cxn modelId="{6ACEF0FC-A49F-4824-B4C1-1C9D26C5535F}" type="presOf" srcId="{801C3D49-2C1D-4D97-83A3-0B276ED6AC78}" destId="{B832FDE0-BB72-42A9-8F9B-FC7670601C9E}" srcOrd="0" destOrd="0" presId="urn:microsoft.com/office/officeart/2005/8/layout/radial5"/>
    <dgm:cxn modelId="{05F335C3-A3D6-46A4-9968-6BB64C341B61}" type="presOf" srcId="{F3340809-DAC1-4E98-BF00-E479E50C0EDB}" destId="{D6F7041F-DCCC-4276-A88A-7DE105A5CBFE}" srcOrd="1" destOrd="0" presId="urn:microsoft.com/office/officeart/2005/8/layout/radial5"/>
    <dgm:cxn modelId="{5044EE85-DC5A-4C74-BEBB-5FDF38B5EE50}" srcId="{8B3904EC-A77C-4C8A-A01D-D4FC06907524}" destId="{6125F045-4BF1-4FAD-BE9D-4C8CBC74FA73}" srcOrd="6" destOrd="0" parTransId="{801C3D49-2C1D-4D97-83A3-0B276ED6AC78}" sibTransId="{51D46217-969B-4586-9257-937A39C41172}"/>
    <dgm:cxn modelId="{119CC8BE-BA38-4FAD-B4AC-41CC1F6C3EA8}" srcId="{E238C891-BA8C-4D9C-B3D3-3069748BA8A4}" destId="{8B3904EC-A77C-4C8A-A01D-D4FC06907524}" srcOrd="0" destOrd="0" parTransId="{4FCC8759-D803-4420-AEEF-28D8529A5A5B}" sibTransId="{DC6BAB50-F769-4EFF-88EF-9E79F10A4CD9}"/>
    <dgm:cxn modelId="{98DB0801-C117-4025-B4A7-70F55D403339}" type="presOf" srcId="{4A5B47E1-04CA-4F85-BF33-8282D4EB05B3}" destId="{BC752919-C76B-44D2-BE60-45419D6F613A}" srcOrd="0" destOrd="0" presId="urn:microsoft.com/office/officeart/2005/8/layout/radial5"/>
    <dgm:cxn modelId="{E6D356AB-6118-4EBD-8A12-B1A3F090E409}" type="presOf" srcId="{802D7B7E-A021-4079-870E-99A36E30FB8D}" destId="{7FDC0DF2-81C9-4853-9070-22D26F4EA35D}" srcOrd="0" destOrd="0" presId="urn:microsoft.com/office/officeart/2005/8/layout/radial5"/>
    <dgm:cxn modelId="{FE35441C-1916-41DF-93F3-5E6847B33FEF}" type="presOf" srcId="{43807E3F-FD99-4C51-9609-3681BD1ABF47}" destId="{B4E7ADD4-FFF3-47C9-99ED-50C5F56A4C45}" srcOrd="0" destOrd="0" presId="urn:microsoft.com/office/officeart/2005/8/layout/radial5"/>
    <dgm:cxn modelId="{0A2735F4-90B0-4B25-BA65-692CC8498A9B}" type="presOf" srcId="{ACAB5AA3-84A6-4E1C-B733-9CB32086CA08}" destId="{85AA4302-5461-4FF1-BA3C-4D950DEEBC5E}" srcOrd="0" destOrd="0" presId="urn:microsoft.com/office/officeart/2005/8/layout/radial5"/>
    <dgm:cxn modelId="{9C30D3E2-65A2-455D-84D7-1E0D14292AB3}" type="presOf" srcId="{801C3D49-2C1D-4D97-83A3-0B276ED6AC78}" destId="{7859B055-7E5B-4FCC-9F82-FBC006BCFCA6}" srcOrd="1" destOrd="0" presId="urn:microsoft.com/office/officeart/2005/8/layout/radial5"/>
    <dgm:cxn modelId="{29792CA2-EF4B-4D6F-ABBE-59CCEB3255FF}" type="presOf" srcId="{F3340809-DAC1-4E98-BF00-E479E50C0EDB}" destId="{B45B1741-8346-4737-A611-AC1929F2E33B}" srcOrd="0" destOrd="0" presId="urn:microsoft.com/office/officeart/2005/8/layout/radial5"/>
    <dgm:cxn modelId="{830739C6-B1EA-4B10-8B87-C358B2F3E0E9}" type="presOf" srcId="{706D2262-D9C3-4B0B-80B8-A6AE8E4FC4BC}" destId="{83720531-8DAD-4E31-B78C-8EB2A7E8A2F6}" srcOrd="0" destOrd="0" presId="urn:microsoft.com/office/officeart/2005/8/layout/radial5"/>
    <dgm:cxn modelId="{0E45F424-CE70-467A-B14E-E7BCD5F25A9F}" type="presOf" srcId="{7B2D84BB-B1B2-4D87-90AB-81957A1CD666}" destId="{C5D84C38-49B7-4FB0-9AA8-BF1C7D495305}" srcOrd="1" destOrd="0" presId="urn:microsoft.com/office/officeart/2005/8/layout/radial5"/>
    <dgm:cxn modelId="{88EACA5E-D1DD-4DE1-A64E-A1D6F8BF3638}" srcId="{8B3904EC-A77C-4C8A-A01D-D4FC06907524}" destId="{706D2262-D9C3-4B0B-80B8-A6AE8E4FC4BC}" srcOrd="1" destOrd="0" parTransId="{F3340809-DAC1-4E98-BF00-E479E50C0EDB}" sibTransId="{7E45104E-1462-4C2E-AC67-91F8ACFE311D}"/>
    <dgm:cxn modelId="{4B9148BC-917A-4C36-9A56-AC5F18F993DF}" type="presOf" srcId="{0D331A0E-F777-436E-9964-101A3E63D688}" destId="{1F713899-8ACA-4048-92D2-A899D658A1C4}" srcOrd="1" destOrd="0" presId="urn:microsoft.com/office/officeart/2005/8/layout/radial5"/>
    <dgm:cxn modelId="{DA164F82-DC52-46CE-9459-B43D67596035}" srcId="{8B3904EC-A77C-4C8A-A01D-D4FC06907524}" destId="{802D7B7E-A021-4079-870E-99A36E30FB8D}" srcOrd="0" destOrd="0" parTransId="{A26250BC-C411-45EF-8B21-08C7711A8851}" sibTransId="{0E538287-B595-4C3A-9702-E1D4B312156C}"/>
    <dgm:cxn modelId="{3BA85426-F26F-460D-92D4-82822BCE4CF5}" srcId="{8B3904EC-A77C-4C8A-A01D-D4FC06907524}" destId="{ACAB5AA3-84A6-4E1C-B733-9CB32086CA08}" srcOrd="3" destOrd="0" parTransId="{3A5A4B6B-27C8-4DA7-82DB-AF9A10ED28ED}" sibTransId="{C246E17D-3DBE-40C4-87D8-B4C49DD5839E}"/>
    <dgm:cxn modelId="{90A2E87C-989F-47B8-9CD2-5F5FA6A06355}" type="presOf" srcId="{A26250BC-C411-45EF-8B21-08C7711A8851}" destId="{F7148E94-C77E-48BB-A848-24EC5CAF6A06}" srcOrd="1" destOrd="0" presId="urn:microsoft.com/office/officeart/2005/8/layout/radial5"/>
    <dgm:cxn modelId="{68298D31-AD15-4A58-A293-33299238D062}" type="presOf" srcId="{0D331A0E-F777-436E-9964-101A3E63D688}" destId="{B7F8F278-1EEC-4C44-9265-451BF1A9A381}" srcOrd="0" destOrd="0" presId="urn:microsoft.com/office/officeart/2005/8/layout/radial5"/>
    <dgm:cxn modelId="{02BB4642-7F5B-465E-B3EA-7D253CB551B9}" srcId="{8B3904EC-A77C-4C8A-A01D-D4FC06907524}" destId="{43807E3F-FD99-4C51-9609-3681BD1ABF47}" srcOrd="2" destOrd="0" parTransId="{0D331A0E-F777-436E-9964-101A3E63D688}" sibTransId="{EB0BB097-AF54-4A7D-8C96-BA6CBDCAEB09}"/>
    <dgm:cxn modelId="{E145A174-8FE4-433C-8E49-2894C5E2F88D}" type="presOf" srcId="{8B3904EC-A77C-4C8A-A01D-D4FC06907524}" destId="{CA776157-A0F2-4127-8714-F93B9BA03CFB}" srcOrd="0" destOrd="0" presId="urn:microsoft.com/office/officeart/2005/8/layout/radial5"/>
    <dgm:cxn modelId="{E6A5A623-67A3-4F61-92E7-F97938E3D20C}" type="presOf" srcId="{6125F045-4BF1-4FAD-BE9D-4C8CBC74FA73}" destId="{62C3C603-7F53-44D2-9E88-2341165C4F39}" srcOrd="0" destOrd="0" presId="urn:microsoft.com/office/officeart/2005/8/layout/radial5"/>
    <dgm:cxn modelId="{93246A96-84F4-46CD-9671-9AC5C86C76CA}" srcId="{8B3904EC-A77C-4C8A-A01D-D4FC06907524}" destId="{9836AA4B-78D6-4E34-A2A5-43FF3E4F44F8}" srcOrd="5" destOrd="0" parTransId="{F83A3546-DB70-4F5E-B6DA-56E41EAE78AD}" sibTransId="{83F29156-6142-4D94-B449-04B39B62F393}"/>
    <dgm:cxn modelId="{2487D339-AB83-4FF6-81C2-378D9830F622}" type="presParOf" srcId="{3C02BEB9-6B16-4625-AC45-9DA2E2C32541}" destId="{CA776157-A0F2-4127-8714-F93B9BA03CFB}" srcOrd="0" destOrd="0" presId="urn:microsoft.com/office/officeart/2005/8/layout/radial5"/>
    <dgm:cxn modelId="{0E9FB200-B92F-4C69-80EF-DDD8B39B477B}" type="presParOf" srcId="{3C02BEB9-6B16-4625-AC45-9DA2E2C32541}" destId="{5DC67A4C-2484-4F10-A3F4-AB81E7D8E123}" srcOrd="1" destOrd="0" presId="urn:microsoft.com/office/officeart/2005/8/layout/radial5"/>
    <dgm:cxn modelId="{FF9E739F-BC66-48BD-9D11-E18C3E7713AC}" type="presParOf" srcId="{5DC67A4C-2484-4F10-A3F4-AB81E7D8E123}" destId="{F7148E94-C77E-48BB-A848-24EC5CAF6A06}" srcOrd="0" destOrd="0" presId="urn:microsoft.com/office/officeart/2005/8/layout/radial5"/>
    <dgm:cxn modelId="{5B7E424D-9A2D-4B3F-BE02-AA7191DE7338}" type="presParOf" srcId="{3C02BEB9-6B16-4625-AC45-9DA2E2C32541}" destId="{7FDC0DF2-81C9-4853-9070-22D26F4EA35D}" srcOrd="2" destOrd="0" presId="urn:microsoft.com/office/officeart/2005/8/layout/radial5"/>
    <dgm:cxn modelId="{5D5108CB-64C5-4E83-A497-8330EEB78E80}" type="presParOf" srcId="{3C02BEB9-6B16-4625-AC45-9DA2E2C32541}" destId="{B45B1741-8346-4737-A611-AC1929F2E33B}" srcOrd="3" destOrd="0" presId="urn:microsoft.com/office/officeart/2005/8/layout/radial5"/>
    <dgm:cxn modelId="{0029DB58-4ECB-4B5F-A96D-78676A383AD1}" type="presParOf" srcId="{B45B1741-8346-4737-A611-AC1929F2E33B}" destId="{D6F7041F-DCCC-4276-A88A-7DE105A5CBFE}" srcOrd="0" destOrd="0" presId="urn:microsoft.com/office/officeart/2005/8/layout/radial5"/>
    <dgm:cxn modelId="{59F960C1-BF80-4FDA-8E65-E6E102BAEDA2}" type="presParOf" srcId="{3C02BEB9-6B16-4625-AC45-9DA2E2C32541}" destId="{83720531-8DAD-4E31-B78C-8EB2A7E8A2F6}" srcOrd="4" destOrd="0" presId="urn:microsoft.com/office/officeart/2005/8/layout/radial5"/>
    <dgm:cxn modelId="{9B6B5EFA-2D31-4F6E-8658-D65986B7E20A}" type="presParOf" srcId="{3C02BEB9-6B16-4625-AC45-9DA2E2C32541}" destId="{B7F8F278-1EEC-4C44-9265-451BF1A9A381}" srcOrd="5" destOrd="0" presId="urn:microsoft.com/office/officeart/2005/8/layout/radial5"/>
    <dgm:cxn modelId="{04DFAC12-8CAA-420E-8BCD-201C53D020B3}" type="presParOf" srcId="{B7F8F278-1EEC-4C44-9265-451BF1A9A381}" destId="{1F713899-8ACA-4048-92D2-A899D658A1C4}" srcOrd="0" destOrd="0" presId="urn:microsoft.com/office/officeart/2005/8/layout/radial5"/>
    <dgm:cxn modelId="{5DF19420-83C6-4BCF-94AC-EEFA2C481FC9}" type="presParOf" srcId="{3C02BEB9-6B16-4625-AC45-9DA2E2C32541}" destId="{B4E7ADD4-FFF3-47C9-99ED-50C5F56A4C45}" srcOrd="6" destOrd="0" presId="urn:microsoft.com/office/officeart/2005/8/layout/radial5"/>
    <dgm:cxn modelId="{C29162B9-7FBD-4DAF-AD8D-B0A7E3A53200}" type="presParOf" srcId="{3C02BEB9-6B16-4625-AC45-9DA2E2C32541}" destId="{E89203AD-BECF-4F9A-AE4A-328F8EDCA3EE}" srcOrd="7" destOrd="0" presId="urn:microsoft.com/office/officeart/2005/8/layout/radial5"/>
    <dgm:cxn modelId="{065EB44A-0A08-44AD-839B-351510440B66}" type="presParOf" srcId="{E89203AD-BECF-4F9A-AE4A-328F8EDCA3EE}" destId="{6DA3763F-6DAE-4A17-A95B-5F9F79B0894A}" srcOrd="0" destOrd="0" presId="urn:microsoft.com/office/officeart/2005/8/layout/radial5"/>
    <dgm:cxn modelId="{3A1EEE61-46D9-45DE-8583-3E95F14259DE}" type="presParOf" srcId="{3C02BEB9-6B16-4625-AC45-9DA2E2C32541}" destId="{85AA4302-5461-4FF1-BA3C-4D950DEEBC5E}" srcOrd="8" destOrd="0" presId="urn:microsoft.com/office/officeart/2005/8/layout/radial5"/>
    <dgm:cxn modelId="{D5DFFDB7-E111-45F5-A013-857895AB0C54}" type="presParOf" srcId="{3C02BEB9-6B16-4625-AC45-9DA2E2C32541}" destId="{02CBFBEA-E9B9-4A39-9CFA-300027711820}" srcOrd="9" destOrd="0" presId="urn:microsoft.com/office/officeart/2005/8/layout/radial5"/>
    <dgm:cxn modelId="{FC0B8EF2-47E0-4875-80A9-52BD096C01E2}" type="presParOf" srcId="{02CBFBEA-E9B9-4A39-9CFA-300027711820}" destId="{C5D84C38-49B7-4FB0-9AA8-BF1C7D495305}" srcOrd="0" destOrd="0" presId="urn:microsoft.com/office/officeart/2005/8/layout/radial5"/>
    <dgm:cxn modelId="{9054E39E-0F10-4A31-ABFB-11AE4429FCED}" type="presParOf" srcId="{3C02BEB9-6B16-4625-AC45-9DA2E2C32541}" destId="{BC752919-C76B-44D2-BE60-45419D6F613A}" srcOrd="10" destOrd="0" presId="urn:microsoft.com/office/officeart/2005/8/layout/radial5"/>
    <dgm:cxn modelId="{11B9E203-574B-4E45-A4CB-052B3183B0E0}" type="presParOf" srcId="{3C02BEB9-6B16-4625-AC45-9DA2E2C32541}" destId="{6ABC5950-D93F-4B62-81E0-00B3F45438A5}" srcOrd="11" destOrd="0" presId="urn:microsoft.com/office/officeart/2005/8/layout/radial5"/>
    <dgm:cxn modelId="{E73728D1-7230-477C-A29B-A10C14FE8FE7}" type="presParOf" srcId="{6ABC5950-D93F-4B62-81E0-00B3F45438A5}" destId="{25C462F6-E42B-44F8-816F-452E1F7D764F}" srcOrd="0" destOrd="0" presId="urn:microsoft.com/office/officeart/2005/8/layout/radial5"/>
    <dgm:cxn modelId="{6E5EA90A-B3E2-4980-B883-D264C119865C}" type="presParOf" srcId="{3C02BEB9-6B16-4625-AC45-9DA2E2C32541}" destId="{124245A3-B4D5-4B8F-9797-7EDF941C8D33}" srcOrd="12" destOrd="0" presId="urn:microsoft.com/office/officeart/2005/8/layout/radial5"/>
    <dgm:cxn modelId="{814DDCA2-DF87-434B-A184-EDC5D0EC26CD}" type="presParOf" srcId="{3C02BEB9-6B16-4625-AC45-9DA2E2C32541}" destId="{B832FDE0-BB72-42A9-8F9B-FC7670601C9E}" srcOrd="13" destOrd="0" presId="urn:microsoft.com/office/officeart/2005/8/layout/radial5"/>
    <dgm:cxn modelId="{187035E9-7ADA-4173-9274-4F0D66781739}" type="presParOf" srcId="{B832FDE0-BB72-42A9-8F9B-FC7670601C9E}" destId="{7859B055-7E5B-4FCC-9F82-FBC006BCFCA6}" srcOrd="0" destOrd="0" presId="urn:microsoft.com/office/officeart/2005/8/layout/radial5"/>
    <dgm:cxn modelId="{9ADD14AA-D796-4138-8518-006AC35FA9D7}" type="presParOf" srcId="{3C02BEB9-6B16-4625-AC45-9DA2E2C32541}" destId="{62C3C603-7F53-44D2-9E88-2341165C4F39}" srcOrd="14"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957F8D-0237-48A9-A5A8-FAB2EC277E41}" type="datetimeFigureOut">
              <a:rPr lang="en-US" smtClean="0"/>
              <a:t>3/3/2014</a:t>
            </a:fld>
            <a:endParaRPr lang="en-US"/>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B9D2A-298C-4EDA-9341-747E428CC2F5}" type="slidenum">
              <a:rPr lang="en-US" smtClean="0"/>
              <a:t>‹#›</a:t>
            </a:fld>
            <a:endParaRPr lang="en-US"/>
          </a:p>
        </p:txBody>
      </p:sp>
    </p:spTree>
    <p:extLst>
      <p:ext uri="{BB962C8B-B14F-4D97-AF65-F5344CB8AC3E}">
        <p14:creationId xmlns:p14="http://schemas.microsoft.com/office/powerpoint/2010/main" val="34370867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235118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3/3/2014 5:39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21</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2529148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82596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extLst>
      <p:ext uri="{BB962C8B-B14F-4D97-AF65-F5344CB8AC3E}">
        <p14:creationId xmlns:p14="http://schemas.microsoft.com/office/powerpoint/2010/main" val="8027119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8921127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Tree>
    <p:extLst>
      <p:ext uri="{BB962C8B-B14F-4D97-AF65-F5344CB8AC3E}">
        <p14:creationId xmlns:p14="http://schemas.microsoft.com/office/powerpoint/2010/main" val="37027975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rrowheads="1"/>
          </p:cNvSpPr>
          <p:nvPr>
            <p:ph type="sldNum" sz="quarter" idx="5"/>
          </p:nvPr>
        </p:nvSpPr>
        <p:spPr/>
        <p:txBody>
          <a:bodyPr/>
          <a:lstStyle/>
          <a:p>
            <a:fld id="{7579F8CA-BBF7-4503-A007-AC04695FA7B0}" type="slidenum">
              <a:rPr lang="en-US">
                <a:latin typeface="Franklin Gothic Medium" pitchFamily="34" charset="0"/>
              </a:rPr>
              <a:pPr/>
              <a:t>15</a:t>
            </a:fld>
            <a:endParaRPr lang="en-US" dirty="0">
              <a:latin typeface="Franklin Gothic Medium" pitchFamily="34" charset="0"/>
            </a:endParaRPr>
          </a:p>
        </p:txBody>
      </p:sp>
    </p:spTree>
    <p:extLst>
      <p:ext uri="{BB962C8B-B14F-4D97-AF65-F5344CB8AC3E}">
        <p14:creationId xmlns:p14="http://schemas.microsoft.com/office/powerpoint/2010/main" val="37606334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extLst>
      <p:ext uri="{BB962C8B-B14F-4D97-AF65-F5344CB8AC3E}">
        <p14:creationId xmlns:p14="http://schemas.microsoft.com/office/powerpoint/2010/main" val="11883413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3/3/2014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2596005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19</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3/3/2014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5544331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7.xml"/><Relationship Id="rId4" Type="http://schemas.openxmlformats.org/officeDocument/2006/relationships/image" Target="../media/image8.png"/></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Master" Target="../slideMasters/slideMaster7.xml"/><Relationship Id="rId4" Type="http://schemas.openxmlformats.org/officeDocument/2006/relationships/image" Target="../media/image11.png"/></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7.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7.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8.xml"/><Relationship Id="rId4" Type="http://schemas.openxmlformats.org/officeDocument/2006/relationships/image" Target="../media/image8.png"/></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Master" Target="../slideMasters/slideMaster8.xml"/><Relationship Id="rId4" Type="http://schemas.openxmlformats.org/officeDocument/2006/relationships/image" Target="../media/image11.png"/></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8.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8.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8.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9.xml"/></Relationships>
</file>

<file path=ppt/slideLayouts/_rels/slideLayout183.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jpg"/><Relationship Id="rId1" Type="http://schemas.openxmlformats.org/officeDocument/2006/relationships/slideMaster" Target="../slideMasters/slideMaster9.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19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0.xml"/></Relationships>
</file>

<file path=ppt/slideLayouts/_rels/slideLayout19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jpg"/><Relationship Id="rId1" Type="http://schemas.openxmlformats.org/officeDocument/2006/relationships/slideMaster" Target="../slideMasters/slideMaster10.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6.xml"/><Relationship Id="rId4" Type="http://schemas.openxmlformats.org/officeDocument/2006/relationships/image" Target="../media/image8.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Master" Target="../slideMasters/slideMaster6.xml"/><Relationship Id="rId4" Type="http://schemas.openxmlformats.org/officeDocument/2006/relationships/image" Target="../media/image11.png"/></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73196" y="1905002"/>
            <a:ext cx="9220696"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73194" y="4343402"/>
            <a:ext cx="9220697" cy="463255"/>
          </a:xfrm>
        </p:spPr>
        <p:txBody>
          <a:bodyPr>
            <a:noAutofit/>
          </a:bodyPr>
          <a:lstStyle>
            <a:lvl1pPr marL="0" indent="0" algn="l">
              <a:lnSpc>
                <a:spcPct val="90000"/>
              </a:lnSpc>
              <a:spcBef>
                <a:spcPts val="0"/>
              </a:spcBef>
              <a:buNone/>
              <a:defRPr>
                <a:solidFill>
                  <a:srgbClr val="333333"/>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04911614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2315" y="2084172"/>
            <a:ext cx="10488170" cy="1796217"/>
          </a:xfrm>
          <a:noFill/>
        </p:spPr>
        <p:txBody>
          <a:bodyPr tIns="91440" bIns="91440" anchor="t" anchorCtr="0"/>
          <a:lstStyle>
            <a:lvl1pPr>
              <a:defRPr sz="7764" spc="-8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481439629"/>
      </p:ext>
    </p:extLst>
  </p:cSld>
  <p:clrMapOvr>
    <a:masterClrMapping/>
  </p:clrMapOvr>
  <p:transition>
    <p:fade/>
  </p:transition>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1864515" y="2084173"/>
            <a:ext cx="7252406" cy="1793104"/>
          </a:xfrm>
        </p:spPr>
        <p:txBody>
          <a:bodyPr/>
          <a:lstStyle>
            <a:lvl1pPr>
              <a:defRPr sz="5294" baseline="0"/>
            </a:lvl1pPr>
          </a:lstStyle>
          <a:p>
            <a:r>
              <a:rPr lang="en-US" smtClean="0"/>
              <a:t>Click to edit Master title style</a:t>
            </a:r>
            <a:endParaRPr lang="en-US" dirty="0"/>
          </a:p>
        </p:txBody>
      </p:sp>
    </p:spTree>
    <p:extLst>
      <p:ext uri="{BB962C8B-B14F-4D97-AF65-F5344CB8AC3E}">
        <p14:creationId xmlns:p14="http://schemas.microsoft.com/office/powerpoint/2010/main" val="2397277703"/>
      </p:ext>
    </p:extLst>
  </p:cSld>
  <p:clrMapOvr>
    <a:masterClrMapping/>
  </p:clrMapOvr>
  <p:transition>
    <p:fade/>
  </p:transition>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64515" y="2084173"/>
            <a:ext cx="7252406" cy="1793104"/>
          </a:xfrm>
        </p:spPr>
        <p:txBody>
          <a:bodyPr/>
          <a:lstStyle>
            <a:lvl1pPr>
              <a:defRPr sz="5294" baseline="0"/>
            </a:lvl1pPr>
          </a:lstStyle>
          <a:p>
            <a:r>
              <a:rPr lang="en-US" smtClean="0"/>
              <a:t>Click to edit Master title style</a:t>
            </a:r>
            <a:endParaRPr lang="en-US" dirty="0"/>
          </a:p>
        </p:txBody>
      </p:sp>
    </p:spTree>
    <p:extLst>
      <p:ext uri="{BB962C8B-B14F-4D97-AF65-F5344CB8AC3E}">
        <p14:creationId xmlns:p14="http://schemas.microsoft.com/office/powerpoint/2010/main" val="291152220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049098" y="1178349"/>
            <a:ext cx="8874605" cy="899665"/>
          </a:xfrm>
        </p:spPr>
        <p:txBody>
          <a:bodyPr/>
          <a:lstStyle>
            <a:lvl1pPr marL="205896" indent="-205896">
              <a:defRPr sz="5294"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083009" y="5025984"/>
            <a:ext cx="4840694" cy="966675"/>
          </a:xfrm>
        </p:spPr>
        <p:txBody>
          <a:bodyPr/>
          <a:lstStyle>
            <a:lvl1pPr marL="0" indent="0">
              <a:spcBef>
                <a:spcPts val="0"/>
              </a:spcBef>
              <a:buNone/>
              <a:defRPr sz="2823"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4294055912"/>
      </p:ext>
    </p:extLst>
  </p:cSld>
  <p:clrMapOvr>
    <a:masterClrMapping/>
  </p:clrMapOvr>
  <p:transition>
    <p:fade/>
  </p:transition>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049098" y="2084173"/>
            <a:ext cx="8874605" cy="899665"/>
          </a:xfrm>
        </p:spPr>
        <p:txBody>
          <a:bodyPr/>
          <a:lstStyle>
            <a:lvl1pPr marL="249316" indent="-249316">
              <a:tabLst>
                <a:tab pos="249316" algn="l"/>
              </a:tabLst>
              <a:defRPr sz="5294"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083009" y="4773813"/>
            <a:ext cx="4840694" cy="966675"/>
          </a:xfrm>
        </p:spPr>
        <p:txBody>
          <a:bodyPr/>
          <a:lstStyle>
            <a:lvl1pPr marL="0" indent="0">
              <a:spcBef>
                <a:spcPts val="0"/>
              </a:spcBef>
              <a:buNone/>
              <a:defRPr sz="2823"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05216199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49319" y="2383023"/>
            <a:ext cx="10488170" cy="844527"/>
          </a:xfrm>
        </p:spPr>
        <p:txBody>
          <a:bodyPr/>
          <a:lstStyle>
            <a:lvl1pPr marL="0" indent="0">
              <a:buNone/>
              <a:defRPr sz="4764">
                <a:gradFill>
                  <a:gsLst>
                    <a:gs pos="3333">
                      <a:schemeClr val="tx1"/>
                    </a:gs>
                    <a:gs pos="39000">
                      <a:schemeClr val="tx1"/>
                    </a:gs>
                  </a:gsLst>
                  <a:lin ang="5400000" scaled="0"/>
                </a:gradFill>
              </a:defRPr>
            </a:lvl1pPr>
            <a:lvl2pPr marL="0" indent="0">
              <a:buFontTx/>
              <a:buNone/>
              <a:defRPr sz="1765"/>
            </a:lvl2pPr>
            <a:lvl3pPr marL="201694" indent="0">
              <a:buNone/>
              <a:defRPr/>
            </a:lvl3pPr>
            <a:lvl4pPr marL="403388" indent="0">
              <a:buNone/>
              <a:defRPr/>
            </a:lvl4pPr>
            <a:lvl5pPr marL="605081" indent="0">
              <a:buNone/>
              <a:defRPr/>
            </a:lvl5pPr>
          </a:lstStyle>
          <a:p>
            <a:pPr lvl="0"/>
            <a:r>
              <a:rPr lang="en-US" smtClean="0"/>
              <a:t>Click to edit Master text styles</a:t>
            </a:r>
          </a:p>
        </p:txBody>
      </p:sp>
      <p:sp>
        <p:nvSpPr>
          <p:cNvPr id="4" name="Title 1"/>
          <p:cNvSpPr>
            <a:spLocks noGrp="1"/>
          </p:cNvSpPr>
          <p:nvPr>
            <p:ph type="title"/>
          </p:nvPr>
        </p:nvSpPr>
        <p:spPr>
          <a:xfrm>
            <a:off x="249319" y="1187621"/>
            <a:ext cx="10490256" cy="899665"/>
          </a:xfrm>
        </p:spPr>
        <p:txBody>
          <a:bodyPr/>
          <a:lstStyle>
            <a:lvl1pPr>
              <a:defRPr sz="6353"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731758573"/>
      </p:ext>
    </p:extLst>
  </p:cSld>
  <p:clrMapOvr>
    <a:masterClrMapping/>
  </p:clrMapOvr>
  <p:transition>
    <p:fade/>
  </p:transition>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9935718"/>
      </p:ext>
    </p:extLst>
  </p:cSld>
  <p:clrMapOvr>
    <a:masterClrMapping/>
  </p:clrMapOvr>
  <p:transition>
    <p:fade/>
  </p:transition>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938562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7507867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84316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p:nvSpPr>
        <p:spPr bwMode="hidden">
          <a:xfrm>
            <a:off x="1" y="1189176"/>
            <a:ext cx="109728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1150" tIns="41150" rIns="41150" bIns="41150" numCol="1" spcCol="0" rtlCol="0" fromWordArt="0" anchor="ctr" anchorCtr="0" forceAA="0" compatLnSpc="1">
            <a:prstTxWarp prst="textNoShape">
              <a:avLst/>
            </a:prstTxWarp>
            <a:noAutofit/>
          </a:bodyPr>
          <a:lstStyle/>
          <a:p>
            <a:pPr algn="ctr" defTabSz="822720" fontAlgn="base">
              <a:spcBef>
                <a:spcPct val="0"/>
              </a:spcBef>
              <a:spcAft>
                <a:spcPct val="0"/>
              </a:spcAft>
            </a:pPr>
            <a:endParaRPr lang="en-US" sz="1588"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42316" y="1192415"/>
            <a:ext cx="10488169" cy="1902572"/>
          </a:xfrm>
        </p:spPr>
        <p:txBody>
          <a:bodyPr/>
          <a:lstStyle>
            <a:lvl1pPr marL="0" indent="0">
              <a:buNone/>
              <a:defRPr sz="2912">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0576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1579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1868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927295"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61740923"/>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1_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2315" y="2084172"/>
            <a:ext cx="10488170" cy="1796217"/>
          </a:xfrm>
          <a:noFill/>
        </p:spPr>
        <p:txBody>
          <a:bodyPr tIns="91440" bIns="91440" anchor="t" anchorCtr="0"/>
          <a:lstStyle>
            <a:lvl1pPr>
              <a:defRPr sz="7764" spc="-8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67050579"/>
      </p:ext>
    </p:extLst>
  </p:cSld>
  <p:clrMapOvr>
    <a:masterClrMapping/>
  </p:clrMapOvr>
  <p:transition>
    <p:fade/>
  </p:transition>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42315" y="1189177"/>
            <a:ext cx="10488170" cy="2177840"/>
          </a:xfrm>
          <a:prstGeom prst="rect">
            <a:avLst/>
          </a:prstGeom>
        </p:spPr>
        <p:txBody>
          <a:bodyPr/>
          <a:lstStyle>
            <a:lvl1pPr marL="256320" indent="-256320">
              <a:buClr>
                <a:schemeClr val="tx1"/>
              </a:buClr>
              <a:buSzPct val="90000"/>
              <a:buFont typeface="Wingdings" panose="05000000000000000000" pitchFamily="2" charset="2"/>
              <a:buChar char="§"/>
              <a:defRPr sz="3176">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04234" indent="-247916">
              <a:buClr>
                <a:schemeClr val="tx1"/>
              </a:buClr>
              <a:buSzPct val="90000"/>
              <a:buFont typeface="Wingdings" panose="05000000000000000000" pitchFamily="2" charset="2"/>
              <a:buChar char="§"/>
              <a:defRPr sz="2823">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760554" indent="-256320">
              <a:buClr>
                <a:schemeClr val="tx1"/>
              </a:buClr>
              <a:buSzPct val="90000"/>
              <a:buFont typeface="Wingdings" panose="05000000000000000000" pitchFamily="2" charset="2"/>
              <a:buChar char="§"/>
              <a:defRPr sz="247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962248" indent="-201694">
              <a:buClr>
                <a:schemeClr val="tx1"/>
              </a:buClr>
              <a:buSzPct val="90000"/>
              <a:buFont typeface="Wingdings" panose="05000000000000000000" pitchFamily="2" charset="2"/>
              <a:buChar char="§"/>
              <a:defRPr sz="2118">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163942" indent="-201694">
              <a:buClr>
                <a:schemeClr val="tx1"/>
              </a:buClr>
              <a:buSzPct val="90000"/>
              <a:buFont typeface="Wingdings" panose="05000000000000000000" pitchFamily="2" charset="2"/>
              <a:buChar char="§"/>
              <a:defRPr sz="1765">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0972801" cy="619125"/>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265" spc="-45"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22879388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7323" y="1447800"/>
            <a:ext cx="4939046" cy="2733569"/>
          </a:xfrm>
        </p:spPr>
        <p:txBody>
          <a:bodyPr/>
          <a:lstStyle>
            <a:lvl1pPr marL="339976" indent="-339976">
              <a:lnSpc>
                <a:spcPct val="100000"/>
              </a:lnSpc>
              <a:spcBef>
                <a:spcPts val="649"/>
              </a:spcBef>
              <a:buClr>
                <a:srgbClr val="700F1E"/>
              </a:buClr>
              <a:buSzPct val="107000"/>
              <a:buFont typeface="Lucida Grande"/>
              <a:buChar char="○"/>
              <a:defRPr sz="3200"/>
            </a:lvl1pPr>
            <a:lvl2pPr marL="673338" indent="-325424">
              <a:lnSpc>
                <a:spcPct val="100000"/>
              </a:lnSpc>
              <a:spcBef>
                <a:spcPts val="649"/>
              </a:spcBef>
              <a:buClr>
                <a:srgbClr val="700F1E"/>
              </a:buClr>
              <a:buSzPct val="107000"/>
              <a:buFont typeface="Lucida Grande"/>
              <a:buChar char="○"/>
              <a:defRPr sz="2800"/>
            </a:lvl2pPr>
            <a:lvl3pPr marL="953785" indent="-288384">
              <a:lnSpc>
                <a:spcPct val="100000"/>
              </a:lnSpc>
              <a:spcBef>
                <a:spcPts val="649"/>
              </a:spcBef>
              <a:buClr>
                <a:srgbClr val="700F1E"/>
              </a:buClr>
              <a:buSzPct val="107000"/>
              <a:buFont typeface="Lucida Grande"/>
              <a:buChar char="○"/>
              <a:defRPr sz="2400"/>
            </a:lvl3pPr>
            <a:lvl4pPr marL="1227618" indent="-273833">
              <a:lnSpc>
                <a:spcPct val="100000"/>
              </a:lnSpc>
              <a:spcBef>
                <a:spcPts val="649"/>
              </a:spcBef>
              <a:buClr>
                <a:srgbClr val="700F1E"/>
              </a:buClr>
              <a:buSzPct val="107000"/>
              <a:buFont typeface="Lucida Grande"/>
              <a:buChar char="○"/>
              <a:defRPr sz="2000"/>
            </a:lvl4pPr>
            <a:lvl5pPr marL="1516002" indent="-280447">
              <a:lnSpc>
                <a:spcPct val="100000"/>
              </a:lnSpc>
              <a:spcBef>
                <a:spcPts val="649"/>
              </a:spcBef>
              <a:buClr>
                <a:srgbClr val="700F1E"/>
              </a:buClr>
              <a:buSzPct val="107000"/>
              <a:buFont typeface="Lucida Grande"/>
              <a:buChar cha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565001" y="1447800"/>
            <a:ext cx="4939046" cy="2733569"/>
          </a:xfrm>
        </p:spPr>
        <p:txBody>
          <a:bodyPr/>
          <a:lstStyle>
            <a:lvl1pPr marL="347914" indent="-347914">
              <a:lnSpc>
                <a:spcPct val="100000"/>
              </a:lnSpc>
              <a:spcBef>
                <a:spcPts val="649"/>
              </a:spcBef>
              <a:buClr>
                <a:srgbClr val="700F1E"/>
              </a:buClr>
              <a:buSzPct val="107000"/>
              <a:buFont typeface="Lucida Grande"/>
              <a:buChar char="○"/>
              <a:defRPr sz="3200"/>
            </a:lvl1pPr>
            <a:lvl2pPr marL="673338" indent="-339976">
              <a:lnSpc>
                <a:spcPct val="100000"/>
              </a:lnSpc>
              <a:spcBef>
                <a:spcPts val="649"/>
              </a:spcBef>
              <a:buClr>
                <a:srgbClr val="700F1E"/>
              </a:buClr>
              <a:buSzPct val="107000"/>
              <a:buFont typeface="Lucida Grande"/>
              <a:buChar char="○"/>
              <a:defRPr sz="2800"/>
            </a:lvl2pPr>
            <a:lvl3pPr marL="961722" indent="-302936">
              <a:lnSpc>
                <a:spcPct val="100000"/>
              </a:lnSpc>
              <a:spcBef>
                <a:spcPts val="649"/>
              </a:spcBef>
              <a:buClr>
                <a:srgbClr val="700F1E"/>
              </a:buClr>
              <a:buSzPct val="107000"/>
              <a:buFont typeface="Lucida Grande"/>
              <a:buChar char="○"/>
              <a:defRPr sz="2400"/>
            </a:lvl3pPr>
            <a:lvl4pPr marL="1227618" indent="-265896">
              <a:lnSpc>
                <a:spcPct val="100000"/>
              </a:lnSpc>
              <a:spcBef>
                <a:spcPts val="649"/>
              </a:spcBef>
              <a:buClr>
                <a:srgbClr val="700F1E"/>
              </a:buClr>
              <a:buSzPct val="107000"/>
              <a:buFont typeface="Lucida Grande"/>
              <a:buChar char="○"/>
              <a:defRPr sz="2000"/>
            </a:lvl4pPr>
            <a:lvl5pPr marL="1516002" indent="-273833">
              <a:lnSpc>
                <a:spcPct val="100000"/>
              </a:lnSpc>
              <a:spcBef>
                <a:spcPts val="649"/>
              </a:spcBef>
              <a:buClr>
                <a:srgbClr val="700F1E"/>
              </a:buClr>
              <a:buSzPct val="107000"/>
              <a:buFont typeface="Lucida Grande"/>
              <a:buChar cha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09855080"/>
      </p:ext>
    </p:extLst>
  </p:cSld>
  <p:clrMapOvr>
    <a:masterClrMapping/>
  </p:clrMapOvr>
  <p:transition>
    <p:fade/>
  </p:transition>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gray">
          <a:xfrm>
            <a:off x="404391" y="6063380"/>
            <a:ext cx="1370163" cy="324553"/>
          </a:xfrm>
          <a:prstGeom prst="rect">
            <a:avLst/>
          </a:prstGeom>
        </p:spPr>
      </p:pic>
      <p:sp>
        <p:nvSpPr>
          <p:cNvPr id="3" name="Rectangle 2"/>
          <p:cNvSpPr/>
          <p:nvPr userDrawn="1"/>
        </p:nvSpPr>
        <p:spPr bwMode="gray">
          <a:xfrm>
            <a:off x="954693" y="2575465"/>
            <a:ext cx="7252973" cy="667558"/>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39081"/>
            <a:ext cx="7121199" cy="66164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42316" y="3429001"/>
            <a:ext cx="7227144" cy="66164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pic>
        <p:nvPicPr>
          <p:cNvPr id="12" name="Pictur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577485" y="2947661"/>
            <a:ext cx="3453035" cy="714254"/>
          </a:xfrm>
          <a:prstGeom prst="rect">
            <a:avLst/>
          </a:prstGeom>
        </p:spPr>
      </p:pic>
    </p:spTree>
    <p:extLst>
      <p:ext uri="{BB962C8B-B14F-4D97-AF65-F5344CB8AC3E}">
        <p14:creationId xmlns:p14="http://schemas.microsoft.com/office/powerpoint/2010/main" val="36682266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750"/>
                                        <p:tgtEl>
                                          <p:spTgt spid="12"/>
                                        </p:tgtEl>
                                      </p:cBhvr>
                                    </p:animEffect>
                                  </p:childTnLst>
                                </p:cTn>
                              </p:par>
                              <p:par>
                                <p:cTn id="20" presetID="63" presetClass="path" presetSubtype="0" decel="100000" fill="hold" nodeType="withEffect">
                                  <p:stCondLst>
                                    <p:cond delay="580"/>
                                  </p:stCondLst>
                                  <p:childTnLst>
                                    <p:animMotion origin="layout" path="M -0.02412 8.57921E-7 L -4.48813E-6 8.57921E-7 " pathEditMode="relative" rAng="0" ptsTypes="AA">
                                      <p:cBhvr>
                                        <p:cTn id="21" dur="500" fill="hold"/>
                                        <p:tgtEl>
                                          <p:spTgt spid="12"/>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371855" y="470068"/>
            <a:ext cx="4376469" cy="91211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399268" y="652746"/>
            <a:ext cx="4361635" cy="91211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6207774" y="3697962"/>
            <a:ext cx="4361635" cy="627580"/>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6351170" y="3860155"/>
            <a:ext cx="4379316" cy="935768"/>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6207774" y="4697932"/>
            <a:ext cx="4361635" cy="160781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26209" y="588334"/>
            <a:ext cx="9075329" cy="640509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704518" y="3001156"/>
            <a:ext cx="7247476" cy="1344828"/>
          </a:xfrm>
          <a:noFill/>
        </p:spPr>
        <p:txBody>
          <a:bodyPr vert="horz" wrap="square" lIns="146304" tIns="91440" rIns="146304" bIns="91440" rtlCol="0" anchor="t" anchorCtr="0">
            <a:noAutofit/>
          </a:bodyPr>
          <a:lstStyle>
            <a:lvl1pPr>
              <a:defRPr lang="en-US" sz="3882" spc="-88"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704518" y="4345984"/>
            <a:ext cx="7247476" cy="1344828"/>
          </a:xfrm>
        </p:spPr>
        <p:txBody>
          <a:bodyPr tIns="109728" bIns="109728">
            <a:noAutofit/>
          </a:bodyPr>
          <a:lstStyle>
            <a:lvl1pPr marL="0" indent="0">
              <a:spcBef>
                <a:spcPts val="0"/>
              </a:spcBef>
              <a:buNone/>
              <a:defRPr lang="en-US" sz="2823" b="0" kern="1200" cap="none" spc="-88"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822958"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bwMode="gray">
          <a:xfrm>
            <a:off x="9923703" y="470068"/>
            <a:ext cx="645706" cy="152949"/>
          </a:xfrm>
          <a:prstGeom prst="rect">
            <a:avLst/>
          </a:prstGeom>
        </p:spPr>
      </p:pic>
    </p:spTree>
    <p:extLst>
      <p:ext uri="{BB962C8B-B14F-4D97-AF65-F5344CB8AC3E}">
        <p14:creationId xmlns:p14="http://schemas.microsoft.com/office/powerpoint/2010/main" val="167404468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5.40172E-7 L 4.30431E-6 5.40172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5.40172E-7 L 4.30431E-6 5.40172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42372" y="1187644"/>
            <a:ext cx="8874549" cy="268963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61356" tIns="129085" rIns="161356" bIns="129085" numCol="1" spcCol="0" rtlCol="0" fromWordArt="0" anchor="t" anchorCtr="0" forceAA="0" compatLnSpc="1">
            <a:prstTxWarp prst="textNoShape">
              <a:avLst/>
            </a:prstTxWarp>
            <a:noAutofit/>
          </a:bodyPr>
          <a:lstStyle/>
          <a:p>
            <a:pPr algn="ctr" defTabSz="822720" fontAlgn="base">
              <a:lnSpc>
                <a:spcPct val="90000"/>
              </a:lnSpc>
              <a:spcBef>
                <a:spcPct val="0"/>
              </a:spcBef>
              <a:spcAft>
                <a:spcPct val="0"/>
              </a:spcAft>
            </a:pPr>
            <a:endParaRPr lang="en-US" sz="2118"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42316" y="1186356"/>
            <a:ext cx="8873205" cy="2697988"/>
          </a:xfrm>
          <a:noFill/>
        </p:spPr>
        <p:txBody>
          <a:bodyPr tIns="91440" bIns="91440" anchor="t" anchorCtr="0"/>
          <a:lstStyle>
            <a:lvl1pPr>
              <a:defRPr sz="6353" spc="-88"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42315" y="3877277"/>
            <a:ext cx="8874607" cy="1793881"/>
          </a:xfrm>
          <a:noFill/>
        </p:spPr>
        <p:txBody>
          <a:bodyPr lIns="182880" tIns="146304" rIns="182880" bIns="146304">
            <a:noAutofit/>
          </a:bodyPr>
          <a:lstStyle>
            <a:lvl1pPr marL="0" indent="0">
              <a:spcBef>
                <a:spcPts val="0"/>
              </a:spcBef>
              <a:buNone/>
              <a:defRPr sz="3176"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5889791" y="5629606"/>
            <a:ext cx="4491768" cy="41341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6562640" y="5795020"/>
            <a:ext cx="4410160" cy="409756"/>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6346963" y="6160357"/>
            <a:ext cx="4475772" cy="409756"/>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4268564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42372" y="1187644"/>
            <a:ext cx="8874549" cy="268963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61356" tIns="129085" rIns="161356" bIns="129085" numCol="1" spcCol="0" rtlCol="0" fromWordArt="0" anchor="t" anchorCtr="0" forceAA="0" compatLnSpc="1">
            <a:prstTxWarp prst="textNoShape">
              <a:avLst/>
            </a:prstTxWarp>
            <a:noAutofit/>
          </a:bodyPr>
          <a:lstStyle/>
          <a:p>
            <a:pPr algn="ctr" defTabSz="822720" fontAlgn="base">
              <a:lnSpc>
                <a:spcPct val="90000"/>
              </a:lnSpc>
              <a:spcBef>
                <a:spcPct val="0"/>
              </a:spcBef>
              <a:spcAft>
                <a:spcPct val="0"/>
              </a:spcAft>
            </a:pPr>
            <a:endParaRPr lang="en-US" sz="2118"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42316" y="1186356"/>
            <a:ext cx="8873205" cy="2697988"/>
          </a:xfrm>
          <a:noFill/>
        </p:spPr>
        <p:txBody>
          <a:bodyPr tIns="91440" bIns="91440" anchor="t" anchorCtr="0"/>
          <a:lstStyle>
            <a:lvl1pPr>
              <a:defRPr sz="6353" spc="-88"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5889791" y="5629606"/>
            <a:ext cx="4491768" cy="41341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6562640" y="5795020"/>
            <a:ext cx="4410160" cy="409756"/>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6346963" y="6160357"/>
            <a:ext cx="4475772" cy="409756"/>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79336087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2315" y="2084172"/>
            <a:ext cx="10488170" cy="1796217"/>
          </a:xfrm>
          <a:noFill/>
        </p:spPr>
        <p:txBody>
          <a:bodyPr tIns="91440" bIns="91440" anchor="t" anchorCtr="0"/>
          <a:lstStyle>
            <a:lvl1pPr>
              <a:defRPr sz="7764" spc="-88"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12206" y="470068"/>
            <a:ext cx="2868436" cy="597822"/>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5249" y="589799"/>
            <a:ext cx="2858713" cy="597822"/>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5889791" y="5629606"/>
            <a:ext cx="4491768" cy="41341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6562640" y="5795020"/>
            <a:ext cx="4410160" cy="409756"/>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6346963" y="6160357"/>
            <a:ext cx="4475772" cy="409756"/>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2282746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2315" y="2084172"/>
            <a:ext cx="10488170" cy="1796217"/>
          </a:xfrm>
          <a:noFill/>
        </p:spPr>
        <p:txBody>
          <a:bodyPr tIns="91440" bIns="91440" anchor="t" anchorCtr="0"/>
          <a:lstStyle>
            <a:lvl1pPr>
              <a:defRPr sz="7764" spc="-88"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8269052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2315" y="2084172"/>
            <a:ext cx="10488170" cy="1796217"/>
          </a:xfrm>
          <a:noFill/>
        </p:spPr>
        <p:txBody>
          <a:bodyPr tIns="91440" bIns="91440" anchor="t" anchorCtr="0"/>
          <a:lstStyle>
            <a:lvl1pPr algn="l" defTabSz="822958" rtl="0" eaLnBrk="1" latinLnBrk="0" hangingPunct="1">
              <a:lnSpc>
                <a:spcPct val="90000"/>
              </a:lnSpc>
              <a:spcBef>
                <a:spcPct val="0"/>
              </a:spcBef>
              <a:buNone/>
              <a:defRPr lang="en-US" sz="7764" b="0" kern="1200" cap="none" spc="-88"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67379795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2315" y="2084172"/>
            <a:ext cx="10488170" cy="1796217"/>
          </a:xfrm>
          <a:noFill/>
        </p:spPr>
        <p:txBody>
          <a:bodyPr tIns="91440" bIns="91440" anchor="t" anchorCtr="0"/>
          <a:lstStyle>
            <a:lvl1pPr algn="l" defTabSz="822958" rtl="0" eaLnBrk="1" latinLnBrk="0" hangingPunct="1">
              <a:lnSpc>
                <a:spcPct val="90000"/>
              </a:lnSpc>
              <a:spcBef>
                <a:spcPct val="0"/>
              </a:spcBef>
              <a:buNone/>
              <a:defRPr lang="en-US" sz="7764" b="0" kern="1200" cap="none" spc="-88"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62994401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2_Section Title Accent Color 1">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2315" y="2084172"/>
            <a:ext cx="10488170" cy="1796217"/>
          </a:xfrm>
          <a:noFill/>
        </p:spPr>
        <p:txBody>
          <a:bodyPr tIns="91440" bIns="91440" anchor="t" anchorCtr="0"/>
          <a:lstStyle>
            <a:lvl1pPr>
              <a:defRPr sz="7764" spc="-8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327482764"/>
      </p:ext>
    </p:extLst>
  </p:cSld>
  <p:clrMapOvr>
    <a:masterClrMapping/>
  </p:clrMapOvr>
  <p:transition>
    <p:fade/>
  </p:transition>
  <p:timing>
    <p:tnLst>
      <p:par>
        <p:cTn id="1" dur="indefinite" restart="never" nodeType="tmRoot"/>
      </p:par>
    </p:tnLst>
  </p:timing>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42316" y="1189176"/>
            <a:ext cx="10490256" cy="1808508"/>
          </a:xfrm>
        </p:spPr>
        <p:txBody>
          <a:bodyPr/>
          <a:lstStyle>
            <a:lvl1pPr marL="0" indent="0">
              <a:buNone/>
              <a:defRPr/>
            </a:lvl1pPr>
            <a:lvl2pPr marL="25212" indent="0">
              <a:buNone/>
              <a:defRPr sz="1765"/>
            </a:lvl2pPr>
            <a:lvl3pPr marL="197492" indent="0">
              <a:buNone/>
              <a:defRPr sz="1765"/>
            </a:lvl3pPr>
            <a:lvl4pPr marL="420195" indent="0">
              <a:buNone/>
              <a:defRPr sz="1588"/>
            </a:lvl4pPr>
            <a:lvl5pPr marL="652703" indent="0">
              <a:buNone/>
              <a:defRPr sz="1588"/>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25165084"/>
      </p:ext>
    </p:extLst>
  </p:cSld>
  <p:clrMapOvr>
    <a:masterClrMapping/>
  </p:clrMapOvr>
  <p:transition>
    <p:fade/>
  </p:transition>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42316" y="1189176"/>
            <a:ext cx="10490256" cy="1808508"/>
          </a:xfrm>
        </p:spPr>
        <p:txBody>
          <a:bodyPr/>
          <a:lstStyle>
            <a:lvl1pPr marL="0" indent="0">
              <a:buNone/>
              <a:defRPr>
                <a:gradFill>
                  <a:gsLst>
                    <a:gs pos="2920">
                      <a:schemeClr val="tx2"/>
                    </a:gs>
                    <a:gs pos="39000">
                      <a:schemeClr val="tx2"/>
                    </a:gs>
                  </a:gsLst>
                  <a:lin ang="5400000" scaled="0"/>
                </a:gradFill>
              </a:defRPr>
            </a:lvl1pPr>
            <a:lvl2pPr marL="25212" indent="0">
              <a:buNone/>
              <a:defRPr sz="1765"/>
            </a:lvl2pPr>
            <a:lvl3pPr marL="197492" indent="0">
              <a:buNone/>
              <a:defRPr sz="1765"/>
            </a:lvl3pPr>
            <a:lvl4pPr marL="420195" indent="0">
              <a:buNone/>
              <a:defRPr sz="1588"/>
            </a:lvl4pPr>
            <a:lvl5pPr marL="652703" indent="0">
              <a:buNone/>
              <a:defRPr sz="1588"/>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82247942"/>
      </p:ext>
    </p:extLst>
  </p:cSld>
  <p:clrMapOvr>
    <a:masterClrMapping/>
  </p:clrMapOvr>
  <p:transition>
    <p:fade/>
  </p:transition>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2315" y="1189177"/>
            <a:ext cx="10488170" cy="1988045"/>
          </a:xfrm>
        </p:spPr>
        <p:txBody>
          <a:bodyPr>
            <a:spAutoFit/>
          </a:bodyPr>
          <a:lstStyle>
            <a:lvl3pPr>
              <a:defRPr sz="2118"/>
            </a:lvl3pPr>
            <a:lvl4pPr>
              <a:defRPr sz="1765"/>
            </a:lvl4pPr>
            <a:lvl5pPr>
              <a:defRPr sz="1765"/>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98569087"/>
      </p:ext>
    </p:extLst>
  </p:cSld>
  <p:clrMapOvr>
    <a:masterClrMapping/>
  </p:clrMapOvr>
  <p:transition>
    <p:fade/>
  </p:transition>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2315" y="1189177"/>
            <a:ext cx="10488170" cy="1988045"/>
          </a:xfrm>
        </p:spPr>
        <p:txBody>
          <a:bodyPr>
            <a:spAutoFit/>
          </a:bodyPr>
          <a:lstStyle>
            <a:lvl1pPr>
              <a:buClr>
                <a:schemeClr val="tx2"/>
              </a:buClr>
              <a:defRPr>
                <a:gradFill>
                  <a:gsLst>
                    <a:gs pos="13869">
                      <a:schemeClr val="tx2"/>
                    </a:gs>
                    <a:gs pos="42000">
                      <a:schemeClr val="tx2"/>
                    </a:gs>
                  </a:gsLst>
                  <a:lin ang="5400000" scaled="0"/>
                </a:gradFill>
              </a:defRPr>
            </a:lvl1pPr>
            <a:lvl3pPr>
              <a:defRPr sz="2118"/>
            </a:lvl3pPr>
            <a:lvl4pPr>
              <a:defRPr sz="1765"/>
            </a:lvl4pPr>
            <a:lvl5pPr>
              <a:defRPr sz="1765"/>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35102547"/>
      </p:ext>
    </p:extLst>
  </p:cSld>
  <p:clrMapOvr>
    <a:masterClrMapping/>
  </p:clrMapOvr>
  <p:transition>
    <p:fade/>
  </p:transition>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259336"/>
          </a:xfrm>
        </p:spPr>
        <p:txBody>
          <a:bodyPr wrap="square">
            <a:spAutoFit/>
          </a:bodyPr>
          <a:lstStyle>
            <a:lvl1pPr marL="0" indent="0">
              <a:spcBef>
                <a:spcPts val="1080"/>
              </a:spcBef>
              <a:buClr>
                <a:schemeClr val="tx1"/>
              </a:buClr>
              <a:buFont typeface="Wingdings" pitchFamily="2" charset="2"/>
              <a:buNone/>
              <a:defRPr sz="3176"/>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5889793" y="1189176"/>
            <a:ext cx="4840693" cy="2259336"/>
          </a:xfrm>
        </p:spPr>
        <p:txBody>
          <a:bodyPr wrap="square">
            <a:spAutoFit/>
          </a:bodyPr>
          <a:lstStyle>
            <a:lvl1pPr marL="0" indent="0">
              <a:spcBef>
                <a:spcPts val="1080"/>
              </a:spcBef>
              <a:buClr>
                <a:schemeClr val="tx1"/>
              </a:buClr>
              <a:buFont typeface="Wingdings" pitchFamily="2" charset="2"/>
              <a:buNone/>
              <a:defRPr sz="3176"/>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72029639"/>
      </p:ext>
    </p:extLst>
  </p:cSld>
  <p:clrMapOvr>
    <a:masterClrMapping/>
  </p:clrMapOvr>
  <p:transition>
    <p:fade/>
  </p:transition>
  <p:timing>
    <p:tnLst>
      <p:par>
        <p:cTn id="1" dur="indefinite" restart="never" nodeType="tmRoot"/>
      </p:par>
    </p:tnLst>
  </p:timing>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259336"/>
          </a:xfrm>
        </p:spPr>
        <p:txBody>
          <a:bodyPr wrap="square">
            <a:spAutoFit/>
          </a:bodyPr>
          <a:lstStyle>
            <a:lvl1pPr marL="0" indent="0">
              <a:spcBef>
                <a:spcPts val="1080"/>
              </a:spcBef>
              <a:buClr>
                <a:schemeClr val="tx1"/>
              </a:buClr>
              <a:buFont typeface="Wingdings" pitchFamily="2" charset="2"/>
              <a:buNone/>
              <a:defRPr sz="3176">
                <a:gradFill>
                  <a:gsLst>
                    <a:gs pos="5109">
                      <a:schemeClr val="tx2"/>
                    </a:gs>
                    <a:gs pos="25000">
                      <a:schemeClr val="tx2"/>
                    </a:gs>
                  </a:gsLst>
                  <a:lin ang="5400000" scaled="0"/>
                </a:gradFill>
              </a:defRPr>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5889793" y="1189176"/>
            <a:ext cx="4840693" cy="2259336"/>
          </a:xfrm>
        </p:spPr>
        <p:txBody>
          <a:bodyPr wrap="square">
            <a:spAutoFit/>
          </a:bodyPr>
          <a:lstStyle>
            <a:lvl1pPr marL="0" indent="0">
              <a:spcBef>
                <a:spcPts val="1080"/>
              </a:spcBef>
              <a:buClr>
                <a:schemeClr val="tx1"/>
              </a:buClr>
              <a:buFont typeface="Wingdings" pitchFamily="2" charset="2"/>
              <a:buNone/>
              <a:defRPr sz="3176">
                <a:gradFill>
                  <a:gsLst>
                    <a:gs pos="100000">
                      <a:schemeClr val="tx2"/>
                    </a:gs>
                    <a:gs pos="0">
                      <a:schemeClr val="tx2"/>
                    </a:gs>
                  </a:gsLst>
                  <a:lin ang="5400000" scaled="0"/>
                </a:gradFill>
              </a:defRPr>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32930468"/>
      </p:ext>
    </p:extLst>
  </p:cSld>
  <p:clrMapOvr>
    <a:masterClrMapping/>
  </p:clrMapOvr>
  <p:transition>
    <p:fade/>
  </p:transition>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319161"/>
          </a:xfrm>
        </p:spPr>
        <p:txBody>
          <a:bodyPr wrap="square">
            <a:spAutoFit/>
          </a:bodyPr>
          <a:lstStyle>
            <a:lvl1pPr marL="253518" indent="-253518">
              <a:spcBef>
                <a:spcPts val="1080"/>
              </a:spcBef>
              <a:buClr>
                <a:schemeClr val="tx1"/>
              </a:buClr>
              <a:buFont typeface="Wingdings" panose="05000000000000000000" pitchFamily="2" charset="2"/>
              <a:buChar char="§"/>
              <a:defRPr sz="3176"/>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5889793" y="1189176"/>
            <a:ext cx="4840693" cy="2319161"/>
          </a:xfrm>
        </p:spPr>
        <p:txBody>
          <a:bodyPr wrap="square">
            <a:spAutoFit/>
          </a:bodyPr>
          <a:lstStyle>
            <a:lvl1pPr marL="253518" indent="-253518">
              <a:spcBef>
                <a:spcPts val="1080"/>
              </a:spcBef>
              <a:buClr>
                <a:schemeClr val="tx1"/>
              </a:buClr>
              <a:buFont typeface="Wingdings" panose="05000000000000000000" pitchFamily="2" charset="2"/>
              <a:buChar char="§"/>
              <a:defRPr sz="3176"/>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76357282"/>
      </p:ext>
    </p:extLst>
  </p:cSld>
  <p:clrMapOvr>
    <a:masterClrMapping/>
  </p:clrMapOvr>
  <p:transition>
    <p:fade/>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319161"/>
          </a:xfrm>
        </p:spPr>
        <p:txBody>
          <a:bodyPr wrap="square">
            <a:spAutoFit/>
          </a:bodyPr>
          <a:lstStyle>
            <a:lvl1pPr marL="253518" indent="-253518">
              <a:spcBef>
                <a:spcPts val="1080"/>
              </a:spcBef>
              <a:buClr>
                <a:schemeClr val="tx2"/>
              </a:buClr>
              <a:buFont typeface="Wingdings" panose="05000000000000000000" pitchFamily="2" charset="2"/>
              <a:buChar char="§"/>
              <a:defRPr sz="3176">
                <a:gradFill>
                  <a:gsLst>
                    <a:gs pos="5109">
                      <a:schemeClr val="tx2"/>
                    </a:gs>
                    <a:gs pos="100000">
                      <a:schemeClr val="tx2"/>
                    </a:gs>
                  </a:gsLst>
                  <a:lin ang="5400000" scaled="0"/>
                </a:gradFill>
              </a:defRPr>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5889793" y="1189176"/>
            <a:ext cx="4840693" cy="2319161"/>
          </a:xfrm>
        </p:spPr>
        <p:txBody>
          <a:bodyPr wrap="square">
            <a:spAutoFit/>
          </a:bodyPr>
          <a:lstStyle>
            <a:lvl1pPr marL="253518" indent="-253518">
              <a:spcBef>
                <a:spcPts val="1080"/>
              </a:spcBef>
              <a:buClr>
                <a:schemeClr val="tx2"/>
              </a:buClr>
              <a:buFont typeface="Wingdings" panose="05000000000000000000" pitchFamily="2" charset="2"/>
              <a:buChar char="§"/>
              <a:defRPr sz="3176">
                <a:gradFill>
                  <a:gsLst>
                    <a:gs pos="5109">
                      <a:schemeClr val="tx2"/>
                    </a:gs>
                    <a:gs pos="100000">
                      <a:schemeClr val="tx2"/>
                    </a:gs>
                  </a:gsLst>
                  <a:lin ang="5400000" scaled="0"/>
                </a:gradFill>
              </a:defRPr>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62206403"/>
      </p:ext>
    </p:extLst>
  </p:cSld>
  <p:clrMapOvr>
    <a:masterClrMapping/>
  </p:clrMapOvr>
  <p:transition>
    <p:fade/>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001596426"/>
      </p:ext>
    </p:extLst>
  </p:cSld>
  <p:clrMapOvr>
    <a:masterClrMapping/>
  </p:clrMapOvr>
  <p:transition>
    <p:fade/>
  </p:transition>
  <p:timing>
    <p:tnLst>
      <p:par>
        <p:cTn id="1" dur="indefinite" restart="never" nodeType="tmRoot"/>
      </p:par>
    </p:tnLst>
  </p:timing>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49319" y="1187621"/>
            <a:ext cx="10490256" cy="899665"/>
          </a:xfrm>
        </p:spPr>
        <p:txBody>
          <a:bodyPr/>
          <a:lstStyle>
            <a:lvl1pPr>
              <a:defRPr sz="6353" baseline="0"/>
            </a:lvl1pPr>
          </a:lstStyle>
          <a:p>
            <a:r>
              <a:rPr lang="en-US" smtClean="0"/>
              <a:t>Click to edit Master title style</a:t>
            </a:r>
            <a:endParaRPr lang="en-US" dirty="0"/>
          </a:p>
        </p:txBody>
      </p:sp>
    </p:spTree>
    <p:extLst>
      <p:ext uri="{BB962C8B-B14F-4D97-AF65-F5344CB8AC3E}">
        <p14:creationId xmlns:p14="http://schemas.microsoft.com/office/powerpoint/2010/main" val="2404884480"/>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2315" y="2084172"/>
            <a:ext cx="10488170" cy="1796217"/>
          </a:xfrm>
          <a:noFill/>
        </p:spPr>
        <p:txBody>
          <a:bodyPr tIns="91440" bIns="91440" anchor="t" anchorCtr="0"/>
          <a:lstStyle>
            <a:lvl1pPr>
              <a:defRPr sz="7764" spc="-8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118386717"/>
      </p:ext>
    </p:extLst>
  </p:cSld>
  <p:clrMapOvr>
    <a:masterClrMapping/>
  </p:clrMapOvr>
  <p:transition>
    <p:fade/>
  </p:transition>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1864515" y="2084173"/>
            <a:ext cx="7252406" cy="1793104"/>
          </a:xfrm>
        </p:spPr>
        <p:txBody>
          <a:bodyPr/>
          <a:lstStyle>
            <a:lvl1pPr>
              <a:defRPr sz="5294" baseline="0"/>
            </a:lvl1pPr>
          </a:lstStyle>
          <a:p>
            <a:r>
              <a:rPr lang="en-US" smtClean="0"/>
              <a:t>Click to edit Master title style</a:t>
            </a:r>
            <a:endParaRPr lang="en-US" dirty="0"/>
          </a:p>
        </p:txBody>
      </p:sp>
    </p:spTree>
    <p:extLst>
      <p:ext uri="{BB962C8B-B14F-4D97-AF65-F5344CB8AC3E}">
        <p14:creationId xmlns:p14="http://schemas.microsoft.com/office/powerpoint/2010/main" val="3798636548"/>
      </p:ext>
    </p:extLst>
  </p:cSld>
  <p:clrMapOvr>
    <a:masterClrMapping/>
  </p:clrMapOvr>
  <p:transition>
    <p:fade/>
  </p:transition>
  <p:timing>
    <p:tnLst>
      <p:par>
        <p:cTn id="1" dur="indefinite" restart="never" nodeType="tmRoot"/>
      </p:par>
    </p:tnLst>
  </p:timing>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64515" y="2084173"/>
            <a:ext cx="7252406" cy="1793104"/>
          </a:xfrm>
        </p:spPr>
        <p:txBody>
          <a:bodyPr/>
          <a:lstStyle>
            <a:lvl1pPr>
              <a:defRPr sz="5294" baseline="0"/>
            </a:lvl1pPr>
          </a:lstStyle>
          <a:p>
            <a:r>
              <a:rPr lang="en-US" smtClean="0"/>
              <a:t>Click to edit Master title style</a:t>
            </a:r>
            <a:endParaRPr lang="en-US" dirty="0"/>
          </a:p>
        </p:txBody>
      </p:sp>
    </p:spTree>
    <p:extLst>
      <p:ext uri="{BB962C8B-B14F-4D97-AF65-F5344CB8AC3E}">
        <p14:creationId xmlns:p14="http://schemas.microsoft.com/office/powerpoint/2010/main" val="353257067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049098" y="1178349"/>
            <a:ext cx="8874605" cy="899665"/>
          </a:xfrm>
        </p:spPr>
        <p:txBody>
          <a:bodyPr/>
          <a:lstStyle>
            <a:lvl1pPr marL="205896" indent="-205896">
              <a:defRPr sz="5294"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083009" y="5025984"/>
            <a:ext cx="4840694" cy="966675"/>
          </a:xfrm>
        </p:spPr>
        <p:txBody>
          <a:bodyPr/>
          <a:lstStyle>
            <a:lvl1pPr marL="0" indent="0">
              <a:spcBef>
                <a:spcPts val="0"/>
              </a:spcBef>
              <a:buNone/>
              <a:defRPr sz="2823"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730530630"/>
      </p:ext>
    </p:extLst>
  </p:cSld>
  <p:clrMapOvr>
    <a:masterClrMapping/>
  </p:clrMapOvr>
  <p:transition>
    <p:fade/>
  </p:transition>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049098" y="2084173"/>
            <a:ext cx="8874605" cy="899665"/>
          </a:xfrm>
        </p:spPr>
        <p:txBody>
          <a:bodyPr/>
          <a:lstStyle>
            <a:lvl1pPr marL="249316" indent="-249316">
              <a:tabLst>
                <a:tab pos="249316" algn="l"/>
              </a:tabLst>
              <a:defRPr sz="5294"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083009" y="4773813"/>
            <a:ext cx="4840694" cy="966675"/>
          </a:xfrm>
        </p:spPr>
        <p:txBody>
          <a:bodyPr/>
          <a:lstStyle>
            <a:lvl1pPr marL="0" indent="0">
              <a:spcBef>
                <a:spcPts val="0"/>
              </a:spcBef>
              <a:buNone/>
              <a:defRPr sz="2823"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38553234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49319" y="2383023"/>
            <a:ext cx="10488170" cy="844527"/>
          </a:xfrm>
        </p:spPr>
        <p:txBody>
          <a:bodyPr/>
          <a:lstStyle>
            <a:lvl1pPr marL="0" indent="0">
              <a:buNone/>
              <a:defRPr sz="4764">
                <a:gradFill>
                  <a:gsLst>
                    <a:gs pos="3333">
                      <a:schemeClr val="tx1"/>
                    </a:gs>
                    <a:gs pos="39000">
                      <a:schemeClr val="tx1"/>
                    </a:gs>
                  </a:gsLst>
                  <a:lin ang="5400000" scaled="0"/>
                </a:gradFill>
              </a:defRPr>
            </a:lvl1pPr>
            <a:lvl2pPr marL="0" indent="0">
              <a:buFontTx/>
              <a:buNone/>
              <a:defRPr sz="1765"/>
            </a:lvl2pPr>
            <a:lvl3pPr marL="201694" indent="0">
              <a:buNone/>
              <a:defRPr/>
            </a:lvl3pPr>
            <a:lvl4pPr marL="403388" indent="0">
              <a:buNone/>
              <a:defRPr/>
            </a:lvl4pPr>
            <a:lvl5pPr marL="605081" indent="0">
              <a:buNone/>
              <a:defRPr/>
            </a:lvl5pPr>
          </a:lstStyle>
          <a:p>
            <a:pPr lvl="0"/>
            <a:r>
              <a:rPr lang="en-US" smtClean="0"/>
              <a:t>Click to edit Master text styles</a:t>
            </a:r>
          </a:p>
        </p:txBody>
      </p:sp>
      <p:sp>
        <p:nvSpPr>
          <p:cNvPr id="4" name="Title 1"/>
          <p:cNvSpPr>
            <a:spLocks noGrp="1"/>
          </p:cNvSpPr>
          <p:nvPr>
            <p:ph type="title"/>
          </p:nvPr>
        </p:nvSpPr>
        <p:spPr>
          <a:xfrm>
            <a:off x="249319" y="1187621"/>
            <a:ext cx="10490256" cy="899665"/>
          </a:xfrm>
        </p:spPr>
        <p:txBody>
          <a:bodyPr/>
          <a:lstStyle>
            <a:lvl1pPr>
              <a:defRPr sz="6353"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044908076"/>
      </p:ext>
    </p:extLst>
  </p:cSld>
  <p:clrMapOvr>
    <a:masterClrMapping/>
  </p:clrMapOvr>
  <p:transition>
    <p:fade/>
  </p:transition>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145234"/>
      </p:ext>
    </p:extLst>
  </p:cSld>
  <p:clrMapOvr>
    <a:masterClrMapping/>
  </p:clrMapOvr>
  <p:transition>
    <p:fade/>
  </p:transition>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1694532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6008367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9862428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189176"/>
            <a:ext cx="109728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1150" tIns="41150" rIns="41150" bIns="41150" numCol="1" spcCol="0" rtlCol="0" fromWordArt="0" anchor="ctr" anchorCtr="0" forceAA="0" compatLnSpc="1">
            <a:prstTxWarp prst="textNoShape">
              <a:avLst/>
            </a:prstTxWarp>
            <a:noAutofit/>
          </a:bodyPr>
          <a:lstStyle/>
          <a:p>
            <a:pPr algn="ctr" defTabSz="822720" fontAlgn="base">
              <a:spcBef>
                <a:spcPct val="0"/>
              </a:spcBef>
              <a:spcAft>
                <a:spcPct val="0"/>
              </a:spcAft>
            </a:pPr>
            <a:endParaRPr lang="en-US" sz="1588"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42316" y="1192415"/>
            <a:ext cx="10488169" cy="1902572"/>
          </a:xfrm>
        </p:spPr>
        <p:txBody>
          <a:bodyPr/>
          <a:lstStyle>
            <a:lvl1pPr marL="0" indent="0">
              <a:buNone/>
              <a:defRPr sz="2912">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0576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1579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1868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927295"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428119660"/>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2315" y="2084172"/>
            <a:ext cx="10488170" cy="1796217"/>
          </a:xfrm>
          <a:noFill/>
        </p:spPr>
        <p:txBody>
          <a:bodyPr tIns="91440" bIns="91440" anchor="t" anchorCtr="0"/>
          <a:lstStyle>
            <a:lvl1pPr>
              <a:defRPr sz="7764" spc="-8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935117655"/>
      </p:ext>
    </p:extLst>
  </p:cSld>
  <p:clrMapOvr>
    <a:masterClrMapping/>
  </p:clrMapOvr>
  <p:transition>
    <p:fade/>
  </p:transition>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42315" y="1189177"/>
            <a:ext cx="10488170" cy="2177840"/>
          </a:xfrm>
          <a:prstGeom prst="rect">
            <a:avLst/>
          </a:prstGeom>
        </p:spPr>
        <p:txBody>
          <a:bodyPr/>
          <a:lstStyle>
            <a:lvl1pPr marL="256320" indent="-256320">
              <a:buClr>
                <a:schemeClr val="tx1"/>
              </a:buClr>
              <a:buSzPct val="90000"/>
              <a:buFont typeface="Wingdings" panose="05000000000000000000" pitchFamily="2" charset="2"/>
              <a:buChar char="§"/>
              <a:defRPr sz="3176">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04234" indent="-247916">
              <a:buClr>
                <a:schemeClr val="tx1"/>
              </a:buClr>
              <a:buSzPct val="90000"/>
              <a:buFont typeface="Wingdings" panose="05000000000000000000" pitchFamily="2" charset="2"/>
              <a:buChar char="§"/>
              <a:defRPr sz="2823">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760554" indent="-256320">
              <a:buClr>
                <a:schemeClr val="tx1"/>
              </a:buClr>
              <a:buSzPct val="90000"/>
              <a:buFont typeface="Wingdings" panose="05000000000000000000" pitchFamily="2" charset="2"/>
              <a:buChar char="§"/>
              <a:defRPr sz="247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962248" indent="-201694">
              <a:buClr>
                <a:schemeClr val="tx1"/>
              </a:buClr>
              <a:buSzPct val="90000"/>
              <a:buFont typeface="Wingdings" panose="05000000000000000000" pitchFamily="2" charset="2"/>
              <a:buChar char="§"/>
              <a:defRPr sz="2118">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163942" indent="-201694">
              <a:buClr>
                <a:schemeClr val="tx1"/>
              </a:buClr>
              <a:buSzPct val="90000"/>
              <a:buFont typeface="Wingdings" panose="05000000000000000000" pitchFamily="2" charset="2"/>
              <a:buChar char="§"/>
              <a:defRPr sz="1765">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0972801" cy="619125"/>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265" spc="-45"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0554076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bwMode="gray">
          <a:xfrm>
            <a:off x="404391" y="6063380"/>
            <a:ext cx="1370163" cy="324553"/>
          </a:xfrm>
          <a:prstGeom prst="rect">
            <a:avLst/>
          </a:prstGeom>
        </p:spPr>
      </p:pic>
      <p:sp>
        <p:nvSpPr>
          <p:cNvPr id="3" name="Rectangle 2"/>
          <p:cNvSpPr/>
          <p:nvPr userDrawn="1"/>
        </p:nvSpPr>
        <p:spPr bwMode="gray">
          <a:xfrm>
            <a:off x="954693" y="2575465"/>
            <a:ext cx="7252973" cy="667558"/>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39081"/>
            <a:ext cx="7121199" cy="66164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42316" y="3429001"/>
            <a:ext cx="7227144" cy="66164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pic>
        <p:nvPicPr>
          <p:cNvPr id="12" name="Picture 1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2577485" y="2947661"/>
            <a:ext cx="3453035" cy="714254"/>
          </a:xfrm>
          <a:prstGeom prst="rect">
            <a:avLst/>
          </a:prstGeom>
        </p:spPr>
      </p:pic>
    </p:spTree>
    <p:extLst>
      <p:ext uri="{BB962C8B-B14F-4D97-AF65-F5344CB8AC3E}">
        <p14:creationId xmlns:p14="http://schemas.microsoft.com/office/powerpoint/2010/main" val="15234223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750"/>
                                        <p:tgtEl>
                                          <p:spTgt spid="12"/>
                                        </p:tgtEl>
                                      </p:cBhvr>
                                    </p:animEffect>
                                  </p:childTnLst>
                                </p:cTn>
                              </p:par>
                              <p:par>
                                <p:cTn id="20" presetID="63" presetClass="path" presetSubtype="0" decel="100000" fill="hold" nodeType="withEffect">
                                  <p:stCondLst>
                                    <p:cond delay="580"/>
                                  </p:stCondLst>
                                  <p:childTnLst>
                                    <p:animMotion origin="layout" path="M -0.02412 8.57921E-7 L -4.48813E-6 8.57921E-7 " pathEditMode="relative" rAng="0" ptsTypes="AA">
                                      <p:cBhvr>
                                        <p:cTn id="21" dur="500" fill="hold"/>
                                        <p:tgtEl>
                                          <p:spTgt spid="12"/>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371855" y="470068"/>
            <a:ext cx="4376469" cy="91211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399268" y="652746"/>
            <a:ext cx="4361635" cy="91211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6207774" y="3697962"/>
            <a:ext cx="4361635" cy="627580"/>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6351170" y="3860155"/>
            <a:ext cx="4379316" cy="935768"/>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6207774" y="4697932"/>
            <a:ext cx="4361635" cy="160781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26209" y="588334"/>
            <a:ext cx="9075329" cy="640509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704518" y="3001156"/>
            <a:ext cx="7247476" cy="1344828"/>
          </a:xfrm>
          <a:noFill/>
        </p:spPr>
        <p:txBody>
          <a:bodyPr vert="horz" wrap="square" lIns="146304" tIns="91440" rIns="146304" bIns="91440" rtlCol="0" anchor="t" anchorCtr="0">
            <a:noAutofit/>
          </a:bodyPr>
          <a:lstStyle>
            <a:lvl1pPr>
              <a:defRPr lang="en-US" sz="3882" spc="-88"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704518" y="4345984"/>
            <a:ext cx="7247476" cy="1344828"/>
          </a:xfrm>
        </p:spPr>
        <p:txBody>
          <a:bodyPr tIns="109728" bIns="109728">
            <a:noAutofit/>
          </a:bodyPr>
          <a:lstStyle>
            <a:lvl1pPr marL="0" indent="0">
              <a:spcBef>
                <a:spcPts val="0"/>
              </a:spcBef>
              <a:buNone/>
              <a:defRPr lang="en-US" sz="2823" b="0" kern="1200" cap="none" spc="-88"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822958"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bwMode="gray">
          <a:xfrm>
            <a:off x="9923703" y="470068"/>
            <a:ext cx="645706" cy="152949"/>
          </a:xfrm>
          <a:prstGeom prst="rect">
            <a:avLst/>
          </a:prstGeom>
        </p:spPr>
      </p:pic>
    </p:spTree>
    <p:extLst>
      <p:ext uri="{BB962C8B-B14F-4D97-AF65-F5344CB8AC3E}">
        <p14:creationId xmlns:p14="http://schemas.microsoft.com/office/powerpoint/2010/main" val="283023463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5.40172E-7 L 4.30431E-6 5.40172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5.40172E-7 L 4.30431E-6 5.40172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42372" y="1187644"/>
            <a:ext cx="8874549" cy="268963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61356" tIns="129085" rIns="161356" bIns="129085" numCol="1" spcCol="0" rtlCol="0" fromWordArt="0" anchor="t" anchorCtr="0" forceAA="0" compatLnSpc="1">
            <a:prstTxWarp prst="textNoShape">
              <a:avLst/>
            </a:prstTxWarp>
            <a:noAutofit/>
          </a:bodyPr>
          <a:lstStyle/>
          <a:p>
            <a:pPr algn="ctr" defTabSz="822720" fontAlgn="base">
              <a:lnSpc>
                <a:spcPct val="90000"/>
              </a:lnSpc>
              <a:spcBef>
                <a:spcPct val="0"/>
              </a:spcBef>
              <a:spcAft>
                <a:spcPct val="0"/>
              </a:spcAft>
            </a:pPr>
            <a:endParaRPr lang="en-US" sz="2118"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42316" y="1186356"/>
            <a:ext cx="8873205" cy="2697988"/>
          </a:xfrm>
          <a:noFill/>
        </p:spPr>
        <p:txBody>
          <a:bodyPr tIns="91440" bIns="91440" anchor="t" anchorCtr="0"/>
          <a:lstStyle>
            <a:lvl1pPr>
              <a:defRPr sz="6353" spc="-88"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42315" y="3877277"/>
            <a:ext cx="8874607" cy="1793881"/>
          </a:xfrm>
          <a:noFill/>
        </p:spPr>
        <p:txBody>
          <a:bodyPr lIns="182880" tIns="146304" rIns="182880" bIns="146304">
            <a:noAutofit/>
          </a:bodyPr>
          <a:lstStyle>
            <a:lvl1pPr marL="0" indent="0">
              <a:spcBef>
                <a:spcPts val="0"/>
              </a:spcBef>
              <a:buNone/>
              <a:defRPr sz="3176"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5889791" y="5629606"/>
            <a:ext cx="4491768" cy="41341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6562640" y="5795020"/>
            <a:ext cx="4410160" cy="409756"/>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6346963" y="6160357"/>
            <a:ext cx="4475772" cy="409756"/>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979307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42372" y="1187644"/>
            <a:ext cx="8874549" cy="268963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61356" tIns="129085" rIns="161356" bIns="129085" numCol="1" spcCol="0" rtlCol="0" fromWordArt="0" anchor="t" anchorCtr="0" forceAA="0" compatLnSpc="1">
            <a:prstTxWarp prst="textNoShape">
              <a:avLst/>
            </a:prstTxWarp>
            <a:noAutofit/>
          </a:bodyPr>
          <a:lstStyle/>
          <a:p>
            <a:pPr algn="ctr" defTabSz="822720" fontAlgn="base">
              <a:lnSpc>
                <a:spcPct val="90000"/>
              </a:lnSpc>
              <a:spcBef>
                <a:spcPct val="0"/>
              </a:spcBef>
              <a:spcAft>
                <a:spcPct val="0"/>
              </a:spcAft>
            </a:pPr>
            <a:endParaRPr lang="en-US" sz="2118"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42316" y="1186356"/>
            <a:ext cx="8873205" cy="2697988"/>
          </a:xfrm>
          <a:noFill/>
        </p:spPr>
        <p:txBody>
          <a:bodyPr tIns="91440" bIns="91440" anchor="t" anchorCtr="0"/>
          <a:lstStyle>
            <a:lvl1pPr>
              <a:defRPr sz="6353" spc="-88"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5889791" y="5629606"/>
            <a:ext cx="4491768" cy="41341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6562640" y="5795020"/>
            <a:ext cx="4410160" cy="409756"/>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6346963" y="6160357"/>
            <a:ext cx="4475772" cy="409756"/>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17710067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2315" y="2084172"/>
            <a:ext cx="10488170" cy="1796217"/>
          </a:xfrm>
          <a:noFill/>
        </p:spPr>
        <p:txBody>
          <a:bodyPr tIns="91440" bIns="91440" anchor="t" anchorCtr="0"/>
          <a:lstStyle>
            <a:lvl1pPr>
              <a:defRPr sz="7764" spc="-88"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12206" y="470068"/>
            <a:ext cx="2868436" cy="597822"/>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5249" y="589799"/>
            <a:ext cx="2858713" cy="597822"/>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5889791" y="5629606"/>
            <a:ext cx="4491768" cy="41341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6562640" y="5795020"/>
            <a:ext cx="4410160" cy="409756"/>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6346963" y="6160357"/>
            <a:ext cx="4475772" cy="409756"/>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87877766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2315" y="2084172"/>
            <a:ext cx="10488170" cy="1796217"/>
          </a:xfrm>
          <a:noFill/>
        </p:spPr>
        <p:txBody>
          <a:bodyPr tIns="91440" bIns="91440" anchor="t" anchorCtr="0"/>
          <a:lstStyle>
            <a:lvl1pPr>
              <a:defRPr sz="7764" spc="-88"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7597596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2315" y="2084172"/>
            <a:ext cx="10488170" cy="1796217"/>
          </a:xfrm>
          <a:noFill/>
        </p:spPr>
        <p:txBody>
          <a:bodyPr tIns="91440" bIns="91440" anchor="t" anchorCtr="0"/>
          <a:lstStyle>
            <a:lvl1pPr algn="l" defTabSz="822958" rtl="0" eaLnBrk="1" latinLnBrk="0" hangingPunct="1">
              <a:lnSpc>
                <a:spcPct val="90000"/>
              </a:lnSpc>
              <a:spcBef>
                <a:spcPct val="0"/>
              </a:spcBef>
              <a:buNone/>
              <a:defRPr lang="en-US" sz="7764" b="0" kern="1200" cap="none" spc="-88"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08154198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2315" y="2084172"/>
            <a:ext cx="10488170" cy="1796217"/>
          </a:xfrm>
          <a:noFill/>
        </p:spPr>
        <p:txBody>
          <a:bodyPr tIns="91440" bIns="91440" anchor="t" anchorCtr="0"/>
          <a:lstStyle>
            <a:lvl1pPr algn="l" defTabSz="822958" rtl="0" eaLnBrk="1" latinLnBrk="0" hangingPunct="1">
              <a:lnSpc>
                <a:spcPct val="90000"/>
              </a:lnSpc>
              <a:spcBef>
                <a:spcPct val="0"/>
              </a:spcBef>
              <a:buNone/>
              <a:defRPr lang="en-US" sz="7764" b="0" kern="1200" cap="none" spc="-88"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39639492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42316" y="1189176"/>
            <a:ext cx="10490256" cy="1808508"/>
          </a:xfrm>
        </p:spPr>
        <p:txBody>
          <a:bodyPr/>
          <a:lstStyle>
            <a:lvl1pPr marL="0" indent="0">
              <a:buNone/>
              <a:defRPr/>
            </a:lvl1pPr>
            <a:lvl2pPr marL="25212" indent="0">
              <a:buNone/>
              <a:defRPr sz="1765"/>
            </a:lvl2pPr>
            <a:lvl3pPr marL="197492" indent="0">
              <a:buNone/>
              <a:defRPr sz="1765"/>
            </a:lvl3pPr>
            <a:lvl4pPr marL="420195" indent="0">
              <a:buNone/>
              <a:defRPr sz="1588"/>
            </a:lvl4pPr>
            <a:lvl5pPr marL="652703" indent="0">
              <a:buNone/>
              <a:defRPr sz="1588"/>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44203982"/>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dirty="0"/>
          </a:p>
        </p:txBody>
      </p:sp>
      <p:sp>
        <p:nvSpPr>
          <p:cNvPr id="6" name="Text Placeholder 5"/>
          <p:cNvSpPr>
            <a:spLocks noGrp="1"/>
          </p:cNvSpPr>
          <p:nvPr>
            <p:ph type="body" sz="quarter" idx="10"/>
          </p:nvPr>
        </p:nvSpPr>
        <p:spPr>
          <a:xfrm>
            <a:off x="242315" y="1189177"/>
            <a:ext cx="10488170" cy="1985641"/>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1765"/>
            </a:lvl2pPr>
            <a:lvl3pPr marL="201694" indent="0">
              <a:buNone/>
              <a:defRPr/>
            </a:lvl3pPr>
            <a:lvl4pPr marL="403388" indent="0">
              <a:buNone/>
              <a:defRPr/>
            </a:lvl4pPr>
            <a:lvl5pPr marL="605081" indent="0">
              <a:buNone/>
              <a:defRPr/>
            </a:lvl5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dirty="0"/>
          </a:p>
        </p:txBody>
      </p:sp>
    </p:spTree>
    <p:extLst>
      <p:ext uri="{BB962C8B-B14F-4D97-AF65-F5344CB8AC3E}">
        <p14:creationId xmlns:p14="http://schemas.microsoft.com/office/powerpoint/2010/main" val="2497724202"/>
      </p:ext>
    </p:extLst>
  </p:cSld>
  <p:clrMapOvr>
    <a:masterClrMapping/>
  </p:clrMapOvr>
  <p:transition>
    <p:fade/>
  </p:transition>
  <p:timing>
    <p:tnLst>
      <p:par>
        <p:cTn id="1" dur="indefinite" restart="never" nodeType="tmRoot"/>
      </p:par>
    </p:tnLst>
  </p:timing>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42316" y="1189176"/>
            <a:ext cx="10490256" cy="1808508"/>
          </a:xfrm>
        </p:spPr>
        <p:txBody>
          <a:bodyPr/>
          <a:lstStyle>
            <a:lvl1pPr marL="0" indent="0">
              <a:buNone/>
              <a:defRPr>
                <a:gradFill>
                  <a:gsLst>
                    <a:gs pos="2920">
                      <a:schemeClr val="tx2"/>
                    </a:gs>
                    <a:gs pos="39000">
                      <a:schemeClr val="tx2"/>
                    </a:gs>
                  </a:gsLst>
                  <a:lin ang="5400000" scaled="0"/>
                </a:gradFill>
              </a:defRPr>
            </a:lvl1pPr>
            <a:lvl2pPr marL="25212" indent="0">
              <a:buNone/>
              <a:defRPr sz="1765"/>
            </a:lvl2pPr>
            <a:lvl3pPr marL="197492" indent="0">
              <a:buNone/>
              <a:defRPr sz="1765"/>
            </a:lvl3pPr>
            <a:lvl4pPr marL="420195" indent="0">
              <a:buNone/>
              <a:defRPr sz="1588"/>
            </a:lvl4pPr>
            <a:lvl5pPr marL="652703" indent="0">
              <a:buNone/>
              <a:defRPr sz="1588"/>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26031405"/>
      </p:ext>
    </p:extLst>
  </p:cSld>
  <p:clrMapOvr>
    <a:masterClrMapping/>
  </p:clrMapOvr>
  <p:transition>
    <p:fade/>
  </p:transition>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2315" y="1189177"/>
            <a:ext cx="10488170" cy="1988045"/>
          </a:xfrm>
        </p:spPr>
        <p:txBody>
          <a:bodyPr>
            <a:spAutoFit/>
          </a:bodyPr>
          <a:lstStyle>
            <a:lvl3pPr>
              <a:defRPr sz="2118"/>
            </a:lvl3pPr>
            <a:lvl4pPr>
              <a:defRPr sz="1765"/>
            </a:lvl4pPr>
            <a:lvl5pPr>
              <a:defRPr sz="1765"/>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80609259"/>
      </p:ext>
    </p:extLst>
  </p:cSld>
  <p:clrMapOvr>
    <a:masterClrMapping/>
  </p:clrMapOvr>
  <p:transition>
    <p:fade/>
  </p:transition>
  <p:timing>
    <p:tnLst>
      <p:par>
        <p:cTn id="1" dur="indefinite" restart="never" nodeType="tmRoot"/>
      </p:par>
    </p:tn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2315" y="1189177"/>
            <a:ext cx="10488170" cy="1988045"/>
          </a:xfrm>
        </p:spPr>
        <p:txBody>
          <a:bodyPr>
            <a:spAutoFit/>
          </a:bodyPr>
          <a:lstStyle>
            <a:lvl1pPr>
              <a:buClr>
                <a:schemeClr val="tx2"/>
              </a:buClr>
              <a:defRPr>
                <a:gradFill>
                  <a:gsLst>
                    <a:gs pos="13869">
                      <a:schemeClr val="tx2"/>
                    </a:gs>
                    <a:gs pos="42000">
                      <a:schemeClr val="tx2"/>
                    </a:gs>
                  </a:gsLst>
                  <a:lin ang="5400000" scaled="0"/>
                </a:gradFill>
              </a:defRPr>
            </a:lvl1pPr>
            <a:lvl3pPr>
              <a:defRPr sz="2118"/>
            </a:lvl3pPr>
            <a:lvl4pPr>
              <a:defRPr sz="1765"/>
            </a:lvl4pPr>
            <a:lvl5pPr>
              <a:defRPr sz="1765"/>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57344812"/>
      </p:ext>
    </p:extLst>
  </p:cSld>
  <p:clrMapOvr>
    <a:masterClrMapping/>
  </p:clrMapOvr>
  <p:transition>
    <p:fade/>
  </p:transition>
  <p:timing>
    <p:tnLst>
      <p:par>
        <p:cTn id="1" dur="indefinite" restart="never" nodeType="tmRoot"/>
      </p:par>
    </p:tnLst>
  </p:timing>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259336"/>
          </a:xfrm>
        </p:spPr>
        <p:txBody>
          <a:bodyPr wrap="square">
            <a:spAutoFit/>
          </a:bodyPr>
          <a:lstStyle>
            <a:lvl1pPr marL="0" indent="0">
              <a:spcBef>
                <a:spcPts val="1080"/>
              </a:spcBef>
              <a:buClr>
                <a:schemeClr val="tx1"/>
              </a:buClr>
              <a:buFont typeface="Wingdings" pitchFamily="2" charset="2"/>
              <a:buNone/>
              <a:defRPr sz="3176"/>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5889793" y="1189176"/>
            <a:ext cx="4840693" cy="2259336"/>
          </a:xfrm>
        </p:spPr>
        <p:txBody>
          <a:bodyPr wrap="square">
            <a:spAutoFit/>
          </a:bodyPr>
          <a:lstStyle>
            <a:lvl1pPr marL="0" indent="0">
              <a:spcBef>
                <a:spcPts val="1080"/>
              </a:spcBef>
              <a:buClr>
                <a:schemeClr val="tx1"/>
              </a:buClr>
              <a:buFont typeface="Wingdings" pitchFamily="2" charset="2"/>
              <a:buNone/>
              <a:defRPr sz="3176"/>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03328035"/>
      </p:ext>
    </p:extLst>
  </p:cSld>
  <p:clrMapOvr>
    <a:masterClrMapping/>
  </p:clrMapOvr>
  <p:transition>
    <p:fade/>
  </p:transition>
  <p:timing>
    <p:tnLst>
      <p:par>
        <p:cTn id="1" dur="indefinite" restart="never" nodeType="tmRoot"/>
      </p:par>
    </p:tnLst>
  </p:timing>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259336"/>
          </a:xfrm>
        </p:spPr>
        <p:txBody>
          <a:bodyPr wrap="square">
            <a:spAutoFit/>
          </a:bodyPr>
          <a:lstStyle>
            <a:lvl1pPr marL="0" indent="0">
              <a:spcBef>
                <a:spcPts val="1080"/>
              </a:spcBef>
              <a:buClr>
                <a:schemeClr val="tx1"/>
              </a:buClr>
              <a:buFont typeface="Wingdings" pitchFamily="2" charset="2"/>
              <a:buNone/>
              <a:defRPr sz="3176">
                <a:gradFill>
                  <a:gsLst>
                    <a:gs pos="5109">
                      <a:schemeClr val="tx2"/>
                    </a:gs>
                    <a:gs pos="25000">
                      <a:schemeClr val="tx2"/>
                    </a:gs>
                  </a:gsLst>
                  <a:lin ang="5400000" scaled="0"/>
                </a:gradFill>
              </a:defRPr>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5889793" y="1189176"/>
            <a:ext cx="4840693" cy="2259336"/>
          </a:xfrm>
        </p:spPr>
        <p:txBody>
          <a:bodyPr wrap="square">
            <a:spAutoFit/>
          </a:bodyPr>
          <a:lstStyle>
            <a:lvl1pPr marL="0" indent="0">
              <a:spcBef>
                <a:spcPts val="1080"/>
              </a:spcBef>
              <a:buClr>
                <a:schemeClr val="tx1"/>
              </a:buClr>
              <a:buFont typeface="Wingdings" pitchFamily="2" charset="2"/>
              <a:buNone/>
              <a:defRPr sz="3176">
                <a:gradFill>
                  <a:gsLst>
                    <a:gs pos="100000">
                      <a:schemeClr val="tx2"/>
                    </a:gs>
                    <a:gs pos="0">
                      <a:schemeClr val="tx2"/>
                    </a:gs>
                  </a:gsLst>
                  <a:lin ang="5400000" scaled="0"/>
                </a:gradFill>
              </a:defRPr>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1243974"/>
      </p:ext>
    </p:extLst>
  </p:cSld>
  <p:clrMapOvr>
    <a:masterClrMapping/>
  </p:clrMapOvr>
  <p:transition>
    <p:fade/>
  </p:transition>
  <p:timing>
    <p:tnLst>
      <p:par>
        <p:cTn id="1" dur="indefinite" restart="never" nodeType="tmRoot"/>
      </p:par>
    </p:tn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319161"/>
          </a:xfrm>
        </p:spPr>
        <p:txBody>
          <a:bodyPr wrap="square">
            <a:spAutoFit/>
          </a:bodyPr>
          <a:lstStyle>
            <a:lvl1pPr marL="253518" indent="-253518">
              <a:spcBef>
                <a:spcPts val="1080"/>
              </a:spcBef>
              <a:buClr>
                <a:schemeClr val="tx1"/>
              </a:buClr>
              <a:buFont typeface="Wingdings" panose="05000000000000000000" pitchFamily="2" charset="2"/>
              <a:buChar char="§"/>
              <a:defRPr sz="3176"/>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5889793" y="1189176"/>
            <a:ext cx="4840693" cy="2319161"/>
          </a:xfrm>
        </p:spPr>
        <p:txBody>
          <a:bodyPr wrap="square">
            <a:spAutoFit/>
          </a:bodyPr>
          <a:lstStyle>
            <a:lvl1pPr marL="253518" indent="-253518">
              <a:spcBef>
                <a:spcPts val="1080"/>
              </a:spcBef>
              <a:buClr>
                <a:schemeClr val="tx1"/>
              </a:buClr>
              <a:buFont typeface="Wingdings" panose="05000000000000000000" pitchFamily="2" charset="2"/>
              <a:buChar char="§"/>
              <a:defRPr sz="3176"/>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32003672"/>
      </p:ext>
    </p:extLst>
  </p:cSld>
  <p:clrMapOvr>
    <a:masterClrMapping/>
  </p:clrMapOvr>
  <p:transition>
    <p:fade/>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319161"/>
          </a:xfrm>
        </p:spPr>
        <p:txBody>
          <a:bodyPr wrap="square">
            <a:spAutoFit/>
          </a:bodyPr>
          <a:lstStyle>
            <a:lvl1pPr marL="253518" indent="-253518">
              <a:spcBef>
                <a:spcPts val="1080"/>
              </a:spcBef>
              <a:buClr>
                <a:schemeClr val="tx2"/>
              </a:buClr>
              <a:buFont typeface="Wingdings" panose="05000000000000000000" pitchFamily="2" charset="2"/>
              <a:buChar char="§"/>
              <a:defRPr sz="3176">
                <a:gradFill>
                  <a:gsLst>
                    <a:gs pos="5109">
                      <a:schemeClr val="tx2"/>
                    </a:gs>
                    <a:gs pos="100000">
                      <a:schemeClr val="tx2"/>
                    </a:gs>
                  </a:gsLst>
                  <a:lin ang="5400000" scaled="0"/>
                </a:gradFill>
              </a:defRPr>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5889793" y="1189176"/>
            <a:ext cx="4840693" cy="2319161"/>
          </a:xfrm>
        </p:spPr>
        <p:txBody>
          <a:bodyPr wrap="square">
            <a:spAutoFit/>
          </a:bodyPr>
          <a:lstStyle>
            <a:lvl1pPr marL="253518" indent="-253518">
              <a:spcBef>
                <a:spcPts val="1080"/>
              </a:spcBef>
              <a:buClr>
                <a:schemeClr val="tx2"/>
              </a:buClr>
              <a:buFont typeface="Wingdings" panose="05000000000000000000" pitchFamily="2" charset="2"/>
              <a:buChar char="§"/>
              <a:defRPr sz="3176">
                <a:gradFill>
                  <a:gsLst>
                    <a:gs pos="5109">
                      <a:schemeClr val="tx2"/>
                    </a:gs>
                    <a:gs pos="100000">
                      <a:schemeClr val="tx2"/>
                    </a:gs>
                  </a:gsLst>
                  <a:lin ang="5400000" scaled="0"/>
                </a:gradFill>
              </a:defRPr>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2857314"/>
      </p:ext>
    </p:extLst>
  </p:cSld>
  <p:clrMapOvr>
    <a:masterClrMapping/>
  </p:clrMapOvr>
  <p:transition>
    <p:fade/>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51749113"/>
      </p:ext>
    </p:extLst>
  </p:cSld>
  <p:clrMapOvr>
    <a:masterClrMapping/>
  </p:clrMapOvr>
  <p:transition>
    <p:fade/>
  </p:transition>
  <p:timing>
    <p:tnLst>
      <p:par>
        <p:cTn id="1" dur="indefinite" restart="never" nodeType="tmRoot"/>
      </p:par>
    </p:tnLst>
  </p:timing>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49319" y="1187621"/>
            <a:ext cx="10490256" cy="899665"/>
          </a:xfrm>
        </p:spPr>
        <p:txBody>
          <a:bodyPr/>
          <a:lstStyle>
            <a:lvl1pPr>
              <a:defRPr sz="6353" baseline="0"/>
            </a:lvl1pPr>
          </a:lstStyle>
          <a:p>
            <a:r>
              <a:rPr lang="en-US" smtClean="0"/>
              <a:t>Click to edit Master title style</a:t>
            </a:r>
            <a:endParaRPr lang="en-US" dirty="0"/>
          </a:p>
        </p:txBody>
      </p:sp>
    </p:spTree>
    <p:extLst>
      <p:ext uri="{BB962C8B-B14F-4D97-AF65-F5344CB8AC3E}">
        <p14:creationId xmlns:p14="http://schemas.microsoft.com/office/powerpoint/2010/main" val="2826796985"/>
      </p:ext>
    </p:extLst>
  </p:cSld>
  <p:clrMapOvr>
    <a:masterClrMapping/>
  </p:clrMapOvr>
  <p:transition>
    <p:fade/>
  </p:transition>
  <p:timing>
    <p:tnLst>
      <p:par>
        <p:cTn id="1" dur="indefinite" restart="never" nodeType="tmRoot"/>
      </p:par>
    </p:tnLst>
  </p:timing>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1864515" y="2084173"/>
            <a:ext cx="7252406" cy="1793104"/>
          </a:xfrm>
        </p:spPr>
        <p:txBody>
          <a:bodyPr/>
          <a:lstStyle>
            <a:lvl1pPr>
              <a:defRPr sz="5294" baseline="0"/>
            </a:lvl1pPr>
          </a:lstStyle>
          <a:p>
            <a:r>
              <a:rPr lang="en-US" smtClean="0"/>
              <a:t>Click to edit Master title style</a:t>
            </a:r>
            <a:endParaRPr lang="en-US" dirty="0"/>
          </a:p>
        </p:txBody>
      </p:sp>
    </p:spTree>
    <p:extLst>
      <p:ext uri="{BB962C8B-B14F-4D97-AF65-F5344CB8AC3E}">
        <p14:creationId xmlns:p14="http://schemas.microsoft.com/office/powerpoint/2010/main" val="1900344580"/>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dirty="0"/>
          </a:p>
        </p:txBody>
      </p:sp>
      <p:sp>
        <p:nvSpPr>
          <p:cNvPr id="6" name="Text Placeholder 5"/>
          <p:cNvSpPr>
            <a:spLocks noGrp="1"/>
          </p:cNvSpPr>
          <p:nvPr>
            <p:ph type="body" sz="quarter" idx="10"/>
          </p:nvPr>
        </p:nvSpPr>
        <p:spPr>
          <a:xfrm>
            <a:off x="242315" y="1189177"/>
            <a:ext cx="10488170"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765"/>
            </a:lvl2pPr>
            <a:lvl3pPr marL="201694" indent="0">
              <a:buNone/>
              <a:defRPr/>
            </a:lvl3pPr>
            <a:lvl4pPr marL="403388" indent="0">
              <a:buNone/>
              <a:defRPr/>
            </a:lvl4pPr>
            <a:lvl5pPr marL="605081" indent="0">
              <a:buNone/>
              <a:defRPr/>
            </a:lvl5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dirty="0"/>
          </a:p>
        </p:txBody>
      </p:sp>
    </p:spTree>
    <p:extLst>
      <p:ext uri="{BB962C8B-B14F-4D97-AF65-F5344CB8AC3E}">
        <p14:creationId xmlns:p14="http://schemas.microsoft.com/office/powerpoint/2010/main" val="538734239"/>
      </p:ext>
    </p:extLst>
  </p:cSld>
  <p:clrMapOvr>
    <a:masterClrMapping/>
  </p:clrMapOvr>
  <p:transition>
    <p:fade/>
  </p:transition>
  <p:timing>
    <p:tnLst>
      <p:par>
        <p:cTn id="1" dur="indefinite" restart="never" nodeType="tmRoot"/>
      </p:par>
    </p:tnLst>
  </p:timing>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64515" y="2084173"/>
            <a:ext cx="7252406" cy="1793104"/>
          </a:xfrm>
        </p:spPr>
        <p:txBody>
          <a:bodyPr/>
          <a:lstStyle>
            <a:lvl1pPr>
              <a:defRPr sz="5294" baseline="0"/>
            </a:lvl1pPr>
          </a:lstStyle>
          <a:p>
            <a:r>
              <a:rPr lang="en-US" smtClean="0"/>
              <a:t>Click to edit Master title style</a:t>
            </a:r>
            <a:endParaRPr lang="en-US" dirty="0"/>
          </a:p>
        </p:txBody>
      </p:sp>
    </p:spTree>
    <p:extLst>
      <p:ext uri="{BB962C8B-B14F-4D97-AF65-F5344CB8AC3E}">
        <p14:creationId xmlns:p14="http://schemas.microsoft.com/office/powerpoint/2010/main" val="243799304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049098" y="1178349"/>
            <a:ext cx="8874605" cy="899665"/>
          </a:xfrm>
        </p:spPr>
        <p:txBody>
          <a:bodyPr/>
          <a:lstStyle>
            <a:lvl1pPr marL="205896" indent="-205896">
              <a:defRPr sz="5294"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083009" y="5025984"/>
            <a:ext cx="4840694" cy="966675"/>
          </a:xfrm>
        </p:spPr>
        <p:txBody>
          <a:bodyPr/>
          <a:lstStyle>
            <a:lvl1pPr marL="0" indent="0">
              <a:spcBef>
                <a:spcPts val="0"/>
              </a:spcBef>
              <a:buNone/>
              <a:defRPr sz="2823"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920292923"/>
      </p:ext>
    </p:extLst>
  </p:cSld>
  <p:clrMapOvr>
    <a:masterClrMapping/>
  </p:clrMapOvr>
  <p:transition>
    <p:fade/>
  </p:transition>
  <p:timing>
    <p:tnLst>
      <p:par>
        <p:cTn id="1" dur="indefinite" restart="never" nodeType="tmRoot"/>
      </p:par>
    </p:tnLst>
  </p:timing>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049098" y="2084173"/>
            <a:ext cx="8874605" cy="899665"/>
          </a:xfrm>
        </p:spPr>
        <p:txBody>
          <a:bodyPr/>
          <a:lstStyle>
            <a:lvl1pPr marL="249316" indent="-249316">
              <a:tabLst>
                <a:tab pos="249316" algn="l"/>
              </a:tabLst>
              <a:defRPr sz="5294"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083009" y="4773813"/>
            <a:ext cx="4840694" cy="966675"/>
          </a:xfrm>
        </p:spPr>
        <p:txBody>
          <a:bodyPr/>
          <a:lstStyle>
            <a:lvl1pPr marL="0" indent="0">
              <a:spcBef>
                <a:spcPts val="0"/>
              </a:spcBef>
              <a:buNone/>
              <a:defRPr sz="2823"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03074171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49319" y="2383023"/>
            <a:ext cx="10488170" cy="844527"/>
          </a:xfrm>
        </p:spPr>
        <p:txBody>
          <a:bodyPr/>
          <a:lstStyle>
            <a:lvl1pPr marL="0" indent="0">
              <a:buNone/>
              <a:defRPr sz="4764">
                <a:gradFill>
                  <a:gsLst>
                    <a:gs pos="3333">
                      <a:schemeClr val="tx1"/>
                    </a:gs>
                    <a:gs pos="39000">
                      <a:schemeClr val="tx1"/>
                    </a:gs>
                  </a:gsLst>
                  <a:lin ang="5400000" scaled="0"/>
                </a:gradFill>
              </a:defRPr>
            </a:lvl1pPr>
            <a:lvl2pPr marL="0" indent="0">
              <a:buFontTx/>
              <a:buNone/>
              <a:defRPr sz="1765"/>
            </a:lvl2pPr>
            <a:lvl3pPr marL="201694" indent="0">
              <a:buNone/>
              <a:defRPr/>
            </a:lvl3pPr>
            <a:lvl4pPr marL="403388" indent="0">
              <a:buNone/>
              <a:defRPr/>
            </a:lvl4pPr>
            <a:lvl5pPr marL="605081" indent="0">
              <a:buNone/>
              <a:defRPr/>
            </a:lvl5pPr>
          </a:lstStyle>
          <a:p>
            <a:pPr lvl="0"/>
            <a:r>
              <a:rPr lang="en-US" smtClean="0"/>
              <a:t>Click to edit Master text styles</a:t>
            </a:r>
          </a:p>
        </p:txBody>
      </p:sp>
      <p:sp>
        <p:nvSpPr>
          <p:cNvPr id="4" name="Title 1"/>
          <p:cNvSpPr>
            <a:spLocks noGrp="1"/>
          </p:cNvSpPr>
          <p:nvPr>
            <p:ph type="title"/>
          </p:nvPr>
        </p:nvSpPr>
        <p:spPr>
          <a:xfrm>
            <a:off x="249319" y="1187621"/>
            <a:ext cx="10490256" cy="899665"/>
          </a:xfrm>
        </p:spPr>
        <p:txBody>
          <a:bodyPr/>
          <a:lstStyle>
            <a:lvl1pPr>
              <a:defRPr sz="6353"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2177547435"/>
      </p:ext>
    </p:extLst>
  </p:cSld>
  <p:clrMapOvr>
    <a:masterClrMapping/>
  </p:clrMapOvr>
  <p:transition>
    <p:fade/>
  </p:transition>
  <p:timing>
    <p:tnLst>
      <p:par>
        <p:cTn id="1" dur="indefinite" restart="never" nodeType="tmRoot"/>
      </p:par>
    </p:tnLst>
  </p:timing>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3292891"/>
      </p:ext>
    </p:extLst>
  </p:cSld>
  <p:clrMapOvr>
    <a:masterClrMapping/>
  </p:clrMapOvr>
  <p:transition>
    <p:fade/>
  </p:transition>
  <p:timing>
    <p:tnLst>
      <p:par>
        <p:cTn id="1" dur="indefinite" restart="never" nodeType="tmRoot"/>
      </p:par>
    </p:tnLst>
  </p:timing>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405641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532079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7279133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68.xml><?xml version="1.0" encoding="utf-8"?>
<p:sldLayout xmlns:a="http://schemas.openxmlformats.org/drawingml/2006/main" xmlns:r="http://schemas.openxmlformats.org/officeDocument/2006/relationships" xmlns:p="http://schemas.openxmlformats.org/presentationml/2006/main"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189176"/>
            <a:ext cx="109728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1150" tIns="41150" rIns="41150" bIns="41150" numCol="1" spcCol="0" rtlCol="0" fromWordArt="0" anchor="ctr" anchorCtr="0" forceAA="0" compatLnSpc="1">
            <a:prstTxWarp prst="textNoShape">
              <a:avLst/>
            </a:prstTxWarp>
            <a:noAutofit/>
          </a:bodyPr>
          <a:lstStyle/>
          <a:p>
            <a:pPr algn="ctr" defTabSz="822720" fontAlgn="base">
              <a:spcBef>
                <a:spcPct val="0"/>
              </a:spcBef>
              <a:spcAft>
                <a:spcPct val="0"/>
              </a:spcAft>
            </a:pPr>
            <a:endParaRPr lang="en-US" sz="1588"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42316" y="1192415"/>
            <a:ext cx="10488169" cy="1902572"/>
          </a:xfrm>
        </p:spPr>
        <p:txBody>
          <a:bodyPr/>
          <a:lstStyle>
            <a:lvl1pPr marL="0" indent="0">
              <a:buNone/>
              <a:defRPr sz="2912">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0576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1579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718689"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927295"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72757645"/>
      </p:ext>
    </p:extLst>
  </p:cSld>
  <p:clrMapOvr>
    <a:masterClrMapping/>
  </p:clrMapOvr>
  <p:transition>
    <p:fade/>
  </p:transition>
  <p:timing>
    <p:tnLst>
      <p:par>
        <p:cTn id="1" dur="indefinite" restart="never" nodeType="tmRoot"/>
      </p:par>
    </p:tnLst>
  </p:timing>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42315" y="1189177"/>
            <a:ext cx="10488170" cy="2177840"/>
          </a:xfrm>
          <a:prstGeom prst="rect">
            <a:avLst/>
          </a:prstGeom>
        </p:spPr>
        <p:txBody>
          <a:bodyPr/>
          <a:lstStyle>
            <a:lvl1pPr marL="256320" indent="-256320">
              <a:buClr>
                <a:schemeClr val="tx1"/>
              </a:buClr>
              <a:buSzPct val="90000"/>
              <a:buFont typeface="Wingdings" panose="05000000000000000000" pitchFamily="2" charset="2"/>
              <a:buChar char="§"/>
              <a:defRPr sz="3176">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04234" indent="-247916">
              <a:buClr>
                <a:schemeClr val="tx1"/>
              </a:buClr>
              <a:buSzPct val="90000"/>
              <a:buFont typeface="Wingdings" panose="05000000000000000000" pitchFamily="2" charset="2"/>
              <a:buChar char="§"/>
              <a:defRPr sz="2823">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760554" indent="-256320">
              <a:buClr>
                <a:schemeClr val="tx1"/>
              </a:buClr>
              <a:buSzPct val="90000"/>
              <a:buFont typeface="Wingdings" panose="05000000000000000000" pitchFamily="2" charset="2"/>
              <a:buChar char="§"/>
              <a:defRPr sz="247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962248" indent="-201694">
              <a:buClr>
                <a:schemeClr val="tx1"/>
              </a:buClr>
              <a:buSzPct val="90000"/>
              <a:buFont typeface="Wingdings" panose="05000000000000000000" pitchFamily="2" charset="2"/>
              <a:buChar char="§"/>
              <a:defRPr sz="2118">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163942" indent="-201694">
              <a:buClr>
                <a:schemeClr val="tx1"/>
              </a:buClr>
              <a:buSzPct val="90000"/>
              <a:buFont typeface="Wingdings" panose="05000000000000000000" pitchFamily="2" charset="2"/>
              <a:buChar char="§"/>
              <a:defRPr sz="1765">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238876"/>
            <a:ext cx="10972801" cy="619125"/>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265" spc="-45"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74197948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2315" y="1189177"/>
            <a:ext cx="10488170" cy="1985641"/>
          </a:xfrm>
        </p:spPr>
        <p:txBody>
          <a:bodyPr>
            <a:spAutoFit/>
          </a:body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dirty="0"/>
          </a:p>
        </p:txBody>
      </p:sp>
      <p:sp>
        <p:nvSpPr>
          <p:cNvPr id="6" name="Title 5"/>
          <p:cNvSpPr>
            <a:spLocks noGrp="1"/>
          </p:cNvSpPr>
          <p:nvPr>
            <p:ph type="title"/>
          </p:nvPr>
        </p:nvSpPr>
        <p:spPr/>
        <p:txBody>
          <a:bodyPr/>
          <a:lstStyle/>
          <a:p>
            <a:r>
              <a:rPr lang="pl-PL" smtClean="0"/>
              <a:t>Click to edit Master title style</a:t>
            </a:r>
            <a:endParaRPr lang="en-US"/>
          </a:p>
        </p:txBody>
      </p:sp>
    </p:spTree>
    <p:extLst>
      <p:ext uri="{BB962C8B-B14F-4D97-AF65-F5344CB8AC3E}">
        <p14:creationId xmlns:p14="http://schemas.microsoft.com/office/powerpoint/2010/main" val="3219036895"/>
      </p:ext>
    </p:extLst>
  </p:cSld>
  <p:clrMapOvr>
    <a:masterClrMapping/>
  </p:clrMapOvr>
  <p:transition>
    <p:fade/>
  </p:transition>
  <p:timing>
    <p:tnLst>
      <p:par>
        <p:cTn id="1" dur="indefinite" restart="never" nodeType="tmRoot"/>
      </p:par>
    </p:tnLst>
  </p:timing>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42315" y="1189177"/>
            <a:ext cx="10488170" cy="1808508"/>
          </a:xfrm>
        </p:spPr>
        <p:txBody>
          <a:bodyPr/>
          <a:lstStyle>
            <a:lvl1pPr marL="0" indent="0">
              <a:buNone/>
              <a:defRPr>
                <a:gradFill>
                  <a:gsLst>
                    <a:gs pos="1250">
                      <a:schemeClr val="tx2"/>
                    </a:gs>
                    <a:gs pos="99000">
                      <a:schemeClr val="tx2"/>
                    </a:gs>
                  </a:gsLst>
                  <a:lin ang="5400000" scaled="0"/>
                </a:gradFill>
              </a:defRPr>
            </a:lvl1pPr>
            <a:lvl2pPr marL="32271" indent="0">
              <a:buFontTx/>
              <a:buNone/>
              <a:defRPr sz="1765"/>
            </a:lvl2pPr>
            <a:lvl3pPr marL="201694" indent="0">
              <a:buNone/>
              <a:defRPr/>
            </a:lvl3pPr>
            <a:lvl4pPr marL="403388" indent="0">
              <a:buNone/>
              <a:defRPr/>
            </a:lvl4pPr>
            <a:lvl5pPr marL="605081"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69162381"/>
      </p:ext>
    </p:extLst>
  </p:cSld>
  <p:clrMapOvr>
    <a:masterClrMapping/>
  </p:clrMapOvr>
  <p:transition>
    <p:fade/>
  </p:transition>
  <p:timing>
    <p:tnLst>
      <p:par>
        <p:cTn id="1" dur="indefinite" restart="never" nodeType="tmRoot"/>
      </p:par>
    </p:tnLst>
  </p:timing>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42315" y="1189177"/>
            <a:ext cx="10488170" cy="1808508"/>
          </a:xfrm>
        </p:spPr>
        <p:txBody>
          <a:bodyPr/>
          <a:lstStyle>
            <a:lvl1pPr marL="0" indent="0">
              <a:buNone/>
              <a:defRPr>
                <a:gradFill>
                  <a:gsLst>
                    <a:gs pos="1250">
                      <a:schemeClr val="tx1"/>
                    </a:gs>
                    <a:gs pos="99000">
                      <a:schemeClr val="tx1"/>
                    </a:gs>
                  </a:gsLst>
                  <a:lin ang="5400000" scaled="0"/>
                </a:gradFill>
              </a:defRPr>
            </a:lvl1pPr>
            <a:lvl2pPr marL="32271" indent="0">
              <a:buFontTx/>
              <a:buNone/>
              <a:defRPr sz="1765"/>
            </a:lvl2pPr>
            <a:lvl3pPr marL="201694" indent="0">
              <a:buNone/>
              <a:defRPr/>
            </a:lvl3pPr>
            <a:lvl4pPr marL="403388" indent="0">
              <a:buNone/>
              <a:defRPr/>
            </a:lvl4pPr>
            <a:lvl5pPr marL="605081"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08952492"/>
      </p:ext>
    </p:extLst>
  </p:cSld>
  <p:clrMapOvr>
    <a:masterClrMapping/>
  </p:clrMapOvr>
  <p:transition>
    <p:fade/>
  </p:transition>
  <p:timing>
    <p:tnLst>
      <p:par>
        <p:cTn id="1" dur="indefinite" restart="never" nodeType="tmRoot"/>
      </p:par>
    </p:tnLst>
  </p:timing>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2315" y="1189177"/>
            <a:ext cx="10488170" cy="1868332"/>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28132008"/>
      </p:ext>
    </p:extLst>
  </p:cSld>
  <p:clrMapOvr>
    <a:masterClrMapping/>
  </p:clrMapOvr>
  <p:transition>
    <p:fade/>
  </p:transition>
  <p:timing>
    <p:tnLst>
      <p:par>
        <p:cTn id="1" dur="indefinite" restart="never" nodeType="tmRoot"/>
      </p:par>
    </p:tnLst>
  </p:timing>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2315" y="1189177"/>
            <a:ext cx="10488170" cy="1868332"/>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52573222"/>
      </p:ext>
    </p:extLst>
  </p:cSld>
  <p:clrMapOvr>
    <a:masterClrMapping/>
  </p:clrMapOvr>
  <p:transition>
    <p:fade/>
  </p:transition>
  <p:timing>
    <p:tnLst>
      <p:par>
        <p:cTn id="1" dur="indefinite" restart="never" nodeType="tmRoot"/>
      </p:par>
    </p:tnLst>
  </p:timing>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199448"/>
          </a:xfrm>
        </p:spPr>
        <p:txBody>
          <a:bodyPr wrap="square">
            <a:spAutoFit/>
          </a:bodyPr>
          <a:lstStyle>
            <a:lvl1pPr marL="0" indent="0">
              <a:spcBef>
                <a:spcPts val="1080"/>
              </a:spcBef>
              <a:buClr>
                <a:schemeClr val="tx1"/>
              </a:buClr>
              <a:buFont typeface="Wingdings" pitchFamily="2" charset="2"/>
              <a:buNone/>
              <a:defRPr sz="3176">
                <a:gradFill>
                  <a:gsLst>
                    <a:gs pos="1250">
                      <a:schemeClr val="tx2"/>
                    </a:gs>
                    <a:gs pos="99000">
                      <a:schemeClr val="tx2"/>
                    </a:gs>
                  </a:gsLst>
                  <a:lin ang="5400000" scaled="0"/>
                </a:gradFill>
              </a:defRPr>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5889793" y="1189176"/>
            <a:ext cx="4840693" cy="2199448"/>
          </a:xfrm>
        </p:spPr>
        <p:txBody>
          <a:bodyPr wrap="square">
            <a:spAutoFit/>
          </a:bodyPr>
          <a:lstStyle>
            <a:lvl1pPr marL="0" indent="0">
              <a:spcBef>
                <a:spcPts val="1080"/>
              </a:spcBef>
              <a:buClr>
                <a:schemeClr val="tx1"/>
              </a:buClr>
              <a:buFont typeface="Wingdings" pitchFamily="2" charset="2"/>
              <a:buNone/>
              <a:defRPr sz="3176">
                <a:gradFill>
                  <a:gsLst>
                    <a:gs pos="1250">
                      <a:schemeClr val="tx2"/>
                    </a:gs>
                    <a:gs pos="99000">
                      <a:schemeClr val="tx2"/>
                    </a:gs>
                  </a:gsLst>
                  <a:lin ang="5400000" scaled="0"/>
                </a:gradFill>
              </a:defRPr>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65470446"/>
      </p:ext>
    </p:extLst>
  </p:cSld>
  <p:clrMapOvr>
    <a:masterClrMapping/>
  </p:clrMapOvr>
  <p:transition>
    <p:fade/>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199448"/>
          </a:xfrm>
        </p:spPr>
        <p:txBody>
          <a:bodyPr wrap="square">
            <a:spAutoFit/>
          </a:bodyPr>
          <a:lstStyle>
            <a:lvl1pPr marL="0" indent="0">
              <a:spcBef>
                <a:spcPts val="1080"/>
              </a:spcBef>
              <a:buClr>
                <a:schemeClr val="tx1"/>
              </a:buClr>
              <a:buFont typeface="Wingdings" pitchFamily="2" charset="2"/>
              <a:buNone/>
              <a:defRPr sz="3176"/>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5889793" y="1189176"/>
            <a:ext cx="4840693" cy="2199448"/>
          </a:xfrm>
        </p:spPr>
        <p:txBody>
          <a:bodyPr wrap="square">
            <a:spAutoFit/>
          </a:bodyPr>
          <a:lstStyle>
            <a:lvl1pPr marL="0" indent="0">
              <a:spcBef>
                <a:spcPts val="1080"/>
              </a:spcBef>
              <a:buClr>
                <a:schemeClr val="tx1"/>
              </a:buClr>
              <a:buFont typeface="Wingdings" pitchFamily="2" charset="2"/>
              <a:buNone/>
              <a:defRPr sz="3176"/>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25621499"/>
      </p:ext>
    </p:extLst>
  </p:cSld>
  <p:clrMapOvr>
    <a:masterClrMapping/>
  </p:clrMapOvr>
  <p:transition>
    <p:fade/>
  </p:transition>
  <p:timing>
    <p:tnLst>
      <p:par>
        <p:cTn id="1" dur="indefinite" restart="never" nodeType="tmRoot"/>
      </p:par>
    </p:tnLst>
  </p:timing>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259273"/>
          </a:xfrm>
        </p:spPr>
        <p:txBody>
          <a:bodyPr wrap="square">
            <a:spAutoFit/>
          </a:bodyPr>
          <a:lstStyle>
            <a:lvl1pPr marL="253518" indent="-253518">
              <a:spcBef>
                <a:spcPts val="1080"/>
              </a:spcBef>
              <a:buClr>
                <a:schemeClr val="tx1"/>
              </a:buClr>
              <a:buFont typeface="Arial" pitchFamily="34" charset="0"/>
              <a:buChar char="•"/>
              <a:defRPr sz="3176"/>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5889793" y="1189176"/>
            <a:ext cx="4840693" cy="2259273"/>
          </a:xfrm>
        </p:spPr>
        <p:txBody>
          <a:bodyPr wrap="square">
            <a:spAutoFit/>
          </a:bodyPr>
          <a:lstStyle>
            <a:lvl1pPr marL="253518" indent="-253518">
              <a:spcBef>
                <a:spcPts val="1080"/>
              </a:spcBef>
              <a:buClr>
                <a:schemeClr val="tx1"/>
              </a:buClr>
              <a:buFont typeface="Arial" pitchFamily="34" charset="0"/>
              <a:buChar char="•"/>
              <a:defRPr sz="3176"/>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5536856"/>
      </p:ext>
    </p:extLst>
  </p:cSld>
  <p:clrMapOvr>
    <a:masterClrMapping/>
  </p:clrMapOvr>
  <p:transition>
    <p:fade/>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259273"/>
          </a:xfrm>
        </p:spPr>
        <p:txBody>
          <a:bodyPr wrap="square">
            <a:spAutoFit/>
          </a:bodyPr>
          <a:lstStyle>
            <a:lvl1pPr marL="253518" indent="-253518">
              <a:spcBef>
                <a:spcPts val="1080"/>
              </a:spcBef>
              <a:buClr>
                <a:schemeClr val="tx2"/>
              </a:buClr>
              <a:buFont typeface="Arial" pitchFamily="34" charset="0"/>
              <a:buChar char="•"/>
              <a:defRPr sz="3176">
                <a:gradFill>
                  <a:gsLst>
                    <a:gs pos="1250">
                      <a:schemeClr val="tx2"/>
                    </a:gs>
                    <a:gs pos="99000">
                      <a:schemeClr val="tx2"/>
                    </a:gs>
                  </a:gsLst>
                  <a:lin ang="5400000" scaled="0"/>
                </a:gradFill>
              </a:defRPr>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5889793" y="1189176"/>
            <a:ext cx="4840693" cy="2259273"/>
          </a:xfrm>
        </p:spPr>
        <p:txBody>
          <a:bodyPr wrap="square">
            <a:spAutoFit/>
          </a:bodyPr>
          <a:lstStyle>
            <a:lvl1pPr marL="253518" indent="-253518">
              <a:spcBef>
                <a:spcPts val="1080"/>
              </a:spcBef>
              <a:buClr>
                <a:schemeClr val="tx2"/>
              </a:buClr>
              <a:buFont typeface="Arial" pitchFamily="34" charset="0"/>
              <a:buChar char="•"/>
              <a:defRPr sz="3176">
                <a:gradFill>
                  <a:gsLst>
                    <a:gs pos="1250">
                      <a:schemeClr val="tx2"/>
                    </a:gs>
                    <a:gs pos="99000">
                      <a:schemeClr val="tx2"/>
                    </a:gs>
                  </a:gsLst>
                  <a:lin ang="5400000" scaled="0"/>
                </a:gradFill>
              </a:defRPr>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776680084"/>
      </p:ext>
    </p:extLst>
  </p:cSld>
  <p:clrMapOvr>
    <a:masterClrMapping/>
  </p:clrMapOvr>
  <p:transition>
    <p:fade/>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238606106"/>
      </p:ext>
    </p:extLst>
  </p:cSld>
  <p:clrMapOvr>
    <a:masterClrMapping/>
  </p:clrMapOvr>
  <p:transition>
    <p:fade/>
  </p:transition>
  <p:timing>
    <p:tnLst>
      <p:par>
        <p:cTn id="1" dur="indefinite" restart="never" nodeType="tmRoot"/>
      </p:par>
    </p:tnLst>
  </p:timing>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0668300"/>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2315" y="1189177"/>
            <a:ext cx="10488170" cy="1985641"/>
          </a:xfrm>
        </p:spPr>
        <p:txBody>
          <a:bodyPr>
            <a:spAutoFit/>
          </a:bodyPr>
          <a:lstStyle>
            <a:lvl1pPr>
              <a:defRPr>
                <a:gradFill>
                  <a:gsLst>
                    <a:gs pos="1250">
                      <a:schemeClr val="tx2"/>
                    </a:gs>
                    <a:gs pos="99000">
                      <a:schemeClr val="tx2"/>
                    </a:gs>
                  </a:gsLst>
                  <a:lin ang="5400000" scaled="0"/>
                </a:gradFill>
              </a:defRPr>
            </a:lvl1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dirty="0"/>
          </a:p>
        </p:txBody>
      </p:sp>
      <p:sp>
        <p:nvSpPr>
          <p:cNvPr id="6" name="Title 5"/>
          <p:cNvSpPr>
            <a:spLocks noGrp="1"/>
          </p:cNvSpPr>
          <p:nvPr>
            <p:ph type="title"/>
          </p:nvPr>
        </p:nvSpPr>
        <p:spPr/>
        <p:txBody>
          <a:bodyPr/>
          <a:lstStyle/>
          <a:p>
            <a:r>
              <a:rPr lang="pl-PL" smtClean="0"/>
              <a:t>Click to edit Master title style</a:t>
            </a:r>
            <a:endParaRPr lang="en-US"/>
          </a:p>
        </p:txBody>
      </p:sp>
    </p:spTree>
    <p:extLst>
      <p:ext uri="{BB962C8B-B14F-4D97-AF65-F5344CB8AC3E}">
        <p14:creationId xmlns:p14="http://schemas.microsoft.com/office/powerpoint/2010/main" val="1182992210"/>
      </p:ext>
    </p:extLst>
  </p:cSld>
  <p:clrMapOvr>
    <a:masterClrMapping/>
  </p:clrMapOvr>
  <p:transition>
    <p:fade/>
  </p:transition>
  <p:timing>
    <p:tnLst>
      <p:par>
        <p:cTn id="1" dur="indefinite" restart="never" nodeType="tmRoot"/>
      </p:par>
    </p:tnLst>
  </p:timing>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189176"/>
            <a:ext cx="109728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1150" tIns="41150" rIns="41150" bIns="41150" numCol="1" spcCol="0" rtlCol="0" fromWordArt="0" anchor="ctr" anchorCtr="0" forceAA="0" compatLnSpc="1">
            <a:prstTxWarp prst="textNoShape">
              <a:avLst/>
            </a:prstTxWarp>
            <a:noAutofit/>
          </a:bodyPr>
          <a:lstStyle/>
          <a:p>
            <a:pPr algn="ctr" defTabSz="822720" fontAlgn="base">
              <a:spcBef>
                <a:spcPct val="0"/>
              </a:spcBef>
              <a:spcAft>
                <a:spcPct val="0"/>
              </a:spcAft>
            </a:pPr>
            <a:endParaRPr lang="en-US" sz="1588"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42316" y="1197322"/>
            <a:ext cx="10488169" cy="1782860"/>
          </a:xfrm>
        </p:spPr>
        <p:txBody>
          <a:bodyPr/>
          <a:lstStyle>
            <a:lvl1pPr marL="0" indent="0">
              <a:buNone/>
              <a:defRPr sz="2912">
                <a:gradFill>
                  <a:gsLst>
                    <a:gs pos="1250">
                      <a:srgbClr val="000000"/>
                    </a:gs>
                    <a:gs pos="100000">
                      <a:srgbClr val="000000"/>
                    </a:gs>
                  </a:gsLst>
                  <a:lin ang="5400000" scaled="0"/>
                </a:gradFill>
                <a:latin typeface="Segoe UI" pitchFamily="34" charset="0"/>
                <a:cs typeface="Segoe UI" pitchFamily="34" charset="0"/>
              </a:defRPr>
            </a:lvl1pPr>
            <a:lvl2pPr marL="305764" indent="0">
              <a:buNone/>
              <a:defRPr>
                <a:gradFill>
                  <a:gsLst>
                    <a:gs pos="1250">
                      <a:srgbClr val="000000"/>
                    </a:gs>
                    <a:gs pos="100000">
                      <a:srgbClr val="000000"/>
                    </a:gs>
                  </a:gsLst>
                  <a:lin ang="5400000" scaled="0"/>
                </a:gradFill>
                <a:latin typeface="Segoe UI" pitchFamily="34" charset="0"/>
                <a:cs typeface="Segoe UI" pitchFamily="34" charset="0"/>
              </a:defRPr>
            </a:lvl2pPr>
            <a:lvl3pPr marL="515799" indent="0">
              <a:buNone/>
              <a:defRPr>
                <a:gradFill>
                  <a:gsLst>
                    <a:gs pos="1250">
                      <a:srgbClr val="000000"/>
                    </a:gs>
                    <a:gs pos="100000">
                      <a:srgbClr val="000000"/>
                    </a:gs>
                  </a:gsLst>
                  <a:lin ang="5400000" scaled="0"/>
                </a:gradFill>
                <a:latin typeface="Segoe UI" pitchFamily="34" charset="0"/>
                <a:cs typeface="Segoe UI" pitchFamily="34" charset="0"/>
              </a:defRPr>
            </a:lvl3pPr>
            <a:lvl4pPr marL="718689" indent="0">
              <a:buNone/>
              <a:defRPr>
                <a:gradFill>
                  <a:gsLst>
                    <a:gs pos="1250">
                      <a:srgbClr val="000000"/>
                    </a:gs>
                    <a:gs pos="100000">
                      <a:srgbClr val="000000"/>
                    </a:gs>
                  </a:gsLst>
                  <a:lin ang="5400000" scaled="0"/>
                </a:gradFill>
                <a:latin typeface="Segoe UI" pitchFamily="34" charset="0"/>
                <a:cs typeface="Segoe UI" pitchFamily="34" charset="0"/>
              </a:defRPr>
            </a:lvl4pPr>
            <a:lvl5pPr marL="927295"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84530775"/>
      </p:ext>
    </p:extLst>
  </p:cSld>
  <p:clrMapOvr>
    <a:masterClrMapping/>
  </p:clrMapOvr>
  <p:transition>
    <p:fade/>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cstate="screen">
            <a:extLst>
              <a:ext uri="{28A0092B-C50C-407E-A947-70E740481C1C}">
                <a14:useLocalDpi xmlns:a14="http://schemas.microsoft.com/office/drawing/2010/main" val="0"/>
              </a:ext>
            </a:extLst>
          </a:blip>
          <a:srcRect/>
          <a:stretch/>
        </p:blipFill>
        <p:spPr bwMode="auto">
          <a:xfrm>
            <a:off x="-1429" y="-1"/>
            <a:ext cx="6791188" cy="68585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684549" y="561895"/>
            <a:ext cx="9672298" cy="609397"/>
          </a:xfrm>
        </p:spPr>
        <p:txBody>
          <a:bodyPr anchor="b" anchorCtr="0">
            <a:noAutofit/>
          </a:bodyPr>
          <a:lstStyle>
            <a:lvl1pPr>
              <a:defRPr sz="3617">
                <a:gradFill flip="none" rotWithShape="1">
                  <a:gsLst>
                    <a:gs pos="37000">
                      <a:schemeClr val="bg2"/>
                    </a:gs>
                    <a:gs pos="99000">
                      <a:schemeClr val="bg2"/>
                    </a:gs>
                  </a:gsLst>
                  <a:lin ang="5400000" scaled="0"/>
                  <a:tileRect/>
                </a:gradFill>
              </a:defRPr>
            </a:lvl1pPr>
          </a:lstStyle>
          <a:p>
            <a:r>
              <a:rPr lang="ga-IE" smtClean="0"/>
              <a:t>Click to edit Master title style</a:t>
            </a:r>
            <a:endParaRPr lang="en-US" dirty="0"/>
          </a:p>
        </p:txBody>
      </p:sp>
      <p:sp>
        <p:nvSpPr>
          <p:cNvPr id="8" name="Rectangle 7"/>
          <p:cNvSpPr/>
          <p:nvPr/>
        </p:nvSpPr>
        <p:spPr bwMode="gray">
          <a:xfrm flipV="1">
            <a:off x="547357" y="6477000"/>
            <a:ext cx="9878091" cy="45719"/>
          </a:xfrm>
          <a:prstGeom prst="rect">
            <a:avLst/>
          </a:prstGeom>
          <a:solidFill>
            <a:srgbClr val="FFA50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4" tIns="41146" rIns="82284" bIns="41146" rtlCol="0" anchor="ctr"/>
          <a:lstStyle/>
          <a:p>
            <a:pPr algn="ctr" defTabSz="822958"/>
            <a:endParaRPr lang="en-US" sz="1588">
              <a:solidFill>
                <a:srgbClr val="FFFFFF"/>
              </a:solidFill>
            </a:endParaRPr>
          </a:p>
        </p:txBody>
      </p:sp>
      <p:sp>
        <p:nvSpPr>
          <p:cNvPr id="7" name="Rectangle 6"/>
          <p:cNvSpPr/>
          <p:nvPr/>
        </p:nvSpPr>
        <p:spPr bwMode="gray">
          <a:xfrm>
            <a:off x="1" y="1217031"/>
            <a:ext cx="10425445" cy="45719"/>
          </a:xfrm>
          <a:prstGeom prst="rect">
            <a:avLst/>
          </a:prstGeom>
          <a:solidFill>
            <a:srgbClr val="FFA50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4" tIns="41146" rIns="82284" bIns="41146" rtlCol="0" anchor="ctr"/>
          <a:lstStyle/>
          <a:p>
            <a:pPr algn="ctr" defTabSz="822958"/>
            <a:endParaRPr lang="en-US" sz="1588">
              <a:solidFill>
                <a:srgbClr val="FFFFFF"/>
              </a:solidFill>
            </a:endParaRPr>
          </a:p>
        </p:txBody>
      </p:sp>
      <p:sp>
        <p:nvSpPr>
          <p:cNvPr id="9" name="Text Placeholder 4"/>
          <p:cNvSpPr>
            <a:spLocks noGrp="1"/>
          </p:cNvSpPr>
          <p:nvPr>
            <p:ph type="body" sz="quarter" idx="10"/>
          </p:nvPr>
        </p:nvSpPr>
        <p:spPr>
          <a:xfrm>
            <a:off x="684550" y="1524007"/>
            <a:ext cx="9672299" cy="1734001"/>
          </a:xfrm>
        </p:spPr>
        <p:txBody>
          <a:bodyPr/>
          <a:lstStyle>
            <a:lvl1pPr marL="365720" indent="-365720">
              <a:defRPr sz="2559">
                <a:gradFill>
                  <a:gsLst>
                    <a:gs pos="0">
                      <a:schemeClr val="tx1"/>
                    </a:gs>
                    <a:gs pos="86000">
                      <a:schemeClr val="tx1"/>
                    </a:gs>
                  </a:gsLst>
                  <a:lin ang="5400000" scaled="0"/>
                </a:gradFill>
                <a:latin typeface="+mn-lt"/>
              </a:defRPr>
            </a:lvl1pPr>
            <a:lvl2pPr>
              <a:defRPr sz="2118">
                <a:gradFill>
                  <a:gsLst>
                    <a:gs pos="0">
                      <a:schemeClr val="tx1"/>
                    </a:gs>
                    <a:gs pos="86000">
                      <a:schemeClr val="tx1"/>
                    </a:gs>
                  </a:gsLst>
                  <a:lin ang="5400000" scaled="0"/>
                </a:gradFill>
                <a:latin typeface="+mn-lt"/>
              </a:defRPr>
            </a:lvl2pPr>
            <a:lvl3pPr marL="1084307" indent="-314294">
              <a:defRPr sz="1765">
                <a:gradFill>
                  <a:gsLst>
                    <a:gs pos="0">
                      <a:schemeClr val="tx1"/>
                    </a:gs>
                    <a:gs pos="86000">
                      <a:schemeClr val="tx1"/>
                    </a:gs>
                  </a:gsLst>
                  <a:lin ang="5400000" scaled="0"/>
                </a:gradFill>
                <a:latin typeface="+mn-lt"/>
              </a:defRPr>
            </a:lvl3pPr>
            <a:lvl4pPr marL="1384312" indent="-251433">
              <a:defRPr sz="1588">
                <a:gradFill>
                  <a:gsLst>
                    <a:gs pos="0">
                      <a:schemeClr val="tx1"/>
                    </a:gs>
                    <a:gs pos="86000">
                      <a:schemeClr val="tx1"/>
                    </a:gs>
                  </a:gsLst>
                  <a:lin ang="5400000" scaled="0"/>
                </a:gradFill>
                <a:latin typeface="+mn-lt"/>
              </a:defRPr>
            </a:lvl4pPr>
            <a:lvl5pPr marL="1698600" indent="-254290">
              <a:defRPr sz="1588">
                <a:gradFill>
                  <a:gsLst>
                    <a:gs pos="0">
                      <a:schemeClr val="tx1"/>
                    </a:gs>
                    <a:gs pos="86000">
                      <a:schemeClr val="tx1"/>
                    </a:gs>
                  </a:gsLst>
                  <a:lin ang="5400000" scaled="0"/>
                </a:gradFill>
                <a:latin typeface="+mn-lt"/>
              </a:defRPr>
            </a:lvl5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dirty="0"/>
          </a:p>
        </p:txBody>
      </p:sp>
    </p:spTree>
    <p:extLst>
      <p:ext uri="{BB962C8B-B14F-4D97-AF65-F5344CB8AC3E}">
        <p14:creationId xmlns:p14="http://schemas.microsoft.com/office/powerpoint/2010/main" val="2452595160"/>
      </p:ext>
    </p:extLst>
  </p:cSld>
  <p:clrMapOvr>
    <a:masterClrMapping/>
  </p:clrMapOvr>
  <p:transition spd="slow">
    <p:wipe dir="r"/>
  </p:transition>
  <p:timing>
    <p:tnLst>
      <p:par>
        <p:cTn id="1" dur="indefinite" restart="never" nodeType="tmRoot"/>
      </p:par>
    </p:tnLst>
  </p:timing>
</p:sldLayout>
</file>

<file path=ppt/slideLayouts/slideLayout182.xml><?xml version="1.0" encoding="utf-8"?>
<p:sldLayout xmlns:a="http://schemas.openxmlformats.org/drawingml/2006/main" xmlns:r="http://schemas.openxmlformats.org/officeDocument/2006/relationships" xmlns:p="http://schemas.openxmlformats.org/presentationml/2006/main">
  <p:cSld name="1_Demo, Video etc. &quot;special&quot; slides">
    <p:spTree>
      <p:nvGrpSpPr>
        <p:cNvPr id="1" name=""/>
        <p:cNvGrpSpPr/>
        <p:nvPr/>
      </p:nvGrpSpPr>
      <p:grpSpPr>
        <a:xfrm>
          <a:off x="0" y="0"/>
          <a:ext cx="0" cy="0"/>
          <a:chOff x="0" y="0"/>
          <a:chExt cx="0" cy="0"/>
        </a:xfrm>
      </p:grpSpPr>
      <p:sp>
        <p:nvSpPr>
          <p:cNvPr id="14" name="Rectangle 13"/>
          <p:cNvSpPr/>
          <p:nvPr/>
        </p:nvSpPr>
        <p:spPr bwMode="hidden">
          <a:xfrm rot="5400000" flipV="1">
            <a:off x="7676773" y="3941688"/>
            <a:ext cx="5450473" cy="46874"/>
          </a:xfrm>
          <a:prstGeom prst="rect">
            <a:avLst/>
          </a:prstGeom>
          <a:solidFill>
            <a:srgbClr val="FFA50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4" tIns="41146" rIns="82284" bIns="41146" rtlCol="0" anchor="ctr"/>
          <a:lstStyle/>
          <a:p>
            <a:pPr algn="ctr" defTabSz="822958"/>
            <a:endParaRPr lang="en-US" sz="1588">
              <a:solidFill>
                <a:srgbClr val="FFFFFF"/>
              </a:solidFill>
            </a:endParaRPr>
          </a:p>
        </p:txBody>
      </p:sp>
      <p:pic>
        <p:nvPicPr>
          <p:cNvPr id="22" name="Picture 2"/>
          <p:cNvPicPr>
            <a:picLocks noChangeAspect="1" noChangeArrowheads="1"/>
          </p:cNvPicPr>
          <p:nvPr/>
        </p:nvPicPr>
        <p:blipFill rotWithShape="1">
          <a:blip r:embed="rId2" cstate="screen">
            <a:extLst>
              <a:ext uri="{28A0092B-C50C-407E-A947-70E740481C1C}">
                <a14:useLocalDpi xmlns:a14="http://schemas.microsoft.com/office/drawing/2010/main" val="0"/>
              </a:ext>
            </a:extLst>
          </a:blip>
          <a:srcRect/>
          <a:stretch/>
        </p:blipFill>
        <p:spPr bwMode="auto">
          <a:xfrm>
            <a:off x="-1429" y="-1"/>
            <a:ext cx="6791188" cy="68585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5" name="Rectangle 14"/>
          <p:cNvSpPr/>
          <p:nvPr/>
        </p:nvSpPr>
        <p:spPr bwMode="hidden">
          <a:xfrm>
            <a:off x="10168205" y="3516890"/>
            <a:ext cx="540208" cy="296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84" tIns="41146" rIns="82284" bIns="41146" numCol="1" spcCol="0" rtlCol="0" fromWordArt="0" anchor="ctr" anchorCtr="0" forceAA="0" compatLnSpc="1">
            <a:prstTxWarp prst="textNoShape">
              <a:avLst/>
            </a:prstTxWarp>
            <a:noAutofit/>
          </a:bodyPr>
          <a:lstStyle/>
          <a:p>
            <a:pPr algn="ctr" defTabSz="822958"/>
            <a:endParaRPr lang="en-US" sz="2118" dirty="0">
              <a:gradFill>
                <a:gsLst>
                  <a:gs pos="0">
                    <a:srgbClr val="505050"/>
                  </a:gs>
                  <a:gs pos="86000">
                    <a:srgbClr val="505050"/>
                  </a:gs>
                </a:gsLst>
                <a:lin ang="5400000" scaled="0"/>
              </a:gradFill>
              <a:latin typeface="Segoe UI Light" pitchFamily="34" charset="0"/>
            </a:endParaRPr>
          </a:p>
        </p:txBody>
      </p:sp>
      <p:sp>
        <p:nvSpPr>
          <p:cNvPr id="11" name="Rectangle 10"/>
          <p:cNvSpPr/>
          <p:nvPr/>
        </p:nvSpPr>
        <p:spPr bwMode="gray">
          <a:xfrm>
            <a:off x="547354" y="3699165"/>
            <a:ext cx="9878092" cy="2612734"/>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lIns="82284" tIns="41146" rIns="82284" bIns="41146" rtlCol="0" anchor="ctr"/>
          <a:lstStyle/>
          <a:p>
            <a:pPr algn="ctr" defTabSz="822958"/>
            <a:endParaRPr lang="en-US" sz="1588">
              <a:solidFill>
                <a:srgbClr val="FFFFFF"/>
              </a:solidFill>
            </a:endParaRPr>
          </a:p>
        </p:txBody>
      </p:sp>
      <p:sp>
        <p:nvSpPr>
          <p:cNvPr id="3" name="Subtitle 2"/>
          <p:cNvSpPr>
            <a:spLocks noGrp="1"/>
          </p:cNvSpPr>
          <p:nvPr>
            <p:ph type="subTitle" idx="1"/>
          </p:nvPr>
        </p:nvSpPr>
        <p:spPr>
          <a:xfrm>
            <a:off x="902433" y="3998626"/>
            <a:ext cx="8393235"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latin typeface="+mn-lt"/>
              </a:defRPr>
            </a:lvl1pPr>
            <a:lvl2pPr marL="411421" indent="0" algn="ctr">
              <a:buNone/>
              <a:defRPr>
                <a:solidFill>
                  <a:schemeClr val="tx1">
                    <a:tint val="75000"/>
                  </a:schemeClr>
                </a:solidFill>
              </a:defRPr>
            </a:lvl2pPr>
            <a:lvl3pPr marL="822842" indent="0" algn="ctr">
              <a:buNone/>
              <a:defRPr>
                <a:solidFill>
                  <a:schemeClr val="tx1">
                    <a:tint val="75000"/>
                  </a:schemeClr>
                </a:solidFill>
              </a:defRPr>
            </a:lvl3pPr>
            <a:lvl4pPr marL="1234262" indent="0" algn="ctr">
              <a:buNone/>
              <a:defRPr>
                <a:solidFill>
                  <a:schemeClr val="tx1">
                    <a:tint val="75000"/>
                  </a:schemeClr>
                </a:solidFill>
              </a:defRPr>
            </a:lvl4pPr>
            <a:lvl5pPr marL="1645677" indent="0" algn="ctr">
              <a:buNone/>
              <a:defRPr>
                <a:solidFill>
                  <a:schemeClr val="tx1">
                    <a:tint val="75000"/>
                  </a:schemeClr>
                </a:solidFill>
              </a:defRPr>
            </a:lvl5pPr>
            <a:lvl6pPr marL="2057098" indent="0" algn="ctr">
              <a:buNone/>
              <a:defRPr>
                <a:solidFill>
                  <a:schemeClr val="tx1">
                    <a:tint val="75000"/>
                  </a:schemeClr>
                </a:solidFill>
              </a:defRPr>
            </a:lvl6pPr>
            <a:lvl7pPr marL="2468518" indent="0" algn="ctr">
              <a:buNone/>
              <a:defRPr>
                <a:solidFill>
                  <a:schemeClr val="tx1">
                    <a:tint val="75000"/>
                  </a:schemeClr>
                </a:solidFill>
              </a:defRPr>
            </a:lvl7pPr>
            <a:lvl8pPr marL="2879936" indent="0" algn="ctr">
              <a:buNone/>
              <a:defRPr>
                <a:solidFill>
                  <a:schemeClr val="tx1">
                    <a:tint val="75000"/>
                  </a:schemeClr>
                </a:solidFill>
              </a:defRPr>
            </a:lvl8pPr>
            <a:lvl9pPr marL="3291358" indent="0" algn="ctr">
              <a:buNone/>
              <a:defRPr>
                <a:solidFill>
                  <a:schemeClr val="tx1">
                    <a:tint val="75000"/>
                  </a:schemeClr>
                </a:solidFill>
              </a:defRPr>
            </a:lvl9pPr>
          </a:lstStyle>
          <a:p>
            <a:r>
              <a:rPr lang="ga-IE" smtClean="0"/>
              <a:t>Click to edit Master subtitle style</a:t>
            </a:r>
            <a:endParaRPr lang="en-US" dirty="0"/>
          </a:p>
        </p:txBody>
      </p:sp>
      <p:sp>
        <p:nvSpPr>
          <p:cNvPr id="16" name="Rectangle 15"/>
          <p:cNvSpPr/>
          <p:nvPr/>
        </p:nvSpPr>
        <p:spPr bwMode="gray">
          <a:xfrm flipV="1">
            <a:off x="547357" y="6477000"/>
            <a:ext cx="9878091" cy="45719"/>
          </a:xfrm>
          <a:prstGeom prst="rect">
            <a:avLst/>
          </a:prstGeom>
          <a:solidFill>
            <a:srgbClr val="FFA50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4" tIns="41146" rIns="82284" bIns="41146" rtlCol="0" anchor="ctr"/>
          <a:lstStyle/>
          <a:p>
            <a:pPr algn="ctr" defTabSz="822958"/>
            <a:endParaRPr lang="en-US" sz="1588">
              <a:solidFill>
                <a:srgbClr val="FFFFFF"/>
              </a:solidFill>
            </a:endParaRPr>
          </a:p>
        </p:txBody>
      </p:sp>
      <p:sp>
        <p:nvSpPr>
          <p:cNvPr id="17" name="Rectangle 16"/>
          <p:cNvSpPr/>
          <p:nvPr/>
        </p:nvSpPr>
        <p:spPr bwMode="hidden">
          <a:xfrm>
            <a:off x="10425454" y="6381750"/>
            <a:ext cx="547355"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84" tIns="41146" rIns="82284" bIns="41146" numCol="1" spcCol="0" rtlCol="0" fromWordArt="0" anchor="ctr" anchorCtr="0" forceAA="0" compatLnSpc="1">
            <a:prstTxWarp prst="textNoShape">
              <a:avLst/>
            </a:prstTxWarp>
            <a:noAutofit/>
          </a:bodyPr>
          <a:lstStyle/>
          <a:p>
            <a:pPr algn="ctr" defTabSz="822958"/>
            <a:endParaRPr lang="en-US" sz="2118" dirty="0">
              <a:gradFill>
                <a:gsLst>
                  <a:gs pos="0">
                    <a:srgbClr val="505050"/>
                  </a:gs>
                  <a:gs pos="86000">
                    <a:srgbClr val="505050"/>
                  </a:gs>
                </a:gsLst>
                <a:lin ang="5400000" scaled="0"/>
              </a:gradFill>
              <a:latin typeface="Segoe UI Light" pitchFamily="34" charset="0"/>
            </a:endParaRPr>
          </a:p>
        </p:txBody>
      </p:sp>
      <p:sp>
        <p:nvSpPr>
          <p:cNvPr id="18" name="Rectangle 17"/>
          <p:cNvSpPr/>
          <p:nvPr/>
        </p:nvSpPr>
        <p:spPr bwMode="gray">
          <a:xfrm>
            <a:off x="1" y="3516884"/>
            <a:ext cx="10425445" cy="45719"/>
          </a:xfrm>
          <a:prstGeom prst="rect">
            <a:avLst/>
          </a:prstGeom>
          <a:solidFill>
            <a:srgbClr val="FFA50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4" tIns="41146" rIns="82284" bIns="41146" rtlCol="0" anchor="ctr"/>
          <a:lstStyle/>
          <a:p>
            <a:pPr algn="ctr" defTabSz="822958"/>
            <a:endParaRPr lang="en-US" sz="1588">
              <a:solidFill>
                <a:srgbClr val="FFFFFF"/>
              </a:solidFill>
            </a:endParaRPr>
          </a:p>
        </p:txBody>
      </p:sp>
      <p:sp>
        <p:nvSpPr>
          <p:cNvPr id="19" name="Rectangle 18"/>
          <p:cNvSpPr/>
          <p:nvPr/>
        </p:nvSpPr>
        <p:spPr bwMode="hidden">
          <a:xfrm>
            <a:off x="9352182" y="2299855"/>
            <a:ext cx="1620625" cy="12170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84" tIns="41146" rIns="82284" bIns="41146" numCol="1" spcCol="0" rtlCol="0" fromWordArt="0" anchor="ctr" anchorCtr="0" forceAA="0" compatLnSpc="1">
            <a:prstTxWarp prst="textNoShape">
              <a:avLst/>
            </a:prstTxWarp>
            <a:noAutofit/>
          </a:bodyPr>
          <a:lstStyle/>
          <a:p>
            <a:pPr algn="ctr" defTabSz="822958"/>
            <a:endParaRPr lang="en-US" sz="2118" dirty="0">
              <a:gradFill>
                <a:gsLst>
                  <a:gs pos="0">
                    <a:srgbClr val="505050"/>
                  </a:gs>
                  <a:gs pos="86000">
                    <a:srgbClr val="505050"/>
                  </a:gs>
                </a:gsLst>
                <a:lin ang="5400000" scaled="0"/>
              </a:gradFill>
              <a:latin typeface="Segoe UI Light" pitchFamily="34" charset="0"/>
            </a:endParaRPr>
          </a:p>
        </p:txBody>
      </p:sp>
      <p:sp>
        <p:nvSpPr>
          <p:cNvPr id="20" name="Rectangle 19"/>
          <p:cNvSpPr/>
          <p:nvPr/>
        </p:nvSpPr>
        <p:spPr bwMode="hidden">
          <a:xfrm>
            <a:off x="10425448" y="3048696"/>
            <a:ext cx="547356" cy="603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84" tIns="41146" rIns="82284" bIns="41146" numCol="1" spcCol="0" rtlCol="0" fromWordArt="0" anchor="ctr" anchorCtr="0" forceAA="0" compatLnSpc="1">
            <a:prstTxWarp prst="textNoShape">
              <a:avLst/>
            </a:prstTxWarp>
            <a:noAutofit/>
          </a:bodyPr>
          <a:lstStyle/>
          <a:p>
            <a:pPr algn="ctr" defTabSz="822958"/>
            <a:endParaRPr lang="en-US" sz="2118" dirty="0">
              <a:gradFill>
                <a:gsLst>
                  <a:gs pos="0">
                    <a:srgbClr val="505050"/>
                  </a:gs>
                  <a:gs pos="86000">
                    <a:srgbClr val="505050"/>
                  </a:gs>
                </a:gsLst>
                <a:lin ang="5400000" scaled="0"/>
              </a:gradFill>
              <a:latin typeface="Segoe UI Light" pitchFamily="34" charset="0"/>
            </a:endParaRPr>
          </a:p>
        </p:txBody>
      </p:sp>
      <p:sp>
        <p:nvSpPr>
          <p:cNvPr id="21" name="Rectangle 20"/>
          <p:cNvSpPr/>
          <p:nvPr/>
        </p:nvSpPr>
        <p:spPr bwMode="hidden">
          <a:xfrm>
            <a:off x="9910257" y="6522725"/>
            <a:ext cx="1062543" cy="3352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84" tIns="41146" rIns="82284" bIns="41146" numCol="1" spcCol="0" rtlCol="0" fromWordArt="0" anchor="ctr" anchorCtr="0" forceAA="0" compatLnSpc="1">
            <a:prstTxWarp prst="textNoShape">
              <a:avLst/>
            </a:prstTxWarp>
            <a:noAutofit/>
          </a:bodyPr>
          <a:lstStyle/>
          <a:p>
            <a:pPr algn="ctr" defTabSz="822958"/>
            <a:endParaRPr lang="en-US" sz="2118" dirty="0">
              <a:gradFill>
                <a:gsLst>
                  <a:gs pos="0">
                    <a:srgbClr val="505050"/>
                  </a:gs>
                  <a:gs pos="86000">
                    <a:srgbClr val="505050"/>
                  </a:gs>
                </a:gsLst>
                <a:lin ang="5400000" scaled="0"/>
              </a:gradFill>
              <a:latin typeface="Segoe UI Light" pitchFamily="34" charset="0"/>
            </a:endParaRPr>
          </a:p>
        </p:txBody>
      </p:sp>
      <p:sp>
        <p:nvSpPr>
          <p:cNvPr id="23" name="Rectangle 22"/>
          <p:cNvSpPr/>
          <p:nvPr/>
        </p:nvSpPr>
        <p:spPr bwMode="hidden">
          <a:xfrm>
            <a:off x="10131904" y="0"/>
            <a:ext cx="473327" cy="35168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84" tIns="41146" rIns="82284" bIns="41146" numCol="1" spcCol="0" rtlCol="0" fromWordArt="0" anchor="ctr" anchorCtr="0" forceAA="0" compatLnSpc="1">
            <a:prstTxWarp prst="textNoShape">
              <a:avLst/>
            </a:prstTxWarp>
            <a:noAutofit/>
          </a:bodyPr>
          <a:lstStyle/>
          <a:p>
            <a:pPr algn="ctr" defTabSz="822958"/>
            <a:endParaRPr lang="en-US" sz="2118" dirty="0">
              <a:gradFill>
                <a:gsLst>
                  <a:gs pos="0">
                    <a:srgbClr val="505050"/>
                  </a:gs>
                  <a:gs pos="86000">
                    <a:srgbClr val="505050"/>
                  </a:gs>
                </a:gsLst>
                <a:lin ang="5400000" scaled="0"/>
              </a:gradFill>
              <a:latin typeface="Segoe UI Light" pitchFamily="34" charset="0"/>
            </a:endParaRPr>
          </a:p>
        </p:txBody>
      </p:sp>
      <p:sp>
        <p:nvSpPr>
          <p:cNvPr id="2" name="Title 1"/>
          <p:cNvSpPr>
            <a:spLocks noGrp="1"/>
          </p:cNvSpPr>
          <p:nvPr>
            <p:ph type="ctrTitle"/>
          </p:nvPr>
        </p:nvSpPr>
        <p:spPr>
          <a:xfrm>
            <a:off x="902426" y="686055"/>
            <a:ext cx="9523022" cy="1523494"/>
          </a:xfrm>
        </p:spPr>
        <p:txBody>
          <a:bodyPr anchor="ctr" anchorCtr="0">
            <a:noAutofit/>
          </a:bodyPr>
          <a:lstStyle>
            <a:lvl1pPr>
              <a:lnSpc>
                <a:spcPct val="90000"/>
              </a:lnSpc>
              <a:defRPr sz="4323" baseline="0">
                <a:gradFill flip="none" rotWithShape="1">
                  <a:gsLst>
                    <a:gs pos="0">
                      <a:schemeClr val="tx1"/>
                    </a:gs>
                    <a:gs pos="86000">
                      <a:schemeClr val="tx1"/>
                    </a:gs>
                  </a:gsLst>
                  <a:lin ang="5400000" scaled="0"/>
                  <a:tileRect/>
                </a:gradFill>
                <a:latin typeface="+mj-lt"/>
              </a:defRPr>
            </a:lvl1pPr>
          </a:lstStyle>
          <a:p>
            <a:r>
              <a:rPr lang="ga-IE" smtClean="0"/>
              <a:t>Click to edit Master title style</a:t>
            </a:r>
            <a:endParaRPr lang="en-US" dirty="0"/>
          </a:p>
        </p:txBody>
      </p:sp>
      <p:sp>
        <p:nvSpPr>
          <p:cNvPr id="7" name="Text Placeholder 6"/>
          <p:cNvSpPr>
            <a:spLocks noGrp="1"/>
          </p:cNvSpPr>
          <p:nvPr>
            <p:ph type="body" sz="quarter" idx="10" hasCustomPrompt="1"/>
          </p:nvPr>
        </p:nvSpPr>
        <p:spPr>
          <a:xfrm>
            <a:off x="902426" y="2339986"/>
            <a:ext cx="9524451" cy="1378644"/>
          </a:xfrm>
        </p:spPr>
        <p:txBody>
          <a:bodyPr anchor="b" anchorCtr="0">
            <a:noAutofit/>
            <a:scene3d>
              <a:camera prst="orthographicFront"/>
              <a:lightRig rig="flat" dir="t"/>
            </a:scene3d>
            <a:sp3d>
              <a:contourClr>
                <a:schemeClr val="bg2"/>
              </a:contourClr>
            </a:sp3d>
          </a:bodyPr>
          <a:lstStyle>
            <a:lvl1pPr marL="0" indent="0" algn="r">
              <a:buFont typeface="Arial" pitchFamily="34" charset="0"/>
              <a:buNone/>
              <a:defRPr kumimoji="0" lang="en-US" sz="8999" b="0" i="0" u="none" strike="noStrike" kern="1200" cap="none" spc="540" normalizeH="0" baseline="0" noProof="0" dirty="0" smtClean="0">
                <a:ln w="31750">
                  <a:noFill/>
                </a:ln>
                <a:gradFill>
                  <a:gsLst>
                    <a:gs pos="37000">
                      <a:schemeClr val="bg2"/>
                    </a:gs>
                    <a:gs pos="99000">
                      <a:schemeClr val="bg2"/>
                    </a:gs>
                  </a:gsLst>
                  <a:lin ang="5400000"/>
                </a:gra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905413137"/>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1" presetClass="entr" presetSubtype="0" fill="hold" grpId="1" nodeType="withEffect">
                                  <p:stCondLst>
                                    <p:cond delay="450"/>
                                  </p:stCondLst>
                                  <p:childTnLst>
                                    <p:set>
                                      <p:cBhvr>
                                        <p:cTn id="10" dur="1" fill="hold">
                                          <p:stCondLst>
                                            <p:cond delay="0"/>
                                          </p:stCondLst>
                                        </p:cTn>
                                        <p:tgtEl>
                                          <p:spTgt spid="14"/>
                                        </p:tgtEl>
                                        <p:attrNameLst>
                                          <p:attrName>style.visibility</p:attrName>
                                        </p:attrNameLst>
                                      </p:cBhvr>
                                      <p:to>
                                        <p:strVal val="visible"/>
                                      </p:to>
                                    </p:set>
                                  </p:childTnLst>
                                </p:cTn>
                              </p:par>
                              <p:par>
                                <p:cTn id="11" presetID="42" presetClass="path" presetSubtype="0" fill="hold" grpId="0" nodeType="withEffect">
                                  <p:stCondLst>
                                    <p:cond delay="450"/>
                                  </p:stCondLst>
                                  <p:childTnLst>
                                    <p:animMotion origin="layout" path="M 3.52849E-6 -0.71968 L 3.52849E-6 0.97106 " pathEditMode="relative" rAng="0" ptsTypes="AA">
                                      <p:cBhvr>
                                        <p:cTn id="12" dur="750" fill="hold"/>
                                        <p:tgtEl>
                                          <p:spTgt spid="14"/>
                                        </p:tgtEl>
                                        <p:attrNameLst>
                                          <p:attrName>ppt_x</p:attrName>
                                          <p:attrName>ppt_y</p:attrName>
                                        </p:attrNameLst>
                                      </p:cBhvr>
                                      <p:rCtr x="0" y="84537"/>
                                    </p:animMotion>
                                  </p:childTnLst>
                                </p:cTn>
                              </p:par>
                              <p:par>
                                <p:cTn id="13" presetID="2" presetClass="entr" presetSubtype="2" decel="100000" fill="hold" grpId="0" nodeType="withEffect">
                                  <p:stCondLst>
                                    <p:cond delay="85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750" fill="hold"/>
                                        <p:tgtEl>
                                          <p:spTgt spid="16"/>
                                        </p:tgtEl>
                                        <p:attrNameLst>
                                          <p:attrName>ppt_x</p:attrName>
                                        </p:attrNameLst>
                                      </p:cBhvr>
                                      <p:tavLst>
                                        <p:tav tm="0">
                                          <p:val>
                                            <p:strVal val="1+#ppt_w/2"/>
                                          </p:val>
                                        </p:tav>
                                        <p:tav tm="100000">
                                          <p:val>
                                            <p:strVal val="#ppt_x"/>
                                          </p:val>
                                        </p:tav>
                                      </p:tavLst>
                                    </p:anim>
                                    <p:anim calcmode="lin" valueType="num">
                                      <p:cBhvr additive="base">
                                        <p:cTn id="16" dur="750" fill="hold"/>
                                        <p:tgtEl>
                                          <p:spTgt spid="16"/>
                                        </p:tgtEl>
                                        <p:attrNameLst>
                                          <p:attrName>ppt_y</p:attrName>
                                        </p:attrNameLst>
                                      </p:cBhvr>
                                      <p:tavLst>
                                        <p:tav tm="0">
                                          <p:val>
                                            <p:strVal val="#ppt_y"/>
                                          </p:val>
                                        </p:tav>
                                        <p:tav tm="100000">
                                          <p:val>
                                            <p:strVal val="#ppt_y"/>
                                          </p:val>
                                        </p:tav>
                                      </p:tavLst>
                                    </p:anim>
                                  </p:childTnLst>
                                </p:cTn>
                              </p:par>
                              <p:par>
                                <p:cTn id="17" presetID="1" presetClass="exit"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hidden"/>
                                      </p:to>
                                    </p:set>
                                  </p:childTnLst>
                                </p:cTn>
                              </p:par>
                              <p:par>
                                <p:cTn id="19" presetID="10" presetClass="entr" presetSubtype="0" fill="hold" grpId="0" nodeType="withEffect">
                                  <p:stCondLst>
                                    <p:cond delay="100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750"/>
                                        <p:tgtEl>
                                          <p:spTgt spid="11"/>
                                        </p:tgtEl>
                                      </p:cBhvr>
                                    </p:animEffect>
                                  </p:childTnLst>
                                </p:cTn>
                              </p:par>
                              <p:par>
                                <p:cTn id="22" presetID="10" presetClass="entr" presetSubtype="0" fill="hold" grpId="0" nodeType="withEffect">
                                  <p:stCondLst>
                                    <p:cond delay="75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750"/>
                                        <p:tgtEl>
                                          <p:spTgt spid="3"/>
                                        </p:tgtEl>
                                      </p:cBhvr>
                                    </p:animEffect>
                                  </p:childTnLst>
                                </p:cTn>
                              </p:par>
                              <p:par>
                                <p:cTn id="25" presetID="2" presetClass="entr" presetSubtype="8" decel="10000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800" fill="hold"/>
                                        <p:tgtEl>
                                          <p:spTgt spid="7"/>
                                        </p:tgtEl>
                                        <p:attrNameLst>
                                          <p:attrName>ppt_x</p:attrName>
                                        </p:attrNameLst>
                                      </p:cBhvr>
                                      <p:tavLst>
                                        <p:tav tm="0">
                                          <p:val>
                                            <p:strVal val="0-#ppt_w/2"/>
                                          </p:val>
                                        </p:tav>
                                        <p:tav tm="100000">
                                          <p:val>
                                            <p:strVal val="#ppt_x"/>
                                          </p:val>
                                        </p:tav>
                                      </p:tavLst>
                                    </p:anim>
                                    <p:anim calcmode="lin" valueType="num">
                                      <p:cBhvr additive="base">
                                        <p:cTn id="28" dur="800" fill="hold"/>
                                        <p:tgtEl>
                                          <p:spTgt spid="7"/>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P spid="11" grpId="0" animBg="1"/>
      <p:bldP spid="3" grpId="0">
        <p:tmplLst>
          <p:tmpl>
            <p:tnLst>
              <p:par>
                <p:cTn presetID="10" presetClass="entr" presetSubtype="0" fill="hold" nodeType="withEffect">
                  <p:stCondLst>
                    <p:cond delay="75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16" grpId="0" animBg="1"/>
      <p:bldP spid="18" grpId="0" animBg="1"/>
      <p:bldP spid="2" grpId="0"/>
      <p:bldP spid="7" grpId="0">
        <p:tmplLst>
          <p:tmpl>
            <p:tnLst>
              <p:par>
                <p:cTn presetID="2" presetClass="entr" presetSubtype="8"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800" fill="hold"/>
                        <p:tgtEl>
                          <p:spTgt spid="7"/>
                        </p:tgtEl>
                        <p:attrNameLst>
                          <p:attrName>ppt_x</p:attrName>
                        </p:attrNameLst>
                      </p:cBhvr>
                      <p:tavLst>
                        <p:tav tm="0">
                          <p:val>
                            <p:strVal val="0-#ppt_w/2"/>
                          </p:val>
                        </p:tav>
                        <p:tav tm="100000">
                          <p:val>
                            <p:strVal val="#ppt_x"/>
                          </p:val>
                        </p:tav>
                      </p:tavLst>
                    </p:anim>
                    <p:anim calcmode="lin" valueType="num">
                      <p:cBhvr additive="base">
                        <p:cTn dur="800" fill="hold"/>
                        <p:tgtEl>
                          <p:spTgt spid="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83.xml><?xml version="1.0" encoding="utf-8"?>
<p:sldLayout xmlns:a="http://schemas.openxmlformats.org/drawingml/2006/main" xmlns:r="http://schemas.openxmlformats.org/officeDocument/2006/relationships" xmlns:p="http://schemas.openxmlformats.org/presentationml/2006/main" showMasterSp="0"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113746" y="1594665"/>
            <a:ext cx="976040" cy="484915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42372" y="3877276"/>
            <a:ext cx="7260985" cy="2689656"/>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61356" tIns="129085" rIns="161356" bIns="129085" numCol="1" spcCol="0" rtlCol="0" fromWordArt="0" anchor="t" anchorCtr="0" forceAA="0" compatLnSpc="1">
            <a:prstTxWarp prst="textNoShape">
              <a:avLst/>
            </a:prstTxWarp>
            <a:noAutofit/>
          </a:bodyPr>
          <a:lstStyle/>
          <a:p>
            <a:pPr algn="ctr" defTabSz="822720" fontAlgn="base">
              <a:lnSpc>
                <a:spcPct val="90000"/>
              </a:lnSpc>
              <a:spcBef>
                <a:spcPct val="0"/>
              </a:spcBef>
              <a:spcAft>
                <a:spcPct val="0"/>
              </a:spcAft>
            </a:pPr>
            <a:endParaRPr lang="en-US" sz="2647"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42317" y="3877276"/>
            <a:ext cx="7261040" cy="1344807"/>
          </a:xfrm>
          <a:noFill/>
        </p:spPr>
        <p:txBody>
          <a:bodyPr tIns="91440" bIns="91440" anchor="t" anchorCtr="0"/>
          <a:lstStyle>
            <a:lvl1pPr>
              <a:defRPr sz="4588" spc="-88"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42316" y="5222085"/>
            <a:ext cx="7262187" cy="1345626"/>
          </a:xfrm>
          <a:noFill/>
        </p:spPr>
        <p:txBody>
          <a:bodyPr lIns="182880" tIns="146304" rIns="182880" bIns="146304">
            <a:noAutofit/>
          </a:bodyPr>
          <a:lstStyle>
            <a:lvl1pPr marL="0" indent="0">
              <a:spcBef>
                <a:spcPts val="0"/>
              </a:spcBef>
              <a:buNone/>
              <a:defRPr sz="2823"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64541186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42315" y="1189177"/>
            <a:ext cx="10488170" cy="1808508"/>
          </a:xfrm>
        </p:spPr>
        <p:txBody>
          <a:bodyPr/>
          <a:lstStyle>
            <a:lvl1pPr marL="0" indent="0">
              <a:buNone/>
              <a:defRPr>
                <a:gradFill>
                  <a:gsLst>
                    <a:gs pos="1250">
                      <a:schemeClr val="tx2"/>
                    </a:gs>
                    <a:gs pos="99000">
                      <a:schemeClr val="tx2"/>
                    </a:gs>
                  </a:gsLst>
                  <a:lin ang="5400000" scaled="0"/>
                </a:gradFill>
              </a:defRPr>
            </a:lvl1pPr>
            <a:lvl2pPr marL="32271" indent="0">
              <a:buFontTx/>
              <a:buNone/>
              <a:defRPr sz="1765"/>
            </a:lvl2pPr>
            <a:lvl3pPr marL="201694" indent="0">
              <a:buNone/>
              <a:defRPr/>
            </a:lvl3pPr>
            <a:lvl4pPr marL="403388" indent="0">
              <a:buNone/>
              <a:defRPr/>
            </a:lvl4pPr>
            <a:lvl5pPr marL="605081"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07934864"/>
      </p:ext>
    </p:extLst>
  </p:cSld>
  <p:clrMapOvr>
    <a:masterClrMapping/>
  </p:clrMapOvr>
  <p:transition>
    <p:fade/>
  </p:transition>
  <p:timing>
    <p:tnLst>
      <p:par>
        <p:cTn id="1" dur="indefinite" restart="never" nodeType="tmRoot"/>
      </p:par>
    </p:tnLst>
  </p:timing>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242315" y="1189177"/>
            <a:ext cx="10488170" cy="1808508"/>
          </a:xfrm>
        </p:spPr>
        <p:txBody>
          <a:bodyPr/>
          <a:lstStyle>
            <a:lvl1pPr marL="0" indent="0">
              <a:buNone/>
              <a:defRPr>
                <a:gradFill>
                  <a:gsLst>
                    <a:gs pos="1250">
                      <a:schemeClr val="tx1"/>
                    </a:gs>
                    <a:gs pos="99000">
                      <a:schemeClr val="tx1"/>
                    </a:gs>
                  </a:gsLst>
                  <a:lin ang="5400000" scaled="0"/>
                </a:gradFill>
              </a:defRPr>
            </a:lvl1pPr>
            <a:lvl2pPr marL="32271" indent="0">
              <a:buFontTx/>
              <a:buNone/>
              <a:defRPr sz="1765"/>
            </a:lvl2pPr>
            <a:lvl3pPr marL="201694" indent="0">
              <a:buNone/>
              <a:defRPr/>
            </a:lvl3pPr>
            <a:lvl4pPr marL="403388" indent="0">
              <a:buNone/>
              <a:defRPr/>
            </a:lvl4pPr>
            <a:lvl5pPr marL="605081" indent="0">
              <a:buNon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3243287"/>
      </p:ext>
    </p:extLst>
  </p:cSld>
  <p:clrMapOvr>
    <a:masterClrMapping/>
  </p:clrMapOvr>
  <p:transition>
    <p:fade/>
  </p:transition>
  <p:timing>
    <p:tnLst>
      <p:par>
        <p:cTn id="1" dur="indefinite" restart="never" nodeType="tmRoot"/>
      </p:par>
    </p:tnLst>
  </p:timing>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2315" y="1189177"/>
            <a:ext cx="10488170" cy="1868332"/>
          </a:xfrm>
        </p:spPr>
        <p:txBody>
          <a:bodyPr>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82622917"/>
      </p:ext>
    </p:extLst>
  </p:cSld>
  <p:clrMapOvr>
    <a:masterClrMapping/>
  </p:clrMapOvr>
  <p:transition>
    <p:fade/>
  </p:transition>
  <p:timing>
    <p:tnLst>
      <p:par>
        <p:cTn id="1" dur="indefinite" restart="never" nodeType="tmRoot"/>
      </p:par>
    </p:tnLst>
  </p:timing>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2315" y="1189177"/>
            <a:ext cx="10488170" cy="1868332"/>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94448222"/>
      </p:ext>
    </p:extLst>
  </p:cSld>
  <p:clrMapOvr>
    <a:masterClrMapping/>
  </p:clrMapOvr>
  <p:transition>
    <p:fade/>
  </p:transition>
  <p:timing>
    <p:tnLst>
      <p:par>
        <p:cTn id="1" dur="indefinite" restart="never" nodeType="tmRoot"/>
      </p:par>
    </p:tnLst>
  </p:timing>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199448"/>
          </a:xfrm>
        </p:spPr>
        <p:txBody>
          <a:bodyPr wrap="square">
            <a:spAutoFit/>
          </a:bodyPr>
          <a:lstStyle>
            <a:lvl1pPr marL="0" indent="0">
              <a:spcBef>
                <a:spcPts val="1080"/>
              </a:spcBef>
              <a:buClr>
                <a:schemeClr val="tx1"/>
              </a:buClr>
              <a:buFont typeface="Wingdings" pitchFamily="2" charset="2"/>
              <a:buNone/>
              <a:defRPr sz="3176">
                <a:gradFill>
                  <a:gsLst>
                    <a:gs pos="1250">
                      <a:schemeClr val="tx2"/>
                    </a:gs>
                    <a:gs pos="99000">
                      <a:schemeClr val="tx2"/>
                    </a:gs>
                  </a:gsLst>
                  <a:lin ang="5400000" scaled="0"/>
                </a:gradFill>
              </a:defRPr>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5889793" y="1189176"/>
            <a:ext cx="4840693" cy="2199448"/>
          </a:xfrm>
        </p:spPr>
        <p:txBody>
          <a:bodyPr wrap="square">
            <a:spAutoFit/>
          </a:bodyPr>
          <a:lstStyle>
            <a:lvl1pPr marL="0" indent="0">
              <a:spcBef>
                <a:spcPts val="1080"/>
              </a:spcBef>
              <a:buClr>
                <a:schemeClr val="tx1"/>
              </a:buClr>
              <a:buFont typeface="Wingdings" pitchFamily="2" charset="2"/>
              <a:buNone/>
              <a:defRPr sz="3176">
                <a:gradFill>
                  <a:gsLst>
                    <a:gs pos="1250">
                      <a:schemeClr val="tx2"/>
                    </a:gs>
                    <a:gs pos="99000">
                      <a:schemeClr val="tx2"/>
                    </a:gs>
                  </a:gsLst>
                  <a:lin ang="5400000" scaled="0"/>
                </a:gradFill>
              </a:defRPr>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6568485"/>
      </p:ext>
    </p:extLst>
  </p:cSld>
  <p:clrMapOvr>
    <a:masterClrMapping/>
  </p:clrMapOvr>
  <p:transition>
    <p:fade/>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199448"/>
          </a:xfrm>
        </p:spPr>
        <p:txBody>
          <a:bodyPr wrap="square">
            <a:spAutoFit/>
          </a:bodyPr>
          <a:lstStyle>
            <a:lvl1pPr marL="0" indent="0">
              <a:spcBef>
                <a:spcPts val="1080"/>
              </a:spcBef>
              <a:buClr>
                <a:schemeClr val="tx1"/>
              </a:buClr>
              <a:buFont typeface="Wingdings" pitchFamily="2" charset="2"/>
              <a:buNone/>
              <a:defRPr sz="3176"/>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5889793" y="1189176"/>
            <a:ext cx="4840693" cy="2199448"/>
          </a:xfrm>
        </p:spPr>
        <p:txBody>
          <a:bodyPr wrap="square">
            <a:spAutoFit/>
          </a:bodyPr>
          <a:lstStyle>
            <a:lvl1pPr marL="0" indent="0">
              <a:spcBef>
                <a:spcPts val="1080"/>
              </a:spcBef>
              <a:buClr>
                <a:schemeClr val="tx1"/>
              </a:buClr>
              <a:buFont typeface="Wingdings" pitchFamily="2" charset="2"/>
              <a:buNone/>
              <a:defRPr sz="3176"/>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03745194"/>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dirty="0"/>
          </a:p>
        </p:txBody>
      </p:sp>
      <p:sp>
        <p:nvSpPr>
          <p:cNvPr id="4" name="Text Placeholder 3"/>
          <p:cNvSpPr>
            <a:spLocks noGrp="1"/>
          </p:cNvSpPr>
          <p:nvPr>
            <p:ph type="body" sz="quarter" idx="10"/>
          </p:nvPr>
        </p:nvSpPr>
        <p:spPr>
          <a:xfrm>
            <a:off x="242317" y="1189176"/>
            <a:ext cx="4840693" cy="2310248"/>
          </a:xfrm>
        </p:spPr>
        <p:txBody>
          <a:bodyPr wrap="square">
            <a:spAutoFit/>
          </a:bodyPr>
          <a:lstStyle>
            <a:lvl1pPr marL="0" indent="0">
              <a:spcBef>
                <a:spcPts val="1080"/>
              </a:spcBef>
              <a:buClr>
                <a:schemeClr val="tx1"/>
              </a:buClr>
              <a:buFont typeface="Wingdings" pitchFamily="2" charset="2"/>
              <a:buNone/>
              <a:defRPr sz="3176">
                <a:gradFill>
                  <a:gsLst>
                    <a:gs pos="1250">
                      <a:schemeClr val="tx2">
                        <a:lumMod val="40000"/>
                        <a:lumOff val="60000"/>
                      </a:schemeClr>
                    </a:gs>
                    <a:gs pos="99000">
                      <a:schemeClr val="tx2">
                        <a:lumMod val="40000"/>
                        <a:lumOff val="60000"/>
                      </a:schemeClr>
                    </a:gs>
                  </a:gsLst>
                  <a:lin ang="5400000" scaled="0"/>
                </a:gradFill>
              </a:defRPr>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dirty="0"/>
          </a:p>
        </p:txBody>
      </p:sp>
      <p:sp>
        <p:nvSpPr>
          <p:cNvPr id="5" name="Text Placeholder 3"/>
          <p:cNvSpPr>
            <a:spLocks noGrp="1"/>
          </p:cNvSpPr>
          <p:nvPr>
            <p:ph type="body" sz="quarter" idx="11"/>
          </p:nvPr>
        </p:nvSpPr>
        <p:spPr>
          <a:xfrm>
            <a:off x="5889793" y="1189176"/>
            <a:ext cx="4840693" cy="2310248"/>
          </a:xfrm>
        </p:spPr>
        <p:txBody>
          <a:bodyPr wrap="square">
            <a:spAutoFit/>
          </a:bodyPr>
          <a:lstStyle>
            <a:lvl1pPr marL="0" indent="0">
              <a:spcBef>
                <a:spcPts val="1080"/>
              </a:spcBef>
              <a:buClr>
                <a:schemeClr val="tx1"/>
              </a:buClr>
              <a:buFont typeface="Wingdings" pitchFamily="2" charset="2"/>
              <a:buNone/>
              <a:defRPr sz="3176">
                <a:gradFill>
                  <a:gsLst>
                    <a:gs pos="1250">
                      <a:schemeClr val="tx2">
                        <a:lumMod val="40000"/>
                        <a:lumOff val="60000"/>
                      </a:schemeClr>
                    </a:gs>
                    <a:gs pos="99000">
                      <a:schemeClr val="tx2">
                        <a:lumMod val="40000"/>
                        <a:lumOff val="60000"/>
                      </a:schemeClr>
                    </a:gs>
                  </a:gsLst>
                  <a:lin ang="5400000" scaled="0"/>
                </a:gradFill>
              </a:defRPr>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dirty="0"/>
          </a:p>
        </p:txBody>
      </p:sp>
    </p:spTree>
    <p:extLst>
      <p:ext uri="{BB962C8B-B14F-4D97-AF65-F5344CB8AC3E}">
        <p14:creationId xmlns:p14="http://schemas.microsoft.com/office/powerpoint/2010/main" val="923293913"/>
      </p:ext>
    </p:extLst>
  </p:cSld>
  <p:clrMapOvr>
    <a:masterClrMapping/>
  </p:clrMapOvr>
  <p:transition>
    <p:fade/>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259273"/>
          </a:xfrm>
        </p:spPr>
        <p:txBody>
          <a:bodyPr wrap="square">
            <a:spAutoFit/>
          </a:bodyPr>
          <a:lstStyle>
            <a:lvl1pPr marL="253518" indent="-253518">
              <a:spcBef>
                <a:spcPts val="1080"/>
              </a:spcBef>
              <a:buClr>
                <a:schemeClr val="tx1"/>
              </a:buClr>
              <a:buFont typeface="Arial" pitchFamily="34" charset="0"/>
              <a:buChar char="•"/>
              <a:defRPr sz="3176"/>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5889793" y="1189176"/>
            <a:ext cx="4840693" cy="2259273"/>
          </a:xfrm>
        </p:spPr>
        <p:txBody>
          <a:bodyPr wrap="square">
            <a:spAutoFit/>
          </a:bodyPr>
          <a:lstStyle>
            <a:lvl1pPr marL="253518" indent="-253518">
              <a:spcBef>
                <a:spcPts val="1080"/>
              </a:spcBef>
              <a:buClr>
                <a:schemeClr val="tx1"/>
              </a:buClr>
              <a:buFont typeface="Arial" pitchFamily="34" charset="0"/>
              <a:buChar char="•"/>
              <a:defRPr sz="3176"/>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63916875"/>
      </p:ext>
    </p:extLst>
  </p:cSld>
  <p:clrMapOvr>
    <a:masterClrMapping/>
  </p:clrMapOvr>
  <p:transition>
    <p:fade/>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259273"/>
          </a:xfrm>
        </p:spPr>
        <p:txBody>
          <a:bodyPr wrap="square">
            <a:spAutoFit/>
          </a:bodyPr>
          <a:lstStyle>
            <a:lvl1pPr marL="253518" indent="-253518">
              <a:spcBef>
                <a:spcPts val="1080"/>
              </a:spcBef>
              <a:buClr>
                <a:schemeClr val="tx2"/>
              </a:buClr>
              <a:buFont typeface="Arial" pitchFamily="34" charset="0"/>
              <a:buChar char="•"/>
              <a:defRPr sz="3176">
                <a:gradFill>
                  <a:gsLst>
                    <a:gs pos="1250">
                      <a:schemeClr val="tx2"/>
                    </a:gs>
                    <a:gs pos="99000">
                      <a:schemeClr val="tx2"/>
                    </a:gs>
                  </a:gsLst>
                  <a:lin ang="5400000" scaled="0"/>
                </a:gradFill>
              </a:defRPr>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p:nvPr>
        </p:nvSpPr>
        <p:spPr>
          <a:xfrm>
            <a:off x="5889793" y="1189176"/>
            <a:ext cx="4840693" cy="2259273"/>
          </a:xfrm>
        </p:spPr>
        <p:txBody>
          <a:bodyPr wrap="square">
            <a:spAutoFit/>
          </a:bodyPr>
          <a:lstStyle>
            <a:lvl1pPr marL="253518" indent="-253518">
              <a:spcBef>
                <a:spcPts val="1080"/>
              </a:spcBef>
              <a:buClr>
                <a:schemeClr val="tx2"/>
              </a:buClr>
              <a:buFont typeface="Arial" pitchFamily="34" charset="0"/>
              <a:buChar char="•"/>
              <a:defRPr sz="3176">
                <a:gradFill>
                  <a:gsLst>
                    <a:gs pos="1250">
                      <a:schemeClr val="tx2"/>
                    </a:gs>
                    <a:gs pos="99000">
                      <a:schemeClr val="tx2"/>
                    </a:gs>
                  </a:gsLst>
                  <a:lin ang="5400000" scaled="0"/>
                </a:gradFill>
              </a:defRPr>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07515129"/>
      </p:ext>
    </p:extLst>
  </p:cSld>
  <p:clrMapOvr>
    <a:masterClrMapping/>
  </p:clrMapOvr>
  <p:transition>
    <p:fade/>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89798974"/>
      </p:ext>
    </p:extLst>
  </p:cSld>
  <p:clrMapOvr>
    <a:masterClrMapping/>
  </p:clrMapOvr>
  <p:transition>
    <p:fade/>
  </p:transition>
  <p:timing>
    <p:tnLst>
      <p:par>
        <p:cTn id="1" dur="indefinite" restart="never" nodeType="tmRoot"/>
      </p:par>
    </p:tnLst>
  </p:timing>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3021690"/>
      </p:ext>
    </p:extLst>
  </p:cSld>
  <p:clrMapOvr>
    <a:masterClrMapping/>
  </p:clrMapOvr>
  <p:transition>
    <p:fade/>
  </p:transition>
  <p:timing>
    <p:tnLst>
      <p:par>
        <p:cTn id="1" dur="indefinite" restart="never" nodeType="tmRoot"/>
      </p:par>
    </p:tnLst>
  </p:timing>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189176"/>
            <a:ext cx="10972800" cy="5668824"/>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1150" tIns="41150" rIns="41150" bIns="41150" numCol="1" spcCol="0" rtlCol="0" fromWordArt="0" anchor="ctr" anchorCtr="0" forceAA="0" compatLnSpc="1">
            <a:prstTxWarp prst="textNoShape">
              <a:avLst/>
            </a:prstTxWarp>
            <a:noAutofit/>
          </a:bodyPr>
          <a:lstStyle/>
          <a:p>
            <a:pPr algn="ctr" defTabSz="822720" fontAlgn="base">
              <a:spcBef>
                <a:spcPct val="0"/>
              </a:spcBef>
              <a:spcAft>
                <a:spcPct val="0"/>
              </a:spcAft>
            </a:pPr>
            <a:endParaRPr lang="en-US" sz="1588"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42316" y="1197322"/>
            <a:ext cx="10488169" cy="1782860"/>
          </a:xfrm>
        </p:spPr>
        <p:txBody>
          <a:bodyPr/>
          <a:lstStyle>
            <a:lvl1pPr marL="0" indent="0">
              <a:buNone/>
              <a:defRPr sz="2912">
                <a:gradFill>
                  <a:gsLst>
                    <a:gs pos="1250">
                      <a:srgbClr val="000000"/>
                    </a:gs>
                    <a:gs pos="100000">
                      <a:srgbClr val="000000"/>
                    </a:gs>
                  </a:gsLst>
                  <a:lin ang="5400000" scaled="0"/>
                </a:gradFill>
                <a:latin typeface="Segoe UI" pitchFamily="34" charset="0"/>
                <a:cs typeface="Segoe UI" pitchFamily="34" charset="0"/>
              </a:defRPr>
            </a:lvl1pPr>
            <a:lvl2pPr marL="305764" indent="0">
              <a:buNone/>
              <a:defRPr>
                <a:gradFill>
                  <a:gsLst>
                    <a:gs pos="1250">
                      <a:srgbClr val="000000"/>
                    </a:gs>
                    <a:gs pos="100000">
                      <a:srgbClr val="000000"/>
                    </a:gs>
                  </a:gsLst>
                  <a:lin ang="5400000" scaled="0"/>
                </a:gradFill>
                <a:latin typeface="Segoe UI" pitchFamily="34" charset="0"/>
                <a:cs typeface="Segoe UI" pitchFamily="34" charset="0"/>
              </a:defRPr>
            </a:lvl2pPr>
            <a:lvl3pPr marL="515799" indent="0">
              <a:buNone/>
              <a:defRPr>
                <a:gradFill>
                  <a:gsLst>
                    <a:gs pos="1250">
                      <a:srgbClr val="000000"/>
                    </a:gs>
                    <a:gs pos="100000">
                      <a:srgbClr val="000000"/>
                    </a:gs>
                  </a:gsLst>
                  <a:lin ang="5400000" scaled="0"/>
                </a:gradFill>
                <a:latin typeface="Segoe UI" pitchFamily="34" charset="0"/>
                <a:cs typeface="Segoe UI" pitchFamily="34" charset="0"/>
              </a:defRPr>
            </a:lvl3pPr>
            <a:lvl4pPr marL="718689" indent="0">
              <a:buNone/>
              <a:defRPr>
                <a:gradFill>
                  <a:gsLst>
                    <a:gs pos="1250">
                      <a:srgbClr val="000000"/>
                    </a:gs>
                    <a:gs pos="100000">
                      <a:srgbClr val="000000"/>
                    </a:gs>
                  </a:gsLst>
                  <a:lin ang="5400000" scaled="0"/>
                </a:gradFill>
                <a:latin typeface="Segoe UI" pitchFamily="34" charset="0"/>
                <a:cs typeface="Segoe UI" pitchFamily="34" charset="0"/>
              </a:defRPr>
            </a:lvl4pPr>
            <a:lvl5pPr marL="927295"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92615874"/>
      </p:ext>
    </p:extLst>
  </p:cSld>
  <p:clrMapOvr>
    <a:masterClrMapping/>
  </p:clrMapOvr>
  <p:transition>
    <p:fade/>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pic>
        <p:nvPicPr>
          <p:cNvPr id="10" name="Picture 2"/>
          <p:cNvPicPr>
            <a:picLocks noChangeAspect="1" noChangeArrowheads="1"/>
          </p:cNvPicPr>
          <p:nvPr/>
        </p:nvPicPr>
        <p:blipFill rotWithShape="1">
          <a:blip r:embed="rId2" cstate="screen">
            <a:extLst>
              <a:ext uri="{28A0092B-C50C-407E-A947-70E740481C1C}">
                <a14:useLocalDpi xmlns:a14="http://schemas.microsoft.com/office/drawing/2010/main" val="0"/>
              </a:ext>
            </a:extLst>
          </a:blip>
          <a:srcRect/>
          <a:stretch/>
        </p:blipFill>
        <p:spPr bwMode="auto">
          <a:xfrm>
            <a:off x="-1429" y="-1"/>
            <a:ext cx="6791188" cy="68585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684549" y="561895"/>
            <a:ext cx="9672298" cy="609397"/>
          </a:xfrm>
        </p:spPr>
        <p:txBody>
          <a:bodyPr anchor="b" anchorCtr="0">
            <a:noAutofit/>
          </a:bodyPr>
          <a:lstStyle>
            <a:lvl1pPr>
              <a:defRPr sz="3617">
                <a:gradFill flip="none" rotWithShape="1">
                  <a:gsLst>
                    <a:gs pos="37000">
                      <a:schemeClr val="bg2"/>
                    </a:gs>
                    <a:gs pos="99000">
                      <a:schemeClr val="bg2"/>
                    </a:gs>
                  </a:gsLst>
                  <a:lin ang="5400000" scaled="0"/>
                  <a:tileRect/>
                </a:gradFill>
              </a:defRPr>
            </a:lvl1pPr>
          </a:lstStyle>
          <a:p>
            <a:r>
              <a:rPr lang="ga-IE" smtClean="0"/>
              <a:t>Click to edit Master title style</a:t>
            </a:r>
            <a:endParaRPr lang="en-US" dirty="0"/>
          </a:p>
        </p:txBody>
      </p:sp>
      <p:sp>
        <p:nvSpPr>
          <p:cNvPr id="8" name="Rectangle 7"/>
          <p:cNvSpPr/>
          <p:nvPr/>
        </p:nvSpPr>
        <p:spPr bwMode="gray">
          <a:xfrm flipV="1">
            <a:off x="547357" y="6477000"/>
            <a:ext cx="9878091" cy="45719"/>
          </a:xfrm>
          <a:prstGeom prst="rect">
            <a:avLst/>
          </a:prstGeom>
          <a:solidFill>
            <a:srgbClr val="FFA50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4" tIns="41146" rIns="82284" bIns="41146" rtlCol="0" anchor="ctr"/>
          <a:lstStyle/>
          <a:p>
            <a:pPr algn="ctr" defTabSz="822958"/>
            <a:endParaRPr lang="en-US" sz="1588">
              <a:solidFill>
                <a:srgbClr val="FFFFFF"/>
              </a:solidFill>
            </a:endParaRPr>
          </a:p>
        </p:txBody>
      </p:sp>
      <p:sp>
        <p:nvSpPr>
          <p:cNvPr id="7" name="Rectangle 6"/>
          <p:cNvSpPr/>
          <p:nvPr/>
        </p:nvSpPr>
        <p:spPr bwMode="gray">
          <a:xfrm>
            <a:off x="1" y="1217031"/>
            <a:ext cx="10425445" cy="45719"/>
          </a:xfrm>
          <a:prstGeom prst="rect">
            <a:avLst/>
          </a:prstGeom>
          <a:solidFill>
            <a:srgbClr val="FFA50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4" tIns="41146" rIns="82284" bIns="41146" rtlCol="0" anchor="ctr"/>
          <a:lstStyle/>
          <a:p>
            <a:pPr algn="ctr" defTabSz="822958"/>
            <a:endParaRPr lang="en-US" sz="1588">
              <a:solidFill>
                <a:srgbClr val="FFFFFF"/>
              </a:solidFill>
            </a:endParaRPr>
          </a:p>
        </p:txBody>
      </p:sp>
      <p:sp>
        <p:nvSpPr>
          <p:cNvPr id="9" name="Text Placeholder 4"/>
          <p:cNvSpPr>
            <a:spLocks noGrp="1"/>
          </p:cNvSpPr>
          <p:nvPr>
            <p:ph type="body" sz="quarter" idx="10"/>
          </p:nvPr>
        </p:nvSpPr>
        <p:spPr>
          <a:xfrm>
            <a:off x="684550" y="1524007"/>
            <a:ext cx="9672299" cy="1734001"/>
          </a:xfrm>
        </p:spPr>
        <p:txBody>
          <a:bodyPr/>
          <a:lstStyle>
            <a:lvl1pPr marL="365720" indent="-365720">
              <a:defRPr sz="2559">
                <a:gradFill>
                  <a:gsLst>
                    <a:gs pos="0">
                      <a:schemeClr val="tx1"/>
                    </a:gs>
                    <a:gs pos="86000">
                      <a:schemeClr val="tx1"/>
                    </a:gs>
                  </a:gsLst>
                  <a:lin ang="5400000" scaled="0"/>
                </a:gradFill>
                <a:latin typeface="+mn-lt"/>
              </a:defRPr>
            </a:lvl1pPr>
            <a:lvl2pPr>
              <a:defRPr sz="2118">
                <a:gradFill>
                  <a:gsLst>
                    <a:gs pos="0">
                      <a:schemeClr val="tx1"/>
                    </a:gs>
                    <a:gs pos="86000">
                      <a:schemeClr val="tx1"/>
                    </a:gs>
                  </a:gsLst>
                  <a:lin ang="5400000" scaled="0"/>
                </a:gradFill>
                <a:latin typeface="+mn-lt"/>
              </a:defRPr>
            </a:lvl2pPr>
            <a:lvl3pPr marL="1084307" indent="-314294">
              <a:defRPr sz="1765">
                <a:gradFill>
                  <a:gsLst>
                    <a:gs pos="0">
                      <a:schemeClr val="tx1"/>
                    </a:gs>
                    <a:gs pos="86000">
                      <a:schemeClr val="tx1"/>
                    </a:gs>
                  </a:gsLst>
                  <a:lin ang="5400000" scaled="0"/>
                </a:gradFill>
                <a:latin typeface="+mn-lt"/>
              </a:defRPr>
            </a:lvl3pPr>
            <a:lvl4pPr marL="1384312" indent="-251433">
              <a:defRPr sz="1588">
                <a:gradFill>
                  <a:gsLst>
                    <a:gs pos="0">
                      <a:schemeClr val="tx1"/>
                    </a:gs>
                    <a:gs pos="86000">
                      <a:schemeClr val="tx1"/>
                    </a:gs>
                  </a:gsLst>
                  <a:lin ang="5400000" scaled="0"/>
                </a:gradFill>
                <a:latin typeface="+mn-lt"/>
              </a:defRPr>
            </a:lvl4pPr>
            <a:lvl5pPr marL="1698600" indent="-254290">
              <a:defRPr sz="1588">
                <a:gradFill>
                  <a:gsLst>
                    <a:gs pos="0">
                      <a:schemeClr val="tx1"/>
                    </a:gs>
                    <a:gs pos="86000">
                      <a:schemeClr val="tx1"/>
                    </a:gs>
                  </a:gsLst>
                  <a:lin ang="5400000" scaled="0"/>
                </a:gradFill>
                <a:latin typeface="+mn-lt"/>
              </a:defRPr>
            </a:lvl5pPr>
          </a:lstStyle>
          <a:p>
            <a:pPr lvl="0"/>
            <a:r>
              <a:rPr lang="ga-IE" smtClean="0"/>
              <a:t>Click to edit Master text styles</a:t>
            </a:r>
          </a:p>
          <a:p>
            <a:pPr lvl="1"/>
            <a:r>
              <a:rPr lang="ga-IE" smtClean="0"/>
              <a:t>Second level</a:t>
            </a:r>
          </a:p>
          <a:p>
            <a:pPr lvl="2"/>
            <a:r>
              <a:rPr lang="ga-IE" smtClean="0"/>
              <a:t>Third level</a:t>
            </a:r>
          </a:p>
          <a:p>
            <a:pPr lvl="3"/>
            <a:r>
              <a:rPr lang="ga-IE" smtClean="0"/>
              <a:t>Fourth level</a:t>
            </a:r>
          </a:p>
          <a:p>
            <a:pPr lvl="4"/>
            <a:r>
              <a:rPr lang="ga-IE" smtClean="0"/>
              <a:t>Fifth level</a:t>
            </a:r>
            <a:endParaRPr lang="en-US" dirty="0"/>
          </a:p>
        </p:txBody>
      </p:sp>
    </p:spTree>
    <p:extLst>
      <p:ext uri="{BB962C8B-B14F-4D97-AF65-F5344CB8AC3E}">
        <p14:creationId xmlns:p14="http://schemas.microsoft.com/office/powerpoint/2010/main" val="4177199769"/>
      </p:ext>
    </p:extLst>
  </p:cSld>
  <p:clrMapOvr>
    <a:masterClrMapping/>
  </p:clrMapOvr>
  <p:transition spd="slow">
    <p:wipe dir="r"/>
  </p:transition>
  <p:timing>
    <p:tnLst>
      <p:par>
        <p:cTn id="1" dur="indefinite" restart="never" nodeType="tmRoot"/>
      </p:par>
    </p:tnLst>
  </p:timing>
</p:sldLayout>
</file>

<file path=ppt/slideLayouts/slideLayout196.xml><?xml version="1.0" encoding="utf-8"?>
<p:sldLayout xmlns:a="http://schemas.openxmlformats.org/drawingml/2006/main" xmlns:r="http://schemas.openxmlformats.org/officeDocument/2006/relationships" xmlns:p="http://schemas.openxmlformats.org/presentationml/2006/main">
  <p:cSld name="1_Demo, Video etc. &quot;special&quot; slides">
    <p:spTree>
      <p:nvGrpSpPr>
        <p:cNvPr id="1" name=""/>
        <p:cNvGrpSpPr/>
        <p:nvPr/>
      </p:nvGrpSpPr>
      <p:grpSpPr>
        <a:xfrm>
          <a:off x="0" y="0"/>
          <a:ext cx="0" cy="0"/>
          <a:chOff x="0" y="0"/>
          <a:chExt cx="0" cy="0"/>
        </a:xfrm>
      </p:grpSpPr>
      <p:sp>
        <p:nvSpPr>
          <p:cNvPr id="14" name="Rectangle 13"/>
          <p:cNvSpPr/>
          <p:nvPr/>
        </p:nvSpPr>
        <p:spPr bwMode="hidden">
          <a:xfrm rot="5400000" flipV="1">
            <a:off x="7676773" y="3941688"/>
            <a:ext cx="5450473" cy="46874"/>
          </a:xfrm>
          <a:prstGeom prst="rect">
            <a:avLst/>
          </a:prstGeom>
          <a:solidFill>
            <a:srgbClr val="FFA50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4" tIns="41146" rIns="82284" bIns="41146" rtlCol="0" anchor="ctr"/>
          <a:lstStyle/>
          <a:p>
            <a:pPr algn="ctr" defTabSz="822958"/>
            <a:endParaRPr lang="en-US" sz="1588">
              <a:solidFill>
                <a:srgbClr val="FFFFFF"/>
              </a:solidFill>
            </a:endParaRPr>
          </a:p>
        </p:txBody>
      </p:sp>
      <p:pic>
        <p:nvPicPr>
          <p:cNvPr id="22" name="Picture 2"/>
          <p:cNvPicPr>
            <a:picLocks noChangeAspect="1" noChangeArrowheads="1"/>
          </p:cNvPicPr>
          <p:nvPr/>
        </p:nvPicPr>
        <p:blipFill rotWithShape="1">
          <a:blip r:embed="rId2" cstate="screen">
            <a:extLst>
              <a:ext uri="{28A0092B-C50C-407E-A947-70E740481C1C}">
                <a14:useLocalDpi xmlns:a14="http://schemas.microsoft.com/office/drawing/2010/main" val="0"/>
              </a:ext>
            </a:extLst>
          </a:blip>
          <a:srcRect/>
          <a:stretch/>
        </p:blipFill>
        <p:spPr bwMode="auto">
          <a:xfrm>
            <a:off x="-1429" y="-1"/>
            <a:ext cx="6791188" cy="685850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5" name="Rectangle 14"/>
          <p:cNvSpPr/>
          <p:nvPr/>
        </p:nvSpPr>
        <p:spPr bwMode="hidden">
          <a:xfrm>
            <a:off x="10168205" y="3516890"/>
            <a:ext cx="540208" cy="29601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84" tIns="41146" rIns="82284" bIns="41146" numCol="1" spcCol="0" rtlCol="0" fromWordArt="0" anchor="ctr" anchorCtr="0" forceAA="0" compatLnSpc="1">
            <a:prstTxWarp prst="textNoShape">
              <a:avLst/>
            </a:prstTxWarp>
            <a:noAutofit/>
          </a:bodyPr>
          <a:lstStyle/>
          <a:p>
            <a:pPr algn="ctr" defTabSz="822958"/>
            <a:endParaRPr lang="en-US" sz="2118" dirty="0">
              <a:gradFill>
                <a:gsLst>
                  <a:gs pos="0">
                    <a:srgbClr val="505050"/>
                  </a:gs>
                  <a:gs pos="86000">
                    <a:srgbClr val="505050"/>
                  </a:gs>
                </a:gsLst>
                <a:lin ang="5400000" scaled="0"/>
              </a:gradFill>
              <a:latin typeface="Segoe UI Light" pitchFamily="34" charset="0"/>
            </a:endParaRPr>
          </a:p>
        </p:txBody>
      </p:sp>
      <p:sp>
        <p:nvSpPr>
          <p:cNvPr id="11" name="Rectangle 10"/>
          <p:cNvSpPr/>
          <p:nvPr/>
        </p:nvSpPr>
        <p:spPr bwMode="gray">
          <a:xfrm>
            <a:off x="547354" y="3699165"/>
            <a:ext cx="9878092" cy="2612734"/>
          </a:xfrm>
          <a:prstGeom prst="rect">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lIns="82284" tIns="41146" rIns="82284" bIns="41146" rtlCol="0" anchor="ctr"/>
          <a:lstStyle/>
          <a:p>
            <a:pPr algn="ctr" defTabSz="822958"/>
            <a:endParaRPr lang="en-US" sz="1588">
              <a:solidFill>
                <a:srgbClr val="FFFFFF"/>
              </a:solidFill>
            </a:endParaRPr>
          </a:p>
        </p:txBody>
      </p:sp>
      <p:sp>
        <p:nvSpPr>
          <p:cNvPr id="3" name="Subtitle 2"/>
          <p:cNvSpPr>
            <a:spLocks noGrp="1"/>
          </p:cNvSpPr>
          <p:nvPr>
            <p:ph type="subTitle" idx="1"/>
          </p:nvPr>
        </p:nvSpPr>
        <p:spPr>
          <a:xfrm>
            <a:off x="902433" y="3998626"/>
            <a:ext cx="8393235"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latin typeface="+mn-lt"/>
              </a:defRPr>
            </a:lvl1pPr>
            <a:lvl2pPr marL="411421" indent="0" algn="ctr">
              <a:buNone/>
              <a:defRPr>
                <a:solidFill>
                  <a:schemeClr val="tx1">
                    <a:tint val="75000"/>
                  </a:schemeClr>
                </a:solidFill>
              </a:defRPr>
            </a:lvl2pPr>
            <a:lvl3pPr marL="822842" indent="0" algn="ctr">
              <a:buNone/>
              <a:defRPr>
                <a:solidFill>
                  <a:schemeClr val="tx1">
                    <a:tint val="75000"/>
                  </a:schemeClr>
                </a:solidFill>
              </a:defRPr>
            </a:lvl3pPr>
            <a:lvl4pPr marL="1234262" indent="0" algn="ctr">
              <a:buNone/>
              <a:defRPr>
                <a:solidFill>
                  <a:schemeClr val="tx1">
                    <a:tint val="75000"/>
                  </a:schemeClr>
                </a:solidFill>
              </a:defRPr>
            </a:lvl4pPr>
            <a:lvl5pPr marL="1645677" indent="0" algn="ctr">
              <a:buNone/>
              <a:defRPr>
                <a:solidFill>
                  <a:schemeClr val="tx1">
                    <a:tint val="75000"/>
                  </a:schemeClr>
                </a:solidFill>
              </a:defRPr>
            </a:lvl5pPr>
            <a:lvl6pPr marL="2057098" indent="0" algn="ctr">
              <a:buNone/>
              <a:defRPr>
                <a:solidFill>
                  <a:schemeClr val="tx1">
                    <a:tint val="75000"/>
                  </a:schemeClr>
                </a:solidFill>
              </a:defRPr>
            </a:lvl6pPr>
            <a:lvl7pPr marL="2468518" indent="0" algn="ctr">
              <a:buNone/>
              <a:defRPr>
                <a:solidFill>
                  <a:schemeClr val="tx1">
                    <a:tint val="75000"/>
                  </a:schemeClr>
                </a:solidFill>
              </a:defRPr>
            </a:lvl7pPr>
            <a:lvl8pPr marL="2879936" indent="0" algn="ctr">
              <a:buNone/>
              <a:defRPr>
                <a:solidFill>
                  <a:schemeClr val="tx1">
                    <a:tint val="75000"/>
                  </a:schemeClr>
                </a:solidFill>
              </a:defRPr>
            </a:lvl8pPr>
            <a:lvl9pPr marL="3291358" indent="0" algn="ctr">
              <a:buNone/>
              <a:defRPr>
                <a:solidFill>
                  <a:schemeClr val="tx1">
                    <a:tint val="75000"/>
                  </a:schemeClr>
                </a:solidFill>
              </a:defRPr>
            </a:lvl9pPr>
          </a:lstStyle>
          <a:p>
            <a:r>
              <a:rPr lang="ga-IE" smtClean="0"/>
              <a:t>Click to edit Master subtitle style</a:t>
            </a:r>
            <a:endParaRPr lang="en-US" dirty="0"/>
          </a:p>
        </p:txBody>
      </p:sp>
      <p:sp>
        <p:nvSpPr>
          <p:cNvPr id="16" name="Rectangle 15"/>
          <p:cNvSpPr/>
          <p:nvPr/>
        </p:nvSpPr>
        <p:spPr bwMode="gray">
          <a:xfrm flipV="1">
            <a:off x="547357" y="6477000"/>
            <a:ext cx="9878091" cy="45719"/>
          </a:xfrm>
          <a:prstGeom prst="rect">
            <a:avLst/>
          </a:prstGeom>
          <a:solidFill>
            <a:srgbClr val="FFA50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4" tIns="41146" rIns="82284" bIns="41146" rtlCol="0" anchor="ctr"/>
          <a:lstStyle/>
          <a:p>
            <a:pPr algn="ctr" defTabSz="822958"/>
            <a:endParaRPr lang="en-US" sz="1588">
              <a:solidFill>
                <a:srgbClr val="FFFFFF"/>
              </a:solidFill>
            </a:endParaRPr>
          </a:p>
        </p:txBody>
      </p:sp>
      <p:sp>
        <p:nvSpPr>
          <p:cNvPr id="17" name="Rectangle 16"/>
          <p:cNvSpPr/>
          <p:nvPr/>
        </p:nvSpPr>
        <p:spPr bwMode="hidden">
          <a:xfrm>
            <a:off x="10425454" y="6381750"/>
            <a:ext cx="547355" cy="476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84" tIns="41146" rIns="82284" bIns="41146" numCol="1" spcCol="0" rtlCol="0" fromWordArt="0" anchor="ctr" anchorCtr="0" forceAA="0" compatLnSpc="1">
            <a:prstTxWarp prst="textNoShape">
              <a:avLst/>
            </a:prstTxWarp>
            <a:noAutofit/>
          </a:bodyPr>
          <a:lstStyle/>
          <a:p>
            <a:pPr algn="ctr" defTabSz="822958"/>
            <a:endParaRPr lang="en-US" sz="2118" dirty="0">
              <a:gradFill>
                <a:gsLst>
                  <a:gs pos="0">
                    <a:srgbClr val="505050"/>
                  </a:gs>
                  <a:gs pos="86000">
                    <a:srgbClr val="505050"/>
                  </a:gs>
                </a:gsLst>
                <a:lin ang="5400000" scaled="0"/>
              </a:gradFill>
              <a:latin typeface="Segoe UI Light" pitchFamily="34" charset="0"/>
            </a:endParaRPr>
          </a:p>
        </p:txBody>
      </p:sp>
      <p:sp>
        <p:nvSpPr>
          <p:cNvPr id="18" name="Rectangle 17"/>
          <p:cNvSpPr/>
          <p:nvPr/>
        </p:nvSpPr>
        <p:spPr bwMode="gray">
          <a:xfrm>
            <a:off x="1" y="3516884"/>
            <a:ext cx="10425445" cy="45719"/>
          </a:xfrm>
          <a:prstGeom prst="rect">
            <a:avLst/>
          </a:prstGeom>
          <a:solidFill>
            <a:srgbClr val="FFA50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4" tIns="41146" rIns="82284" bIns="41146" rtlCol="0" anchor="ctr"/>
          <a:lstStyle/>
          <a:p>
            <a:pPr algn="ctr" defTabSz="822958"/>
            <a:endParaRPr lang="en-US" sz="1588">
              <a:solidFill>
                <a:srgbClr val="FFFFFF"/>
              </a:solidFill>
            </a:endParaRPr>
          </a:p>
        </p:txBody>
      </p:sp>
      <p:sp>
        <p:nvSpPr>
          <p:cNvPr id="19" name="Rectangle 18"/>
          <p:cNvSpPr/>
          <p:nvPr/>
        </p:nvSpPr>
        <p:spPr bwMode="hidden">
          <a:xfrm>
            <a:off x="9352182" y="2299855"/>
            <a:ext cx="1620625" cy="12170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84" tIns="41146" rIns="82284" bIns="41146" numCol="1" spcCol="0" rtlCol="0" fromWordArt="0" anchor="ctr" anchorCtr="0" forceAA="0" compatLnSpc="1">
            <a:prstTxWarp prst="textNoShape">
              <a:avLst/>
            </a:prstTxWarp>
            <a:noAutofit/>
          </a:bodyPr>
          <a:lstStyle/>
          <a:p>
            <a:pPr algn="ctr" defTabSz="822958"/>
            <a:endParaRPr lang="en-US" sz="2118" dirty="0">
              <a:gradFill>
                <a:gsLst>
                  <a:gs pos="0">
                    <a:srgbClr val="505050"/>
                  </a:gs>
                  <a:gs pos="86000">
                    <a:srgbClr val="505050"/>
                  </a:gs>
                </a:gsLst>
                <a:lin ang="5400000" scaled="0"/>
              </a:gradFill>
              <a:latin typeface="Segoe UI Light" pitchFamily="34" charset="0"/>
            </a:endParaRPr>
          </a:p>
        </p:txBody>
      </p:sp>
      <p:sp>
        <p:nvSpPr>
          <p:cNvPr id="20" name="Rectangle 19"/>
          <p:cNvSpPr/>
          <p:nvPr/>
        </p:nvSpPr>
        <p:spPr bwMode="hidden">
          <a:xfrm>
            <a:off x="10425448" y="3048696"/>
            <a:ext cx="547356" cy="603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84" tIns="41146" rIns="82284" bIns="41146" numCol="1" spcCol="0" rtlCol="0" fromWordArt="0" anchor="ctr" anchorCtr="0" forceAA="0" compatLnSpc="1">
            <a:prstTxWarp prst="textNoShape">
              <a:avLst/>
            </a:prstTxWarp>
            <a:noAutofit/>
          </a:bodyPr>
          <a:lstStyle/>
          <a:p>
            <a:pPr algn="ctr" defTabSz="822958"/>
            <a:endParaRPr lang="en-US" sz="2118" dirty="0">
              <a:gradFill>
                <a:gsLst>
                  <a:gs pos="0">
                    <a:srgbClr val="505050"/>
                  </a:gs>
                  <a:gs pos="86000">
                    <a:srgbClr val="505050"/>
                  </a:gs>
                </a:gsLst>
                <a:lin ang="5400000" scaled="0"/>
              </a:gradFill>
              <a:latin typeface="Segoe UI Light" pitchFamily="34" charset="0"/>
            </a:endParaRPr>
          </a:p>
        </p:txBody>
      </p:sp>
      <p:sp>
        <p:nvSpPr>
          <p:cNvPr id="21" name="Rectangle 20"/>
          <p:cNvSpPr/>
          <p:nvPr/>
        </p:nvSpPr>
        <p:spPr bwMode="hidden">
          <a:xfrm>
            <a:off x="9910257" y="6522725"/>
            <a:ext cx="1062543" cy="3352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84" tIns="41146" rIns="82284" bIns="41146" numCol="1" spcCol="0" rtlCol="0" fromWordArt="0" anchor="ctr" anchorCtr="0" forceAA="0" compatLnSpc="1">
            <a:prstTxWarp prst="textNoShape">
              <a:avLst/>
            </a:prstTxWarp>
            <a:noAutofit/>
          </a:bodyPr>
          <a:lstStyle/>
          <a:p>
            <a:pPr algn="ctr" defTabSz="822958"/>
            <a:endParaRPr lang="en-US" sz="2118" dirty="0">
              <a:gradFill>
                <a:gsLst>
                  <a:gs pos="0">
                    <a:srgbClr val="505050"/>
                  </a:gs>
                  <a:gs pos="86000">
                    <a:srgbClr val="505050"/>
                  </a:gs>
                </a:gsLst>
                <a:lin ang="5400000" scaled="0"/>
              </a:gradFill>
              <a:latin typeface="Segoe UI Light" pitchFamily="34" charset="0"/>
            </a:endParaRPr>
          </a:p>
        </p:txBody>
      </p:sp>
      <p:sp>
        <p:nvSpPr>
          <p:cNvPr id="23" name="Rectangle 22"/>
          <p:cNvSpPr/>
          <p:nvPr/>
        </p:nvSpPr>
        <p:spPr bwMode="hidden">
          <a:xfrm>
            <a:off x="10131904" y="0"/>
            <a:ext cx="473327" cy="35168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2284" tIns="41146" rIns="82284" bIns="41146" numCol="1" spcCol="0" rtlCol="0" fromWordArt="0" anchor="ctr" anchorCtr="0" forceAA="0" compatLnSpc="1">
            <a:prstTxWarp prst="textNoShape">
              <a:avLst/>
            </a:prstTxWarp>
            <a:noAutofit/>
          </a:bodyPr>
          <a:lstStyle/>
          <a:p>
            <a:pPr algn="ctr" defTabSz="822958"/>
            <a:endParaRPr lang="en-US" sz="2118" dirty="0">
              <a:gradFill>
                <a:gsLst>
                  <a:gs pos="0">
                    <a:srgbClr val="505050"/>
                  </a:gs>
                  <a:gs pos="86000">
                    <a:srgbClr val="505050"/>
                  </a:gs>
                </a:gsLst>
                <a:lin ang="5400000" scaled="0"/>
              </a:gradFill>
              <a:latin typeface="Segoe UI Light" pitchFamily="34" charset="0"/>
            </a:endParaRPr>
          </a:p>
        </p:txBody>
      </p:sp>
      <p:sp>
        <p:nvSpPr>
          <p:cNvPr id="2" name="Title 1"/>
          <p:cNvSpPr>
            <a:spLocks noGrp="1"/>
          </p:cNvSpPr>
          <p:nvPr>
            <p:ph type="ctrTitle"/>
          </p:nvPr>
        </p:nvSpPr>
        <p:spPr>
          <a:xfrm>
            <a:off x="902426" y="686055"/>
            <a:ext cx="9523022" cy="1523494"/>
          </a:xfrm>
        </p:spPr>
        <p:txBody>
          <a:bodyPr anchor="ctr" anchorCtr="0">
            <a:noAutofit/>
          </a:bodyPr>
          <a:lstStyle>
            <a:lvl1pPr>
              <a:lnSpc>
                <a:spcPct val="90000"/>
              </a:lnSpc>
              <a:defRPr sz="4323" baseline="0">
                <a:gradFill flip="none" rotWithShape="1">
                  <a:gsLst>
                    <a:gs pos="0">
                      <a:schemeClr val="tx1"/>
                    </a:gs>
                    <a:gs pos="86000">
                      <a:schemeClr val="tx1"/>
                    </a:gs>
                  </a:gsLst>
                  <a:lin ang="5400000" scaled="0"/>
                  <a:tileRect/>
                </a:gradFill>
                <a:latin typeface="+mj-lt"/>
              </a:defRPr>
            </a:lvl1pPr>
          </a:lstStyle>
          <a:p>
            <a:r>
              <a:rPr lang="ga-IE" smtClean="0"/>
              <a:t>Click to edit Master title style</a:t>
            </a:r>
            <a:endParaRPr lang="en-US" dirty="0"/>
          </a:p>
        </p:txBody>
      </p:sp>
      <p:sp>
        <p:nvSpPr>
          <p:cNvPr id="7" name="Text Placeholder 6"/>
          <p:cNvSpPr>
            <a:spLocks noGrp="1"/>
          </p:cNvSpPr>
          <p:nvPr>
            <p:ph type="body" sz="quarter" idx="10" hasCustomPrompt="1"/>
          </p:nvPr>
        </p:nvSpPr>
        <p:spPr>
          <a:xfrm>
            <a:off x="902426" y="2339986"/>
            <a:ext cx="9524451" cy="1378644"/>
          </a:xfrm>
        </p:spPr>
        <p:txBody>
          <a:bodyPr anchor="b" anchorCtr="0">
            <a:noAutofit/>
            <a:scene3d>
              <a:camera prst="orthographicFront"/>
              <a:lightRig rig="flat" dir="t"/>
            </a:scene3d>
            <a:sp3d>
              <a:contourClr>
                <a:schemeClr val="bg2"/>
              </a:contourClr>
            </a:sp3d>
          </a:bodyPr>
          <a:lstStyle>
            <a:lvl1pPr marL="0" indent="0" algn="r">
              <a:buFont typeface="Arial" pitchFamily="34" charset="0"/>
              <a:buNone/>
              <a:defRPr kumimoji="0" lang="en-US" sz="8999" b="0" i="0" u="none" strike="noStrike" kern="1200" cap="none" spc="540" normalizeH="0" baseline="0" noProof="0" dirty="0" smtClean="0">
                <a:ln w="31750">
                  <a:noFill/>
                </a:ln>
                <a:gradFill>
                  <a:gsLst>
                    <a:gs pos="37000">
                      <a:schemeClr val="bg2"/>
                    </a:gs>
                    <a:gs pos="99000">
                      <a:schemeClr val="bg2"/>
                    </a:gs>
                  </a:gsLst>
                  <a:lin ang="5400000"/>
                </a:gra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01832393"/>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3000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par>
                                <p:cTn id="9" presetID="1" presetClass="entr" presetSubtype="0" fill="hold" grpId="1" nodeType="withEffect">
                                  <p:stCondLst>
                                    <p:cond delay="450"/>
                                  </p:stCondLst>
                                  <p:childTnLst>
                                    <p:set>
                                      <p:cBhvr>
                                        <p:cTn id="10" dur="1" fill="hold">
                                          <p:stCondLst>
                                            <p:cond delay="0"/>
                                          </p:stCondLst>
                                        </p:cTn>
                                        <p:tgtEl>
                                          <p:spTgt spid="14"/>
                                        </p:tgtEl>
                                        <p:attrNameLst>
                                          <p:attrName>style.visibility</p:attrName>
                                        </p:attrNameLst>
                                      </p:cBhvr>
                                      <p:to>
                                        <p:strVal val="visible"/>
                                      </p:to>
                                    </p:set>
                                  </p:childTnLst>
                                </p:cTn>
                              </p:par>
                              <p:par>
                                <p:cTn id="11" presetID="42" presetClass="path" presetSubtype="0" fill="hold" grpId="0" nodeType="withEffect">
                                  <p:stCondLst>
                                    <p:cond delay="450"/>
                                  </p:stCondLst>
                                  <p:childTnLst>
                                    <p:animMotion origin="layout" path="M 3.52849E-6 -0.71968 L 3.52849E-6 0.97106 " pathEditMode="relative" rAng="0" ptsTypes="AA">
                                      <p:cBhvr>
                                        <p:cTn id="12" dur="750" fill="hold"/>
                                        <p:tgtEl>
                                          <p:spTgt spid="14"/>
                                        </p:tgtEl>
                                        <p:attrNameLst>
                                          <p:attrName>ppt_x</p:attrName>
                                          <p:attrName>ppt_y</p:attrName>
                                        </p:attrNameLst>
                                      </p:cBhvr>
                                      <p:rCtr x="0" y="84537"/>
                                    </p:animMotion>
                                  </p:childTnLst>
                                </p:cTn>
                              </p:par>
                              <p:par>
                                <p:cTn id="13" presetID="2" presetClass="entr" presetSubtype="2" decel="100000" fill="hold" grpId="0" nodeType="withEffect">
                                  <p:stCondLst>
                                    <p:cond delay="85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750" fill="hold"/>
                                        <p:tgtEl>
                                          <p:spTgt spid="16"/>
                                        </p:tgtEl>
                                        <p:attrNameLst>
                                          <p:attrName>ppt_x</p:attrName>
                                        </p:attrNameLst>
                                      </p:cBhvr>
                                      <p:tavLst>
                                        <p:tav tm="0">
                                          <p:val>
                                            <p:strVal val="1+#ppt_w/2"/>
                                          </p:val>
                                        </p:tav>
                                        <p:tav tm="100000">
                                          <p:val>
                                            <p:strVal val="#ppt_x"/>
                                          </p:val>
                                        </p:tav>
                                      </p:tavLst>
                                    </p:anim>
                                    <p:anim calcmode="lin" valueType="num">
                                      <p:cBhvr additive="base">
                                        <p:cTn id="16" dur="750" fill="hold"/>
                                        <p:tgtEl>
                                          <p:spTgt spid="16"/>
                                        </p:tgtEl>
                                        <p:attrNameLst>
                                          <p:attrName>ppt_y</p:attrName>
                                        </p:attrNameLst>
                                      </p:cBhvr>
                                      <p:tavLst>
                                        <p:tav tm="0">
                                          <p:val>
                                            <p:strVal val="#ppt_y"/>
                                          </p:val>
                                        </p:tav>
                                        <p:tav tm="100000">
                                          <p:val>
                                            <p:strVal val="#ppt_y"/>
                                          </p:val>
                                        </p:tav>
                                      </p:tavLst>
                                    </p:anim>
                                  </p:childTnLst>
                                </p:cTn>
                              </p:par>
                              <p:par>
                                <p:cTn id="17" presetID="1" presetClass="exit"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hidden"/>
                                      </p:to>
                                    </p:set>
                                  </p:childTnLst>
                                </p:cTn>
                              </p:par>
                              <p:par>
                                <p:cTn id="19" presetID="10" presetClass="entr" presetSubtype="0" fill="hold" grpId="0" nodeType="withEffect">
                                  <p:stCondLst>
                                    <p:cond delay="100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750"/>
                                        <p:tgtEl>
                                          <p:spTgt spid="11"/>
                                        </p:tgtEl>
                                      </p:cBhvr>
                                    </p:animEffect>
                                  </p:childTnLst>
                                </p:cTn>
                              </p:par>
                              <p:par>
                                <p:cTn id="22" presetID="10" presetClass="entr" presetSubtype="0" fill="hold" grpId="0" nodeType="withEffect">
                                  <p:stCondLst>
                                    <p:cond delay="75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750"/>
                                        <p:tgtEl>
                                          <p:spTgt spid="3"/>
                                        </p:tgtEl>
                                      </p:cBhvr>
                                    </p:animEffect>
                                  </p:childTnLst>
                                </p:cTn>
                              </p:par>
                              <p:par>
                                <p:cTn id="25" presetID="2" presetClass="entr" presetSubtype="8" decel="10000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800" fill="hold"/>
                                        <p:tgtEl>
                                          <p:spTgt spid="7"/>
                                        </p:tgtEl>
                                        <p:attrNameLst>
                                          <p:attrName>ppt_x</p:attrName>
                                        </p:attrNameLst>
                                      </p:cBhvr>
                                      <p:tavLst>
                                        <p:tav tm="0">
                                          <p:val>
                                            <p:strVal val="0-#ppt_w/2"/>
                                          </p:val>
                                        </p:tav>
                                        <p:tav tm="100000">
                                          <p:val>
                                            <p:strVal val="#ppt_x"/>
                                          </p:val>
                                        </p:tav>
                                      </p:tavLst>
                                    </p:anim>
                                    <p:anim calcmode="lin" valueType="num">
                                      <p:cBhvr additive="base">
                                        <p:cTn id="28" dur="800" fill="hold"/>
                                        <p:tgtEl>
                                          <p:spTgt spid="7"/>
                                        </p:tgtEl>
                                        <p:attrNameLst>
                                          <p:attrName>ppt_y</p:attrName>
                                        </p:attrNameLst>
                                      </p:cBhvr>
                                      <p:tavLst>
                                        <p:tav tm="0">
                                          <p:val>
                                            <p:strVal val="#ppt_y"/>
                                          </p:val>
                                        </p:tav>
                                        <p:tav tm="100000">
                                          <p:val>
                                            <p:strVal val="#ppt_y"/>
                                          </p:val>
                                        </p:tav>
                                      </p:tavLst>
                                    </p:anim>
                                  </p:childTnLst>
                                </p:cTn>
                              </p:par>
                              <p:par>
                                <p:cTn id="29" presetID="10" presetClass="entr" presetSubtype="0" fill="hold" grpId="0" nodeType="withEffect">
                                  <p:stCondLst>
                                    <p:cond delay="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5" grpId="0" animBg="1"/>
      <p:bldP spid="11" grpId="0" animBg="1"/>
      <p:bldP spid="3" grpId="0">
        <p:tmplLst>
          <p:tmpl>
            <p:tnLst>
              <p:par>
                <p:cTn presetID="10" presetClass="entr" presetSubtype="0" fill="hold" nodeType="withEffect">
                  <p:stCondLst>
                    <p:cond delay="75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16" grpId="0" animBg="1"/>
      <p:bldP spid="18" grpId="0" animBg="1"/>
      <p:bldP spid="2" grpId="0"/>
      <p:bldP spid="7" grpId="0">
        <p:tmplLst>
          <p:tmpl>
            <p:tnLst>
              <p:par>
                <p:cTn presetID="2" presetClass="entr" presetSubtype="8"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800" fill="hold"/>
                        <p:tgtEl>
                          <p:spTgt spid="7"/>
                        </p:tgtEl>
                        <p:attrNameLst>
                          <p:attrName>ppt_x</p:attrName>
                        </p:attrNameLst>
                      </p:cBhvr>
                      <p:tavLst>
                        <p:tav tm="0">
                          <p:val>
                            <p:strVal val="0-#ppt_w/2"/>
                          </p:val>
                        </p:tav>
                        <p:tav tm="100000">
                          <p:val>
                            <p:strVal val="#ppt_x"/>
                          </p:val>
                        </p:tav>
                      </p:tavLst>
                    </p:anim>
                    <p:anim calcmode="lin" valueType="num">
                      <p:cBhvr additive="base">
                        <p:cTn dur="800" fill="hold"/>
                        <p:tgtEl>
                          <p:spTgt spid="7"/>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97.xml><?xml version="1.0" encoding="utf-8"?>
<p:sldLayout xmlns:a="http://schemas.openxmlformats.org/drawingml/2006/main" xmlns:r="http://schemas.openxmlformats.org/officeDocument/2006/relationships" xmlns:p="http://schemas.openxmlformats.org/presentationml/2006/main" showMasterSp="0"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113746" y="1594665"/>
            <a:ext cx="976040" cy="484915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Rounded Rectangle 5"/>
          <p:cNvSpPr/>
          <p:nvPr userDrawn="1"/>
        </p:nvSpPr>
        <p:spPr bwMode="auto">
          <a:xfrm>
            <a:off x="242372" y="3877276"/>
            <a:ext cx="7260985" cy="2689656"/>
          </a:xfrm>
          <a:prstGeom prst="roundRect">
            <a:avLst>
              <a:gd name="adj" fmla="val 4941"/>
            </a:avLst>
          </a:prstGeom>
          <a:solidFill>
            <a:schemeClr val="bg1"/>
          </a:solidFill>
          <a:ln>
            <a:noFill/>
            <a:headEnd type="none" w="med" len="med"/>
            <a:tailEnd type="none" w="med" len="med"/>
          </a:ln>
          <a:effectLst>
            <a:outerShdw blurRad="50800" dist="12700" dir="5400000" algn="t" rotWithShape="0">
              <a:prstClr val="black">
                <a:alpha val="31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61356" tIns="129085" rIns="161356" bIns="129085" numCol="1" spcCol="0" rtlCol="0" fromWordArt="0" anchor="t" anchorCtr="0" forceAA="0" compatLnSpc="1">
            <a:prstTxWarp prst="textNoShape">
              <a:avLst/>
            </a:prstTxWarp>
            <a:noAutofit/>
          </a:bodyPr>
          <a:lstStyle/>
          <a:p>
            <a:pPr algn="ctr" defTabSz="822720" fontAlgn="base">
              <a:lnSpc>
                <a:spcPct val="90000"/>
              </a:lnSpc>
              <a:spcBef>
                <a:spcPct val="0"/>
              </a:spcBef>
              <a:spcAft>
                <a:spcPct val="0"/>
              </a:spcAft>
            </a:pPr>
            <a:endParaRPr lang="en-US" sz="2647"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42317" y="3877276"/>
            <a:ext cx="7261040" cy="1344807"/>
          </a:xfrm>
          <a:noFill/>
        </p:spPr>
        <p:txBody>
          <a:bodyPr tIns="91440" bIns="91440" anchor="t" anchorCtr="0"/>
          <a:lstStyle>
            <a:lvl1pPr>
              <a:defRPr sz="4588" spc="-88"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42316" y="5222085"/>
            <a:ext cx="7262187" cy="1345626"/>
          </a:xfrm>
          <a:noFill/>
        </p:spPr>
        <p:txBody>
          <a:bodyPr lIns="182880" tIns="146304" rIns="182880" bIns="146304">
            <a:noAutofit/>
          </a:bodyPr>
          <a:lstStyle>
            <a:lvl1pPr marL="0" indent="0">
              <a:spcBef>
                <a:spcPts val="0"/>
              </a:spcBef>
              <a:buNone/>
              <a:defRPr sz="2823"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2876340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WALKIN - Prints in GRAYSCALE">
    <p:spTree>
      <p:nvGrpSpPr>
        <p:cNvPr id="1" name=""/>
        <p:cNvGrpSpPr/>
        <p:nvPr/>
      </p:nvGrpSpPr>
      <p:grpSpPr>
        <a:xfrm>
          <a:off x="0" y="0"/>
          <a:ext cx="0" cy="0"/>
          <a:chOff x="0" y="0"/>
          <a:chExt cx="0" cy="0"/>
        </a:xfrm>
      </p:grpSpPr>
      <p:sp>
        <p:nvSpPr>
          <p:cNvPr id="8" name="Rectangle 7"/>
          <p:cNvSpPr/>
          <p:nvPr userDrawn="1"/>
        </p:nvSpPr>
        <p:spPr bwMode="auto">
          <a:xfrm>
            <a:off x="1" y="1153297"/>
            <a:ext cx="10972800" cy="1503406"/>
          </a:xfrm>
          <a:prstGeom prst="rect">
            <a:avLst/>
          </a:prstGeom>
          <a:gradFill flip="none" rotWithShape="1">
            <a:gsLst>
              <a:gs pos="0">
                <a:schemeClr val="tx2">
                  <a:alpha val="30000"/>
                </a:schemeClr>
              </a:gs>
              <a:gs pos="100000">
                <a:schemeClr val="tx2">
                  <a:alpha val="0"/>
                </a:schemeClr>
              </a:gs>
            </a:gsLst>
            <a:lin ang="0" scaled="1"/>
            <a:tileRect/>
          </a:gradFill>
          <a:ln>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lvl="0" algn="ctr" defTabSz="914099" fontAlgn="base">
              <a:spcBef>
                <a:spcPct val="0"/>
              </a:spcBef>
              <a:spcAft>
                <a:spcPct val="0"/>
              </a:spcAft>
            </a:pPr>
            <a:endParaRPr lang="en-US" sz="1600" i="1" dirty="0">
              <a:gradFill>
                <a:gsLst>
                  <a:gs pos="0">
                    <a:srgbClr val="FFFFFF"/>
                  </a:gs>
                  <a:gs pos="86000">
                    <a:srgbClr val="FFFFFF"/>
                  </a:gs>
                </a:gsLst>
                <a:lin ang="5400000" scaled="0"/>
              </a:gradFill>
              <a:latin typeface="Segoe" pitchFamily="34" charset="0"/>
            </a:endParaRPr>
          </a:p>
        </p:txBody>
      </p:sp>
      <p:sp>
        <p:nvSpPr>
          <p:cNvPr id="6" name="Title 1"/>
          <p:cNvSpPr>
            <a:spLocks noGrp="1"/>
          </p:cNvSpPr>
          <p:nvPr>
            <p:ph type="ctrTitle"/>
          </p:nvPr>
        </p:nvSpPr>
        <p:spPr>
          <a:xfrm>
            <a:off x="457200" y="1312701"/>
            <a:ext cx="9637396" cy="1184600"/>
          </a:xfrm>
        </p:spPr>
        <p:txBody>
          <a:bodyPr anchor="ctr" anchorCtr="0">
            <a:noAutofit/>
          </a:bodyPr>
          <a:lstStyle>
            <a:lvl1pPr>
              <a:lnSpc>
                <a:spcPct val="90000"/>
              </a:lnSpc>
              <a:defRPr sz="4000"/>
            </a:lvl1pPr>
          </a:lstStyle>
          <a:p>
            <a:r>
              <a:rPr lang="en-US" smtClean="0"/>
              <a:t>Click to edit Master title style</a:t>
            </a:r>
            <a:endParaRPr lang="en-US" dirty="0"/>
          </a:p>
        </p:txBody>
      </p:sp>
      <p:sp>
        <p:nvSpPr>
          <p:cNvPr id="7" name="Subtitle 2"/>
          <p:cNvSpPr>
            <a:spLocks noGrp="1"/>
          </p:cNvSpPr>
          <p:nvPr>
            <p:ph type="subTitle" idx="1"/>
          </p:nvPr>
        </p:nvSpPr>
        <p:spPr>
          <a:xfrm>
            <a:off x="464467" y="3880146"/>
            <a:ext cx="5021933" cy="463255"/>
          </a:xfrm>
        </p:spPr>
        <p:txBody>
          <a:bodyPr tIns="0">
            <a:noAutofit/>
          </a:bodyPr>
          <a:lstStyle>
            <a:lvl1pPr marL="0" indent="0" algn="l">
              <a:lnSpc>
                <a:spcPct val="90000"/>
              </a:lnSpc>
              <a:spcBef>
                <a:spcPts val="0"/>
              </a:spcBef>
              <a:buNone/>
              <a:defRPr sz="2800">
                <a:solidFill>
                  <a:srgbClr val="333333"/>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426144436"/>
      </p:ext>
    </p:extLst>
  </p:cSld>
  <p:clrMapOvr>
    <a:masterClrMapping/>
  </p:clrMapOvr>
  <p:transition>
    <p:fade/>
  </p:transition>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dirty="0"/>
          </a:p>
        </p:txBody>
      </p:sp>
      <p:sp>
        <p:nvSpPr>
          <p:cNvPr id="4" name="Text Placeholder 3"/>
          <p:cNvSpPr>
            <a:spLocks noGrp="1"/>
          </p:cNvSpPr>
          <p:nvPr>
            <p:ph type="body" sz="quarter" idx="10"/>
          </p:nvPr>
        </p:nvSpPr>
        <p:spPr>
          <a:xfrm>
            <a:off x="242317" y="1189176"/>
            <a:ext cx="4840693" cy="2310248"/>
          </a:xfrm>
        </p:spPr>
        <p:txBody>
          <a:bodyPr wrap="square">
            <a:spAutoFit/>
          </a:bodyPr>
          <a:lstStyle>
            <a:lvl1pPr marL="0" indent="0">
              <a:spcBef>
                <a:spcPts val="1080"/>
              </a:spcBef>
              <a:buClr>
                <a:schemeClr val="tx1"/>
              </a:buClr>
              <a:buFont typeface="Wingdings" pitchFamily="2" charset="2"/>
              <a:buNone/>
              <a:defRPr sz="3176"/>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dirty="0"/>
          </a:p>
        </p:txBody>
      </p:sp>
      <p:sp>
        <p:nvSpPr>
          <p:cNvPr id="5" name="Text Placeholder 3"/>
          <p:cNvSpPr>
            <a:spLocks noGrp="1"/>
          </p:cNvSpPr>
          <p:nvPr>
            <p:ph type="body" sz="quarter" idx="11"/>
          </p:nvPr>
        </p:nvSpPr>
        <p:spPr>
          <a:xfrm>
            <a:off x="5889793" y="1189176"/>
            <a:ext cx="4840693" cy="2310248"/>
          </a:xfrm>
        </p:spPr>
        <p:txBody>
          <a:bodyPr wrap="square">
            <a:spAutoFit/>
          </a:bodyPr>
          <a:lstStyle>
            <a:lvl1pPr marL="0" indent="0">
              <a:spcBef>
                <a:spcPts val="1080"/>
              </a:spcBef>
              <a:buClr>
                <a:schemeClr val="tx1"/>
              </a:buClr>
              <a:buFont typeface="Wingdings" pitchFamily="2" charset="2"/>
              <a:buNone/>
              <a:defRPr sz="3176"/>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dirty="0"/>
          </a:p>
        </p:txBody>
      </p:sp>
    </p:spTree>
    <p:extLst>
      <p:ext uri="{BB962C8B-B14F-4D97-AF65-F5344CB8AC3E}">
        <p14:creationId xmlns:p14="http://schemas.microsoft.com/office/powerpoint/2010/main" val="2416769432"/>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dirty="0"/>
          </a:p>
        </p:txBody>
      </p:sp>
      <p:sp>
        <p:nvSpPr>
          <p:cNvPr id="4" name="Text Placeholder 3"/>
          <p:cNvSpPr>
            <a:spLocks noGrp="1"/>
          </p:cNvSpPr>
          <p:nvPr>
            <p:ph type="body" sz="quarter" idx="10"/>
          </p:nvPr>
        </p:nvSpPr>
        <p:spPr>
          <a:xfrm>
            <a:off x="242317" y="1189176"/>
            <a:ext cx="4840693" cy="2370072"/>
          </a:xfrm>
        </p:spPr>
        <p:txBody>
          <a:bodyPr wrap="square">
            <a:spAutoFit/>
          </a:bodyPr>
          <a:lstStyle>
            <a:lvl1pPr marL="253518" indent="-253518">
              <a:spcBef>
                <a:spcPts val="1080"/>
              </a:spcBef>
              <a:buClr>
                <a:schemeClr val="tx1"/>
              </a:buClr>
              <a:buFont typeface="Arial" pitchFamily="34" charset="0"/>
              <a:buChar char="•"/>
              <a:defRPr sz="3176"/>
            </a:lvl1pPr>
            <a:lvl2pPr marL="468648" indent="-205748">
              <a:defRPr sz="2118"/>
            </a:lvl2pPr>
            <a:lvl3pPr marL="617244" indent="-148596">
              <a:tabLst/>
              <a:defRPr sz="1765"/>
            </a:lvl3pPr>
            <a:lvl4pPr marL="777269" indent="-160026">
              <a:defRPr/>
            </a:lvl4pPr>
            <a:lvl5pPr marL="925865" indent="-148596">
              <a:tabLst/>
              <a:defRPr/>
            </a:lvl5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dirty="0"/>
          </a:p>
        </p:txBody>
      </p:sp>
      <p:sp>
        <p:nvSpPr>
          <p:cNvPr id="5" name="Text Placeholder 3"/>
          <p:cNvSpPr>
            <a:spLocks noGrp="1"/>
          </p:cNvSpPr>
          <p:nvPr>
            <p:ph type="body" sz="quarter" idx="11"/>
          </p:nvPr>
        </p:nvSpPr>
        <p:spPr>
          <a:xfrm>
            <a:off x="5889793" y="1189176"/>
            <a:ext cx="4840693" cy="2370072"/>
          </a:xfrm>
        </p:spPr>
        <p:txBody>
          <a:bodyPr wrap="square">
            <a:spAutoFit/>
          </a:bodyPr>
          <a:lstStyle>
            <a:lvl1pPr marL="253518" indent="-253518">
              <a:spcBef>
                <a:spcPts val="1080"/>
              </a:spcBef>
              <a:buClr>
                <a:schemeClr val="tx1"/>
              </a:buClr>
              <a:buFont typeface="Arial" pitchFamily="34" charset="0"/>
              <a:buChar char="•"/>
              <a:defRPr sz="3176"/>
            </a:lvl1pPr>
            <a:lvl2pPr marL="468648" indent="-205748">
              <a:defRPr sz="2118"/>
            </a:lvl2pPr>
            <a:lvl3pPr marL="617244" indent="-148596">
              <a:tabLst/>
              <a:defRPr sz="1765"/>
            </a:lvl3pPr>
            <a:lvl4pPr marL="777269" indent="-160026">
              <a:defRPr/>
            </a:lvl4pPr>
            <a:lvl5pPr marL="925865" indent="-148596">
              <a:tabLst/>
              <a:defRPr/>
            </a:lvl5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dirty="0"/>
          </a:p>
        </p:txBody>
      </p:sp>
    </p:spTree>
    <p:extLst>
      <p:ext uri="{BB962C8B-B14F-4D97-AF65-F5344CB8AC3E}">
        <p14:creationId xmlns:p14="http://schemas.microsoft.com/office/powerpoint/2010/main" val="1064221703"/>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dirty="0"/>
          </a:p>
        </p:txBody>
      </p:sp>
      <p:sp>
        <p:nvSpPr>
          <p:cNvPr id="4" name="Text Placeholder 3"/>
          <p:cNvSpPr>
            <a:spLocks noGrp="1"/>
          </p:cNvSpPr>
          <p:nvPr>
            <p:ph type="body" sz="quarter" idx="10"/>
          </p:nvPr>
        </p:nvSpPr>
        <p:spPr>
          <a:xfrm>
            <a:off x="242317" y="1189176"/>
            <a:ext cx="4840693" cy="2370072"/>
          </a:xfrm>
        </p:spPr>
        <p:txBody>
          <a:bodyPr wrap="square">
            <a:spAutoFit/>
          </a:bodyPr>
          <a:lstStyle>
            <a:lvl1pPr marL="253518" indent="-253518">
              <a:spcBef>
                <a:spcPts val="1080"/>
              </a:spcBef>
              <a:buClr>
                <a:schemeClr val="tx2">
                  <a:lumMod val="40000"/>
                  <a:lumOff val="60000"/>
                </a:schemeClr>
              </a:buClr>
              <a:buFont typeface="Arial" pitchFamily="34" charset="0"/>
              <a:buChar char="•"/>
              <a:defRPr sz="3176">
                <a:gradFill>
                  <a:gsLst>
                    <a:gs pos="1250">
                      <a:schemeClr val="tx2">
                        <a:lumMod val="40000"/>
                        <a:lumOff val="60000"/>
                      </a:schemeClr>
                    </a:gs>
                    <a:gs pos="99000">
                      <a:schemeClr val="tx2">
                        <a:lumMod val="40000"/>
                        <a:lumOff val="60000"/>
                      </a:schemeClr>
                    </a:gs>
                  </a:gsLst>
                  <a:lin ang="5400000" scaled="0"/>
                </a:gradFill>
              </a:defRPr>
            </a:lvl1pPr>
            <a:lvl2pPr marL="468648" indent="-205748">
              <a:defRPr sz="2118"/>
            </a:lvl2pPr>
            <a:lvl3pPr marL="617244" indent="-148596">
              <a:tabLst/>
              <a:defRPr sz="1765"/>
            </a:lvl3pPr>
            <a:lvl4pPr marL="777269" indent="-160026">
              <a:defRPr/>
            </a:lvl4pPr>
            <a:lvl5pPr marL="925865" indent="-148596">
              <a:tabLst/>
              <a:defRPr/>
            </a:lvl5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dirty="0"/>
          </a:p>
        </p:txBody>
      </p:sp>
      <p:sp>
        <p:nvSpPr>
          <p:cNvPr id="5" name="Text Placeholder 3"/>
          <p:cNvSpPr>
            <a:spLocks noGrp="1"/>
          </p:cNvSpPr>
          <p:nvPr>
            <p:ph type="body" sz="quarter" idx="11"/>
          </p:nvPr>
        </p:nvSpPr>
        <p:spPr>
          <a:xfrm>
            <a:off x="5889793" y="1189176"/>
            <a:ext cx="4840693" cy="2370072"/>
          </a:xfrm>
        </p:spPr>
        <p:txBody>
          <a:bodyPr wrap="square">
            <a:spAutoFit/>
          </a:bodyPr>
          <a:lstStyle>
            <a:lvl1pPr marL="253518" indent="-253518">
              <a:spcBef>
                <a:spcPts val="1080"/>
              </a:spcBef>
              <a:buClr>
                <a:schemeClr val="tx2">
                  <a:lumMod val="40000"/>
                  <a:lumOff val="60000"/>
                </a:schemeClr>
              </a:buClr>
              <a:buFont typeface="Arial" pitchFamily="34" charset="0"/>
              <a:buChar char="•"/>
              <a:defRPr sz="3176">
                <a:gradFill>
                  <a:gsLst>
                    <a:gs pos="1250">
                      <a:schemeClr val="tx2">
                        <a:lumMod val="40000"/>
                        <a:lumOff val="60000"/>
                      </a:schemeClr>
                    </a:gs>
                    <a:gs pos="99000">
                      <a:schemeClr val="tx2">
                        <a:lumMod val="40000"/>
                        <a:lumOff val="60000"/>
                      </a:schemeClr>
                    </a:gs>
                  </a:gsLst>
                  <a:lin ang="5400000" scaled="0"/>
                </a:gradFill>
              </a:defRPr>
            </a:lvl1pPr>
            <a:lvl2pPr marL="468648" indent="-205748">
              <a:defRPr sz="2118"/>
            </a:lvl2pPr>
            <a:lvl3pPr marL="617244" indent="-148596">
              <a:tabLst/>
              <a:defRPr sz="1765"/>
            </a:lvl3pPr>
            <a:lvl4pPr marL="777269" indent="-160026">
              <a:defRPr/>
            </a:lvl4pPr>
            <a:lvl5pPr marL="925865" indent="-148596">
              <a:tabLst/>
              <a:defRPr/>
            </a:lvl5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dirty="0"/>
          </a:p>
        </p:txBody>
      </p:sp>
    </p:spTree>
    <p:extLst>
      <p:ext uri="{BB962C8B-B14F-4D97-AF65-F5344CB8AC3E}">
        <p14:creationId xmlns:p14="http://schemas.microsoft.com/office/powerpoint/2010/main" val="155749829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a:p>
        </p:txBody>
      </p:sp>
    </p:spTree>
    <p:extLst>
      <p:ext uri="{BB962C8B-B14F-4D97-AF65-F5344CB8AC3E}">
        <p14:creationId xmlns:p14="http://schemas.microsoft.com/office/powerpoint/2010/main" val="2793418756"/>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6953482"/>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777887"/>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9253940"/>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8247074"/>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p:nvSpPr>
        <p:spPr bwMode="hidden">
          <a:xfrm>
            <a:off x="1" y="1363891"/>
            <a:ext cx="10972800" cy="5494109"/>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1150" tIns="41150" rIns="41150" bIns="41150" numCol="1" spcCol="0" rtlCol="0" fromWordArt="0" anchor="ctr" anchorCtr="0" forceAA="0" compatLnSpc="1">
            <a:prstTxWarp prst="textNoShape">
              <a:avLst/>
            </a:prstTxWarp>
            <a:noAutofit/>
          </a:bodyPr>
          <a:lstStyle/>
          <a:p>
            <a:pPr algn="ctr" defTabSz="822720" fontAlgn="base">
              <a:spcBef>
                <a:spcPct val="0"/>
              </a:spcBef>
              <a:spcAft>
                <a:spcPct val="0"/>
              </a:spcAft>
            </a:pPr>
            <a:endParaRPr lang="en-US" sz="1588"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42316" y="1197322"/>
            <a:ext cx="10488169" cy="1956973"/>
          </a:xfrm>
        </p:spPr>
        <p:txBody>
          <a:bodyPr/>
          <a:lstStyle>
            <a:lvl1pPr marL="0" indent="0">
              <a:buNone/>
              <a:defRPr sz="2912">
                <a:gradFill>
                  <a:gsLst>
                    <a:gs pos="1250">
                      <a:srgbClr val="000000"/>
                    </a:gs>
                    <a:gs pos="100000">
                      <a:srgbClr val="000000"/>
                    </a:gs>
                  </a:gsLst>
                  <a:lin ang="5400000" scaled="0"/>
                </a:gradFill>
                <a:latin typeface="Segoe UI" pitchFamily="34" charset="0"/>
                <a:cs typeface="Segoe UI" pitchFamily="34" charset="0"/>
              </a:defRPr>
            </a:lvl1pPr>
            <a:lvl2pPr marL="305764" indent="0">
              <a:buNone/>
              <a:defRPr>
                <a:gradFill>
                  <a:gsLst>
                    <a:gs pos="1250">
                      <a:srgbClr val="000000"/>
                    </a:gs>
                    <a:gs pos="100000">
                      <a:srgbClr val="000000"/>
                    </a:gs>
                  </a:gsLst>
                  <a:lin ang="5400000" scaled="0"/>
                </a:gradFill>
                <a:latin typeface="Segoe UI" pitchFamily="34" charset="0"/>
                <a:cs typeface="Segoe UI" pitchFamily="34" charset="0"/>
              </a:defRPr>
            </a:lvl2pPr>
            <a:lvl3pPr marL="515799" indent="0">
              <a:buNone/>
              <a:defRPr>
                <a:gradFill>
                  <a:gsLst>
                    <a:gs pos="1250">
                      <a:srgbClr val="000000"/>
                    </a:gs>
                    <a:gs pos="100000">
                      <a:srgbClr val="000000"/>
                    </a:gs>
                  </a:gsLst>
                  <a:lin ang="5400000" scaled="0"/>
                </a:gradFill>
                <a:latin typeface="Segoe UI" pitchFamily="34" charset="0"/>
                <a:cs typeface="Segoe UI" pitchFamily="34" charset="0"/>
              </a:defRPr>
            </a:lvl3pPr>
            <a:lvl4pPr marL="718689" indent="0">
              <a:buNone/>
              <a:defRPr>
                <a:gradFill>
                  <a:gsLst>
                    <a:gs pos="1250">
                      <a:srgbClr val="000000"/>
                    </a:gs>
                    <a:gs pos="100000">
                      <a:srgbClr val="000000"/>
                    </a:gs>
                  </a:gsLst>
                  <a:lin ang="5400000" scaled="0"/>
                </a:gradFill>
                <a:latin typeface="Segoe UI" pitchFamily="34" charset="0"/>
                <a:cs typeface="Segoe UI" pitchFamily="34" charset="0"/>
              </a:defRPr>
            </a:lvl4pPr>
            <a:lvl5pPr marL="927295"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dirty="0"/>
          </a:p>
        </p:txBody>
      </p:sp>
      <p:sp>
        <p:nvSpPr>
          <p:cNvPr id="6" name="Rectangle 5"/>
          <p:cNvSpPr/>
          <p:nvPr/>
        </p:nvSpPr>
        <p:spPr bwMode="hidden">
          <a:xfrm>
            <a:off x="2" y="1446911"/>
            <a:ext cx="10972800" cy="5411089"/>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0339" tIns="40339" rIns="40339" bIns="40339" numCol="1" spcCol="0" rtlCol="0" fromWordArt="0" anchor="ctr" anchorCtr="0" forceAA="0" compatLnSpc="1">
            <a:prstTxWarp prst="textNoShape">
              <a:avLst/>
            </a:prstTxWarp>
            <a:noAutofit/>
          </a:bodyPr>
          <a:lstStyle/>
          <a:p>
            <a:pPr algn="ctr" defTabSz="806510" fontAlgn="base">
              <a:spcBef>
                <a:spcPct val="0"/>
              </a:spcBef>
              <a:spcAft>
                <a:spcPct val="0"/>
              </a:spcAft>
            </a:pPr>
            <a:endParaRPr lang="en-US" sz="1588"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userDrawn="1"/>
        </p:nvSpPr>
        <p:spPr bwMode="hidden">
          <a:xfrm>
            <a:off x="2" y="1363891"/>
            <a:ext cx="10972800" cy="5494109"/>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0339" tIns="40339" rIns="40339" bIns="40339" numCol="1" spcCol="0" rtlCol="0" fromWordArt="0" anchor="ctr" anchorCtr="0" forceAA="0" compatLnSpc="1">
            <a:prstTxWarp prst="textNoShape">
              <a:avLst/>
            </a:prstTxWarp>
            <a:noAutofit/>
          </a:bodyPr>
          <a:lstStyle/>
          <a:p>
            <a:pPr algn="ctr" defTabSz="806510" fontAlgn="base">
              <a:spcBef>
                <a:spcPct val="0"/>
              </a:spcBef>
              <a:spcAft>
                <a:spcPct val="0"/>
              </a:spcAft>
            </a:pPr>
            <a:endParaRPr lang="en-US" sz="1588"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340530103"/>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Click to edit Master title style</a:t>
            </a:r>
            <a:endParaRPr lang="en-US" dirty="0"/>
          </a:p>
        </p:txBody>
      </p:sp>
      <p:sp>
        <p:nvSpPr>
          <p:cNvPr id="6" name="Text Placeholder 5"/>
          <p:cNvSpPr>
            <a:spLocks noGrp="1"/>
          </p:cNvSpPr>
          <p:nvPr>
            <p:ph type="body" sz="quarter" idx="10"/>
          </p:nvPr>
        </p:nvSpPr>
        <p:spPr>
          <a:xfrm>
            <a:off x="232555" y="1331479"/>
            <a:ext cx="10058401" cy="2263120"/>
          </a:xfrm>
        </p:spPr>
        <p:txBody>
          <a:bodyPr/>
          <a:lstStyle>
            <a:lvl1pPr>
              <a:lnSpc>
                <a:spcPct val="90000"/>
              </a:lnSpc>
              <a:buSzPct val="100000"/>
              <a:buFont typeface="Arial" pitchFamily="34" charset="0"/>
              <a:buChar char="•"/>
              <a:defRPr>
                <a:solidFill>
                  <a:srgbClr val="FFFFFF"/>
                </a:solidFill>
                <a:latin typeface="Segoe UI" pitchFamily="34" charset="0"/>
                <a:ea typeface="Segoe UI" pitchFamily="34" charset="0"/>
                <a:cs typeface="Segoe UI" pitchFamily="34" charset="0"/>
              </a:defRPr>
            </a:lvl1pPr>
            <a:lvl2pPr algn="l" defTabSz="1074716" rtl="0" eaLnBrk="1" latinLnBrk="0" hangingPunct="1">
              <a:lnSpc>
                <a:spcPct val="90000"/>
              </a:lnSpc>
              <a:spcBef>
                <a:spcPct val="20000"/>
              </a:spcBef>
              <a:buClr>
                <a:schemeClr val="bg1"/>
              </a:buClr>
              <a:buSzPct val="100000"/>
              <a:buFont typeface="Segoe" pitchFamily="34" charset="0"/>
              <a:buChar char="−"/>
              <a:defRPr lang="en-US" sz="2382" kern="1200" dirty="0" smtClean="0">
                <a:solidFill>
                  <a:srgbClr val="FFFFFF"/>
                </a:solidFill>
                <a:latin typeface="Segoe UI" pitchFamily="34" charset="0"/>
                <a:ea typeface="Segoe UI" pitchFamily="34" charset="0"/>
                <a:cs typeface="Segoe UI" pitchFamily="34" charset="0"/>
              </a:defRPr>
            </a:lvl2pPr>
            <a:lvl3pPr algn="l" defTabSz="1074716" rtl="0" eaLnBrk="1" latinLnBrk="0" hangingPunct="1">
              <a:lnSpc>
                <a:spcPct val="90000"/>
              </a:lnSpc>
              <a:spcBef>
                <a:spcPct val="20000"/>
              </a:spcBef>
              <a:buClr>
                <a:schemeClr val="bg1"/>
              </a:buClr>
              <a:buSzPct val="100000"/>
              <a:buFont typeface="Segoe" pitchFamily="34" charset="0"/>
              <a:buChar char="−"/>
              <a:defRPr lang="en-US" sz="2118" kern="1200" dirty="0" smtClean="0">
                <a:solidFill>
                  <a:srgbClr val="FFFFFF"/>
                </a:solidFill>
                <a:latin typeface="Segoe UI" pitchFamily="34" charset="0"/>
                <a:ea typeface="Segoe UI" pitchFamily="34" charset="0"/>
                <a:cs typeface="Segoe UI" pitchFamily="34" charset="0"/>
              </a:defRPr>
            </a:lvl3pPr>
            <a:lvl4pPr algn="l" defTabSz="1074716" rtl="0" eaLnBrk="1" latinLnBrk="0" hangingPunct="1">
              <a:lnSpc>
                <a:spcPct val="90000"/>
              </a:lnSpc>
              <a:spcBef>
                <a:spcPct val="20000"/>
              </a:spcBef>
              <a:buClr>
                <a:schemeClr val="bg1"/>
              </a:buClr>
              <a:buSzPct val="100000"/>
              <a:buFont typeface="Segoe" pitchFamily="34" charset="0"/>
              <a:buChar char="−"/>
              <a:defRPr lang="en-US" sz="2118" kern="1200" dirty="0" smtClean="0">
                <a:solidFill>
                  <a:srgbClr val="FFFFFF"/>
                </a:solidFill>
                <a:latin typeface="Segoe UI" pitchFamily="34" charset="0"/>
                <a:ea typeface="Segoe UI" pitchFamily="34" charset="0"/>
                <a:cs typeface="Segoe UI" pitchFamily="34" charset="0"/>
              </a:defRPr>
            </a:lvl4pPr>
            <a:lvl5pPr algn="l" defTabSz="1074716" rtl="0" eaLnBrk="1" latinLnBrk="0" hangingPunct="1">
              <a:lnSpc>
                <a:spcPct val="90000"/>
              </a:lnSpc>
              <a:spcBef>
                <a:spcPct val="20000"/>
              </a:spcBef>
              <a:buClr>
                <a:schemeClr val="bg1"/>
              </a:buClr>
              <a:buSzPct val="100000"/>
              <a:buFont typeface="Segoe" pitchFamily="34" charset="0"/>
              <a:buChar char="−"/>
              <a:defRPr lang="en-US" sz="2118" kern="1200" dirty="0">
                <a:solidFill>
                  <a:srgbClr val="FFFFFF"/>
                </a:solidFill>
                <a:latin typeface="Segoe UI" pitchFamily="34" charset="0"/>
                <a:ea typeface="Segoe UI" pitchFamily="34" charset="0"/>
                <a:cs typeface="Segoe UI" pitchFamily="34" charset="0"/>
              </a:defRPr>
            </a:lvl5p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dirty="0"/>
          </a:p>
        </p:txBody>
      </p:sp>
    </p:spTree>
    <p:extLst>
      <p:ext uri="{BB962C8B-B14F-4D97-AF65-F5344CB8AC3E}">
        <p14:creationId xmlns:p14="http://schemas.microsoft.com/office/powerpoint/2010/main" val="1015281900"/>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872491" y="1447800"/>
            <a:ext cx="8446770" cy="507831"/>
          </a:xfrm>
        </p:spPr>
        <p:txBody>
          <a:bodyPr anchor="t" anchorCtr="0">
            <a:spAutoFit/>
          </a:bodyPr>
          <a:lstStyle>
            <a:lvl1pPr>
              <a:lnSpc>
                <a:spcPct val="90000"/>
              </a:lnSpc>
              <a:defRPr sz="3600"/>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872492" y="1853045"/>
            <a:ext cx="8446770" cy="523220"/>
          </a:xfrm>
        </p:spPr>
        <p:txBody>
          <a:bodyPr tIns="182880">
            <a:spAutoFit/>
          </a:bodyPr>
          <a:lstStyle>
            <a:lvl1pPr marL="0" indent="0" algn="l">
              <a:lnSpc>
                <a:spcPct val="90000"/>
              </a:lnSpc>
              <a:spcBef>
                <a:spcPts val="0"/>
              </a:spcBef>
              <a:buNone/>
              <a:defRPr sz="2400" b="0">
                <a:solidFill>
                  <a:srgbClr val="333333"/>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hasCustomPrompt="1"/>
          </p:nvPr>
        </p:nvSpPr>
        <p:spPr>
          <a:xfrm>
            <a:off x="1289189" y="4623486"/>
            <a:ext cx="8805407"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0" u="none" strike="noStrike" kern="1200" cap="none" spc="-642" normalizeH="0" baseline="0" noProof="0" dirty="0" smtClean="0">
                <a:ln w="11430"/>
                <a:solidFill>
                  <a:srgbClr val="333333"/>
                </a:solidFill>
                <a:effectLst/>
                <a:uLnTx/>
                <a:uFillTx/>
                <a:latin typeface="Calibri"/>
                <a:ea typeface="+mn-ea"/>
                <a:cs typeface="Calibri"/>
              </a:defRPr>
            </a:lvl1pPr>
          </a:lstStyle>
          <a:p>
            <a:pPr lvl="0"/>
            <a:r>
              <a:rPr lang="en-US" dirty="0" smtClean="0"/>
              <a:t>click to…</a:t>
            </a:r>
          </a:p>
        </p:txBody>
      </p:sp>
    </p:spTree>
    <p:extLst>
      <p:ext uri="{BB962C8B-B14F-4D97-AF65-F5344CB8AC3E}">
        <p14:creationId xmlns:p14="http://schemas.microsoft.com/office/powerpoint/2010/main" val="1126947047"/>
      </p:ext>
    </p:extLst>
  </p:cSld>
  <p:clrMapOvr>
    <a:masterClrMapping/>
  </p:clrMapOvr>
  <p:transition>
    <p:fade/>
  </p:transition>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99582" y="2667254"/>
            <a:ext cx="5778748" cy="1523497"/>
          </a:xfrm>
        </p:spPr>
        <p:txBody>
          <a:bodyPr anchor="t">
            <a:noAutofit/>
          </a:bodyPr>
          <a:lstStyle>
            <a:lvl1pPr algn="l" defTabSz="806683" rtl="0" eaLnBrk="1" latinLnBrk="0" hangingPunct="1">
              <a:lnSpc>
                <a:spcPct val="90000"/>
              </a:lnSpc>
              <a:spcBef>
                <a:spcPct val="0"/>
              </a:spcBef>
              <a:buNone/>
              <a:defRPr lang="en-US" sz="3529" kern="1200" cap="small" spc="-132" baseline="0" dirty="0">
                <a:solidFill>
                  <a:schemeClr val="tx1">
                    <a:alpha val="99000"/>
                  </a:schemeClr>
                </a:solidFill>
                <a:latin typeface="Segoe Light" pitchFamily="34" charset="0"/>
                <a:ea typeface="+mj-ea"/>
                <a:cs typeface="+mj-cs"/>
              </a:defRPr>
            </a:lvl1pPr>
          </a:lstStyle>
          <a:p>
            <a:r>
              <a:rPr lang="en-US" dirty="0" smtClean="0"/>
              <a:t>Business Intelligence Title Slide Header</a:t>
            </a:r>
            <a:endParaRPr lang="en-US" dirty="0"/>
          </a:p>
        </p:txBody>
      </p:sp>
      <p:sp>
        <p:nvSpPr>
          <p:cNvPr id="3" name="Subtitle 2"/>
          <p:cNvSpPr>
            <a:spLocks noGrp="1"/>
          </p:cNvSpPr>
          <p:nvPr>
            <p:ph type="subTitle" idx="1" hasCustomPrompt="1"/>
          </p:nvPr>
        </p:nvSpPr>
        <p:spPr>
          <a:xfrm>
            <a:off x="1096726" y="4343405"/>
            <a:ext cx="5801925" cy="1269999"/>
          </a:xfrm>
        </p:spPr>
        <p:txBody>
          <a:bodyPr>
            <a:noAutofit/>
          </a:bodyPr>
          <a:lstStyle>
            <a:lvl1pPr marL="0" indent="0" algn="l" defTabSz="806683" rtl="0" eaLnBrk="1" latinLnBrk="0" hangingPunct="1">
              <a:lnSpc>
                <a:spcPct val="90000"/>
              </a:lnSpc>
              <a:spcBef>
                <a:spcPts val="0"/>
              </a:spcBef>
              <a:buClr>
                <a:srgbClr val="0071BC"/>
              </a:buClr>
              <a:buFont typeface="Arial" pitchFamily="34" charset="0"/>
              <a:buNone/>
              <a:defRPr lang="en-US" sz="2470" kern="1200" spc="-132" dirty="0">
                <a:gradFill>
                  <a:gsLst>
                    <a:gs pos="0">
                      <a:schemeClr val="tx1">
                        <a:lumMod val="65000"/>
                      </a:schemeClr>
                    </a:gs>
                    <a:gs pos="100000">
                      <a:schemeClr val="tx1">
                        <a:lumMod val="65000"/>
                      </a:schemeClr>
                    </a:gs>
                  </a:gsLst>
                  <a:lin ang="5400000" scaled="0"/>
                </a:gradFill>
                <a:latin typeface="Segoe UI Light" pitchFamily="34" charset="0"/>
                <a:ea typeface="Segoe UI" pitchFamily="34" charset="0"/>
                <a:cs typeface="Segoe UI" pitchFamily="34" charset="0"/>
              </a:defRPr>
            </a:lvl1pPr>
            <a:lvl2pPr marL="403326" indent="0" algn="ctr">
              <a:buNone/>
              <a:defRPr>
                <a:solidFill>
                  <a:schemeClr val="tx1">
                    <a:tint val="75000"/>
                  </a:schemeClr>
                </a:solidFill>
              </a:defRPr>
            </a:lvl2pPr>
            <a:lvl3pPr marL="806651" indent="0" algn="ctr">
              <a:buNone/>
              <a:defRPr>
                <a:solidFill>
                  <a:schemeClr val="tx1">
                    <a:tint val="75000"/>
                  </a:schemeClr>
                </a:solidFill>
              </a:defRPr>
            </a:lvl3pPr>
            <a:lvl4pPr marL="1209977" indent="0" algn="ctr">
              <a:buNone/>
              <a:defRPr>
                <a:solidFill>
                  <a:schemeClr val="tx1">
                    <a:tint val="75000"/>
                  </a:schemeClr>
                </a:solidFill>
              </a:defRPr>
            </a:lvl4pPr>
            <a:lvl5pPr marL="1613303" indent="0" algn="ctr">
              <a:buNone/>
              <a:defRPr>
                <a:solidFill>
                  <a:schemeClr val="tx1">
                    <a:tint val="75000"/>
                  </a:schemeClr>
                </a:solidFill>
              </a:defRPr>
            </a:lvl5pPr>
            <a:lvl6pPr marL="2016629" indent="0" algn="ctr">
              <a:buNone/>
              <a:defRPr>
                <a:solidFill>
                  <a:schemeClr val="tx1">
                    <a:tint val="75000"/>
                  </a:schemeClr>
                </a:solidFill>
              </a:defRPr>
            </a:lvl6pPr>
            <a:lvl7pPr marL="2419954" indent="0" algn="ctr">
              <a:buNone/>
              <a:defRPr>
                <a:solidFill>
                  <a:schemeClr val="tx1">
                    <a:tint val="75000"/>
                  </a:schemeClr>
                </a:solidFill>
              </a:defRPr>
            </a:lvl7pPr>
            <a:lvl8pPr marL="2823280" indent="0" algn="ctr">
              <a:buNone/>
              <a:defRPr>
                <a:solidFill>
                  <a:schemeClr val="tx1">
                    <a:tint val="75000"/>
                  </a:schemeClr>
                </a:solidFill>
              </a:defRPr>
            </a:lvl8pPr>
            <a:lvl9pPr marL="3226606" indent="0" algn="ctr">
              <a:buNone/>
              <a:defRPr>
                <a:solidFill>
                  <a:schemeClr val="tx1">
                    <a:tint val="75000"/>
                  </a:schemeClr>
                </a:solidFill>
              </a:defRPr>
            </a:lvl9pPr>
          </a:lstStyle>
          <a:p>
            <a:r>
              <a:rPr lang="en-US" dirty="0" smtClean="0"/>
              <a:t>Name</a:t>
            </a:r>
          </a:p>
          <a:p>
            <a:r>
              <a:rPr lang="en-US" dirty="0" smtClean="0"/>
              <a:t>Title </a:t>
            </a:r>
          </a:p>
          <a:p>
            <a:r>
              <a:rPr lang="en-US" dirty="0" smtClean="0"/>
              <a:t>Microsoft Corporation</a:t>
            </a:r>
          </a:p>
        </p:txBody>
      </p:sp>
    </p:spTree>
    <p:extLst>
      <p:ext uri="{BB962C8B-B14F-4D97-AF65-F5344CB8AC3E}">
        <p14:creationId xmlns:p14="http://schemas.microsoft.com/office/powerpoint/2010/main" val="627805557"/>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Slide Soli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42316" y="2100815"/>
            <a:ext cx="9906894" cy="879910"/>
          </a:xfrm>
        </p:spPr>
        <p:txBody>
          <a:bodyPr/>
          <a:lstStyle>
            <a:lvl1pPr>
              <a:defRPr sz="5294">
                <a:solidFill>
                  <a:schemeClr val="bg1"/>
                </a:solidFill>
              </a:defRPr>
            </a:lvl1pPr>
          </a:lstStyle>
          <a:p>
            <a:r>
              <a:rPr lang="en-US" smtClean="0"/>
              <a:t>Headline here</a:t>
            </a:r>
            <a:endParaRPr lang="en-US"/>
          </a:p>
        </p:txBody>
      </p:sp>
      <p:sp>
        <p:nvSpPr>
          <p:cNvPr id="3" name="Subtitle 2"/>
          <p:cNvSpPr>
            <a:spLocks noGrp="1"/>
          </p:cNvSpPr>
          <p:nvPr>
            <p:ph type="subTitle" idx="1" hasCustomPrompt="1"/>
          </p:nvPr>
        </p:nvSpPr>
        <p:spPr>
          <a:xfrm>
            <a:off x="242372" y="4353453"/>
            <a:ext cx="7681240" cy="1034782"/>
          </a:xfrm>
        </p:spPr>
        <p:txBody>
          <a:bodyPr/>
          <a:lstStyle>
            <a:lvl1pPr marL="0" indent="0" algn="l">
              <a:lnSpc>
                <a:spcPts val="2382"/>
              </a:lnSpc>
              <a:buNone/>
              <a:defRPr sz="1941">
                <a:solidFill>
                  <a:schemeClr val="bg1"/>
                </a:solidFill>
                <a:latin typeface="+mj-lt"/>
              </a:defRPr>
            </a:lvl1pPr>
            <a:lvl2pPr marL="403388" indent="0" algn="ctr">
              <a:buNone/>
              <a:defRPr>
                <a:solidFill>
                  <a:schemeClr val="tx1">
                    <a:tint val="75000"/>
                  </a:schemeClr>
                </a:solidFill>
              </a:defRPr>
            </a:lvl2pPr>
            <a:lvl3pPr marL="806775" indent="0" algn="ctr">
              <a:buNone/>
              <a:defRPr>
                <a:solidFill>
                  <a:schemeClr val="tx1">
                    <a:tint val="75000"/>
                  </a:schemeClr>
                </a:solidFill>
              </a:defRPr>
            </a:lvl3pPr>
            <a:lvl4pPr marL="1210163" indent="0" algn="ctr">
              <a:buNone/>
              <a:defRPr>
                <a:solidFill>
                  <a:schemeClr val="tx1">
                    <a:tint val="75000"/>
                  </a:schemeClr>
                </a:solidFill>
              </a:defRPr>
            </a:lvl4pPr>
            <a:lvl5pPr marL="1613550" indent="0" algn="ctr">
              <a:buNone/>
              <a:defRPr>
                <a:solidFill>
                  <a:schemeClr val="tx1">
                    <a:tint val="75000"/>
                  </a:schemeClr>
                </a:solidFill>
              </a:defRPr>
            </a:lvl5pPr>
            <a:lvl6pPr marL="2016938" indent="0" algn="ctr">
              <a:buNone/>
              <a:defRPr>
                <a:solidFill>
                  <a:schemeClr val="tx1">
                    <a:tint val="75000"/>
                  </a:schemeClr>
                </a:solidFill>
              </a:defRPr>
            </a:lvl6pPr>
            <a:lvl7pPr marL="2420325" indent="0" algn="ctr">
              <a:buNone/>
              <a:defRPr>
                <a:solidFill>
                  <a:schemeClr val="tx1">
                    <a:tint val="75000"/>
                  </a:schemeClr>
                </a:solidFill>
              </a:defRPr>
            </a:lvl7pPr>
            <a:lvl8pPr marL="2823713" indent="0" algn="ctr">
              <a:buNone/>
              <a:defRPr>
                <a:solidFill>
                  <a:schemeClr val="tx1">
                    <a:tint val="75000"/>
                  </a:schemeClr>
                </a:solidFill>
              </a:defRPr>
            </a:lvl8pPr>
            <a:lvl9pPr marL="3227100" indent="0" algn="ctr">
              <a:buNone/>
              <a:defRPr>
                <a:solidFill>
                  <a:schemeClr val="tx1">
                    <a:tint val="75000"/>
                  </a:schemeClr>
                </a:solidFill>
              </a:defRPr>
            </a:lvl9pPr>
          </a:lstStyle>
          <a:p>
            <a:r>
              <a:rPr lang="en-US" smtClean="0"/>
              <a:t>Speaker Name</a:t>
            </a:r>
            <a:br>
              <a:rPr lang="en-US" smtClean="0"/>
            </a:br>
            <a:r>
              <a:rPr lang="en-US" smtClean="0"/>
              <a:t>Date</a:t>
            </a:r>
          </a:p>
        </p:txBody>
      </p:sp>
      <p:pic>
        <p:nvPicPr>
          <p:cNvPr id="7" name="Picture 6"/>
          <p:cNvPicPr>
            <a:picLocks noChangeAspect="1"/>
          </p:cNvPicPr>
          <p:nvPr/>
        </p:nvPicPr>
        <p:blipFill>
          <a:blip r:embed="rId2" cstate="screen">
            <a:extLst>
              <a:ext uri="{28A0092B-C50C-407E-A947-70E740481C1C}">
                <a14:useLocalDpi xmlns:a14="http://schemas.microsoft.com/office/drawing/2010/main" val="0"/>
              </a:ext>
            </a:extLst>
          </a:blip>
          <a:stretch>
            <a:fillRect/>
          </a:stretch>
        </p:blipFill>
        <p:spPr>
          <a:xfrm>
            <a:off x="417618" y="470410"/>
            <a:ext cx="1150638" cy="280186"/>
          </a:xfrm>
          <a:prstGeom prst="rect">
            <a:avLst/>
          </a:prstGeom>
        </p:spPr>
      </p:pic>
      <p:sp>
        <p:nvSpPr>
          <p:cNvPr id="5" name="Text Placeholder 4"/>
          <p:cNvSpPr>
            <a:spLocks noGrp="1"/>
          </p:cNvSpPr>
          <p:nvPr>
            <p:ph type="body" sz="quarter" idx="10"/>
          </p:nvPr>
        </p:nvSpPr>
        <p:spPr>
          <a:xfrm>
            <a:off x="242316" y="2904861"/>
            <a:ext cx="9946113" cy="1350313"/>
          </a:xfrm>
        </p:spPr>
        <p:txBody>
          <a:bodyPr/>
          <a:lstStyle>
            <a:lvl1pPr marL="0" indent="0">
              <a:lnSpc>
                <a:spcPts val="3706"/>
              </a:lnSpc>
              <a:spcBef>
                <a:spcPts val="0"/>
              </a:spcBef>
              <a:buNone/>
              <a:defRPr sz="3529" b="0">
                <a:solidFill>
                  <a:schemeClr val="bg1"/>
                </a:solidFill>
                <a:latin typeface="+mj-lt"/>
              </a:defRPr>
            </a:lvl1pPr>
            <a:lvl2pPr marL="0" indent="0">
              <a:buNone/>
              <a:defRPr sz="3088" b="0">
                <a:solidFill>
                  <a:schemeClr val="bg1"/>
                </a:solidFill>
                <a:latin typeface="+mj-lt"/>
              </a:defRPr>
            </a:lvl2pPr>
            <a:lvl3pPr marL="0" indent="0">
              <a:buNone/>
              <a:defRPr sz="3088" b="0">
                <a:solidFill>
                  <a:schemeClr val="bg1"/>
                </a:solidFill>
                <a:latin typeface="+mj-lt"/>
              </a:defRPr>
            </a:lvl3pPr>
            <a:lvl4pPr marL="0" indent="0">
              <a:buNone/>
              <a:defRPr sz="3088" b="0">
                <a:solidFill>
                  <a:schemeClr val="bg1"/>
                </a:solidFill>
                <a:latin typeface="+mj-lt"/>
              </a:defRPr>
            </a:lvl4pPr>
            <a:lvl5pPr marL="0" indent="0">
              <a:buNone/>
              <a:defRPr sz="3088" b="0">
                <a:solidFill>
                  <a:schemeClr val="bg1"/>
                </a:solidFill>
                <a:latin typeface="+mj-lt"/>
              </a:defRPr>
            </a:lvl5pPr>
          </a:lstStyle>
          <a:p>
            <a:pPr lvl="0"/>
            <a:r>
              <a:rPr lang="en-US" smtClean="0"/>
              <a:t>Click to edit Master text styles</a:t>
            </a:r>
          </a:p>
        </p:txBody>
      </p:sp>
    </p:spTree>
    <p:extLst>
      <p:ext uri="{BB962C8B-B14F-4D97-AF65-F5344CB8AC3E}">
        <p14:creationId xmlns:p14="http://schemas.microsoft.com/office/powerpoint/2010/main" val="2309063040"/>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itle Slide Part 2">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31"/>
            <a:ext cx="10972800" cy="6853138"/>
          </a:xfrm>
          <a:prstGeom prst="rect">
            <a:avLst/>
          </a:prstGeom>
        </p:spPr>
      </p:pic>
      <p:pic>
        <p:nvPicPr>
          <p:cNvPr id="10" name="Picture 9"/>
          <p:cNvPicPr>
            <a:picLocks noChangeAspect="1"/>
          </p:cNvPicPr>
          <p:nvPr/>
        </p:nvPicPr>
        <p:blipFill>
          <a:blip r:embed="rId3" cstate="screen">
            <a:extLst>
              <a:ext uri="{28A0092B-C50C-407E-A947-70E740481C1C}">
                <a14:useLocalDpi xmlns:a14="http://schemas.microsoft.com/office/drawing/2010/main" val="0"/>
              </a:ext>
            </a:extLst>
          </a:blip>
          <a:stretch>
            <a:fillRect/>
          </a:stretch>
        </p:blipFill>
        <p:spPr>
          <a:xfrm>
            <a:off x="423720" y="470411"/>
            <a:ext cx="1147408" cy="271955"/>
          </a:xfrm>
          <a:prstGeom prst="rect">
            <a:avLst/>
          </a:prstGeom>
        </p:spPr>
      </p:pic>
      <p:sp>
        <p:nvSpPr>
          <p:cNvPr id="11" name="Title 1"/>
          <p:cNvSpPr>
            <a:spLocks noGrp="1"/>
          </p:cNvSpPr>
          <p:nvPr>
            <p:ph type="ctrTitle" hasCustomPrompt="1"/>
          </p:nvPr>
        </p:nvSpPr>
        <p:spPr>
          <a:xfrm>
            <a:off x="242316" y="2100815"/>
            <a:ext cx="6873240" cy="879910"/>
          </a:xfrm>
        </p:spPr>
        <p:txBody>
          <a:bodyPr/>
          <a:lstStyle>
            <a:lvl1pPr>
              <a:defRPr sz="5294" baseline="0">
                <a:solidFill>
                  <a:schemeClr val="tx2"/>
                </a:solidFill>
              </a:defRPr>
            </a:lvl1pPr>
          </a:lstStyle>
          <a:p>
            <a:r>
              <a:rPr lang="en-US" smtClean="0"/>
              <a:t>Lorem ipsum dolor</a:t>
            </a:r>
            <a:endParaRPr lang="en-US"/>
          </a:p>
        </p:txBody>
      </p:sp>
      <p:sp>
        <p:nvSpPr>
          <p:cNvPr id="12" name="Subtitle 2"/>
          <p:cNvSpPr>
            <a:spLocks noGrp="1"/>
          </p:cNvSpPr>
          <p:nvPr>
            <p:ph type="subTitle" idx="1" hasCustomPrompt="1"/>
          </p:nvPr>
        </p:nvSpPr>
        <p:spPr>
          <a:xfrm>
            <a:off x="242371" y="3935863"/>
            <a:ext cx="6912862" cy="607067"/>
          </a:xfrm>
        </p:spPr>
        <p:txBody>
          <a:bodyPr anchor="ctr"/>
          <a:lstStyle>
            <a:lvl1pPr marL="0" indent="0" algn="l">
              <a:lnSpc>
                <a:spcPts val="2294"/>
              </a:lnSpc>
              <a:buNone/>
              <a:defRPr sz="1941">
                <a:solidFill>
                  <a:schemeClr val="tx2"/>
                </a:solidFill>
                <a:latin typeface="+mj-lt"/>
              </a:defRPr>
            </a:lvl1pPr>
            <a:lvl2pPr marL="403388" indent="0" algn="ctr">
              <a:buNone/>
              <a:defRPr>
                <a:solidFill>
                  <a:schemeClr val="tx1">
                    <a:tint val="75000"/>
                  </a:schemeClr>
                </a:solidFill>
              </a:defRPr>
            </a:lvl2pPr>
            <a:lvl3pPr marL="806775" indent="0" algn="ctr">
              <a:buNone/>
              <a:defRPr>
                <a:solidFill>
                  <a:schemeClr val="tx1">
                    <a:tint val="75000"/>
                  </a:schemeClr>
                </a:solidFill>
              </a:defRPr>
            </a:lvl3pPr>
            <a:lvl4pPr marL="1210163" indent="0" algn="ctr">
              <a:buNone/>
              <a:defRPr>
                <a:solidFill>
                  <a:schemeClr val="tx1">
                    <a:tint val="75000"/>
                  </a:schemeClr>
                </a:solidFill>
              </a:defRPr>
            </a:lvl4pPr>
            <a:lvl5pPr marL="1613550" indent="0" algn="ctr">
              <a:buNone/>
              <a:defRPr>
                <a:solidFill>
                  <a:schemeClr val="tx1">
                    <a:tint val="75000"/>
                  </a:schemeClr>
                </a:solidFill>
              </a:defRPr>
            </a:lvl5pPr>
            <a:lvl6pPr marL="2016938" indent="0" algn="ctr">
              <a:buNone/>
              <a:defRPr>
                <a:solidFill>
                  <a:schemeClr val="tx1">
                    <a:tint val="75000"/>
                  </a:schemeClr>
                </a:solidFill>
              </a:defRPr>
            </a:lvl6pPr>
            <a:lvl7pPr marL="2420325" indent="0" algn="ctr">
              <a:buNone/>
              <a:defRPr>
                <a:solidFill>
                  <a:schemeClr val="tx1">
                    <a:tint val="75000"/>
                  </a:schemeClr>
                </a:solidFill>
              </a:defRPr>
            </a:lvl7pPr>
            <a:lvl8pPr marL="2823713" indent="0" algn="ctr">
              <a:buNone/>
              <a:defRPr>
                <a:solidFill>
                  <a:schemeClr val="tx1">
                    <a:tint val="75000"/>
                  </a:schemeClr>
                </a:solidFill>
              </a:defRPr>
            </a:lvl8pPr>
            <a:lvl9pPr marL="3227100" indent="0" algn="ctr">
              <a:buNone/>
              <a:defRPr>
                <a:solidFill>
                  <a:schemeClr val="tx1">
                    <a:tint val="75000"/>
                  </a:schemeClr>
                </a:solidFill>
              </a:defRPr>
            </a:lvl9pPr>
          </a:lstStyle>
          <a:p>
            <a:r>
              <a:rPr lang="en-US" smtClean="0"/>
              <a:t>Speaker Name</a:t>
            </a:r>
            <a:br>
              <a:rPr lang="en-US" smtClean="0"/>
            </a:br>
            <a:r>
              <a:rPr lang="en-US" smtClean="0"/>
              <a:t>Date</a:t>
            </a:r>
          </a:p>
        </p:txBody>
      </p:sp>
      <p:sp>
        <p:nvSpPr>
          <p:cNvPr id="13" name="Text Placeholder 4"/>
          <p:cNvSpPr>
            <a:spLocks noGrp="1"/>
          </p:cNvSpPr>
          <p:nvPr>
            <p:ph type="body" sz="quarter" idx="10"/>
          </p:nvPr>
        </p:nvSpPr>
        <p:spPr>
          <a:xfrm>
            <a:off x="242316" y="3049747"/>
            <a:ext cx="6886466" cy="558508"/>
          </a:xfrm>
        </p:spPr>
        <p:txBody>
          <a:bodyPr anchor="ctr"/>
          <a:lstStyle>
            <a:lvl1pPr marL="0" indent="0">
              <a:lnSpc>
                <a:spcPts val="3088"/>
              </a:lnSpc>
              <a:spcBef>
                <a:spcPts val="0"/>
              </a:spcBef>
              <a:buNone/>
              <a:defRPr sz="2338" b="0">
                <a:solidFill>
                  <a:schemeClr val="tx2"/>
                </a:solidFill>
                <a:latin typeface="+mn-lt"/>
              </a:defRPr>
            </a:lvl1pPr>
            <a:lvl2pPr marL="0" indent="0">
              <a:buNone/>
              <a:defRPr sz="3088" b="0">
                <a:solidFill>
                  <a:schemeClr val="bg1"/>
                </a:solidFill>
                <a:latin typeface="+mj-lt"/>
              </a:defRPr>
            </a:lvl2pPr>
            <a:lvl3pPr marL="0" indent="0">
              <a:buNone/>
              <a:defRPr sz="3088" b="0">
                <a:solidFill>
                  <a:schemeClr val="bg1"/>
                </a:solidFill>
                <a:latin typeface="+mj-lt"/>
              </a:defRPr>
            </a:lvl3pPr>
            <a:lvl4pPr marL="0" indent="0">
              <a:buNone/>
              <a:defRPr sz="3088" b="0">
                <a:solidFill>
                  <a:schemeClr val="bg1"/>
                </a:solidFill>
                <a:latin typeface="+mj-lt"/>
              </a:defRPr>
            </a:lvl4pPr>
            <a:lvl5pPr marL="0" indent="0">
              <a:buNone/>
              <a:defRPr sz="3088" b="0">
                <a:solidFill>
                  <a:schemeClr val="bg1"/>
                </a:solidFill>
                <a:latin typeface="+mj-lt"/>
              </a:defRPr>
            </a:lvl5pPr>
          </a:lstStyle>
          <a:p>
            <a:pPr lvl="0"/>
            <a:r>
              <a:rPr lang="en-US" smtClean="0"/>
              <a:t>Click to edit Master text styles</a:t>
            </a:r>
          </a:p>
        </p:txBody>
      </p:sp>
    </p:spTree>
    <p:extLst>
      <p:ext uri="{BB962C8B-B14F-4D97-AF65-F5344CB8AC3E}">
        <p14:creationId xmlns:p14="http://schemas.microsoft.com/office/powerpoint/2010/main" val="195082399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ue Tile Title">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31"/>
            <a:ext cx="10972800" cy="6853138"/>
          </a:xfrm>
          <a:prstGeom prst="rect">
            <a:avLst/>
          </a:prstGeom>
        </p:spPr>
      </p:pic>
      <p:sp>
        <p:nvSpPr>
          <p:cNvPr id="2" name="Title 1"/>
          <p:cNvSpPr>
            <a:spLocks noGrp="1"/>
          </p:cNvSpPr>
          <p:nvPr>
            <p:ph type="ctrTitle" hasCustomPrompt="1"/>
          </p:nvPr>
        </p:nvSpPr>
        <p:spPr>
          <a:xfrm>
            <a:off x="242315" y="291502"/>
            <a:ext cx="4033912" cy="4474978"/>
          </a:xfrm>
          <a:prstGeom prst="rect">
            <a:avLst/>
          </a:prstGeom>
          <a:solidFill>
            <a:schemeClr val="accent1"/>
          </a:solidFill>
        </p:spPr>
        <p:txBody>
          <a:bodyPr lIns="146304" tIns="91440" rIns="146304" bIns="91440"/>
          <a:lstStyle>
            <a:lvl1pPr algn="l">
              <a:defRPr sz="4059">
                <a:solidFill>
                  <a:schemeClr val="bg1"/>
                </a:solidFill>
              </a:defRPr>
            </a:lvl1pPr>
          </a:lstStyle>
          <a:p>
            <a:r>
              <a:rPr lang="en-US" smtClean="0"/>
              <a:t>Lorem ipsum</a:t>
            </a:r>
            <a:br>
              <a:rPr lang="en-US" smtClean="0"/>
            </a:br>
            <a:r>
              <a:rPr lang="en-US" smtClean="0"/>
              <a:t>dolor amet</a:t>
            </a:r>
            <a:endParaRPr lang="en-US"/>
          </a:p>
        </p:txBody>
      </p:sp>
      <p:sp>
        <p:nvSpPr>
          <p:cNvPr id="9" name="Text Placeholder 8"/>
          <p:cNvSpPr>
            <a:spLocks noGrp="1"/>
          </p:cNvSpPr>
          <p:nvPr>
            <p:ph type="body" sz="quarter" idx="10"/>
          </p:nvPr>
        </p:nvSpPr>
        <p:spPr>
          <a:xfrm>
            <a:off x="242315" y="298851"/>
            <a:ext cx="4033912" cy="4474978"/>
          </a:xfrm>
          <a:solidFill>
            <a:schemeClr val="accent1"/>
          </a:solidFill>
        </p:spPr>
        <p:txBody>
          <a:bodyPr/>
          <a:lstStyle>
            <a:lvl1pPr marL="0" indent="0">
              <a:lnSpc>
                <a:spcPts val="4235"/>
              </a:lnSpc>
              <a:spcBef>
                <a:spcPts val="0"/>
              </a:spcBef>
              <a:buFontTx/>
              <a:buNone/>
              <a:defRPr sz="3794">
                <a:solidFill>
                  <a:schemeClr val="bg1"/>
                </a:solidFill>
              </a:defRPr>
            </a:lvl1pPr>
            <a:lvl2pPr marL="0" indent="0">
              <a:lnSpc>
                <a:spcPts val="2294"/>
              </a:lnSpc>
              <a:spcBef>
                <a:spcPts val="3176"/>
              </a:spcBef>
              <a:spcAft>
                <a:spcPts val="2118"/>
              </a:spcAft>
              <a:buFontTx/>
              <a:buNone/>
              <a:defRPr sz="1765">
                <a:solidFill>
                  <a:schemeClr val="bg1"/>
                </a:solidFill>
              </a:defRPr>
            </a:lvl2pPr>
            <a:lvl3pPr marL="203095" indent="-201694">
              <a:lnSpc>
                <a:spcPts val="2382"/>
              </a:lnSpc>
              <a:spcBef>
                <a:spcPts val="0"/>
              </a:spcBef>
              <a:defRPr sz="1765">
                <a:solidFill>
                  <a:schemeClr val="bg1"/>
                </a:solidFill>
              </a:defRPr>
            </a:lvl3pPr>
            <a:lvl4pPr marL="203095" indent="-201694">
              <a:lnSpc>
                <a:spcPts val="2382"/>
              </a:lnSpc>
              <a:spcBef>
                <a:spcPts val="0"/>
              </a:spcBef>
              <a:defRPr sz="1765">
                <a:solidFill>
                  <a:schemeClr val="bg1"/>
                </a:solidFill>
              </a:defRPr>
            </a:lvl4pPr>
            <a:lvl5pPr marL="203095" indent="-201694">
              <a:lnSpc>
                <a:spcPts val="2382"/>
              </a:lnSpc>
              <a:spcBef>
                <a:spcPts val="0"/>
              </a:spcBef>
              <a:defRPr sz="1765">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7507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Blue Tile Title">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431"/>
            <a:ext cx="10972800" cy="6853138"/>
          </a:xfrm>
          <a:prstGeom prst="rect">
            <a:avLst/>
          </a:prstGeom>
        </p:spPr>
      </p:pic>
    </p:spTree>
    <p:extLst>
      <p:ext uri="{BB962C8B-B14F-4D97-AF65-F5344CB8AC3E}">
        <p14:creationId xmlns:p14="http://schemas.microsoft.com/office/powerpoint/2010/main" val="2338740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70pt Title">
    <p:bg>
      <p:bgRef idx="1001">
        <a:schemeClr val="bg1"/>
      </p:bgRef>
    </p:bg>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42315" y="291069"/>
            <a:ext cx="9681388" cy="1108427"/>
          </a:xfrm>
          <a:prstGeom prst="rect">
            <a:avLst/>
          </a:prstGeom>
        </p:spPr>
        <p:txBody>
          <a:bodyPr lIns="146304" tIns="91440" rIns="146304" bIns="91440">
            <a:noAutofit/>
          </a:bodyPr>
          <a:lstStyle>
            <a:lvl1pPr marL="0" indent="0">
              <a:lnSpc>
                <a:spcPct val="90000"/>
              </a:lnSpc>
              <a:spcBef>
                <a:spcPts val="1059"/>
              </a:spcBef>
              <a:spcAft>
                <a:spcPts val="2118"/>
              </a:spcAft>
              <a:buFontTx/>
              <a:buNone/>
              <a:defRPr lang="en-US" sz="6176" b="0" i="0" kern="1200" spc="0" baseline="0" dirty="0" smtClean="0">
                <a:solidFill>
                  <a:schemeClr val="tx2"/>
                </a:solidFill>
                <a:latin typeface="+mj-lt"/>
                <a:ea typeface="+mn-ea"/>
                <a:cs typeface="+mn-cs"/>
              </a:defRPr>
            </a:lvl1pPr>
          </a:lstStyle>
          <a:p>
            <a:pPr marL="0" marR="0" lvl="0" indent="0" algn="l" defTabSz="822958" rtl="0" eaLnBrk="1" fontAlgn="auto" latinLnBrk="0" hangingPunct="1">
              <a:lnSpc>
                <a:spcPct val="90000"/>
              </a:lnSpc>
              <a:spcBef>
                <a:spcPts val="1059"/>
              </a:spcBef>
              <a:spcAft>
                <a:spcPts val="2118"/>
              </a:spcAft>
              <a:buClrTx/>
              <a:buSzPct val="90000"/>
              <a:buFontTx/>
              <a:buNone/>
              <a:tabLst/>
            </a:pPr>
            <a:r>
              <a:rPr lang="en-US" smtClean="0"/>
              <a:t>Click to edit Master text styles</a:t>
            </a:r>
          </a:p>
        </p:txBody>
      </p:sp>
      <p:sp>
        <p:nvSpPr>
          <p:cNvPr id="2" name="Footer Placeholder 1"/>
          <p:cNvSpPr>
            <a:spLocks noGrp="1"/>
          </p:cNvSpPr>
          <p:nvPr>
            <p:ph type="ftr" sz="quarter" idx="11"/>
          </p:nvPr>
        </p:nvSpPr>
        <p:spPr/>
        <p:txBody>
          <a:bodyPr/>
          <a:lstStyle>
            <a:lvl1pPr>
              <a:defRPr>
                <a:solidFill>
                  <a:schemeClr val="tx2"/>
                </a:solidFill>
              </a:defRPr>
            </a:lvl1pPr>
          </a:lstStyle>
          <a:p>
            <a:r>
              <a:rPr dirty="0" smtClean="0">
                <a:solidFill>
                  <a:srgbClr val="505050"/>
                </a:solidFill>
                <a:latin typeface="Segoe UI"/>
              </a:rPr>
              <a:t>Microsoft Confidential</a:t>
            </a:r>
            <a:endParaRPr dirty="0">
              <a:solidFill>
                <a:srgbClr val="505050"/>
              </a:solidFill>
              <a:latin typeface="Segoe UI"/>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27258FFF-F925-446B-8502-81C933981705}" type="slidenum">
              <a:rPr smtClean="0">
                <a:solidFill>
                  <a:srgbClr val="505050"/>
                </a:solidFill>
                <a:latin typeface="Segoe UI"/>
              </a:rPr>
              <a:pPr/>
              <a:t>‹#›</a:t>
            </a:fld>
            <a:endParaRPr dirty="0">
              <a:solidFill>
                <a:srgbClr val="505050"/>
              </a:solidFill>
              <a:latin typeface="Segoe UI"/>
            </a:endParaRPr>
          </a:p>
        </p:txBody>
      </p:sp>
    </p:spTree>
    <p:extLst>
      <p:ext uri="{BB962C8B-B14F-4D97-AF65-F5344CB8AC3E}">
        <p14:creationId xmlns:p14="http://schemas.microsoft.com/office/powerpoint/2010/main" val="81475070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63pt Title Only">
    <p:bg>
      <p:bgRef idx="1001">
        <a:schemeClr val="bg1"/>
      </p:bgRef>
    </p:bg>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lvl1pPr>
              <a:defRPr>
                <a:solidFill>
                  <a:schemeClr val="tx2"/>
                </a:solidFill>
              </a:defRPr>
            </a:lvl1pPr>
          </a:lstStyle>
          <a:p>
            <a:r>
              <a:rPr dirty="0" smtClean="0">
                <a:solidFill>
                  <a:srgbClr val="505050"/>
                </a:solidFill>
                <a:latin typeface="Segoe UI"/>
              </a:rPr>
              <a:t>Microsoft Confidential</a:t>
            </a:r>
            <a:endParaRPr dirty="0">
              <a:solidFill>
                <a:srgbClr val="505050"/>
              </a:solidFill>
              <a:latin typeface="Segoe UI"/>
            </a:endParaRPr>
          </a:p>
        </p:txBody>
      </p:sp>
      <p:sp>
        <p:nvSpPr>
          <p:cNvPr id="4" name="Slide Number Placeholder 3"/>
          <p:cNvSpPr>
            <a:spLocks noGrp="1"/>
          </p:cNvSpPr>
          <p:nvPr>
            <p:ph type="sldNum" sz="quarter" idx="11"/>
          </p:nvPr>
        </p:nvSpPr>
        <p:spPr/>
        <p:txBody>
          <a:bodyPr/>
          <a:lstStyle>
            <a:lvl1pPr>
              <a:defRPr>
                <a:solidFill>
                  <a:schemeClr val="tx2"/>
                </a:solidFill>
              </a:defRPr>
            </a:lvl1pPr>
          </a:lstStyle>
          <a:p>
            <a:fld id="{27258FFF-F925-446B-8502-81C933981705}" type="slidenum">
              <a:rPr smtClean="0">
                <a:solidFill>
                  <a:srgbClr val="505050"/>
                </a:solidFill>
                <a:latin typeface="Segoe UI"/>
              </a:rPr>
              <a:pPr/>
              <a:t>‹#›</a:t>
            </a:fld>
            <a:endParaRPr dirty="0">
              <a:solidFill>
                <a:srgbClr val="505050"/>
              </a:solidFill>
              <a:latin typeface="Segoe UI"/>
            </a:endParaRPr>
          </a:p>
        </p:txBody>
      </p:sp>
      <p:sp>
        <p:nvSpPr>
          <p:cNvPr id="5" name="Text Placeholder 4"/>
          <p:cNvSpPr>
            <a:spLocks noGrp="1"/>
          </p:cNvSpPr>
          <p:nvPr>
            <p:ph type="body" sz="quarter" idx="12"/>
          </p:nvPr>
        </p:nvSpPr>
        <p:spPr>
          <a:xfrm>
            <a:off x="242315" y="361911"/>
            <a:ext cx="9681388" cy="1004683"/>
          </a:xfrm>
          <a:prstGeom prst="rect">
            <a:avLst/>
          </a:prstGeom>
        </p:spPr>
        <p:txBody>
          <a:bodyPr lIns="146304" tIns="91440" rIns="146304" bIns="91440">
            <a:noAutofit/>
          </a:bodyPr>
          <a:lstStyle>
            <a:lvl1pPr marL="0" indent="0">
              <a:lnSpc>
                <a:spcPct val="90000"/>
              </a:lnSpc>
              <a:spcBef>
                <a:spcPts val="1059"/>
              </a:spcBef>
              <a:spcAft>
                <a:spcPts val="2118"/>
              </a:spcAft>
              <a:buFontTx/>
              <a:buNone/>
              <a:defRPr lang="en-US" sz="5558" b="0" i="0" kern="1200" spc="0" baseline="0" dirty="0" smtClean="0">
                <a:solidFill>
                  <a:schemeClr val="tx2"/>
                </a:solidFill>
                <a:latin typeface="+mj-lt"/>
                <a:ea typeface="+mn-ea"/>
                <a:cs typeface="+mn-cs"/>
              </a:defRPr>
            </a:lvl1pPr>
          </a:lstStyle>
          <a:p>
            <a:pPr marL="0" marR="0" lvl="0" indent="0" algn="l" defTabSz="822958" rtl="0" eaLnBrk="1" fontAlgn="auto" latinLnBrk="0" hangingPunct="1">
              <a:lnSpc>
                <a:spcPct val="90000"/>
              </a:lnSpc>
              <a:spcBef>
                <a:spcPts val="1059"/>
              </a:spcBef>
              <a:spcAft>
                <a:spcPts val="2118"/>
              </a:spcAft>
              <a:buClrTx/>
              <a:buSzPct val="90000"/>
              <a:buFontTx/>
              <a:buNone/>
              <a:tabLst/>
            </a:pPr>
            <a:r>
              <a:rPr lang="en-US" smtClean="0"/>
              <a:t>Click to edit Master text styles</a:t>
            </a:r>
          </a:p>
        </p:txBody>
      </p:sp>
    </p:spTree>
    <p:extLst>
      <p:ext uri="{BB962C8B-B14F-4D97-AF65-F5344CB8AC3E}">
        <p14:creationId xmlns:p14="http://schemas.microsoft.com/office/powerpoint/2010/main" val="176673122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63pt Title + Subtitle">
    <p:bg>
      <p:bgRef idx="1001">
        <a:schemeClr val="bg1"/>
      </p:bgRef>
    </p:bg>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lvl1pPr>
              <a:defRPr>
                <a:solidFill>
                  <a:schemeClr val="tx2"/>
                </a:solidFill>
              </a:defRPr>
            </a:lvl1pPr>
          </a:lstStyle>
          <a:p>
            <a:r>
              <a:rPr dirty="0" smtClean="0">
                <a:solidFill>
                  <a:srgbClr val="505050"/>
                </a:solidFill>
                <a:latin typeface="Segoe UI"/>
              </a:rPr>
              <a:t>Microsoft Confidential</a:t>
            </a:r>
            <a:endParaRPr dirty="0">
              <a:solidFill>
                <a:srgbClr val="505050"/>
              </a:solidFill>
              <a:latin typeface="Segoe UI"/>
            </a:endParaRPr>
          </a:p>
        </p:txBody>
      </p:sp>
      <p:sp>
        <p:nvSpPr>
          <p:cNvPr id="4" name="Slide Number Placeholder 3"/>
          <p:cNvSpPr>
            <a:spLocks noGrp="1"/>
          </p:cNvSpPr>
          <p:nvPr>
            <p:ph type="sldNum" sz="quarter" idx="11"/>
          </p:nvPr>
        </p:nvSpPr>
        <p:spPr/>
        <p:txBody>
          <a:bodyPr/>
          <a:lstStyle>
            <a:lvl1pPr>
              <a:defRPr>
                <a:solidFill>
                  <a:schemeClr val="tx2"/>
                </a:solidFill>
              </a:defRPr>
            </a:lvl1pPr>
          </a:lstStyle>
          <a:p>
            <a:fld id="{27258FFF-F925-446B-8502-81C933981705}" type="slidenum">
              <a:rPr smtClean="0">
                <a:solidFill>
                  <a:srgbClr val="505050"/>
                </a:solidFill>
                <a:latin typeface="Segoe UI"/>
              </a:rPr>
              <a:pPr/>
              <a:t>‹#›</a:t>
            </a:fld>
            <a:endParaRPr dirty="0">
              <a:solidFill>
                <a:srgbClr val="505050"/>
              </a:solidFill>
              <a:latin typeface="Segoe UI"/>
            </a:endParaRPr>
          </a:p>
        </p:txBody>
      </p:sp>
      <p:sp>
        <p:nvSpPr>
          <p:cNvPr id="5" name="Text Placeholder 4"/>
          <p:cNvSpPr>
            <a:spLocks noGrp="1"/>
          </p:cNvSpPr>
          <p:nvPr>
            <p:ph type="body" sz="quarter" idx="12"/>
          </p:nvPr>
        </p:nvSpPr>
        <p:spPr>
          <a:xfrm>
            <a:off x="242315" y="361911"/>
            <a:ext cx="9681388" cy="1004683"/>
          </a:xfrm>
          <a:prstGeom prst="rect">
            <a:avLst/>
          </a:prstGeom>
        </p:spPr>
        <p:txBody>
          <a:bodyPr lIns="146304" tIns="91440" rIns="146304" bIns="91440">
            <a:noAutofit/>
          </a:bodyPr>
          <a:lstStyle>
            <a:lvl1pPr marL="0" indent="0">
              <a:lnSpc>
                <a:spcPct val="90000"/>
              </a:lnSpc>
              <a:spcBef>
                <a:spcPts val="1059"/>
              </a:spcBef>
              <a:spcAft>
                <a:spcPts val="2118"/>
              </a:spcAft>
              <a:buFontTx/>
              <a:buNone/>
              <a:defRPr lang="en-US" sz="5558" b="0" i="0" kern="1200" spc="0" baseline="0" dirty="0" smtClean="0">
                <a:solidFill>
                  <a:schemeClr val="tx2"/>
                </a:solidFill>
                <a:latin typeface="+mj-lt"/>
                <a:ea typeface="+mn-ea"/>
                <a:cs typeface="+mn-cs"/>
              </a:defRPr>
            </a:lvl1pPr>
          </a:lstStyle>
          <a:p>
            <a:pPr marL="0" marR="0" lvl="0" indent="0" algn="l" defTabSz="822958" rtl="0" eaLnBrk="1" fontAlgn="auto" latinLnBrk="0" hangingPunct="1">
              <a:lnSpc>
                <a:spcPct val="90000"/>
              </a:lnSpc>
              <a:spcBef>
                <a:spcPts val="1059"/>
              </a:spcBef>
              <a:spcAft>
                <a:spcPts val="2118"/>
              </a:spcAft>
              <a:buClrTx/>
              <a:buSzPct val="90000"/>
              <a:buFontTx/>
              <a:buNone/>
              <a:tabLst/>
            </a:pPr>
            <a:r>
              <a:rPr lang="en-US" smtClean="0"/>
              <a:t>Click to edit Master text styles</a:t>
            </a:r>
          </a:p>
        </p:txBody>
      </p:sp>
      <p:sp>
        <p:nvSpPr>
          <p:cNvPr id="6" name="Text Placeholder 5"/>
          <p:cNvSpPr>
            <a:spLocks noGrp="1"/>
          </p:cNvSpPr>
          <p:nvPr>
            <p:ph type="body" sz="quarter" idx="13"/>
          </p:nvPr>
        </p:nvSpPr>
        <p:spPr>
          <a:xfrm>
            <a:off x="242316" y="1117577"/>
            <a:ext cx="9734613" cy="803161"/>
          </a:xfrm>
          <a:prstGeom prst="rect">
            <a:avLst/>
          </a:prstGeom>
        </p:spPr>
        <p:txBody>
          <a:bodyPr lIns="192024" anchor="ctr"/>
          <a:lstStyle>
            <a:lvl1pPr marL="0" indent="0">
              <a:buNone/>
              <a:defRPr lang="en-US" sz="2797" kern="1200" smtClean="0">
                <a:solidFill>
                  <a:schemeClr val="tx2"/>
                </a:solidFill>
                <a:latin typeface="+mj-lt"/>
                <a:ea typeface="+mn-ea"/>
                <a:cs typeface="+mn-cs"/>
              </a:defRPr>
            </a:lvl1pPr>
            <a:lvl2pPr marL="0" indent="0">
              <a:buNone/>
              <a:defRPr lang="en-US" sz="2797" kern="1200" smtClean="0">
                <a:solidFill>
                  <a:schemeClr val="bg1"/>
                </a:solidFill>
                <a:latin typeface="+mj-lt"/>
                <a:ea typeface="+mn-ea"/>
                <a:cs typeface="+mn-cs"/>
              </a:defRPr>
            </a:lvl2pPr>
            <a:lvl3pPr marL="0" indent="0">
              <a:buNone/>
              <a:defRPr lang="en-US" sz="2797" kern="1200" smtClean="0">
                <a:solidFill>
                  <a:schemeClr val="bg1"/>
                </a:solidFill>
                <a:latin typeface="+mj-lt"/>
                <a:ea typeface="+mn-ea"/>
                <a:cs typeface="+mn-cs"/>
              </a:defRPr>
            </a:lvl3pPr>
            <a:lvl4pPr marL="0" indent="0">
              <a:buNone/>
              <a:defRPr lang="en-US" sz="2797" kern="1200" smtClean="0">
                <a:solidFill>
                  <a:schemeClr val="bg1"/>
                </a:solidFill>
                <a:latin typeface="+mj-lt"/>
                <a:ea typeface="+mn-ea"/>
                <a:cs typeface="+mn-cs"/>
              </a:defRPr>
            </a:lvl4pPr>
            <a:lvl5pPr marL="0" indent="0">
              <a:buNone/>
              <a:defRPr lang="en-US" sz="2797" kern="1200">
                <a:solidFill>
                  <a:schemeClr val="bg1"/>
                </a:solidFill>
                <a:latin typeface="+mj-lt"/>
                <a:ea typeface="+mn-ea"/>
                <a:cs typeface="+mn-cs"/>
              </a:defRPr>
            </a:lvl5pPr>
          </a:lstStyle>
          <a:p>
            <a:pPr lvl="0"/>
            <a:r>
              <a:rPr lang="en-US" smtClean="0"/>
              <a:t>Click to edit Master text styles</a:t>
            </a:r>
          </a:p>
        </p:txBody>
      </p:sp>
    </p:spTree>
    <p:extLst>
      <p:ext uri="{BB962C8B-B14F-4D97-AF65-F5344CB8AC3E}">
        <p14:creationId xmlns:p14="http://schemas.microsoft.com/office/powerpoint/2010/main" val="157642232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63pt Title w/photo">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0"/>
            <a:ext cx="10972800" cy="6858000"/>
          </a:xfrm>
        </p:spPr>
        <p:txBody>
          <a:bodyPr anchor="ctr"/>
          <a:lstStyle>
            <a:lvl1pPr marL="0" indent="0">
              <a:buNone/>
              <a:defRPr baseline="0"/>
            </a:lvl1pPr>
          </a:lstStyle>
          <a:p>
            <a:r>
              <a:rPr lang="en-US" dirty="0" smtClean="0"/>
              <a:t>click icon to insert photo</a:t>
            </a:r>
            <a:endParaRPr lang="en-US" dirty="0"/>
          </a:p>
        </p:txBody>
      </p:sp>
      <p:sp>
        <p:nvSpPr>
          <p:cNvPr id="7" name="Text Placeholder 4"/>
          <p:cNvSpPr>
            <a:spLocks noGrp="1"/>
          </p:cNvSpPr>
          <p:nvPr>
            <p:ph type="body" sz="quarter" idx="12"/>
          </p:nvPr>
        </p:nvSpPr>
        <p:spPr>
          <a:xfrm>
            <a:off x="242315" y="291069"/>
            <a:ext cx="9681388" cy="1108427"/>
          </a:xfrm>
          <a:prstGeom prst="rect">
            <a:avLst/>
          </a:prstGeom>
        </p:spPr>
        <p:txBody>
          <a:bodyPr lIns="146304" tIns="91440" rIns="146304" bIns="91440">
            <a:noAutofit/>
          </a:bodyPr>
          <a:lstStyle>
            <a:lvl1pPr marL="0" indent="0">
              <a:lnSpc>
                <a:spcPts val="5735"/>
              </a:lnSpc>
              <a:spcBef>
                <a:spcPts val="0"/>
              </a:spcBef>
              <a:spcAft>
                <a:spcPts val="0"/>
              </a:spcAft>
              <a:buFontTx/>
              <a:buNone/>
              <a:defRPr lang="en-US" sz="5558" b="0" i="0" kern="1200" spc="0" baseline="0" dirty="0" smtClean="0">
                <a:solidFill>
                  <a:schemeClr val="bg1"/>
                </a:solidFill>
                <a:latin typeface="+mj-lt"/>
                <a:ea typeface="+mn-ea"/>
                <a:cs typeface="+mn-cs"/>
              </a:defRPr>
            </a:lvl1pPr>
          </a:lstStyle>
          <a:p>
            <a:pPr marL="0" marR="0" lvl="0" indent="0" algn="l" defTabSz="822958" rtl="0" eaLnBrk="1" fontAlgn="auto" latinLnBrk="0" hangingPunct="1">
              <a:lnSpc>
                <a:spcPct val="90000"/>
              </a:lnSpc>
              <a:spcBef>
                <a:spcPts val="1059"/>
              </a:spcBef>
              <a:spcAft>
                <a:spcPts val="2118"/>
              </a:spcAft>
              <a:buClrTx/>
              <a:buSzPct val="90000"/>
              <a:buFontTx/>
              <a:buNone/>
              <a:tabLst/>
            </a:pPr>
            <a:r>
              <a:rPr lang="en-US" smtClean="0"/>
              <a:t>Click to edit Master text styles</a:t>
            </a:r>
          </a:p>
        </p:txBody>
      </p:sp>
    </p:spTree>
    <p:extLst>
      <p:ext uri="{BB962C8B-B14F-4D97-AF65-F5344CB8AC3E}">
        <p14:creationId xmlns:p14="http://schemas.microsoft.com/office/powerpoint/2010/main" val="2884633990"/>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70pt Title w/photo">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0"/>
            <a:ext cx="10972800" cy="6858000"/>
          </a:xfrm>
        </p:spPr>
        <p:txBody>
          <a:bodyPr anchor="ctr"/>
          <a:lstStyle>
            <a:lvl1pPr marL="0" indent="0">
              <a:buNone/>
              <a:defRPr baseline="0"/>
            </a:lvl1pPr>
          </a:lstStyle>
          <a:p>
            <a:r>
              <a:rPr lang="en-US" dirty="0" smtClean="0"/>
              <a:t>click icon to insert photo</a:t>
            </a:r>
            <a:endParaRPr lang="en-US" dirty="0"/>
          </a:p>
        </p:txBody>
      </p:sp>
      <p:sp>
        <p:nvSpPr>
          <p:cNvPr id="7" name="Text Placeholder 4"/>
          <p:cNvSpPr>
            <a:spLocks noGrp="1"/>
          </p:cNvSpPr>
          <p:nvPr>
            <p:ph type="body" sz="quarter" idx="12"/>
          </p:nvPr>
        </p:nvSpPr>
        <p:spPr>
          <a:xfrm>
            <a:off x="242315" y="291069"/>
            <a:ext cx="9681388" cy="1108427"/>
          </a:xfrm>
          <a:prstGeom prst="rect">
            <a:avLst/>
          </a:prstGeom>
        </p:spPr>
        <p:txBody>
          <a:bodyPr lIns="146304" tIns="91440" rIns="146304" bIns="91440">
            <a:noAutofit/>
          </a:bodyPr>
          <a:lstStyle>
            <a:lvl1pPr marL="0" indent="0">
              <a:lnSpc>
                <a:spcPct val="90000"/>
              </a:lnSpc>
              <a:spcBef>
                <a:spcPts val="1059"/>
              </a:spcBef>
              <a:spcAft>
                <a:spcPts val="2118"/>
              </a:spcAft>
              <a:buFontTx/>
              <a:buNone/>
              <a:defRPr lang="en-US" sz="6176" b="0" i="0" kern="1200" spc="0" baseline="0" dirty="0" smtClean="0">
                <a:solidFill>
                  <a:schemeClr val="bg1"/>
                </a:solidFill>
                <a:latin typeface="+mj-lt"/>
                <a:ea typeface="+mn-ea"/>
                <a:cs typeface="+mn-cs"/>
              </a:defRPr>
            </a:lvl1pPr>
          </a:lstStyle>
          <a:p>
            <a:pPr marL="0" marR="0" lvl="0" indent="0" algn="l" defTabSz="822958" rtl="0" eaLnBrk="1" fontAlgn="auto" latinLnBrk="0" hangingPunct="1">
              <a:lnSpc>
                <a:spcPct val="90000"/>
              </a:lnSpc>
              <a:spcBef>
                <a:spcPts val="1059"/>
              </a:spcBef>
              <a:spcAft>
                <a:spcPts val="2118"/>
              </a:spcAft>
              <a:buClrTx/>
              <a:buSzPct val="90000"/>
              <a:buFontTx/>
              <a:buNone/>
              <a:tabLst/>
            </a:pPr>
            <a:r>
              <a:rPr lang="en-US" smtClean="0"/>
              <a:t>Click to edit Master text styles</a:t>
            </a:r>
          </a:p>
        </p:txBody>
      </p:sp>
    </p:spTree>
    <p:extLst>
      <p:ext uri="{BB962C8B-B14F-4D97-AF65-F5344CB8AC3E}">
        <p14:creationId xmlns:p14="http://schemas.microsoft.com/office/powerpoint/2010/main" val="1531711126"/>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Content Placeholder 2"/>
          <p:cNvSpPr>
            <a:spLocks noGrp="1"/>
          </p:cNvSpPr>
          <p:nvPr>
            <p:ph idx="1"/>
          </p:nvPr>
        </p:nvSpPr>
        <p:spPr>
          <a:xfrm>
            <a:off x="467323" y="1580400"/>
            <a:ext cx="10036726" cy="2548390"/>
          </a:xfrm>
        </p:spPr>
        <p:txBody>
          <a:bodyPr/>
          <a:lstStyle>
            <a:lvl1pPr marL="460375" indent="-460375">
              <a:lnSpc>
                <a:spcPct val="100000"/>
              </a:lnSpc>
              <a:buClr>
                <a:srgbClr val="700F1E"/>
              </a:buClr>
              <a:buSzPct val="107000"/>
              <a:buFont typeface="Lucida Grande"/>
              <a:buChar char="○"/>
              <a:defRPr/>
            </a:lvl1pPr>
            <a:lvl2pPr marL="855663" indent="-395288">
              <a:lnSpc>
                <a:spcPct val="100000"/>
              </a:lnSpc>
              <a:buClr>
                <a:srgbClr val="700F1E"/>
              </a:buClr>
              <a:buSzPct val="107000"/>
              <a:buFont typeface="Lucida Grande"/>
              <a:buChar char="○"/>
              <a:defRPr/>
            </a:lvl2pPr>
            <a:lvl3pPr marL="1258888" indent="-403225">
              <a:lnSpc>
                <a:spcPct val="100000"/>
              </a:lnSpc>
              <a:buClr>
                <a:srgbClr val="700F1E"/>
              </a:buClr>
              <a:buSzPct val="107000"/>
              <a:buFont typeface="Lucida Grande"/>
              <a:buChar char="○"/>
              <a:defRPr/>
            </a:lvl3pPr>
            <a:lvl4pPr marL="1604963" indent="-346075">
              <a:lnSpc>
                <a:spcPct val="100000"/>
              </a:lnSpc>
              <a:buClr>
                <a:srgbClr val="700F1E"/>
              </a:buClr>
              <a:buSzPct val="107000"/>
              <a:buFont typeface="Lucida Grande"/>
              <a:buChar char="○"/>
              <a:defRPr/>
            </a:lvl4pPr>
            <a:lvl5pPr marL="1941513" indent="-336550">
              <a:lnSpc>
                <a:spcPct val="100000"/>
              </a:lnSpc>
              <a:buClr>
                <a:srgbClr val="700F1E"/>
              </a:buClr>
              <a:buSzPct val="107000"/>
              <a:buFont typeface="Lucida Grande"/>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03128755"/>
      </p:ext>
    </p:extLst>
  </p:cSld>
  <p:clrMapOvr>
    <a:masterClrMapping/>
  </p:clrMapOvr>
  <p:transition>
    <p:fade/>
  </p:transition>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lank">
    <p:bg>
      <p:bgRef idx="1001">
        <a:schemeClr val="bg1"/>
      </p:bgRef>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solidFill>
                  <a:schemeClr val="tx1"/>
                </a:solidFill>
              </a:defRPr>
            </a:lvl1pPr>
          </a:lstStyle>
          <a:p>
            <a:r>
              <a:rPr dirty="0" smtClean="0">
                <a:solidFill>
                  <a:srgbClr val="000000"/>
                </a:solidFill>
                <a:latin typeface="Segoe UI"/>
              </a:rPr>
              <a:t>Microsoft Confidential</a:t>
            </a:r>
            <a:endParaRPr dirty="0">
              <a:solidFill>
                <a:srgbClr val="000000"/>
              </a:solidFill>
              <a:latin typeface="Segoe UI"/>
            </a:endParaRPr>
          </a:p>
        </p:txBody>
      </p:sp>
      <p:sp>
        <p:nvSpPr>
          <p:cNvPr id="3" name="Slide Number Placeholder 2"/>
          <p:cNvSpPr>
            <a:spLocks noGrp="1"/>
          </p:cNvSpPr>
          <p:nvPr>
            <p:ph type="sldNum" sz="quarter" idx="11"/>
          </p:nvPr>
        </p:nvSpPr>
        <p:spPr/>
        <p:txBody>
          <a:bodyPr/>
          <a:lstStyle>
            <a:lvl1pPr>
              <a:defRPr>
                <a:solidFill>
                  <a:schemeClr val="tx1"/>
                </a:solidFill>
              </a:defRPr>
            </a:lvl1pPr>
          </a:lstStyle>
          <a:p>
            <a:fld id="{27258FFF-F925-446B-8502-81C933981705}" type="slidenum">
              <a:rPr smtClean="0">
                <a:solidFill>
                  <a:srgbClr val="000000"/>
                </a:solidFill>
                <a:latin typeface="Segoe UI"/>
              </a:rPr>
              <a:pPr/>
              <a:t>‹#›</a:t>
            </a:fld>
            <a:endParaRPr dirty="0">
              <a:solidFill>
                <a:srgbClr val="000000"/>
              </a:solidFill>
              <a:latin typeface="Segoe UI"/>
            </a:endParaRPr>
          </a:p>
        </p:txBody>
      </p:sp>
    </p:spTree>
    <p:extLst>
      <p:ext uri="{BB962C8B-B14F-4D97-AF65-F5344CB8AC3E}">
        <p14:creationId xmlns:p14="http://schemas.microsoft.com/office/powerpoint/2010/main" val="410442520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084752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cSld name="Title &amp; Content, 2-color,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467327" y="1447799"/>
            <a:ext cx="10036725" cy="1975926"/>
          </a:xfrm>
          <a:prstGeom prst="rect">
            <a:avLst/>
          </a:prstGeom>
        </p:spPr>
        <p:txBody>
          <a:bodyPr/>
          <a:lstStyle>
            <a:lvl1pPr marL="0" indent="0">
              <a:spcBef>
                <a:spcPts val="2159"/>
              </a:spcBef>
              <a:buNone/>
              <a:defRPr sz="3599">
                <a:gradFill>
                  <a:gsLst>
                    <a:gs pos="100000">
                      <a:schemeClr val="tx2"/>
                    </a:gs>
                    <a:gs pos="0">
                      <a:schemeClr val="tx2"/>
                    </a:gs>
                  </a:gsLst>
                  <a:lin ang="5400000" scaled="0"/>
                </a:gradFill>
                <a:latin typeface="+mj-lt"/>
              </a:defRPr>
            </a:lvl1pPr>
            <a:lvl2pPr marL="0" indent="0">
              <a:buNone/>
              <a:defRPr sz="1799">
                <a:gradFill>
                  <a:gsLst>
                    <a:gs pos="100000">
                      <a:schemeClr val="bg2"/>
                    </a:gs>
                    <a:gs pos="6000">
                      <a:schemeClr val="bg2"/>
                    </a:gs>
                  </a:gsLst>
                  <a:lin ang="5400000" scaled="0"/>
                </a:gradFill>
              </a:defRPr>
            </a:lvl2pPr>
            <a:lvl3pPr marL="208502" indent="0">
              <a:buNone/>
              <a:defRPr sz="1799">
                <a:gradFill>
                  <a:gsLst>
                    <a:gs pos="100000">
                      <a:schemeClr val="bg2"/>
                    </a:gs>
                    <a:gs pos="6000">
                      <a:schemeClr val="bg2"/>
                    </a:gs>
                  </a:gsLst>
                  <a:lin ang="5400000" scaled="0"/>
                </a:gradFill>
              </a:defRPr>
            </a:lvl3pPr>
            <a:lvl4pPr marL="411292" indent="0">
              <a:buNone/>
              <a:defRPr sz="1799">
                <a:gradFill>
                  <a:gsLst>
                    <a:gs pos="100000">
                      <a:schemeClr val="bg2"/>
                    </a:gs>
                    <a:gs pos="6000">
                      <a:schemeClr val="bg2"/>
                    </a:gs>
                  </a:gsLst>
                  <a:lin ang="5400000" scaled="0"/>
                </a:gradFill>
              </a:defRPr>
            </a:lvl4pPr>
            <a:lvl5pPr marL="624078" indent="0">
              <a:buNone/>
              <a:defRPr sz="1799">
                <a:gradFill>
                  <a:gsLst>
                    <a:gs pos="100000">
                      <a:schemeClr val="bg2"/>
                    </a:gs>
                    <a:gs pos="600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Slide Number Placeholder 9"/>
          <p:cNvSpPr>
            <a:spLocks noGrp="1"/>
          </p:cNvSpPr>
          <p:nvPr>
            <p:ph type="sldNum" sz="quarter" idx="12"/>
          </p:nvPr>
        </p:nvSpPr>
        <p:spPr>
          <a:xfrm>
            <a:off x="468753" y="6399557"/>
            <a:ext cx="504749" cy="219456"/>
          </a:xfrm>
          <a:prstGeom prst="rect">
            <a:avLst/>
          </a:prstGeom>
        </p:spPr>
        <p:txBody>
          <a:bodyPr lIns="121899" tIns="60949" rIns="121899" bIns="60949" anchor="ctr"/>
          <a:lstStyle>
            <a:lvl1pPr algn="l">
              <a:defRPr sz="1440">
                <a:gradFill>
                  <a:gsLst>
                    <a:gs pos="100000">
                      <a:schemeClr val="bg2"/>
                    </a:gs>
                    <a:gs pos="0">
                      <a:schemeClr val="bg2"/>
                    </a:gs>
                  </a:gsLst>
                  <a:lin ang="5400000" scaled="0"/>
                </a:gradFill>
              </a:defRPr>
            </a:lvl1pPr>
          </a:lstStyle>
          <a:p>
            <a:fld id="{10611415-D500-4246-8BFF-B4C87C610E19}" type="slidenum">
              <a:rPr smtClean="0">
                <a:gradFill>
                  <a:gsLst>
                    <a:gs pos="100000">
                      <a:srgbClr val="D2D2D2"/>
                    </a:gs>
                    <a:gs pos="0">
                      <a:srgbClr val="D2D2D2"/>
                    </a:gs>
                  </a:gsLst>
                  <a:lin ang="5400000" scaled="0"/>
                </a:gradFill>
                <a:latin typeface="Segoe UI"/>
              </a:rPr>
              <a:pPr/>
              <a:t>‹#›</a:t>
            </a:fld>
            <a:endParaRPr>
              <a:gradFill>
                <a:gsLst>
                  <a:gs pos="100000">
                    <a:srgbClr val="D2D2D2"/>
                  </a:gs>
                  <a:gs pos="0">
                    <a:srgbClr val="D2D2D2"/>
                  </a:gs>
                </a:gsLst>
                <a:lin ang="5400000" scaled="0"/>
              </a:gradFill>
              <a:latin typeface="Segoe UI"/>
            </a:endParaRPr>
          </a:p>
        </p:txBody>
      </p:sp>
    </p:spTree>
    <p:extLst>
      <p:ext uri="{BB962C8B-B14F-4D97-AF65-F5344CB8AC3E}">
        <p14:creationId xmlns:p14="http://schemas.microsoft.com/office/powerpoint/2010/main" val="1656709991"/>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cSld name="Title Only">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242035" y="286381"/>
            <a:ext cx="10488170" cy="927940"/>
          </a:xfrm>
          <a:prstGeom prst="rect">
            <a:avLst/>
          </a:prstGeom>
        </p:spPr>
        <p:txBody>
          <a:bodyPr lIns="146304" tIns="91440" rIns="146304" bIns="91440"/>
          <a:lstStyle>
            <a:lvl1pPr algn="l">
              <a:defRPr sz="4588">
                <a:solidFill>
                  <a:schemeClr val="tx2"/>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304854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73196" y="1905002"/>
            <a:ext cx="9220696"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73194" y="4343402"/>
            <a:ext cx="9220697" cy="463255"/>
          </a:xfrm>
        </p:spPr>
        <p:txBody>
          <a:bodyPr>
            <a:noAutofit/>
          </a:bodyPr>
          <a:lstStyle>
            <a:lvl1pPr marL="0" indent="0" algn="l">
              <a:lnSpc>
                <a:spcPct val="90000"/>
              </a:lnSpc>
              <a:spcBef>
                <a:spcPts val="0"/>
              </a:spcBef>
              <a:buNone/>
              <a:defRPr>
                <a:solidFill>
                  <a:srgbClr val="333333"/>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529578672"/>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smtClean="0"/>
              <a:t>Click to edit Master title style</a:t>
            </a:r>
            <a:endParaRPr lang="en-US" dirty="0"/>
          </a:p>
        </p:txBody>
      </p:sp>
      <p:sp>
        <p:nvSpPr>
          <p:cNvPr id="3" name="Content Placeholder 2"/>
          <p:cNvSpPr>
            <a:spLocks noGrp="1"/>
          </p:cNvSpPr>
          <p:nvPr>
            <p:ph idx="1"/>
          </p:nvPr>
        </p:nvSpPr>
        <p:spPr>
          <a:xfrm>
            <a:off x="467323" y="1580400"/>
            <a:ext cx="10036726" cy="2548390"/>
          </a:xfrm>
        </p:spPr>
        <p:txBody>
          <a:bodyPr/>
          <a:lstStyle>
            <a:lvl1pPr marL="460375" indent="-460375">
              <a:lnSpc>
                <a:spcPct val="100000"/>
              </a:lnSpc>
              <a:buClr>
                <a:srgbClr val="700F1E"/>
              </a:buClr>
              <a:buSzPct val="107000"/>
              <a:buFont typeface="Lucida Grande"/>
              <a:buChar char="○"/>
              <a:defRPr/>
            </a:lvl1pPr>
            <a:lvl2pPr marL="855663" indent="-395288">
              <a:lnSpc>
                <a:spcPct val="100000"/>
              </a:lnSpc>
              <a:buClr>
                <a:srgbClr val="700F1E"/>
              </a:buClr>
              <a:buSzPct val="107000"/>
              <a:buFont typeface="Lucida Grande"/>
              <a:buChar char="○"/>
              <a:defRPr/>
            </a:lvl2pPr>
            <a:lvl3pPr marL="1258888" indent="-403225">
              <a:lnSpc>
                <a:spcPct val="100000"/>
              </a:lnSpc>
              <a:buClr>
                <a:srgbClr val="700F1E"/>
              </a:buClr>
              <a:buSzPct val="107000"/>
              <a:buFont typeface="Lucida Grande"/>
              <a:buChar char="○"/>
              <a:defRPr/>
            </a:lvl3pPr>
            <a:lvl4pPr marL="1604963" indent="-346075">
              <a:lnSpc>
                <a:spcPct val="100000"/>
              </a:lnSpc>
              <a:buClr>
                <a:srgbClr val="700F1E"/>
              </a:buClr>
              <a:buSzPct val="107000"/>
              <a:buFont typeface="Lucida Grande"/>
              <a:buChar char="○"/>
              <a:defRPr/>
            </a:lvl4pPr>
            <a:lvl5pPr marL="1941513" indent="-336550">
              <a:lnSpc>
                <a:spcPct val="100000"/>
              </a:lnSpc>
              <a:buClr>
                <a:srgbClr val="700F1E"/>
              </a:buClr>
              <a:buSzPct val="107000"/>
              <a:buFont typeface="Lucida Grande"/>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93211242"/>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7323" y="1447800"/>
            <a:ext cx="4939046" cy="2733569"/>
          </a:xfrm>
        </p:spPr>
        <p:txBody>
          <a:bodyPr/>
          <a:lstStyle>
            <a:lvl1pPr marL="339976" indent="-339976">
              <a:lnSpc>
                <a:spcPct val="100000"/>
              </a:lnSpc>
              <a:spcBef>
                <a:spcPts val="649"/>
              </a:spcBef>
              <a:buClr>
                <a:srgbClr val="700F1E"/>
              </a:buClr>
              <a:buSzPct val="107000"/>
              <a:buFont typeface="Lucida Grande"/>
              <a:buChar char="○"/>
              <a:defRPr sz="3200"/>
            </a:lvl1pPr>
            <a:lvl2pPr marL="673338" indent="-325424">
              <a:lnSpc>
                <a:spcPct val="100000"/>
              </a:lnSpc>
              <a:spcBef>
                <a:spcPts val="649"/>
              </a:spcBef>
              <a:buClr>
                <a:srgbClr val="700F1E"/>
              </a:buClr>
              <a:buSzPct val="107000"/>
              <a:buFont typeface="Lucida Grande"/>
              <a:buChar char="○"/>
              <a:defRPr sz="2800"/>
            </a:lvl2pPr>
            <a:lvl3pPr marL="953785" indent="-288384">
              <a:lnSpc>
                <a:spcPct val="100000"/>
              </a:lnSpc>
              <a:spcBef>
                <a:spcPts val="649"/>
              </a:spcBef>
              <a:buClr>
                <a:srgbClr val="700F1E"/>
              </a:buClr>
              <a:buSzPct val="107000"/>
              <a:buFont typeface="Lucida Grande"/>
              <a:buChar char="○"/>
              <a:defRPr sz="2400"/>
            </a:lvl3pPr>
            <a:lvl4pPr marL="1227618" indent="-273833">
              <a:lnSpc>
                <a:spcPct val="100000"/>
              </a:lnSpc>
              <a:spcBef>
                <a:spcPts val="649"/>
              </a:spcBef>
              <a:buClr>
                <a:srgbClr val="700F1E"/>
              </a:buClr>
              <a:buSzPct val="107000"/>
              <a:buFont typeface="Lucida Grande"/>
              <a:buChar char="○"/>
              <a:defRPr sz="2000"/>
            </a:lvl4pPr>
            <a:lvl5pPr marL="1516002" indent="-280447">
              <a:lnSpc>
                <a:spcPct val="100000"/>
              </a:lnSpc>
              <a:spcBef>
                <a:spcPts val="649"/>
              </a:spcBef>
              <a:buClr>
                <a:srgbClr val="700F1E"/>
              </a:buClr>
              <a:buSzPct val="107000"/>
              <a:buFont typeface="Lucida Grande"/>
              <a:buChar cha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565001" y="1447800"/>
            <a:ext cx="4939046" cy="2733569"/>
          </a:xfrm>
        </p:spPr>
        <p:txBody>
          <a:bodyPr/>
          <a:lstStyle>
            <a:lvl1pPr marL="347914" indent="-347914">
              <a:lnSpc>
                <a:spcPct val="100000"/>
              </a:lnSpc>
              <a:spcBef>
                <a:spcPts val="649"/>
              </a:spcBef>
              <a:buClr>
                <a:srgbClr val="700F1E"/>
              </a:buClr>
              <a:buSzPct val="107000"/>
              <a:buFont typeface="Lucida Grande"/>
              <a:buChar char="○"/>
              <a:defRPr sz="3200"/>
            </a:lvl1pPr>
            <a:lvl2pPr marL="673338" indent="-339976">
              <a:lnSpc>
                <a:spcPct val="100000"/>
              </a:lnSpc>
              <a:spcBef>
                <a:spcPts val="649"/>
              </a:spcBef>
              <a:buClr>
                <a:srgbClr val="700F1E"/>
              </a:buClr>
              <a:buSzPct val="107000"/>
              <a:buFont typeface="Lucida Grande"/>
              <a:buChar char="○"/>
              <a:defRPr sz="2800"/>
            </a:lvl2pPr>
            <a:lvl3pPr marL="961722" indent="-302936">
              <a:lnSpc>
                <a:spcPct val="100000"/>
              </a:lnSpc>
              <a:spcBef>
                <a:spcPts val="649"/>
              </a:spcBef>
              <a:buClr>
                <a:srgbClr val="700F1E"/>
              </a:buClr>
              <a:buSzPct val="107000"/>
              <a:buFont typeface="Lucida Grande"/>
              <a:buChar char="○"/>
              <a:defRPr sz="2400"/>
            </a:lvl3pPr>
            <a:lvl4pPr marL="1227618" indent="-265896">
              <a:lnSpc>
                <a:spcPct val="100000"/>
              </a:lnSpc>
              <a:spcBef>
                <a:spcPts val="649"/>
              </a:spcBef>
              <a:buClr>
                <a:srgbClr val="700F1E"/>
              </a:buClr>
              <a:buSzPct val="107000"/>
              <a:buFont typeface="Lucida Grande"/>
              <a:buChar char="○"/>
              <a:defRPr sz="2000"/>
            </a:lvl4pPr>
            <a:lvl5pPr marL="1516002" indent="-273833">
              <a:lnSpc>
                <a:spcPct val="100000"/>
              </a:lnSpc>
              <a:spcBef>
                <a:spcPts val="649"/>
              </a:spcBef>
              <a:buClr>
                <a:srgbClr val="700F1E"/>
              </a:buClr>
              <a:buSzPct val="107000"/>
              <a:buFont typeface="Lucida Grande"/>
              <a:buChar cha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64335160"/>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872491" y="1447800"/>
            <a:ext cx="8446770" cy="507831"/>
          </a:xfrm>
        </p:spPr>
        <p:txBody>
          <a:bodyPr anchor="t" anchorCtr="0">
            <a:spAutoFit/>
          </a:bodyPr>
          <a:lstStyle>
            <a:lvl1pPr>
              <a:lnSpc>
                <a:spcPct val="90000"/>
              </a:lnSpc>
              <a:defRPr sz="3600"/>
            </a:lvl1pPr>
          </a:lstStyle>
          <a:p>
            <a:r>
              <a:rPr lang="en-US" smtClean="0"/>
              <a:t>Click to edit Master title style</a:t>
            </a:r>
            <a:endParaRPr lang="en-US" dirty="0"/>
          </a:p>
        </p:txBody>
      </p:sp>
      <p:sp>
        <p:nvSpPr>
          <p:cNvPr id="3" name="Subtitle 2"/>
          <p:cNvSpPr>
            <a:spLocks noGrp="1"/>
          </p:cNvSpPr>
          <p:nvPr>
            <p:ph type="subTitle" idx="1" hasCustomPrompt="1"/>
          </p:nvPr>
        </p:nvSpPr>
        <p:spPr>
          <a:xfrm>
            <a:off x="872492" y="1853045"/>
            <a:ext cx="8446770" cy="523220"/>
          </a:xfrm>
        </p:spPr>
        <p:txBody>
          <a:bodyPr tIns="182880">
            <a:spAutoFit/>
          </a:bodyPr>
          <a:lstStyle>
            <a:lvl1pPr marL="0" indent="0" algn="l">
              <a:lnSpc>
                <a:spcPct val="90000"/>
              </a:lnSpc>
              <a:spcBef>
                <a:spcPts val="0"/>
              </a:spcBef>
              <a:buNone/>
              <a:defRPr sz="2400" b="0">
                <a:solidFill>
                  <a:srgbClr val="333333"/>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click to edit master subtitle style</a:t>
            </a:r>
            <a:endParaRPr lang="en-US" dirty="0"/>
          </a:p>
        </p:txBody>
      </p:sp>
      <p:sp>
        <p:nvSpPr>
          <p:cNvPr id="7" name="Text Placeholder 6"/>
          <p:cNvSpPr>
            <a:spLocks noGrp="1"/>
          </p:cNvSpPr>
          <p:nvPr>
            <p:ph type="body" sz="quarter" idx="10" hasCustomPrompt="1"/>
          </p:nvPr>
        </p:nvSpPr>
        <p:spPr>
          <a:xfrm>
            <a:off x="1289189" y="4623486"/>
            <a:ext cx="8805407"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0" u="none" strike="noStrike" kern="1200" cap="none" spc="-642" normalizeH="0" baseline="0" noProof="0" dirty="0" smtClean="0">
                <a:ln w="11430"/>
                <a:solidFill>
                  <a:srgbClr val="333333"/>
                </a:solidFill>
                <a:effectLst/>
                <a:uLnTx/>
                <a:uFillTx/>
                <a:latin typeface="Calibri"/>
                <a:ea typeface="+mn-ea"/>
                <a:cs typeface="Calibri"/>
              </a:defRPr>
            </a:lvl1pPr>
          </a:lstStyle>
          <a:p>
            <a:pPr lvl="0"/>
            <a:r>
              <a:rPr lang="en-US" dirty="0" smtClean="0"/>
              <a:t>click to…</a:t>
            </a:r>
          </a:p>
        </p:txBody>
      </p:sp>
    </p:spTree>
    <p:extLst>
      <p:ext uri="{BB962C8B-B14F-4D97-AF65-F5344CB8AC3E}">
        <p14:creationId xmlns:p14="http://schemas.microsoft.com/office/powerpoint/2010/main" val="2595914813"/>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itle Slide 2">
    <p:bg bwMode="gray">
      <p:bgPr>
        <a:solidFill>
          <a:schemeClr val="tx2"/>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047697" y="2087286"/>
            <a:ext cx="7009172" cy="2684986"/>
          </a:xfrm>
          <a:noFill/>
        </p:spPr>
        <p:txBody>
          <a:bodyPr lIns="146304" tIns="146304" rIns="146304" bIns="146304" anchor="t" anchorCtr="0"/>
          <a:lstStyle>
            <a:lvl1pPr>
              <a:defRPr sz="4764" spc="-88" baseline="0">
                <a:solidFill>
                  <a:schemeClr val="bg1"/>
                </a:soli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1050880" y="4772272"/>
            <a:ext cx="7005989" cy="1345368"/>
          </a:xfrm>
          <a:noFill/>
        </p:spPr>
        <p:txBody>
          <a:bodyPr lIns="146304" tIns="146304" rIns="146304" bIns="146304">
            <a:noAutofit/>
          </a:bodyPr>
          <a:lstStyle>
            <a:lvl1pPr marL="0" indent="0">
              <a:spcBef>
                <a:spcPts val="0"/>
              </a:spcBef>
              <a:buNone/>
              <a:defRPr sz="3529" spc="0" baseline="0">
                <a:solidFill>
                  <a:srgbClr val="FFFFFF"/>
                </a:solidFill>
                <a:latin typeface="+mj-lt"/>
              </a:defRPr>
            </a:lvl1pPr>
          </a:lstStyle>
          <a:p>
            <a:pPr lvl="0"/>
            <a:r>
              <a:rPr lang="en-US" dirty="0" smtClean="0"/>
              <a:t>Speaker Name</a:t>
            </a:r>
          </a:p>
        </p:txBody>
      </p:sp>
    </p:spTree>
    <p:extLst>
      <p:ext uri="{BB962C8B-B14F-4D97-AF65-F5344CB8AC3E}">
        <p14:creationId xmlns:p14="http://schemas.microsoft.com/office/powerpoint/2010/main" val="40459952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2315" y="2084172"/>
            <a:ext cx="10488170" cy="1796217"/>
          </a:xfrm>
          <a:noFill/>
        </p:spPr>
        <p:txBody>
          <a:bodyPr tIns="91440" bIns="91440" anchor="t" anchorCtr="0"/>
          <a:lstStyle>
            <a:lvl1pPr>
              <a:defRPr sz="7764" spc="-8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393199422"/>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467323" y="1447800"/>
            <a:ext cx="4939046" cy="2733569"/>
          </a:xfrm>
        </p:spPr>
        <p:txBody>
          <a:bodyPr/>
          <a:lstStyle>
            <a:lvl1pPr marL="339976" indent="-339976">
              <a:lnSpc>
                <a:spcPct val="100000"/>
              </a:lnSpc>
              <a:spcBef>
                <a:spcPts val="649"/>
              </a:spcBef>
              <a:buClr>
                <a:srgbClr val="700F1E"/>
              </a:buClr>
              <a:buSzPct val="107000"/>
              <a:buFont typeface="Lucida Grande"/>
              <a:buChar char="○"/>
              <a:defRPr sz="3200"/>
            </a:lvl1pPr>
            <a:lvl2pPr marL="673338" indent="-325424">
              <a:lnSpc>
                <a:spcPct val="100000"/>
              </a:lnSpc>
              <a:spcBef>
                <a:spcPts val="649"/>
              </a:spcBef>
              <a:buClr>
                <a:srgbClr val="700F1E"/>
              </a:buClr>
              <a:buSzPct val="107000"/>
              <a:buFont typeface="Lucida Grande"/>
              <a:buChar char="○"/>
              <a:defRPr sz="2800"/>
            </a:lvl2pPr>
            <a:lvl3pPr marL="953785" indent="-288384">
              <a:lnSpc>
                <a:spcPct val="100000"/>
              </a:lnSpc>
              <a:spcBef>
                <a:spcPts val="649"/>
              </a:spcBef>
              <a:buClr>
                <a:srgbClr val="700F1E"/>
              </a:buClr>
              <a:buSzPct val="107000"/>
              <a:buFont typeface="Lucida Grande"/>
              <a:buChar char="○"/>
              <a:defRPr sz="2400"/>
            </a:lvl3pPr>
            <a:lvl4pPr marL="1227618" indent="-273833">
              <a:lnSpc>
                <a:spcPct val="100000"/>
              </a:lnSpc>
              <a:spcBef>
                <a:spcPts val="649"/>
              </a:spcBef>
              <a:buClr>
                <a:srgbClr val="700F1E"/>
              </a:buClr>
              <a:buSzPct val="107000"/>
              <a:buFont typeface="Lucida Grande"/>
              <a:buChar char="○"/>
              <a:defRPr sz="2000"/>
            </a:lvl4pPr>
            <a:lvl5pPr marL="1516002" indent="-280447">
              <a:lnSpc>
                <a:spcPct val="100000"/>
              </a:lnSpc>
              <a:spcBef>
                <a:spcPts val="649"/>
              </a:spcBef>
              <a:buClr>
                <a:srgbClr val="700F1E"/>
              </a:buClr>
              <a:buSzPct val="107000"/>
              <a:buFont typeface="Lucida Grande"/>
              <a:buChar cha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565001" y="1447800"/>
            <a:ext cx="4939046" cy="2733569"/>
          </a:xfrm>
        </p:spPr>
        <p:txBody>
          <a:bodyPr/>
          <a:lstStyle>
            <a:lvl1pPr marL="347914" indent="-347914">
              <a:lnSpc>
                <a:spcPct val="100000"/>
              </a:lnSpc>
              <a:spcBef>
                <a:spcPts val="649"/>
              </a:spcBef>
              <a:buClr>
                <a:srgbClr val="700F1E"/>
              </a:buClr>
              <a:buSzPct val="107000"/>
              <a:buFont typeface="Lucida Grande"/>
              <a:buChar char="○"/>
              <a:defRPr sz="3200"/>
            </a:lvl1pPr>
            <a:lvl2pPr marL="673338" indent="-339976">
              <a:lnSpc>
                <a:spcPct val="100000"/>
              </a:lnSpc>
              <a:spcBef>
                <a:spcPts val="649"/>
              </a:spcBef>
              <a:buClr>
                <a:srgbClr val="700F1E"/>
              </a:buClr>
              <a:buSzPct val="107000"/>
              <a:buFont typeface="Lucida Grande"/>
              <a:buChar char="○"/>
              <a:defRPr sz="2800"/>
            </a:lvl2pPr>
            <a:lvl3pPr marL="961722" indent="-302936">
              <a:lnSpc>
                <a:spcPct val="100000"/>
              </a:lnSpc>
              <a:spcBef>
                <a:spcPts val="649"/>
              </a:spcBef>
              <a:buClr>
                <a:srgbClr val="700F1E"/>
              </a:buClr>
              <a:buSzPct val="107000"/>
              <a:buFont typeface="Lucida Grande"/>
              <a:buChar char="○"/>
              <a:defRPr sz="2400"/>
            </a:lvl3pPr>
            <a:lvl4pPr marL="1227618" indent="-265896">
              <a:lnSpc>
                <a:spcPct val="100000"/>
              </a:lnSpc>
              <a:spcBef>
                <a:spcPts val="649"/>
              </a:spcBef>
              <a:buClr>
                <a:srgbClr val="700F1E"/>
              </a:buClr>
              <a:buSzPct val="107000"/>
              <a:buFont typeface="Lucida Grande"/>
              <a:buChar char="○"/>
              <a:defRPr sz="2000"/>
            </a:lvl4pPr>
            <a:lvl5pPr marL="1516002" indent="-273833">
              <a:lnSpc>
                <a:spcPct val="100000"/>
              </a:lnSpc>
              <a:spcBef>
                <a:spcPts val="649"/>
              </a:spcBef>
              <a:buClr>
                <a:srgbClr val="700F1E"/>
              </a:buClr>
              <a:buSzPct val="107000"/>
              <a:buFont typeface="Lucida Grande"/>
              <a:buChar char="○"/>
              <a:defRPr sz="20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14348772"/>
      </p:ext>
    </p:extLst>
  </p:cSld>
  <p:clrMapOvr>
    <a:masterClrMapping/>
  </p:clrMapOvr>
  <p:transition>
    <p:fade/>
  </p:transition>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p:cSld name="1_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2315" y="2084172"/>
            <a:ext cx="10488170" cy="1796217"/>
          </a:xfrm>
          <a:noFill/>
        </p:spPr>
        <p:txBody>
          <a:bodyPr tIns="91440" bIns="91440" anchor="t" anchorCtr="0"/>
          <a:lstStyle>
            <a:lvl1pPr>
              <a:defRPr sz="7764" spc="-8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849512487"/>
      </p:ext>
    </p:extLst>
  </p:cSld>
  <p:clrMapOvr>
    <a:masterClrMapping/>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p:cSld name="2_Section Title Accent Color 1">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2315" y="2084172"/>
            <a:ext cx="10488170" cy="1796217"/>
          </a:xfrm>
          <a:noFill/>
        </p:spPr>
        <p:txBody>
          <a:bodyPr tIns="91440" bIns="91440" anchor="t" anchorCtr="0"/>
          <a:lstStyle>
            <a:lvl1pPr>
              <a:defRPr sz="7764" spc="-8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127311007"/>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2315" y="2084172"/>
            <a:ext cx="10488170" cy="1796217"/>
          </a:xfrm>
          <a:noFill/>
        </p:spPr>
        <p:txBody>
          <a:bodyPr tIns="91440" bIns="91440" anchor="t" anchorCtr="0"/>
          <a:lstStyle>
            <a:lvl1pPr>
              <a:defRPr sz="7764" spc="-8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844443531"/>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2315" y="2084172"/>
            <a:ext cx="10488170" cy="1796217"/>
          </a:xfrm>
          <a:noFill/>
        </p:spPr>
        <p:txBody>
          <a:bodyPr tIns="91440" bIns="91440" anchor="t" anchorCtr="0"/>
          <a:lstStyle>
            <a:lvl1pPr>
              <a:defRPr sz="7764" spc="-88"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345050329"/>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42315" y="1189177"/>
            <a:ext cx="10488170" cy="1985641"/>
          </a:xfrm>
        </p:spPr>
        <p:txBody>
          <a:bodyPr/>
          <a:lstStyle>
            <a:lvl1pPr marL="0" indent="0">
              <a:buNone/>
              <a:defRPr>
                <a:gradFill>
                  <a:gsLst>
                    <a:gs pos="1250">
                      <a:schemeClr val="tx2">
                        <a:lumMod val="40000"/>
                        <a:lumOff val="60000"/>
                      </a:schemeClr>
                    </a:gs>
                    <a:gs pos="99000">
                      <a:schemeClr val="tx2">
                        <a:lumMod val="40000"/>
                        <a:lumOff val="60000"/>
                      </a:schemeClr>
                    </a:gs>
                  </a:gsLst>
                  <a:lin ang="5400000" scaled="0"/>
                </a:gradFill>
              </a:defRPr>
            </a:lvl1pPr>
            <a:lvl2pPr marL="0" indent="0">
              <a:buFontTx/>
              <a:buNone/>
              <a:defRPr sz="1765"/>
            </a:lvl2pPr>
            <a:lvl3pPr marL="201694" indent="0">
              <a:buNone/>
              <a:defRPr/>
            </a:lvl3pPr>
            <a:lvl4pPr marL="403388" indent="0">
              <a:buNone/>
              <a:defRPr/>
            </a:lvl4pPr>
            <a:lvl5pPr marL="605081"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4102833"/>
      </p:ext>
    </p:extLst>
  </p:cSld>
  <p:clrMapOvr>
    <a:masterClrMapping/>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42315" y="1189177"/>
            <a:ext cx="10488170" cy="1985641"/>
          </a:xfrm>
        </p:spPr>
        <p:txBody>
          <a:bodyPr/>
          <a:lstStyle>
            <a:lvl1pPr marL="0" indent="0">
              <a:buNone/>
              <a:defRPr>
                <a:gradFill>
                  <a:gsLst>
                    <a:gs pos="1250">
                      <a:schemeClr val="tx1"/>
                    </a:gs>
                    <a:gs pos="99000">
                      <a:schemeClr val="tx1"/>
                    </a:gs>
                  </a:gsLst>
                  <a:lin ang="5400000" scaled="0"/>
                </a:gradFill>
              </a:defRPr>
            </a:lvl1pPr>
            <a:lvl2pPr marL="0" indent="0">
              <a:buFontTx/>
              <a:buNone/>
              <a:defRPr sz="1765"/>
            </a:lvl2pPr>
            <a:lvl3pPr marL="201694" indent="0">
              <a:buNone/>
              <a:defRPr/>
            </a:lvl3pPr>
            <a:lvl4pPr marL="403388" indent="0">
              <a:buNone/>
              <a:defRPr/>
            </a:lvl4pPr>
            <a:lvl5pPr marL="605081"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8428389"/>
      </p:ext>
    </p:extLst>
  </p:cSld>
  <p:clrMapOvr>
    <a:masterClrMapping/>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2315" y="1189177"/>
            <a:ext cx="10488170" cy="1985641"/>
          </a:xfrm>
        </p:spPr>
        <p:txBody>
          <a:bodyPr>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01162569"/>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2315" y="1189177"/>
            <a:ext cx="10488170" cy="1985641"/>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21365785"/>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310248"/>
          </a:xfrm>
        </p:spPr>
        <p:txBody>
          <a:bodyPr wrap="square">
            <a:spAutoFit/>
          </a:bodyPr>
          <a:lstStyle>
            <a:lvl1pPr marL="0" indent="0">
              <a:spcBef>
                <a:spcPts val="1080"/>
              </a:spcBef>
              <a:buClr>
                <a:schemeClr val="tx1"/>
              </a:buClr>
              <a:buFont typeface="Wingdings" pitchFamily="2" charset="2"/>
              <a:buNone/>
              <a:defRPr sz="3176">
                <a:gradFill>
                  <a:gsLst>
                    <a:gs pos="1250">
                      <a:schemeClr val="tx2">
                        <a:lumMod val="40000"/>
                        <a:lumOff val="60000"/>
                      </a:schemeClr>
                    </a:gs>
                    <a:gs pos="99000">
                      <a:schemeClr val="tx2">
                        <a:lumMod val="40000"/>
                        <a:lumOff val="60000"/>
                      </a:schemeClr>
                    </a:gs>
                  </a:gsLst>
                  <a:lin ang="5400000" scaled="0"/>
                </a:gradFill>
              </a:defRPr>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5889793" y="1189176"/>
            <a:ext cx="4840693" cy="2310248"/>
          </a:xfrm>
        </p:spPr>
        <p:txBody>
          <a:bodyPr wrap="square">
            <a:spAutoFit/>
          </a:bodyPr>
          <a:lstStyle>
            <a:lvl1pPr marL="0" indent="0">
              <a:spcBef>
                <a:spcPts val="1080"/>
              </a:spcBef>
              <a:buClr>
                <a:schemeClr val="tx1"/>
              </a:buClr>
              <a:buFont typeface="Wingdings" pitchFamily="2" charset="2"/>
              <a:buNone/>
              <a:defRPr sz="3176">
                <a:gradFill>
                  <a:gsLst>
                    <a:gs pos="1250">
                      <a:schemeClr val="tx2">
                        <a:lumMod val="40000"/>
                        <a:lumOff val="60000"/>
                      </a:schemeClr>
                    </a:gs>
                    <a:gs pos="99000">
                      <a:schemeClr val="tx2">
                        <a:lumMod val="40000"/>
                        <a:lumOff val="60000"/>
                      </a:schemeClr>
                    </a:gs>
                  </a:gsLst>
                  <a:lin ang="5400000" scaled="0"/>
                </a:gradFill>
              </a:defRPr>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85691004"/>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310248"/>
          </a:xfrm>
        </p:spPr>
        <p:txBody>
          <a:bodyPr wrap="square">
            <a:spAutoFit/>
          </a:bodyPr>
          <a:lstStyle>
            <a:lvl1pPr marL="0" indent="0">
              <a:spcBef>
                <a:spcPts val="1080"/>
              </a:spcBef>
              <a:buClr>
                <a:schemeClr val="tx1"/>
              </a:buClr>
              <a:buFont typeface="Wingdings" pitchFamily="2" charset="2"/>
              <a:buNone/>
              <a:defRPr sz="3176"/>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5889793" y="1189176"/>
            <a:ext cx="4840693" cy="2310248"/>
          </a:xfrm>
        </p:spPr>
        <p:txBody>
          <a:bodyPr wrap="square">
            <a:spAutoFit/>
          </a:bodyPr>
          <a:lstStyle>
            <a:lvl1pPr marL="0" indent="0">
              <a:spcBef>
                <a:spcPts val="1080"/>
              </a:spcBef>
              <a:buClr>
                <a:schemeClr val="tx1"/>
              </a:buClr>
              <a:buFont typeface="Wingdings" pitchFamily="2" charset="2"/>
              <a:buNone/>
              <a:defRPr sz="3176"/>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36366657"/>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3050052129"/>
      </p:ext>
    </p:extLst>
  </p:cSld>
  <p:clrMapOvr>
    <a:masterClrMapping/>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370072"/>
          </a:xfrm>
        </p:spPr>
        <p:txBody>
          <a:bodyPr wrap="square">
            <a:spAutoFit/>
          </a:bodyPr>
          <a:lstStyle>
            <a:lvl1pPr marL="253518" indent="-253518">
              <a:spcBef>
                <a:spcPts val="1080"/>
              </a:spcBef>
              <a:buClr>
                <a:schemeClr val="tx1"/>
              </a:buClr>
              <a:buFont typeface="Arial" pitchFamily="34" charset="0"/>
              <a:buChar char="•"/>
              <a:defRPr sz="3176"/>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5889793" y="1189176"/>
            <a:ext cx="4840693" cy="2370072"/>
          </a:xfrm>
        </p:spPr>
        <p:txBody>
          <a:bodyPr wrap="square">
            <a:spAutoFit/>
          </a:bodyPr>
          <a:lstStyle>
            <a:lvl1pPr marL="253518" indent="-253518">
              <a:spcBef>
                <a:spcPts val="1080"/>
              </a:spcBef>
              <a:buClr>
                <a:schemeClr val="tx1"/>
              </a:buClr>
              <a:buFont typeface="Arial" pitchFamily="34" charset="0"/>
              <a:buChar char="•"/>
              <a:defRPr sz="3176"/>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84574799"/>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370072"/>
          </a:xfrm>
        </p:spPr>
        <p:txBody>
          <a:bodyPr wrap="square">
            <a:spAutoFit/>
          </a:bodyPr>
          <a:lstStyle>
            <a:lvl1pPr marL="253518" indent="-253518">
              <a:spcBef>
                <a:spcPts val="1080"/>
              </a:spcBef>
              <a:buClr>
                <a:schemeClr val="tx2">
                  <a:lumMod val="40000"/>
                  <a:lumOff val="60000"/>
                </a:schemeClr>
              </a:buClr>
              <a:buFont typeface="Arial" pitchFamily="34" charset="0"/>
              <a:buChar char="•"/>
              <a:defRPr sz="3176">
                <a:gradFill>
                  <a:gsLst>
                    <a:gs pos="1250">
                      <a:schemeClr val="tx2">
                        <a:lumMod val="40000"/>
                        <a:lumOff val="60000"/>
                      </a:schemeClr>
                    </a:gs>
                    <a:gs pos="99000">
                      <a:schemeClr val="tx2">
                        <a:lumMod val="40000"/>
                        <a:lumOff val="60000"/>
                      </a:schemeClr>
                    </a:gs>
                  </a:gsLst>
                  <a:lin ang="5400000" scaled="0"/>
                </a:gradFill>
              </a:defRPr>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5889793" y="1189176"/>
            <a:ext cx="4840693" cy="2370072"/>
          </a:xfrm>
        </p:spPr>
        <p:txBody>
          <a:bodyPr wrap="square">
            <a:spAutoFit/>
          </a:bodyPr>
          <a:lstStyle>
            <a:lvl1pPr marL="253518" indent="-253518">
              <a:spcBef>
                <a:spcPts val="1080"/>
              </a:spcBef>
              <a:buClr>
                <a:schemeClr val="tx2">
                  <a:lumMod val="40000"/>
                  <a:lumOff val="60000"/>
                </a:schemeClr>
              </a:buClr>
              <a:buFont typeface="Arial" pitchFamily="34" charset="0"/>
              <a:buChar char="•"/>
              <a:defRPr sz="3176">
                <a:gradFill>
                  <a:gsLst>
                    <a:gs pos="1250">
                      <a:schemeClr val="tx2">
                        <a:lumMod val="40000"/>
                        <a:lumOff val="60000"/>
                      </a:schemeClr>
                    </a:gs>
                    <a:gs pos="99000">
                      <a:schemeClr val="tx2">
                        <a:lumMod val="40000"/>
                        <a:lumOff val="60000"/>
                      </a:schemeClr>
                    </a:gs>
                  </a:gsLst>
                  <a:lin ang="5400000" scaled="0"/>
                </a:gradFill>
              </a:defRPr>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89704295"/>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24974829"/>
      </p:ext>
    </p:extLst>
  </p:cSld>
  <p:clrMapOvr>
    <a:masterClrMapping/>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87093335"/>
      </p:ext>
    </p:extLst>
  </p:cSld>
  <p:clrMapOvr>
    <a:masterClrMapping/>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2623845"/>
      </p:ext>
    </p:extLst>
  </p:cSld>
  <p:clrMapOvr>
    <a:masterClrMapping/>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8005007"/>
      </p:ext>
    </p:extLst>
  </p:cSld>
  <p:clrMapOvr>
    <a:masterClrMapping/>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3528998"/>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p:nvSpPr>
        <p:spPr bwMode="hidden">
          <a:xfrm>
            <a:off x="1" y="1363891"/>
            <a:ext cx="10972800" cy="5494109"/>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1150" tIns="41150" rIns="41150" bIns="41150" numCol="1" spcCol="0" rtlCol="0" fromWordArt="0" anchor="ctr" anchorCtr="0" forceAA="0" compatLnSpc="1">
            <a:prstTxWarp prst="textNoShape">
              <a:avLst/>
            </a:prstTxWarp>
            <a:noAutofit/>
          </a:bodyPr>
          <a:lstStyle/>
          <a:p>
            <a:pPr algn="ctr" defTabSz="822720" fontAlgn="base">
              <a:spcBef>
                <a:spcPct val="0"/>
              </a:spcBef>
              <a:spcAft>
                <a:spcPct val="0"/>
              </a:spcAft>
            </a:pPr>
            <a:endParaRPr lang="en-US" sz="1588"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42316" y="1197322"/>
            <a:ext cx="10488169" cy="1956973"/>
          </a:xfrm>
        </p:spPr>
        <p:txBody>
          <a:bodyPr/>
          <a:lstStyle>
            <a:lvl1pPr marL="0" indent="0">
              <a:buNone/>
              <a:defRPr sz="2912">
                <a:gradFill>
                  <a:gsLst>
                    <a:gs pos="1250">
                      <a:srgbClr val="000000"/>
                    </a:gs>
                    <a:gs pos="100000">
                      <a:srgbClr val="000000"/>
                    </a:gs>
                  </a:gsLst>
                  <a:lin ang="5400000" scaled="0"/>
                </a:gradFill>
                <a:latin typeface="Segoe UI" pitchFamily="34" charset="0"/>
                <a:cs typeface="Segoe UI" pitchFamily="34" charset="0"/>
              </a:defRPr>
            </a:lvl1pPr>
            <a:lvl2pPr marL="305764" indent="0">
              <a:buNone/>
              <a:defRPr>
                <a:gradFill>
                  <a:gsLst>
                    <a:gs pos="1250">
                      <a:srgbClr val="000000"/>
                    </a:gs>
                    <a:gs pos="100000">
                      <a:srgbClr val="000000"/>
                    </a:gs>
                  </a:gsLst>
                  <a:lin ang="5400000" scaled="0"/>
                </a:gradFill>
                <a:latin typeface="Segoe UI" pitchFamily="34" charset="0"/>
                <a:cs typeface="Segoe UI" pitchFamily="34" charset="0"/>
              </a:defRPr>
            </a:lvl2pPr>
            <a:lvl3pPr marL="515799" indent="0">
              <a:buNone/>
              <a:defRPr>
                <a:gradFill>
                  <a:gsLst>
                    <a:gs pos="1250">
                      <a:srgbClr val="000000"/>
                    </a:gs>
                    <a:gs pos="100000">
                      <a:srgbClr val="000000"/>
                    </a:gs>
                  </a:gsLst>
                  <a:lin ang="5400000" scaled="0"/>
                </a:gradFill>
                <a:latin typeface="Segoe UI" pitchFamily="34" charset="0"/>
                <a:cs typeface="Segoe UI" pitchFamily="34" charset="0"/>
              </a:defRPr>
            </a:lvl3pPr>
            <a:lvl4pPr marL="718689" indent="0">
              <a:buNone/>
              <a:defRPr>
                <a:gradFill>
                  <a:gsLst>
                    <a:gs pos="1250">
                      <a:srgbClr val="000000"/>
                    </a:gs>
                    <a:gs pos="100000">
                      <a:srgbClr val="000000"/>
                    </a:gs>
                  </a:gsLst>
                  <a:lin ang="5400000" scaled="0"/>
                </a:gradFill>
                <a:latin typeface="Segoe UI" pitchFamily="34" charset="0"/>
                <a:cs typeface="Segoe UI" pitchFamily="34" charset="0"/>
              </a:defRPr>
            </a:lvl4pPr>
            <a:lvl5pPr marL="927295" indent="0">
              <a:buNone/>
              <a:defRPr>
                <a:gradFill>
                  <a:gsLst>
                    <a:gs pos="1250">
                      <a:srgbClr val="000000"/>
                    </a:gs>
                    <a:gs pos="100000">
                      <a:srgbClr val="000000"/>
                    </a:gs>
                  </a:gsLst>
                  <a:lin ang="5400000" scaled="0"/>
                </a:gradFill>
                <a:latin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Rectangle 5"/>
          <p:cNvSpPr/>
          <p:nvPr/>
        </p:nvSpPr>
        <p:spPr bwMode="hidden">
          <a:xfrm>
            <a:off x="2" y="1446911"/>
            <a:ext cx="10972800" cy="5411089"/>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0339" tIns="40339" rIns="40339" bIns="40339" numCol="1" spcCol="0" rtlCol="0" fromWordArt="0" anchor="ctr" anchorCtr="0" forceAA="0" compatLnSpc="1">
            <a:prstTxWarp prst="textNoShape">
              <a:avLst/>
            </a:prstTxWarp>
            <a:noAutofit/>
          </a:bodyPr>
          <a:lstStyle/>
          <a:p>
            <a:pPr algn="ctr" defTabSz="806510" fontAlgn="base">
              <a:spcBef>
                <a:spcPct val="0"/>
              </a:spcBef>
              <a:spcAft>
                <a:spcPct val="0"/>
              </a:spcAft>
            </a:pPr>
            <a:endParaRPr lang="en-US" sz="1588"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userDrawn="1"/>
        </p:nvSpPr>
        <p:spPr bwMode="hidden">
          <a:xfrm>
            <a:off x="2" y="1363891"/>
            <a:ext cx="10972800" cy="5494109"/>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0339" tIns="40339" rIns="40339" bIns="40339" numCol="1" spcCol="0" rtlCol="0" fromWordArt="0" anchor="ctr" anchorCtr="0" forceAA="0" compatLnSpc="1">
            <a:prstTxWarp prst="textNoShape">
              <a:avLst/>
            </a:prstTxWarp>
            <a:noAutofit/>
          </a:bodyPr>
          <a:lstStyle/>
          <a:p>
            <a:pPr algn="ctr" defTabSz="806510" fontAlgn="base">
              <a:spcBef>
                <a:spcPct val="0"/>
              </a:spcBef>
              <a:spcAft>
                <a:spcPct val="0"/>
              </a:spcAft>
            </a:pPr>
            <a:endParaRPr lang="en-US" sz="1588"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41440086"/>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32555" y="1331479"/>
            <a:ext cx="10058401" cy="2263120"/>
          </a:xfrm>
        </p:spPr>
        <p:txBody>
          <a:bodyPr/>
          <a:lstStyle>
            <a:lvl1pPr>
              <a:lnSpc>
                <a:spcPct val="90000"/>
              </a:lnSpc>
              <a:buSzPct val="100000"/>
              <a:buFont typeface="Arial" pitchFamily="34" charset="0"/>
              <a:buChar char="•"/>
              <a:defRPr>
                <a:solidFill>
                  <a:srgbClr val="FFFFFF"/>
                </a:solidFill>
                <a:latin typeface="Segoe UI" pitchFamily="34" charset="0"/>
                <a:ea typeface="Segoe UI" pitchFamily="34" charset="0"/>
                <a:cs typeface="Segoe UI" pitchFamily="34" charset="0"/>
              </a:defRPr>
            </a:lvl1pPr>
            <a:lvl2pPr algn="l" defTabSz="1074716" rtl="0" eaLnBrk="1" latinLnBrk="0" hangingPunct="1">
              <a:lnSpc>
                <a:spcPct val="90000"/>
              </a:lnSpc>
              <a:spcBef>
                <a:spcPct val="20000"/>
              </a:spcBef>
              <a:buClr>
                <a:schemeClr val="bg1"/>
              </a:buClr>
              <a:buSzPct val="100000"/>
              <a:buFont typeface="Segoe" pitchFamily="34" charset="0"/>
              <a:buChar char="−"/>
              <a:defRPr lang="en-US" sz="2382" kern="1200" dirty="0" smtClean="0">
                <a:solidFill>
                  <a:srgbClr val="FFFFFF"/>
                </a:solidFill>
                <a:latin typeface="Segoe UI" pitchFamily="34" charset="0"/>
                <a:ea typeface="Segoe UI" pitchFamily="34" charset="0"/>
                <a:cs typeface="Segoe UI" pitchFamily="34" charset="0"/>
              </a:defRPr>
            </a:lvl2pPr>
            <a:lvl3pPr algn="l" defTabSz="1074716" rtl="0" eaLnBrk="1" latinLnBrk="0" hangingPunct="1">
              <a:lnSpc>
                <a:spcPct val="90000"/>
              </a:lnSpc>
              <a:spcBef>
                <a:spcPct val="20000"/>
              </a:spcBef>
              <a:buClr>
                <a:schemeClr val="bg1"/>
              </a:buClr>
              <a:buSzPct val="100000"/>
              <a:buFont typeface="Segoe" pitchFamily="34" charset="0"/>
              <a:buChar char="−"/>
              <a:defRPr lang="en-US" sz="2118" kern="1200" dirty="0" smtClean="0">
                <a:solidFill>
                  <a:srgbClr val="FFFFFF"/>
                </a:solidFill>
                <a:latin typeface="Segoe UI" pitchFamily="34" charset="0"/>
                <a:ea typeface="Segoe UI" pitchFamily="34" charset="0"/>
                <a:cs typeface="Segoe UI" pitchFamily="34" charset="0"/>
              </a:defRPr>
            </a:lvl3pPr>
            <a:lvl4pPr algn="l" defTabSz="1074716" rtl="0" eaLnBrk="1" latinLnBrk="0" hangingPunct="1">
              <a:lnSpc>
                <a:spcPct val="90000"/>
              </a:lnSpc>
              <a:spcBef>
                <a:spcPct val="20000"/>
              </a:spcBef>
              <a:buClr>
                <a:schemeClr val="bg1"/>
              </a:buClr>
              <a:buSzPct val="100000"/>
              <a:buFont typeface="Segoe" pitchFamily="34" charset="0"/>
              <a:buChar char="−"/>
              <a:defRPr lang="en-US" sz="2118" kern="1200" dirty="0" smtClean="0">
                <a:solidFill>
                  <a:srgbClr val="FFFFFF"/>
                </a:solidFill>
                <a:latin typeface="Segoe UI" pitchFamily="34" charset="0"/>
                <a:ea typeface="Segoe UI" pitchFamily="34" charset="0"/>
                <a:cs typeface="Segoe UI" pitchFamily="34" charset="0"/>
              </a:defRPr>
            </a:lvl4pPr>
            <a:lvl5pPr algn="l" defTabSz="1074716" rtl="0" eaLnBrk="1" latinLnBrk="0" hangingPunct="1">
              <a:lnSpc>
                <a:spcPct val="90000"/>
              </a:lnSpc>
              <a:spcBef>
                <a:spcPct val="20000"/>
              </a:spcBef>
              <a:buClr>
                <a:schemeClr val="bg1"/>
              </a:buClr>
              <a:buSzPct val="100000"/>
              <a:buFont typeface="Segoe" pitchFamily="34" charset="0"/>
              <a:buChar char="−"/>
              <a:defRPr lang="en-US" sz="2118" kern="1200" dirty="0">
                <a:solidFill>
                  <a:srgbClr val="FFFFFF"/>
                </a:solidFill>
                <a:latin typeface="Segoe UI" pitchFamily="34" charset="0"/>
                <a:ea typeface="Segoe UI" pitchFamily="34" charset="0"/>
                <a:cs typeface="Segoe UI"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38973031"/>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099582" y="2667254"/>
            <a:ext cx="5778748" cy="1523497"/>
          </a:xfrm>
        </p:spPr>
        <p:txBody>
          <a:bodyPr anchor="t">
            <a:noAutofit/>
          </a:bodyPr>
          <a:lstStyle>
            <a:lvl1pPr algn="l" defTabSz="806683" rtl="0" eaLnBrk="1" latinLnBrk="0" hangingPunct="1">
              <a:lnSpc>
                <a:spcPct val="90000"/>
              </a:lnSpc>
              <a:spcBef>
                <a:spcPct val="0"/>
              </a:spcBef>
              <a:buNone/>
              <a:defRPr lang="en-US" sz="3529" kern="1200" cap="small" spc="-132" baseline="0" dirty="0">
                <a:solidFill>
                  <a:schemeClr val="tx1">
                    <a:alpha val="99000"/>
                  </a:schemeClr>
                </a:solidFill>
                <a:latin typeface="Segoe Light" pitchFamily="34" charset="0"/>
                <a:ea typeface="+mj-ea"/>
                <a:cs typeface="+mj-cs"/>
              </a:defRPr>
            </a:lvl1pPr>
          </a:lstStyle>
          <a:p>
            <a:r>
              <a:rPr lang="en-US" dirty="0" smtClean="0"/>
              <a:t>Business Intelligence Title Slide Header</a:t>
            </a:r>
            <a:endParaRPr lang="en-US" dirty="0"/>
          </a:p>
        </p:txBody>
      </p:sp>
      <p:sp>
        <p:nvSpPr>
          <p:cNvPr id="3" name="Subtitle 2"/>
          <p:cNvSpPr>
            <a:spLocks noGrp="1"/>
          </p:cNvSpPr>
          <p:nvPr>
            <p:ph type="subTitle" idx="1" hasCustomPrompt="1"/>
          </p:nvPr>
        </p:nvSpPr>
        <p:spPr>
          <a:xfrm>
            <a:off x="1096726" y="4343405"/>
            <a:ext cx="5801925" cy="1269999"/>
          </a:xfrm>
        </p:spPr>
        <p:txBody>
          <a:bodyPr>
            <a:noAutofit/>
          </a:bodyPr>
          <a:lstStyle>
            <a:lvl1pPr marL="0" indent="0" algn="l" defTabSz="806683" rtl="0" eaLnBrk="1" latinLnBrk="0" hangingPunct="1">
              <a:lnSpc>
                <a:spcPct val="90000"/>
              </a:lnSpc>
              <a:spcBef>
                <a:spcPts val="0"/>
              </a:spcBef>
              <a:buClr>
                <a:srgbClr val="0071BC"/>
              </a:buClr>
              <a:buFont typeface="Arial" pitchFamily="34" charset="0"/>
              <a:buNone/>
              <a:defRPr lang="en-US" sz="2470" kern="1200" spc="-132" dirty="0">
                <a:gradFill>
                  <a:gsLst>
                    <a:gs pos="0">
                      <a:schemeClr val="tx1">
                        <a:lumMod val="65000"/>
                      </a:schemeClr>
                    </a:gs>
                    <a:gs pos="100000">
                      <a:schemeClr val="tx1">
                        <a:lumMod val="65000"/>
                      </a:schemeClr>
                    </a:gs>
                  </a:gsLst>
                  <a:lin ang="5400000" scaled="0"/>
                </a:gradFill>
                <a:latin typeface="Segoe UI Light" pitchFamily="34" charset="0"/>
                <a:ea typeface="Segoe UI" pitchFamily="34" charset="0"/>
                <a:cs typeface="Segoe UI" pitchFamily="34" charset="0"/>
              </a:defRPr>
            </a:lvl1pPr>
            <a:lvl2pPr marL="403326" indent="0" algn="ctr">
              <a:buNone/>
              <a:defRPr>
                <a:solidFill>
                  <a:schemeClr val="tx1">
                    <a:tint val="75000"/>
                  </a:schemeClr>
                </a:solidFill>
              </a:defRPr>
            </a:lvl2pPr>
            <a:lvl3pPr marL="806651" indent="0" algn="ctr">
              <a:buNone/>
              <a:defRPr>
                <a:solidFill>
                  <a:schemeClr val="tx1">
                    <a:tint val="75000"/>
                  </a:schemeClr>
                </a:solidFill>
              </a:defRPr>
            </a:lvl3pPr>
            <a:lvl4pPr marL="1209977" indent="0" algn="ctr">
              <a:buNone/>
              <a:defRPr>
                <a:solidFill>
                  <a:schemeClr val="tx1">
                    <a:tint val="75000"/>
                  </a:schemeClr>
                </a:solidFill>
              </a:defRPr>
            </a:lvl4pPr>
            <a:lvl5pPr marL="1613303" indent="0" algn="ctr">
              <a:buNone/>
              <a:defRPr>
                <a:solidFill>
                  <a:schemeClr val="tx1">
                    <a:tint val="75000"/>
                  </a:schemeClr>
                </a:solidFill>
              </a:defRPr>
            </a:lvl5pPr>
            <a:lvl6pPr marL="2016629" indent="0" algn="ctr">
              <a:buNone/>
              <a:defRPr>
                <a:solidFill>
                  <a:schemeClr val="tx1">
                    <a:tint val="75000"/>
                  </a:schemeClr>
                </a:solidFill>
              </a:defRPr>
            </a:lvl6pPr>
            <a:lvl7pPr marL="2419954" indent="0" algn="ctr">
              <a:buNone/>
              <a:defRPr>
                <a:solidFill>
                  <a:schemeClr val="tx1">
                    <a:tint val="75000"/>
                  </a:schemeClr>
                </a:solidFill>
              </a:defRPr>
            </a:lvl7pPr>
            <a:lvl8pPr marL="2823280" indent="0" algn="ctr">
              <a:buNone/>
              <a:defRPr>
                <a:solidFill>
                  <a:schemeClr val="tx1">
                    <a:tint val="75000"/>
                  </a:schemeClr>
                </a:solidFill>
              </a:defRPr>
            </a:lvl8pPr>
            <a:lvl9pPr marL="3226606" indent="0" algn="ctr">
              <a:buNone/>
              <a:defRPr>
                <a:solidFill>
                  <a:schemeClr val="tx1">
                    <a:tint val="75000"/>
                  </a:schemeClr>
                </a:solidFill>
              </a:defRPr>
            </a:lvl9pPr>
          </a:lstStyle>
          <a:p>
            <a:r>
              <a:rPr lang="en-US" dirty="0" smtClean="0"/>
              <a:t>Name</a:t>
            </a:r>
          </a:p>
          <a:p>
            <a:r>
              <a:rPr lang="en-US" dirty="0" smtClean="0"/>
              <a:t>Title </a:t>
            </a:r>
          </a:p>
          <a:p>
            <a:r>
              <a:rPr lang="en-US" dirty="0" smtClean="0"/>
              <a:t>Microsoft Corporation</a:t>
            </a:r>
          </a:p>
        </p:txBody>
      </p:sp>
    </p:spTree>
    <p:extLst>
      <p:ext uri="{BB962C8B-B14F-4D97-AF65-F5344CB8AC3E}">
        <p14:creationId xmlns:p14="http://schemas.microsoft.com/office/powerpoint/2010/main" val="2860527575"/>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5405156"/>
      </p:ext>
    </p:extLst>
  </p:cSld>
  <p:clrMapOvr>
    <a:masterClrMapping/>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Slide Soli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42316" y="2100815"/>
            <a:ext cx="9906894" cy="879910"/>
          </a:xfrm>
        </p:spPr>
        <p:txBody>
          <a:bodyPr/>
          <a:lstStyle>
            <a:lvl1pPr>
              <a:defRPr sz="5294">
                <a:solidFill>
                  <a:schemeClr val="bg1"/>
                </a:solidFill>
              </a:defRPr>
            </a:lvl1pPr>
          </a:lstStyle>
          <a:p>
            <a:r>
              <a:rPr lang="en-US" smtClean="0"/>
              <a:t>Headline here</a:t>
            </a:r>
            <a:endParaRPr lang="en-US"/>
          </a:p>
        </p:txBody>
      </p:sp>
      <p:sp>
        <p:nvSpPr>
          <p:cNvPr id="3" name="Subtitle 2"/>
          <p:cNvSpPr>
            <a:spLocks noGrp="1"/>
          </p:cNvSpPr>
          <p:nvPr>
            <p:ph type="subTitle" idx="1" hasCustomPrompt="1"/>
          </p:nvPr>
        </p:nvSpPr>
        <p:spPr>
          <a:xfrm>
            <a:off x="242372" y="4353453"/>
            <a:ext cx="7681240" cy="1034782"/>
          </a:xfrm>
        </p:spPr>
        <p:txBody>
          <a:bodyPr/>
          <a:lstStyle>
            <a:lvl1pPr marL="0" indent="0" algn="l">
              <a:lnSpc>
                <a:spcPts val="2382"/>
              </a:lnSpc>
              <a:buNone/>
              <a:defRPr sz="1941">
                <a:solidFill>
                  <a:schemeClr val="bg1"/>
                </a:solidFill>
                <a:latin typeface="+mj-lt"/>
              </a:defRPr>
            </a:lvl1pPr>
            <a:lvl2pPr marL="403388" indent="0" algn="ctr">
              <a:buNone/>
              <a:defRPr>
                <a:solidFill>
                  <a:schemeClr val="tx1">
                    <a:tint val="75000"/>
                  </a:schemeClr>
                </a:solidFill>
              </a:defRPr>
            </a:lvl2pPr>
            <a:lvl3pPr marL="806775" indent="0" algn="ctr">
              <a:buNone/>
              <a:defRPr>
                <a:solidFill>
                  <a:schemeClr val="tx1">
                    <a:tint val="75000"/>
                  </a:schemeClr>
                </a:solidFill>
              </a:defRPr>
            </a:lvl3pPr>
            <a:lvl4pPr marL="1210163" indent="0" algn="ctr">
              <a:buNone/>
              <a:defRPr>
                <a:solidFill>
                  <a:schemeClr val="tx1">
                    <a:tint val="75000"/>
                  </a:schemeClr>
                </a:solidFill>
              </a:defRPr>
            </a:lvl4pPr>
            <a:lvl5pPr marL="1613550" indent="0" algn="ctr">
              <a:buNone/>
              <a:defRPr>
                <a:solidFill>
                  <a:schemeClr val="tx1">
                    <a:tint val="75000"/>
                  </a:schemeClr>
                </a:solidFill>
              </a:defRPr>
            </a:lvl5pPr>
            <a:lvl6pPr marL="2016938" indent="0" algn="ctr">
              <a:buNone/>
              <a:defRPr>
                <a:solidFill>
                  <a:schemeClr val="tx1">
                    <a:tint val="75000"/>
                  </a:schemeClr>
                </a:solidFill>
              </a:defRPr>
            </a:lvl6pPr>
            <a:lvl7pPr marL="2420325" indent="0" algn="ctr">
              <a:buNone/>
              <a:defRPr>
                <a:solidFill>
                  <a:schemeClr val="tx1">
                    <a:tint val="75000"/>
                  </a:schemeClr>
                </a:solidFill>
              </a:defRPr>
            </a:lvl7pPr>
            <a:lvl8pPr marL="2823713" indent="0" algn="ctr">
              <a:buNone/>
              <a:defRPr>
                <a:solidFill>
                  <a:schemeClr val="tx1">
                    <a:tint val="75000"/>
                  </a:schemeClr>
                </a:solidFill>
              </a:defRPr>
            </a:lvl8pPr>
            <a:lvl9pPr marL="3227100" indent="0" algn="ctr">
              <a:buNone/>
              <a:defRPr>
                <a:solidFill>
                  <a:schemeClr val="tx1">
                    <a:tint val="75000"/>
                  </a:schemeClr>
                </a:solidFill>
              </a:defRPr>
            </a:lvl9pPr>
          </a:lstStyle>
          <a:p>
            <a:r>
              <a:rPr lang="en-US" smtClean="0"/>
              <a:t>Speaker Name</a:t>
            </a:r>
            <a:br>
              <a:rPr lang="en-US" smtClean="0"/>
            </a:br>
            <a:r>
              <a:rPr lang="en-US" smtClean="0"/>
              <a:t>Date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val="0"/>
              </a:ext>
            </a:extLst>
          </a:blip>
          <a:stretch>
            <a:fillRect/>
          </a:stretch>
        </p:blipFill>
        <p:spPr>
          <a:xfrm>
            <a:off x="417618" y="470410"/>
            <a:ext cx="1150638" cy="280186"/>
          </a:xfrm>
          <a:prstGeom prst="rect">
            <a:avLst/>
          </a:prstGeom>
        </p:spPr>
      </p:pic>
      <p:sp>
        <p:nvSpPr>
          <p:cNvPr id="5" name="Text Placeholder 4"/>
          <p:cNvSpPr>
            <a:spLocks noGrp="1"/>
          </p:cNvSpPr>
          <p:nvPr>
            <p:ph type="body" sz="quarter" idx="10"/>
          </p:nvPr>
        </p:nvSpPr>
        <p:spPr>
          <a:xfrm>
            <a:off x="242316" y="2904861"/>
            <a:ext cx="9946113" cy="1350313"/>
          </a:xfrm>
        </p:spPr>
        <p:txBody>
          <a:bodyPr/>
          <a:lstStyle>
            <a:lvl1pPr marL="0" indent="0">
              <a:lnSpc>
                <a:spcPts val="3706"/>
              </a:lnSpc>
              <a:spcBef>
                <a:spcPts val="0"/>
              </a:spcBef>
              <a:buNone/>
              <a:defRPr sz="3529" b="0">
                <a:solidFill>
                  <a:schemeClr val="bg1"/>
                </a:solidFill>
                <a:latin typeface="+mj-lt"/>
              </a:defRPr>
            </a:lvl1pPr>
            <a:lvl2pPr marL="0" indent="0">
              <a:buNone/>
              <a:defRPr sz="3088" b="0">
                <a:solidFill>
                  <a:schemeClr val="bg1"/>
                </a:solidFill>
                <a:latin typeface="+mj-lt"/>
              </a:defRPr>
            </a:lvl2pPr>
            <a:lvl3pPr marL="0" indent="0">
              <a:buNone/>
              <a:defRPr sz="3088" b="0">
                <a:solidFill>
                  <a:schemeClr val="bg1"/>
                </a:solidFill>
                <a:latin typeface="+mj-lt"/>
              </a:defRPr>
            </a:lvl3pPr>
            <a:lvl4pPr marL="0" indent="0">
              <a:buNone/>
              <a:defRPr sz="3088" b="0">
                <a:solidFill>
                  <a:schemeClr val="bg1"/>
                </a:solidFill>
                <a:latin typeface="+mj-lt"/>
              </a:defRPr>
            </a:lvl4pPr>
            <a:lvl5pPr marL="0" indent="0">
              <a:buNone/>
              <a:defRPr sz="3088" b="0">
                <a:solidFill>
                  <a:schemeClr val="bg1"/>
                </a:solidFill>
                <a:latin typeface="+mj-lt"/>
              </a:defRPr>
            </a:lvl5pPr>
          </a:lstStyle>
          <a:p>
            <a:pPr lvl="0"/>
            <a:r>
              <a:rPr lang="en-US" smtClean="0"/>
              <a:t>Click to edit Master text styles</a:t>
            </a:r>
          </a:p>
        </p:txBody>
      </p:sp>
    </p:spTree>
    <p:extLst>
      <p:ext uri="{BB962C8B-B14F-4D97-AF65-F5344CB8AC3E}">
        <p14:creationId xmlns:p14="http://schemas.microsoft.com/office/powerpoint/2010/main" val="1984596148"/>
      </p:ext>
    </p:extLst>
  </p:cSld>
  <p:clrMapOvr>
    <a:masterClrMapping/>
  </p:clrMapOvr>
  <mc:AlternateContent xmlns:mc="http://schemas.openxmlformats.org/markup-compatibility/2006" xmlns:p14="http://schemas.microsoft.com/office/powerpoint/2010/main">
    <mc:Choice Requires="p14">
      <p:transition spd="med" p14:dur="700" advClick="0" advTm="2000">
        <p:fade/>
      </p:transition>
    </mc:Choice>
    <mc:Fallback xmlns="">
      <p:transition spd="med" advClick="0" advTm="2000">
        <p:fade/>
      </p:transition>
    </mc:Fallback>
  </mc:AlternateContent>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Slide Part 2">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431"/>
            <a:ext cx="10972800" cy="6853138"/>
          </a:xfrm>
          <a:prstGeom prst="rect">
            <a:avLst/>
          </a:prstGeom>
        </p:spPr>
      </p:pic>
      <p:pic>
        <p:nvPicPr>
          <p:cNvPr id="10" name="Picture 9"/>
          <p:cNvPicPr>
            <a:picLocks noChangeAspect="1"/>
          </p:cNvPicPr>
          <p:nvPr userDrawn="1"/>
        </p:nvPicPr>
        <p:blipFill>
          <a:blip r:embed="rId3" cstate="screen">
            <a:extLst>
              <a:ext uri="{28A0092B-C50C-407E-A947-70E740481C1C}">
                <a14:useLocalDpi xmlns:a14="http://schemas.microsoft.com/office/drawing/2010/main" val="0"/>
              </a:ext>
            </a:extLst>
          </a:blip>
          <a:stretch>
            <a:fillRect/>
          </a:stretch>
        </p:blipFill>
        <p:spPr>
          <a:xfrm>
            <a:off x="423720" y="470411"/>
            <a:ext cx="1147408" cy="271955"/>
          </a:xfrm>
          <a:prstGeom prst="rect">
            <a:avLst/>
          </a:prstGeom>
        </p:spPr>
      </p:pic>
      <p:sp>
        <p:nvSpPr>
          <p:cNvPr id="11" name="Title 1"/>
          <p:cNvSpPr>
            <a:spLocks noGrp="1"/>
          </p:cNvSpPr>
          <p:nvPr>
            <p:ph type="ctrTitle" hasCustomPrompt="1"/>
          </p:nvPr>
        </p:nvSpPr>
        <p:spPr>
          <a:xfrm>
            <a:off x="242316" y="2100815"/>
            <a:ext cx="6873240" cy="879910"/>
          </a:xfrm>
        </p:spPr>
        <p:txBody>
          <a:bodyPr/>
          <a:lstStyle>
            <a:lvl1pPr>
              <a:defRPr sz="5294" baseline="0">
                <a:solidFill>
                  <a:schemeClr val="tx2"/>
                </a:solidFill>
              </a:defRPr>
            </a:lvl1pPr>
          </a:lstStyle>
          <a:p>
            <a:r>
              <a:rPr lang="en-US" smtClean="0"/>
              <a:t>Lorem ipsum dolor</a:t>
            </a:r>
            <a:endParaRPr lang="en-US"/>
          </a:p>
        </p:txBody>
      </p:sp>
      <p:sp>
        <p:nvSpPr>
          <p:cNvPr id="12" name="Subtitle 2"/>
          <p:cNvSpPr>
            <a:spLocks noGrp="1"/>
          </p:cNvSpPr>
          <p:nvPr>
            <p:ph type="subTitle" idx="1" hasCustomPrompt="1"/>
          </p:nvPr>
        </p:nvSpPr>
        <p:spPr>
          <a:xfrm>
            <a:off x="242371" y="3935863"/>
            <a:ext cx="6912862" cy="607067"/>
          </a:xfrm>
        </p:spPr>
        <p:txBody>
          <a:bodyPr anchor="ctr"/>
          <a:lstStyle>
            <a:lvl1pPr marL="0" indent="0" algn="l">
              <a:lnSpc>
                <a:spcPts val="2294"/>
              </a:lnSpc>
              <a:buNone/>
              <a:defRPr sz="1941">
                <a:solidFill>
                  <a:schemeClr val="tx2"/>
                </a:solidFill>
                <a:latin typeface="+mj-lt"/>
              </a:defRPr>
            </a:lvl1pPr>
            <a:lvl2pPr marL="403388" indent="0" algn="ctr">
              <a:buNone/>
              <a:defRPr>
                <a:solidFill>
                  <a:schemeClr val="tx1">
                    <a:tint val="75000"/>
                  </a:schemeClr>
                </a:solidFill>
              </a:defRPr>
            </a:lvl2pPr>
            <a:lvl3pPr marL="806775" indent="0" algn="ctr">
              <a:buNone/>
              <a:defRPr>
                <a:solidFill>
                  <a:schemeClr val="tx1">
                    <a:tint val="75000"/>
                  </a:schemeClr>
                </a:solidFill>
              </a:defRPr>
            </a:lvl3pPr>
            <a:lvl4pPr marL="1210163" indent="0" algn="ctr">
              <a:buNone/>
              <a:defRPr>
                <a:solidFill>
                  <a:schemeClr val="tx1">
                    <a:tint val="75000"/>
                  </a:schemeClr>
                </a:solidFill>
              </a:defRPr>
            </a:lvl4pPr>
            <a:lvl5pPr marL="1613550" indent="0" algn="ctr">
              <a:buNone/>
              <a:defRPr>
                <a:solidFill>
                  <a:schemeClr val="tx1">
                    <a:tint val="75000"/>
                  </a:schemeClr>
                </a:solidFill>
              </a:defRPr>
            </a:lvl5pPr>
            <a:lvl6pPr marL="2016938" indent="0" algn="ctr">
              <a:buNone/>
              <a:defRPr>
                <a:solidFill>
                  <a:schemeClr val="tx1">
                    <a:tint val="75000"/>
                  </a:schemeClr>
                </a:solidFill>
              </a:defRPr>
            </a:lvl6pPr>
            <a:lvl7pPr marL="2420325" indent="0" algn="ctr">
              <a:buNone/>
              <a:defRPr>
                <a:solidFill>
                  <a:schemeClr val="tx1">
                    <a:tint val="75000"/>
                  </a:schemeClr>
                </a:solidFill>
              </a:defRPr>
            </a:lvl7pPr>
            <a:lvl8pPr marL="2823713" indent="0" algn="ctr">
              <a:buNone/>
              <a:defRPr>
                <a:solidFill>
                  <a:schemeClr val="tx1">
                    <a:tint val="75000"/>
                  </a:schemeClr>
                </a:solidFill>
              </a:defRPr>
            </a:lvl8pPr>
            <a:lvl9pPr marL="3227100" indent="0" algn="ctr">
              <a:buNone/>
              <a:defRPr>
                <a:solidFill>
                  <a:schemeClr val="tx1">
                    <a:tint val="75000"/>
                  </a:schemeClr>
                </a:solidFill>
              </a:defRPr>
            </a:lvl9pPr>
          </a:lstStyle>
          <a:p>
            <a:r>
              <a:rPr lang="en-US" smtClean="0"/>
              <a:t>Speaker Name</a:t>
            </a:r>
            <a:br>
              <a:rPr lang="en-US" smtClean="0"/>
            </a:br>
            <a:r>
              <a:rPr lang="en-US" smtClean="0"/>
              <a:t>Date</a:t>
            </a:r>
          </a:p>
        </p:txBody>
      </p:sp>
      <p:sp>
        <p:nvSpPr>
          <p:cNvPr id="13" name="Text Placeholder 4"/>
          <p:cNvSpPr>
            <a:spLocks noGrp="1"/>
          </p:cNvSpPr>
          <p:nvPr>
            <p:ph type="body" sz="quarter" idx="10"/>
          </p:nvPr>
        </p:nvSpPr>
        <p:spPr>
          <a:xfrm>
            <a:off x="242316" y="3049747"/>
            <a:ext cx="6886466" cy="558508"/>
          </a:xfrm>
        </p:spPr>
        <p:txBody>
          <a:bodyPr anchor="ctr"/>
          <a:lstStyle>
            <a:lvl1pPr marL="0" indent="0">
              <a:lnSpc>
                <a:spcPts val="3088"/>
              </a:lnSpc>
              <a:spcBef>
                <a:spcPts val="0"/>
              </a:spcBef>
              <a:buNone/>
              <a:defRPr sz="2338" b="0">
                <a:solidFill>
                  <a:schemeClr val="tx2"/>
                </a:solidFill>
                <a:latin typeface="+mn-lt"/>
              </a:defRPr>
            </a:lvl1pPr>
            <a:lvl2pPr marL="0" indent="0">
              <a:buNone/>
              <a:defRPr sz="3088" b="0">
                <a:solidFill>
                  <a:schemeClr val="bg1"/>
                </a:solidFill>
                <a:latin typeface="+mj-lt"/>
              </a:defRPr>
            </a:lvl2pPr>
            <a:lvl3pPr marL="0" indent="0">
              <a:buNone/>
              <a:defRPr sz="3088" b="0">
                <a:solidFill>
                  <a:schemeClr val="bg1"/>
                </a:solidFill>
                <a:latin typeface="+mj-lt"/>
              </a:defRPr>
            </a:lvl3pPr>
            <a:lvl4pPr marL="0" indent="0">
              <a:buNone/>
              <a:defRPr sz="3088" b="0">
                <a:solidFill>
                  <a:schemeClr val="bg1"/>
                </a:solidFill>
                <a:latin typeface="+mj-lt"/>
              </a:defRPr>
            </a:lvl4pPr>
            <a:lvl5pPr marL="0" indent="0">
              <a:buNone/>
              <a:defRPr sz="3088" b="0">
                <a:solidFill>
                  <a:schemeClr val="bg1"/>
                </a:solidFill>
                <a:latin typeface="+mj-lt"/>
              </a:defRPr>
            </a:lvl5pPr>
          </a:lstStyle>
          <a:p>
            <a:pPr lvl="0"/>
            <a:r>
              <a:rPr lang="en-US" smtClean="0"/>
              <a:t>Click to edit Master text styles</a:t>
            </a:r>
          </a:p>
        </p:txBody>
      </p:sp>
    </p:spTree>
    <p:extLst>
      <p:ext uri="{BB962C8B-B14F-4D97-AF65-F5344CB8AC3E}">
        <p14:creationId xmlns:p14="http://schemas.microsoft.com/office/powerpoint/2010/main" val="413868135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Blue Tile Titl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431"/>
            <a:ext cx="10972800" cy="6853138"/>
          </a:xfrm>
          <a:prstGeom prst="rect">
            <a:avLst/>
          </a:prstGeom>
        </p:spPr>
      </p:pic>
      <p:sp>
        <p:nvSpPr>
          <p:cNvPr id="2" name="Title 1"/>
          <p:cNvSpPr>
            <a:spLocks noGrp="1"/>
          </p:cNvSpPr>
          <p:nvPr>
            <p:ph type="ctrTitle" hasCustomPrompt="1"/>
          </p:nvPr>
        </p:nvSpPr>
        <p:spPr>
          <a:xfrm>
            <a:off x="242315" y="291502"/>
            <a:ext cx="4033912" cy="4474978"/>
          </a:xfrm>
          <a:prstGeom prst="rect">
            <a:avLst/>
          </a:prstGeom>
          <a:solidFill>
            <a:schemeClr val="accent1"/>
          </a:solidFill>
        </p:spPr>
        <p:txBody>
          <a:bodyPr lIns="146304" tIns="91440" rIns="146304" bIns="91440"/>
          <a:lstStyle>
            <a:lvl1pPr algn="l">
              <a:defRPr sz="4059">
                <a:solidFill>
                  <a:schemeClr val="bg1"/>
                </a:solidFill>
              </a:defRPr>
            </a:lvl1pPr>
          </a:lstStyle>
          <a:p>
            <a:r>
              <a:rPr lang="en-US" smtClean="0"/>
              <a:t>Lorem ipsum</a:t>
            </a:r>
            <a:br>
              <a:rPr lang="en-US" smtClean="0"/>
            </a:br>
            <a:r>
              <a:rPr lang="en-US" smtClean="0"/>
              <a:t>dolor amet</a:t>
            </a:r>
            <a:endParaRPr lang="en-US"/>
          </a:p>
        </p:txBody>
      </p:sp>
      <p:sp>
        <p:nvSpPr>
          <p:cNvPr id="9" name="Text Placeholder 8"/>
          <p:cNvSpPr>
            <a:spLocks noGrp="1"/>
          </p:cNvSpPr>
          <p:nvPr>
            <p:ph type="body" sz="quarter" idx="10"/>
          </p:nvPr>
        </p:nvSpPr>
        <p:spPr>
          <a:xfrm>
            <a:off x="242315" y="298851"/>
            <a:ext cx="4033912" cy="4474978"/>
          </a:xfrm>
          <a:solidFill>
            <a:schemeClr val="accent1"/>
          </a:solidFill>
        </p:spPr>
        <p:txBody>
          <a:bodyPr/>
          <a:lstStyle>
            <a:lvl1pPr marL="0" indent="0">
              <a:lnSpc>
                <a:spcPts val="4235"/>
              </a:lnSpc>
              <a:spcBef>
                <a:spcPts val="0"/>
              </a:spcBef>
              <a:buFontTx/>
              <a:buNone/>
              <a:defRPr sz="3794">
                <a:solidFill>
                  <a:schemeClr val="bg1"/>
                </a:solidFill>
              </a:defRPr>
            </a:lvl1pPr>
            <a:lvl2pPr marL="0" indent="0">
              <a:lnSpc>
                <a:spcPts val="2294"/>
              </a:lnSpc>
              <a:spcBef>
                <a:spcPts val="3176"/>
              </a:spcBef>
              <a:spcAft>
                <a:spcPts val="2118"/>
              </a:spcAft>
              <a:buFontTx/>
              <a:buNone/>
              <a:defRPr sz="1765">
                <a:solidFill>
                  <a:schemeClr val="bg1"/>
                </a:solidFill>
              </a:defRPr>
            </a:lvl2pPr>
            <a:lvl3pPr marL="203095" indent="-201694">
              <a:lnSpc>
                <a:spcPts val="2382"/>
              </a:lnSpc>
              <a:spcBef>
                <a:spcPts val="0"/>
              </a:spcBef>
              <a:defRPr sz="1765">
                <a:solidFill>
                  <a:schemeClr val="bg1"/>
                </a:solidFill>
              </a:defRPr>
            </a:lvl3pPr>
            <a:lvl4pPr marL="203095" indent="-201694">
              <a:lnSpc>
                <a:spcPts val="2382"/>
              </a:lnSpc>
              <a:spcBef>
                <a:spcPts val="0"/>
              </a:spcBef>
              <a:defRPr sz="1765">
                <a:solidFill>
                  <a:schemeClr val="bg1"/>
                </a:solidFill>
              </a:defRPr>
            </a:lvl4pPr>
            <a:lvl5pPr marL="203095" indent="-201694">
              <a:lnSpc>
                <a:spcPts val="2382"/>
              </a:lnSpc>
              <a:spcBef>
                <a:spcPts val="0"/>
              </a:spcBef>
              <a:defRPr sz="1765">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030271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1_Blue Tile Title">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431"/>
            <a:ext cx="10972800" cy="6853138"/>
          </a:xfrm>
          <a:prstGeom prst="rect">
            <a:avLst/>
          </a:prstGeom>
        </p:spPr>
      </p:pic>
    </p:spTree>
    <p:extLst>
      <p:ext uri="{BB962C8B-B14F-4D97-AF65-F5344CB8AC3E}">
        <p14:creationId xmlns:p14="http://schemas.microsoft.com/office/powerpoint/2010/main" val="1865329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70pt Title">
    <p:bg>
      <p:bgRef idx="1001">
        <a:schemeClr val="bg1"/>
      </p:bgRef>
    </p:bg>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42315" y="291069"/>
            <a:ext cx="9681388" cy="1108427"/>
          </a:xfrm>
          <a:prstGeom prst="rect">
            <a:avLst/>
          </a:prstGeom>
        </p:spPr>
        <p:txBody>
          <a:bodyPr lIns="146304" tIns="91440" rIns="146304" bIns="91440">
            <a:noAutofit/>
          </a:bodyPr>
          <a:lstStyle>
            <a:lvl1pPr marL="0" indent="0">
              <a:lnSpc>
                <a:spcPct val="90000"/>
              </a:lnSpc>
              <a:spcBef>
                <a:spcPts val="1059"/>
              </a:spcBef>
              <a:spcAft>
                <a:spcPts val="2118"/>
              </a:spcAft>
              <a:buFontTx/>
              <a:buNone/>
              <a:defRPr lang="en-US" sz="6176" b="0" i="0" kern="1200" spc="0" baseline="0" dirty="0" smtClean="0">
                <a:solidFill>
                  <a:schemeClr val="tx2"/>
                </a:solidFill>
                <a:latin typeface="+mj-lt"/>
                <a:ea typeface="+mn-ea"/>
                <a:cs typeface="+mn-cs"/>
              </a:defRPr>
            </a:lvl1pPr>
          </a:lstStyle>
          <a:p>
            <a:pPr marL="0" marR="0" lvl="0" indent="0" algn="l" defTabSz="822958" rtl="0" eaLnBrk="1" fontAlgn="auto" latinLnBrk="0" hangingPunct="1">
              <a:lnSpc>
                <a:spcPct val="90000"/>
              </a:lnSpc>
              <a:spcBef>
                <a:spcPts val="1059"/>
              </a:spcBef>
              <a:spcAft>
                <a:spcPts val="2118"/>
              </a:spcAft>
              <a:buClrTx/>
              <a:buSzPct val="90000"/>
              <a:buFontTx/>
              <a:buNone/>
              <a:tabLst/>
            </a:pPr>
            <a:r>
              <a:rPr lang="en-US" smtClean="0"/>
              <a:t>Click to edit Master text styles</a:t>
            </a:r>
          </a:p>
        </p:txBody>
      </p:sp>
      <p:sp>
        <p:nvSpPr>
          <p:cNvPr id="2" name="Footer Placeholder 1"/>
          <p:cNvSpPr>
            <a:spLocks noGrp="1"/>
          </p:cNvSpPr>
          <p:nvPr>
            <p:ph type="ftr" sz="quarter" idx="11"/>
          </p:nvPr>
        </p:nvSpPr>
        <p:spPr/>
        <p:txBody>
          <a:bodyPr/>
          <a:lstStyle>
            <a:lvl1pPr>
              <a:defRPr>
                <a:solidFill>
                  <a:schemeClr val="tx2"/>
                </a:solidFill>
              </a:defRPr>
            </a:lvl1pPr>
          </a:lstStyle>
          <a:p>
            <a:r>
              <a:rPr dirty="0" smtClean="0">
                <a:solidFill>
                  <a:srgbClr val="505050"/>
                </a:solidFill>
              </a:rPr>
              <a:t>Microsoft Confidential</a:t>
            </a:r>
            <a:endParaRPr dirty="0">
              <a:solidFill>
                <a:srgbClr val="505050"/>
              </a:solidFill>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27258FFF-F925-446B-8502-81C933981705}" type="slidenum">
              <a:rPr smtClean="0">
                <a:solidFill>
                  <a:srgbClr val="505050"/>
                </a:solidFill>
              </a:rPr>
              <a:pPr/>
              <a:t>‹#›</a:t>
            </a:fld>
            <a:endParaRPr dirty="0">
              <a:solidFill>
                <a:srgbClr val="505050"/>
              </a:solidFill>
            </a:endParaRPr>
          </a:p>
        </p:txBody>
      </p:sp>
    </p:spTree>
    <p:extLst>
      <p:ext uri="{BB962C8B-B14F-4D97-AF65-F5344CB8AC3E}">
        <p14:creationId xmlns:p14="http://schemas.microsoft.com/office/powerpoint/2010/main" val="324080008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63pt Title Only">
    <p:bg>
      <p:bgRef idx="1001">
        <a:schemeClr val="bg1"/>
      </p:bgRef>
    </p:bg>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lvl1pPr>
              <a:defRPr>
                <a:solidFill>
                  <a:schemeClr val="tx2"/>
                </a:solidFill>
              </a:defRPr>
            </a:lvl1pPr>
          </a:lstStyle>
          <a:p>
            <a:r>
              <a:rPr dirty="0" smtClean="0">
                <a:solidFill>
                  <a:srgbClr val="505050"/>
                </a:solidFill>
              </a:rPr>
              <a:t>Microsoft Confidential</a:t>
            </a:r>
            <a:endParaRPr dirty="0">
              <a:solidFill>
                <a:srgbClr val="505050"/>
              </a:solidFill>
            </a:endParaRPr>
          </a:p>
        </p:txBody>
      </p:sp>
      <p:sp>
        <p:nvSpPr>
          <p:cNvPr id="4" name="Slide Number Placeholder 3"/>
          <p:cNvSpPr>
            <a:spLocks noGrp="1"/>
          </p:cNvSpPr>
          <p:nvPr>
            <p:ph type="sldNum" sz="quarter" idx="11"/>
          </p:nvPr>
        </p:nvSpPr>
        <p:spPr/>
        <p:txBody>
          <a:bodyPr/>
          <a:lstStyle>
            <a:lvl1pPr>
              <a:defRPr>
                <a:solidFill>
                  <a:schemeClr val="tx2"/>
                </a:solidFill>
              </a:defRPr>
            </a:lvl1pPr>
          </a:lstStyle>
          <a:p>
            <a:fld id="{27258FFF-F925-446B-8502-81C933981705}" type="slidenum">
              <a:rPr smtClean="0">
                <a:solidFill>
                  <a:srgbClr val="505050"/>
                </a:solidFill>
              </a:rPr>
              <a:pPr/>
              <a:t>‹#›</a:t>
            </a:fld>
            <a:endParaRPr dirty="0">
              <a:solidFill>
                <a:srgbClr val="505050"/>
              </a:solidFill>
            </a:endParaRPr>
          </a:p>
        </p:txBody>
      </p:sp>
      <p:sp>
        <p:nvSpPr>
          <p:cNvPr id="5" name="Text Placeholder 4"/>
          <p:cNvSpPr>
            <a:spLocks noGrp="1"/>
          </p:cNvSpPr>
          <p:nvPr>
            <p:ph type="body" sz="quarter" idx="12"/>
          </p:nvPr>
        </p:nvSpPr>
        <p:spPr>
          <a:xfrm>
            <a:off x="242315" y="361911"/>
            <a:ext cx="9681388" cy="1004683"/>
          </a:xfrm>
          <a:prstGeom prst="rect">
            <a:avLst/>
          </a:prstGeom>
        </p:spPr>
        <p:txBody>
          <a:bodyPr lIns="146304" tIns="91440" rIns="146304" bIns="91440">
            <a:noAutofit/>
          </a:bodyPr>
          <a:lstStyle>
            <a:lvl1pPr marL="0" indent="0">
              <a:lnSpc>
                <a:spcPct val="90000"/>
              </a:lnSpc>
              <a:spcBef>
                <a:spcPts val="1059"/>
              </a:spcBef>
              <a:spcAft>
                <a:spcPts val="2118"/>
              </a:spcAft>
              <a:buFontTx/>
              <a:buNone/>
              <a:defRPr lang="en-US" sz="5558" b="0" i="0" kern="1200" spc="0" baseline="0" dirty="0" smtClean="0">
                <a:solidFill>
                  <a:schemeClr val="tx2"/>
                </a:solidFill>
                <a:latin typeface="+mj-lt"/>
                <a:ea typeface="+mn-ea"/>
                <a:cs typeface="+mn-cs"/>
              </a:defRPr>
            </a:lvl1pPr>
          </a:lstStyle>
          <a:p>
            <a:pPr marL="0" marR="0" lvl="0" indent="0" algn="l" defTabSz="822958" rtl="0" eaLnBrk="1" fontAlgn="auto" latinLnBrk="0" hangingPunct="1">
              <a:lnSpc>
                <a:spcPct val="90000"/>
              </a:lnSpc>
              <a:spcBef>
                <a:spcPts val="1059"/>
              </a:spcBef>
              <a:spcAft>
                <a:spcPts val="2118"/>
              </a:spcAft>
              <a:buClrTx/>
              <a:buSzPct val="90000"/>
              <a:buFontTx/>
              <a:buNone/>
              <a:tabLst/>
            </a:pPr>
            <a:r>
              <a:rPr lang="en-US" smtClean="0"/>
              <a:t>Click to edit Master text styles</a:t>
            </a:r>
          </a:p>
        </p:txBody>
      </p:sp>
    </p:spTree>
    <p:extLst>
      <p:ext uri="{BB962C8B-B14F-4D97-AF65-F5344CB8AC3E}">
        <p14:creationId xmlns:p14="http://schemas.microsoft.com/office/powerpoint/2010/main" val="199496985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63pt Title + Subtitle">
    <p:bg>
      <p:bgRef idx="1001">
        <a:schemeClr val="bg1"/>
      </p:bgRef>
    </p:bg>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lvl1pPr>
              <a:defRPr>
                <a:solidFill>
                  <a:schemeClr val="tx2"/>
                </a:solidFill>
              </a:defRPr>
            </a:lvl1pPr>
          </a:lstStyle>
          <a:p>
            <a:r>
              <a:rPr dirty="0" smtClean="0">
                <a:solidFill>
                  <a:srgbClr val="505050"/>
                </a:solidFill>
              </a:rPr>
              <a:t>Microsoft Confidential</a:t>
            </a:r>
            <a:endParaRPr dirty="0">
              <a:solidFill>
                <a:srgbClr val="505050"/>
              </a:solidFill>
            </a:endParaRPr>
          </a:p>
        </p:txBody>
      </p:sp>
      <p:sp>
        <p:nvSpPr>
          <p:cNvPr id="4" name="Slide Number Placeholder 3"/>
          <p:cNvSpPr>
            <a:spLocks noGrp="1"/>
          </p:cNvSpPr>
          <p:nvPr>
            <p:ph type="sldNum" sz="quarter" idx="11"/>
          </p:nvPr>
        </p:nvSpPr>
        <p:spPr/>
        <p:txBody>
          <a:bodyPr/>
          <a:lstStyle>
            <a:lvl1pPr>
              <a:defRPr>
                <a:solidFill>
                  <a:schemeClr val="tx2"/>
                </a:solidFill>
              </a:defRPr>
            </a:lvl1pPr>
          </a:lstStyle>
          <a:p>
            <a:fld id="{27258FFF-F925-446B-8502-81C933981705}" type="slidenum">
              <a:rPr smtClean="0">
                <a:solidFill>
                  <a:srgbClr val="505050"/>
                </a:solidFill>
              </a:rPr>
              <a:pPr/>
              <a:t>‹#›</a:t>
            </a:fld>
            <a:endParaRPr dirty="0">
              <a:solidFill>
                <a:srgbClr val="505050"/>
              </a:solidFill>
            </a:endParaRPr>
          </a:p>
        </p:txBody>
      </p:sp>
      <p:sp>
        <p:nvSpPr>
          <p:cNvPr id="5" name="Text Placeholder 4"/>
          <p:cNvSpPr>
            <a:spLocks noGrp="1"/>
          </p:cNvSpPr>
          <p:nvPr>
            <p:ph type="body" sz="quarter" idx="12"/>
          </p:nvPr>
        </p:nvSpPr>
        <p:spPr>
          <a:xfrm>
            <a:off x="242315" y="361911"/>
            <a:ext cx="9681388" cy="1004683"/>
          </a:xfrm>
          <a:prstGeom prst="rect">
            <a:avLst/>
          </a:prstGeom>
        </p:spPr>
        <p:txBody>
          <a:bodyPr lIns="146304" tIns="91440" rIns="146304" bIns="91440">
            <a:noAutofit/>
          </a:bodyPr>
          <a:lstStyle>
            <a:lvl1pPr marL="0" indent="0">
              <a:lnSpc>
                <a:spcPct val="90000"/>
              </a:lnSpc>
              <a:spcBef>
                <a:spcPts val="1059"/>
              </a:spcBef>
              <a:spcAft>
                <a:spcPts val="2118"/>
              </a:spcAft>
              <a:buFontTx/>
              <a:buNone/>
              <a:defRPr lang="en-US" sz="5558" b="0" i="0" kern="1200" spc="0" baseline="0" dirty="0" smtClean="0">
                <a:solidFill>
                  <a:schemeClr val="tx2"/>
                </a:solidFill>
                <a:latin typeface="+mj-lt"/>
                <a:ea typeface="+mn-ea"/>
                <a:cs typeface="+mn-cs"/>
              </a:defRPr>
            </a:lvl1pPr>
          </a:lstStyle>
          <a:p>
            <a:pPr marL="0" marR="0" lvl="0" indent="0" algn="l" defTabSz="822958" rtl="0" eaLnBrk="1" fontAlgn="auto" latinLnBrk="0" hangingPunct="1">
              <a:lnSpc>
                <a:spcPct val="90000"/>
              </a:lnSpc>
              <a:spcBef>
                <a:spcPts val="1059"/>
              </a:spcBef>
              <a:spcAft>
                <a:spcPts val="2118"/>
              </a:spcAft>
              <a:buClrTx/>
              <a:buSzPct val="90000"/>
              <a:buFontTx/>
              <a:buNone/>
              <a:tabLst/>
            </a:pPr>
            <a:r>
              <a:rPr lang="en-US" smtClean="0"/>
              <a:t>Click to edit Master text styles</a:t>
            </a:r>
          </a:p>
        </p:txBody>
      </p:sp>
      <p:sp>
        <p:nvSpPr>
          <p:cNvPr id="6" name="Text Placeholder 5"/>
          <p:cNvSpPr>
            <a:spLocks noGrp="1"/>
          </p:cNvSpPr>
          <p:nvPr>
            <p:ph type="body" sz="quarter" idx="13"/>
          </p:nvPr>
        </p:nvSpPr>
        <p:spPr>
          <a:xfrm>
            <a:off x="242316" y="1117577"/>
            <a:ext cx="9734613" cy="803161"/>
          </a:xfrm>
          <a:prstGeom prst="rect">
            <a:avLst/>
          </a:prstGeom>
        </p:spPr>
        <p:txBody>
          <a:bodyPr lIns="192024" anchor="ctr"/>
          <a:lstStyle>
            <a:lvl1pPr marL="0" indent="0">
              <a:buNone/>
              <a:defRPr lang="en-US" sz="2797" kern="1200" smtClean="0">
                <a:solidFill>
                  <a:schemeClr val="tx2"/>
                </a:solidFill>
                <a:latin typeface="+mj-lt"/>
                <a:ea typeface="+mn-ea"/>
                <a:cs typeface="+mn-cs"/>
              </a:defRPr>
            </a:lvl1pPr>
            <a:lvl2pPr marL="0" indent="0">
              <a:buNone/>
              <a:defRPr lang="en-US" sz="2797" kern="1200" smtClean="0">
                <a:solidFill>
                  <a:schemeClr val="bg1"/>
                </a:solidFill>
                <a:latin typeface="+mj-lt"/>
                <a:ea typeface="+mn-ea"/>
                <a:cs typeface="+mn-cs"/>
              </a:defRPr>
            </a:lvl2pPr>
            <a:lvl3pPr marL="0" indent="0">
              <a:buNone/>
              <a:defRPr lang="en-US" sz="2797" kern="1200" smtClean="0">
                <a:solidFill>
                  <a:schemeClr val="bg1"/>
                </a:solidFill>
                <a:latin typeface="+mj-lt"/>
                <a:ea typeface="+mn-ea"/>
                <a:cs typeface="+mn-cs"/>
              </a:defRPr>
            </a:lvl3pPr>
            <a:lvl4pPr marL="0" indent="0">
              <a:buNone/>
              <a:defRPr lang="en-US" sz="2797" kern="1200" smtClean="0">
                <a:solidFill>
                  <a:schemeClr val="bg1"/>
                </a:solidFill>
                <a:latin typeface="+mj-lt"/>
                <a:ea typeface="+mn-ea"/>
                <a:cs typeface="+mn-cs"/>
              </a:defRPr>
            </a:lvl4pPr>
            <a:lvl5pPr marL="0" indent="0">
              <a:buNone/>
              <a:defRPr lang="en-US" sz="2797" kern="1200">
                <a:solidFill>
                  <a:schemeClr val="bg1"/>
                </a:solidFill>
                <a:latin typeface="+mj-lt"/>
                <a:ea typeface="+mn-ea"/>
                <a:cs typeface="+mn-cs"/>
              </a:defRPr>
            </a:lvl5pPr>
          </a:lstStyle>
          <a:p>
            <a:pPr lvl="0"/>
            <a:r>
              <a:rPr lang="en-US" smtClean="0"/>
              <a:t>Click to edit Master text styles</a:t>
            </a:r>
          </a:p>
        </p:txBody>
      </p:sp>
    </p:spTree>
    <p:extLst>
      <p:ext uri="{BB962C8B-B14F-4D97-AF65-F5344CB8AC3E}">
        <p14:creationId xmlns:p14="http://schemas.microsoft.com/office/powerpoint/2010/main" val="77567991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63pt Title w/photo">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0"/>
            <a:ext cx="10972800" cy="6858000"/>
          </a:xfrm>
        </p:spPr>
        <p:txBody>
          <a:bodyPr anchor="ctr"/>
          <a:lstStyle>
            <a:lvl1pPr marL="0" indent="0">
              <a:buNone/>
              <a:defRPr baseline="0"/>
            </a:lvl1pPr>
          </a:lstStyle>
          <a:p>
            <a:r>
              <a:rPr lang="en-US" dirty="0" smtClean="0"/>
              <a:t>click icon to insert photo</a:t>
            </a:r>
            <a:endParaRPr lang="en-US" dirty="0"/>
          </a:p>
        </p:txBody>
      </p:sp>
      <p:sp>
        <p:nvSpPr>
          <p:cNvPr id="7" name="Text Placeholder 4"/>
          <p:cNvSpPr>
            <a:spLocks noGrp="1"/>
          </p:cNvSpPr>
          <p:nvPr>
            <p:ph type="body" sz="quarter" idx="12"/>
          </p:nvPr>
        </p:nvSpPr>
        <p:spPr>
          <a:xfrm>
            <a:off x="242315" y="291069"/>
            <a:ext cx="9681388" cy="1108427"/>
          </a:xfrm>
          <a:prstGeom prst="rect">
            <a:avLst/>
          </a:prstGeom>
        </p:spPr>
        <p:txBody>
          <a:bodyPr lIns="146304" tIns="91440" rIns="146304" bIns="91440">
            <a:noAutofit/>
          </a:bodyPr>
          <a:lstStyle>
            <a:lvl1pPr marL="0" indent="0">
              <a:lnSpc>
                <a:spcPts val="5735"/>
              </a:lnSpc>
              <a:spcBef>
                <a:spcPts val="0"/>
              </a:spcBef>
              <a:spcAft>
                <a:spcPts val="0"/>
              </a:spcAft>
              <a:buFontTx/>
              <a:buNone/>
              <a:defRPr lang="en-US" sz="5558" b="0" i="0" kern="1200" spc="0" baseline="0" dirty="0" smtClean="0">
                <a:solidFill>
                  <a:schemeClr val="bg1"/>
                </a:solidFill>
                <a:latin typeface="+mj-lt"/>
                <a:ea typeface="+mn-ea"/>
                <a:cs typeface="+mn-cs"/>
              </a:defRPr>
            </a:lvl1pPr>
          </a:lstStyle>
          <a:p>
            <a:pPr marL="0" marR="0" lvl="0" indent="0" algn="l" defTabSz="822958" rtl="0" eaLnBrk="1" fontAlgn="auto" latinLnBrk="0" hangingPunct="1">
              <a:lnSpc>
                <a:spcPct val="90000"/>
              </a:lnSpc>
              <a:spcBef>
                <a:spcPts val="1059"/>
              </a:spcBef>
              <a:spcAft>
                <a:spcPts val="2118"/>
              </a:spcAft>
              <a:buClrTx/>
              <a:buSzPct val="90000"/>
              <a:buFontTx/>
              <a:buNone/>
              <a:tabLst/>
            </a:pPr>
            <a:r>
              <a:rPr lang="en-US" smtClean="0"/>
              <a:t>Click to edit Master text styles</a:t>
            </a:r>
          </a:p>
        </p:txBody>
      </p:sp>
    </p:spTree>
    <p:extLst>
      <p:ext uri="{BB962C8B-B14F-4D97-AF65-F5344CB8AC3E}">
        <p14:creationId xmlns:p14="http://schemas.microsoft.com/office/powerpoint/2010/main" val="1226558409"/>
      </p:ext>
    </p:extLst>
  </p:cSld>
  <p:clrMapOvr>
    <a:masterClrMapping/>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70pt Title w/photo">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0"/>
            <a:ext cx="10972800" cy="6858000"/>
          </a:xfrm>
        </p:spPr>
        <p:txBody>
          <a:bodyPr anchor="ctr"/>
          <a:lstStyle>
            <a:lvl1pPr marL="0" indent="0">
              <a:buNone/>
              <a:defRPr baseline="0"/>
            </a:lvl1pPr>
          </a:lstStyle>
          <a:p>
            <a:r>
              <a:rPr lang="en-US" dirty="0" smtClean="0"/>
              <a:t>click icon to insert photo</a:t>
            </a:r>
            <a:endParaRPr lang="en-US" dirty="0"/>
          </a:p>
        </p:txBody>
      </p:sp>
      <p:sp>
        <p:nvSpPr>
          <p:cNvPr id="7" name="Text Placeholder 4"/>
          <p:cNvSpPr>
            <a:spLocks noGrp="1"/>
          </p:cNvSpPr>
          <p:nvPr>
            <p:ph type="body" sz="quarter" idx="12"/>
          </p:nvPr>
        </p:nvSpPr>
        <p:spPr>
          <a:xfrm>
            <a:off x="242315" y="291069"/>
            <a:ext cx="9681388" cy="1108427"/>
          </a:xfrm>
          <a:prstGeom prst="rect">
            <a:avLst/>
          </a:prstGeom>
        </p:spPr>
        <p:txBody>
          <a:bodyPr lIns="146304" tIns="91440" rIns="146304" bIns="91440">
            <a:noAutofit/>
          </a:bodyPr>
          <a:lstStyle>
            <a:lvl1pPr marL="0" indent="0">
              <a:lnSpc>
                <a:spcPct val="90000"/>
              </a:lnSpc>
              <a:spcBef>
                <a:spcPts val="1059"/>
              </a:spcBef>
              <a:spcAft>
                <a:spcPts val="2118"/>
              </a:spcAft>
              <a:buFontTx/>
              <a:buNone/>
              <a:defRPr lang="en-US" sz="6176" b="0" i="0" kern="1200" spc="0" baseline="0" dirty="0" smtClean="0">
                <a:solidFill>
                  <a:schemeClr val="bg1"/>
                </a:solidFill>
                <a:latin typeface="+mj-lt"/>
                <a:ea typeface="+mn-ea"/>
                <a:cs typeface="+mn-cs"/>
              </a:defRPr>
            </a:lvl1pPr>
          </a:lstStyle>
          <a:p>
            <a:pPr marL="0" marR="0" lvl="0" indent="0" algn="l" defTabSz="822958" rtl="0" eaLnBrk="1" fontAlgn="auto" latinLnBrk="0" hangingPunct="1">
              <a:lnSpc>
                <a:spcPct val="90000"/>
              </a:lnSpc>
              <a:spcBef>
                <a:spcPts val="1059"/>
              </a:spcBef>
              <a:spcAft>
                <a:spcPts val="2118"/>
              </a:spcAft>
              <a:buClrTx/>
              <a:buSzPct val="90000"/>
              <a:buFontTx/>
              <a:buNone/>
              <a:tabLst/>
            </a:pPr>
            <a:r>
              <a:rPr lang="en-US" smtClean="0"/>
              <a:t>Click to edit Master text styles</a:t>
            </a:r>
          </a:p>
        </p:txBody>
      </p:sp>
    </p:spTree>
    <p:extLst>
      <p:ext uri="{BB962C8B-B14F-4D97-AF65-F5344CB8AC3E}">
        <p14:creationId xmlns:p14="http://schemas.microsoft.com/office/powerpoint/2010/main" val="2733167245"/>
      </p:ext>
    </p:extLst>
  </p:cSld>
  <p:clrMapOvr>
    <a:masterClrMapping/>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lank">
    <p:bg>
      <p:bgRef idx="1001">
        <a:schemeClr val="bg1"/>
      </p:bgRef>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solidFill>
                  <a:schemeClr val="tx1"/>
                </a:solidFill>
              </a:defRPr>
            </a:lvl1pPr>
          </a:lstStyle>
          <a:p>
            <a:r>
              <a:rPr dirty="0" smtClean="0">
                <a:solidFill>
                  <a:srgbClr val="000000"/>
                </a:solidFill>
              </a:rPr>
              <a:t>Microsoft Confidential</a:t>
            </a:r>
            <a:endParaRPr dirty="0">
              <a:solidFill>
                <a:srgbClr val="000000"/>
              </a:solidFill>
            </a:endParaRPr>
          </a:p>
        </p:txBody>
      </p:sp>
      <p:sp>
        <p:nvSpPr>
          <p:cNvPr id="3" name="Slide Number Placeholder 2"/>
          <p:cNvSpPr>
            <a:spLocks noGrp="1"/>
          </p:cNvSpPr>
          <p:nvPr>
            <p:ph type="sldNum" sz="quarter" idx="11"/>
          </p:nvPr>
        </p:nvSpPr>
        <p:spPr/>
        <p:txBody>
          <a:bodyPr/>
          <a:lstStyle>
            <a:lvl1pPr>
              <a:defRPr>
                <a:solidFill>
                  <a:schemeClr val="tx1"/>
                </a:solidFill>
              </a:defRPr>
            </a:lvl1pPr>
          </a:lstStyle>
          <a:p>
            <a:fld id="{27258FFF-F925-446B-8502-81C933981705}" type="slidenum">
              <a:rPr smtClean="0">
                <a:solidFill>
                  <a:srgbClr val="000000"/>
                </a:solidFill>
              </a:rPr>
              <a:pPr/>
              <a:t>‹#›</a:t>
            </a:fld>
            <a:endParaRPr dirty="0">
              <a:solidFill>
                <a:srgbClr val="000000"/>
              </a:solidFill>
            </a:endParaRPr>
          </a:p>
        </p:txBody>
      </p:sp>
    </p:spTree>
    <p:extLst>
      <p:ext uri="{BB962C8B-B14F-4D97-AF65-F5344CB8AC3E}">
        <p14:creationId xmlns:p14="http://schemas.microsoft.com/office/powerpoint/2010/main" val="5004344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097280" y="1600200"/>
            <a:ext cx="8778240" cy="2548390"/>
          </a:xfrm>
        </p:spPr>
        <p:txBody>
          <a:body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dirty="0"/>
          </a:p>
        </p:txBody>
      </p:sp>
      <p:sp>
        <p:nvSpPr>
          <p:cNvPr id="4" name="Title 1"/>
          <p:cNvSpPr>
            <a:spLocks noGrp="1"/>
          </p:cNvSpPr>
          <p:nvPr>
            <p:ph type="title"/>
          </p:nvPr>
        </p:nvSpPr>
        <p:spPr>
          <a:xfrm>
            <a:off x="731520" y="284202"/>
            <a:ext cx="8778240" cy="553998"/>
          </a:xfrm>
        </p:spPr>
        <p:txBody>
          <a:bodyPr/>
          <a:lstStyle>
            <a:lvl1pPr>
              <a:defRPr/>
            </a:lvl1pPr>
          </a:lstStyle>
          <a:p>
            <a:r>
              <a:rPr lang="pl-PL" smtClean="0"/>
              <a:t>Click to edit Master title style</a:t>
            </a:r>
            <a:endParaRPr lang="en-US" dirty="0"/>
          </a:p>
        </p:txBody>
      </p:sp>
    </p:spTree>
    <p:extLst>
      <p:ext uri="{BB962C8B-B14F-4D97-AF65-F5344CB8AC3E}">
        <p14:creationId xmlns:p14="http://schemas.microsoft.com/office/powerpoint/2010/main" val="3422360793"/>
      </p:ext>
    </p:extLst>
  </p:cSld>
  <p:clrMapOvr>
    <a:masterClrMapping/>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Title &amp; Content, 2-color,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42316" y="1447799"/>
            <a:ext cx="10036725" cy="1975926"/>
          </a:xfrm>
          <a:prstGeom prst="rect">
            <a:avLst/>
          </a:prstGeom>
        </p:spPr>
        <p:txBody>
          <a:bodyPr/>
          <a:lstStyle>
            <a:lvl1pPr marL="0" indent="0">
              <a:spcBef>
                <a:spcPts val="2159"/>
              </a:spcBef>
              <a:buNone/>
              <a:defRPr sz="3599">
                <a:gradFill>
                  <a:gsLst>
                    <a:gs pos="100000">
                      <a:schemeClr val="tx2"/>
                    </a:gs>
                    <a:gs pos="0">
                      <a:schemeClr val="tx2"/>
                    </a:gs>
                  </a:gsLst>
                  <a:lin ang="5400000" scaled="0"/>
                </a:gradFill>
                <a:latin typeface="+mj-lt"/>
              </a:defRPr>
            </a:lvl1pPr>
            <a:lvl2pPr marL="0" indent="0">
              <a:buNone/>
              <a:defRPr sz="1799">
                <a:gradFill>
                  <a:gsLst>
                    <a:gs pos="100000">
                      <a:schemeClr val="bg2"/>
                    </a:gs>
                    <a:gs pos="6000">
                      <a:schemeClr val="bg2"/>
                    </a:gs>
                  </a:gsLst>
                  <a:lin ang="5400000" scaled="0"/>
                </a:gradFill>
              </a:defRPr>
            </a:lvl2pPr>
            <a:lvl3pPr marL="208502" indent="0">
              <a:buNone/>
              <a:defRPr sz="1799">
                <a:gradFill>
                  <a:gsLst>
                    <a:gs pos="100000">
                      <a:schemeClr val="bg2"/>
                    </a:gs>
                    <a:gs pos="6000">
                      <a:schemeClr val="bg2"/>
                    </a:gs>
                  </a:gsLst>
                  <a:lin ang="5400000" scaled="0"/>
                </a:gradFill>
              </a:defRPr>
            </a:lvl3pPr>
            <a:lvl4pPr marL="411292" indent="0">
              <a:buNone/>
              <a:defRPr sz="1799">
                <a:gradFill>
                  <a:gsLst>
                    <a:gs pos="100000">
                      <a:schemeClr val="bg2"/>
                    </a:gs>
                    <a:gs pos="6000">
                      <a:schemeClr val="bg2"/>
                    </a:gs>
                  </a:gsLst>
                  <a:lin ang="5400000" scaled="0"/>
                </a:gradFill>
              </a:defRPr>
            </a:lvl4pPr>
            <a:lvl5pPr marL="624078" indent="0">
              <a:buNone/>
              <a:defRPr sz="1799">
                <a:gradFill>
                  <a:gsLst>
                    <a:gs pos="100000">
                      <a:schemeClr val="bg2"/>
                    </a:gs>
                    <a:gs pos="6000">
                      <a:schemeClr val="bg2"/>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Slide Number Placeholder 9"/>
          <p:cNvSpPr>
            <a:spLocks noGrp="1"/>
          </p:cNvSpPr>
          <p:nvPr>
            <p:ph type="sldNum" sz="quarter" idx="12"/>
          </p:nvPr>
        </p:nvSpPr>
        <p:spPr>
          <a:xfrm>
            <a:off x="468753" y="6399557"/>
            <a:ext cx="504749" cy="219456"/>
          </a:xfrm>
          <a:prstGeom prst="rect">
            <a:avLst/>
          </a:prstGeom>
        </p:spPr>
        <p:txBody>
          <a:bodyPr lIns="121899" tIns="60949" rIns="121899" bIns="60949" anchor="ctr"/>
          <a:lstStyle>
            <a:lvl1pPr algn="l">
              <a:defRPr sz="1440">
                <a:gradFill>
                  <a:gsLst>
                    <a:gs pos="100000">
                      <a:schemeClr val="bg2"/>
                    </a:gs>
                    <a:gs pos="0">
                      <a:schemeClr val="bg2"/>
                    </a:gs>
                  </a:gsLst>
                  <a:lin ang="5400000" scaled="0"/>
                </a:gradFill>
              </a:defRPr>
            </a:lvl1pPr>
          </a:lstStyle>
          <a:p>
            <a:fld id="{10611415-D500-4246-8BFF-B4C87C610E19}" type="slidenum">
              <a:rPr smtClean="0">
                <a:gradFill>
                  <a:gsLst>
                    <a:gs pos="100000">
                      <a:srgbClr val="D2D2D2"/>
                    </a:gs>
                    <a:gs pos="0">
                      <a:srgbClr val="D2D2D2"/>
                    </a:gs>
                  </a:gsLst>
                  <a:lin ang="5400000" scaled="0"/>
                </a:gradFill>
              </a:rPr>
              <a:pPr/>
              <a:t>‹#›</a:t>
            </a:fld>
            <a:endParaRPr>
              <a:gradFill>
                <a:gsLst>
                  <a:gs pos="100000">
                    <a:srgbClr val="D2D2D2"/>
                  </a:gs>
                  <a:gs pos="0">
                    <a:srgbClr val="D2D2D2"/>
                  </a:gs>
                </a:gsLst>
                <a:lin ang="5400000" scaled="0"/>
              </a:gradFill>
            </a:endParaRPr>
          </a:p>
        </p:txBody>
      </p:sp>
    </p:spTree>
    <p:extLst>
      <p:ext uri="{BB962C8B-B14F-4D97-AF65-F5344CB8AC3E}">
        <p14:creationId xmlns:p14="http://schemas.microsoft.com/office/powerpoint/2010/main" val="3778212453"/>
      </p:ext>
    </p:extLst>
  </p:cSld>
  <p:clrMapOvr>
    <a:masterClrMapping/>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20372060"/>
      </p:ext>
    </p:extLst>
  </p:cSld>
  <p:clrMapOvr>
    <a:masterClrMapping/>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gray">
          <a:xfrm>
            <a:off x="404391" y="6063380"/>
            <a:ext cx="1370163" cy="324553"/>
          </a:xfrm>
          <a:prstGeom prst="rect">
            <a:avLst/>
          </a:prstGeom>
        </p:spPr>
      </p:pic>
      <p:sp>
        <p:nvSpPr>
          <p:cNvPr id="3" name="Rectangle 2"/>
          <p:cNvSpPr/>
          <p:nvPr/>
        </p:nvSpPr>
        <p:spPr bwMode="gray">
          <a:xfrm>
            <a:off x="954693" y="2575465"/>
            <a:ext cx="7252973" cy="667558"/>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chemeClr val="tx1">
                      <a:lumMod val="50000"/>
                    </a:schemeClr>
                  </a:gs>
                  <a:gs pos="100000">
                    <a:schemeClr val="tx1">
                      <a:lumMod val="50000"/>
                    </a:schemeClr>
                  </a:gs>
                </a:gsLst>
                <a:lin ang="5400000" scaled="0"/>
              </a:gradFill>
            </a:endParaRPr>
          </a:p>
        </p:txBody>
      </p:sp>
      <p:sp>
        <p:nvSpPr>
          <p:cNvPr id="4" name="Rectangle 3"/>
          <p:cNvSpPr/>
          <p:nvPr/>
        </p:nvSpPr>
        <p:spPr bwMode="gray">
          <a:xfrm>
            <a:off x="0" y="2839081"/>
            <a:ext cx="7121199" cy="66164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chemeClr val="tx1">
                      <a:lumMod val="50000"/>
                    </a:schemeClr>
                  </a:gs>
                  <a:gs pos="100000">
                    <a:schemeClr val="tx1">
                      <a:lumMod val="50000"/>
                    </a:schemeClr>
                  </a:gs>
                </a:gsLst>
                <a:lin ang="5400000" scaled="0"/>
              </a:gradFill>
            </a:endParaRPr>
          </a:p>
        </p:txBody>
      </p:sp>
      <p:sp>
        <p:nvSpPr>
          <p:cNvPr id="5" name="Rectangle 4"/>
          <p:cNvSpPr/>
          <p:nvPr/>
        </p:nvSpPr>
        <p:spPr bwMode="gray">
          <a:xfrm>
            <a:off x="242316" y="3429001"/>
            <a:ext cx="7227144" cy="66164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chemeClr val="tx1">
                      <a:lumMod val="50000"/>
                    </a:schemeClr>
                  </a:gs>
                  <a:gs pos="100000">
                    <a:schemeClr val="tx1">
                      <a:lumMod val="50000"/>
                    </a:schemeClr>
                  </a:gs>
                </a:gsLst>
                <a:lin ang="5400000" scaled="0"/>
              </a:gradFill>
            </a:endParaRP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77485" y="2947661"/>
            <a:ext cx="3453035" cy="714254"/>
          </a:xfrm>
          <a:prstGeom prst="rect">
            <a:avLst/>
          </a:prstGeom>
        </p:spPr>
      </p:pic>
    </p:spTree>
    <p:extLst>
      <p:ext uri="{BB962C8B-B14F-4D97-AF65-F5344CB8AC3E}">
        <p14:creationId xmlns:p14="http://schemas.microsoft.com/office/powerpoint/2010/main" val="30574280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750"/>
                                        <p:tgtEl>
                                          <p:spTgt spid="12"/>
                                        </p:tgtEl>
                                      </p:cBhvr>
                                    </p:animEffect>
                                  </p:childTnLst>
                                </p:cTn>
                              </p:par>
                              <p:par>
                                <p:cTn id="20" presetID="63" presetClass="path" presetSubtype="0" decel="100000" fill="hold" nodeType="withEffect">
                                  <p:stCondLst>
                                    <p:cond delay="580"/>
                                  </p:stCondLst>
                                  <p:childTnLst>
                                    <p:animMotion origin="layout" path="M -0.02412 8.57921E-7 L -4.48813E-6 8.57921E-7 " pathEditMode="relative" rAng="0" ptsTypes="AA">
                                      <p:cBhvr>
                                        <p:cTn id="21" dur="500" fill="hold"/>
                                        <p:tgtEl>
                                          <p:spTgt spid="12"/>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bwMode="gray">
          <a:xfrm>
            <a:off x="1371855" y="470068"/>
            <a:ext cx="4376469" cy="91211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lvl="0" algn="ctr" defTabSz="822720" fontAlgn="base">
              <a:spcBef>
                <a:spcPct val="0"/>
              </a:spcBef>
              <a:spcAft>
                <a:spcPct val="0"/>
              </a:spcAft>
            </a:pPr>
            <a:endParaRPr lang="en-US" sz="1765" dirty="0">
              <a:gradFill>
                <a:gsLst>
                  <a:gs pos="0">
                    <a:schemeClr val="tx1">
                      <a:lumMod val="50000"/>
                    </a:schemeClr>
                  </a:gs>
                  <a:gs pos="100000">
                    <a:schemeClr val="tx1">
                      <a:lumMod val="50000"/>
                    </a:schemeClr>
                  </a:gs>
                </a:gsLst>
                <a:lin ang="5400000" scaled="0"/>
              </a:gradFill>
            </a:endParaRPr>
          </a:p>
        </p:txBody>
      </p:sp>
      <p:sp>
        <p:nvSpPr>
          <p:cNvPr id="11" name="Rectangle 10"/>
          <p:cNvSpPr/>
          <p:nvPr/>
        </p:nvSpPr>
        <p:spPr bwMode="gray">
          <a:xfrm>
            <a:off x="399268" y="652746"/>
            <a:ext cx="4361635" cy="91211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lvl="0" algn="ctr" defTabSz="822720" fontAlgn="base">
              <a:spcBef>
                <a:spcPct val="0"/>
              </a:spcBef>
              <a:spcAft>
                <a:spcPct val="0"/>
              </a:spcAft>
            </a:pPr>
            <a:endParaRPr lang="en-US" sz="1765" dirty="0">
              <a:gradFill>
                <a:gsLst>
                  <a:gs pos="0">
                    <a:schemeClr val="tx1">
                      <a:lumMod val="50000"/>
                    </a:schemeClr>
                  </a:gs>
                  <a:gs pos="100000">
                    <a:schemeClr val="tx1">
                      <a:lumMod val="50000"/>
                    </a:schemeClr>
                  </a:gs>
                </a:gsLst>
                <a:lin ang="5400000" scaled="0"/>
              </a:gradFill>
            </a:endParaRPr>
          </a:p>
        </p:txBody>
      </p:sp>
      <p:sp>
        <p:nvSpPr>
          <p:cNvPr id="12" name="Rectangle 11"/>
          <p:cNvSpPr/>
          <p:nvPr/>
        </p:nvSpPr>
        <p:spPr bwMode="gray">
          <a:xfrm>
            <a:off x="6207774" y="3697962"/>
            <a:ext cx="4361635" cy="627580"/>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lvl="0" algn="ctr" defTabSz="822720" fontAlgn="base">
              <a:spcBef>
                <a:spcPct val="0"/>
              </a:spcBef>
              <a:spcAft>
                <a:spcPct val="0"/>
              </a:spcAft>
            </a:pPr>
            <a:endParaRPr lang="en-US" sz="1765" dirty="0">
              <a:gradFill>
                <a:gsLst>
                  <a:gs pos="0">
                    <a:schemeClr val="tx1">
                      <a:lumMod val="50000"/>
                    </a:schemeClr>
                  </a:gs>
                  <a:gs pos="100000">
                    <a:schemeClr val="tx1">
                      <a:lumMod val="50000"/>
                    </a:schemeClr>
                  </a:gs>
                </a:gsLst>
                <a:lin ang="5400000" scaled="0"/>
              </a:gradFill>
            </a:endParaRPr>
          </a:p>
        </p:txBody>
      </p:sp>
      <p:sp>
        <p:nvSpPr>
          <p:cNvPr id="13" name="Rectangle 12"/>
          <p:cNvSpPr/>
          <p:nvPr/>
        </p:nvSpPr>
        <p:spPr bwMode="gray">
          <a:xfrm>
            <a:off x="6351170" y="3860155"/>
            <a:ext cx="4379316" cy="935768"/>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lvl="0" algn="ctr" defTabSz="822720" fontAlgn="base">
              <a:spcBef>
                <a:spcPct val="0"/>
              </a:spcBef>
              <a:spcAft>
                <a:spcPct val="0"/>
              </a:spcAft>
            </a:pPr>
            <a:endParaRPr lang="en-US" sz="1765" dirty="0">
              <a:gradFill>
                <a:gsLst>
                  <a:gs pos="0">
                    <a:schemeClr val="tx1">
                      <a:lumMod val="50000"/>
                    </a:schemeClr>
                  </a:gs>
                  <a:gs pos="100000">
                    <a:schemeClr val="tx1">
                      <a:lumMod val="50000"/>
                    </a:schemeClr>
                  </a:gs>
                </a:gsLst>
                <a:lin ang="5400000" scaled="0"/>
              </a:gradFill>
            </a:endParaRPr>
          </a:p>
        </p:txBody>
      </p:sp>
      <p:sp>
        <p:nvSpPr>
          <p:cNvPr id="14" name="Rectangle 13"/>
          <p:cNvSpPr/>
          <p:nvPr/>
        </p:nvSpPr>
        <p:spPr bwMode="gray">
          <a:xfrm>
            <a:off x="6207774" y="4697932"/>
            <a:ext cx="4361635" cy="160781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lvl="0" algn="ctr" defTabSz="822720" fontAlgn="base">
              <a:spcBef>
                <a:spcPct val="0"/>
              </a:spcBef>
              <a:spcAft>
                <a:spcPct val="0"/>
              </a:spcAft>
            </a:pPr>
            <a:endParaRPr lang="en-US" sz="1765"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26209" y="588334"/>
            <a:ext cx="9075329" cy="640509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704518" y="3001156"/>
            <a:ext cx="7247476" cy="1344828"/>
          </a:xfrm>
          <a:noFill/>
        </p:spPr>
        <p:txBody>
          <a:bodyPr vert="horz" wrap="square" lIns="146304" tIns="91440" rIns="146304" bIns="91440" rtlCol="0" anchor="t" anchorCtr="0">
            <a:noAutofit/>
          </a:bodyPr>
          <a:lstStyle>
            <a:lvl1pPr>
              <a:defRPr lang="en-US" sz="3882" spc="-88"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704518" y="4345984"/>
            <a:ext cx="7247476" cy="1344828"/>
          </a:xfrm>
        </p:spPr>
        <p:txBody>
          <a:bodyPr tIns="109728" bIns="109728">
            <a:noAutofit/>
          </a:bodyPr>
          <a:lstStyle>
            <a:lvl1pPr marL="0" indent="0">
              <a:spcBef>
                <a:spcPts val="0"/>
              </a:spcBef>
              <a:buNone/>
              <a:defRPr lang="en-US" sz="2823" b="0" kern="1200" cap="none" spc="-88"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822958"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gray">
          <a:xfrm>
            <a:off x="9923703" y="470068"/>
            <a:ext cx="645706" cy="152949"/>
          </a:xfrm>
          <a:prstGeom prst="rect">
            <a:avLst/>
          </a:prstGeom>
        </p:spPr>
      </p:pic>
    </p:spTree>
    <p:extLst>
      <p:ext uri="{BB962C8B-B14F-4D97-AF65-F5344CB8AC3E}">
        <p14:creationId xmlns:p14="http://schemas.microsoft.com/office/powerpoint/2010/main" val="362544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5.40172E-7 L 4.30431E-6 5.40172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5.40172E-7 L 4.30431E-6 5.40172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bwMode="auto">
          <a:xfrm>
            <a:off x="242372" y="1187644"/>
            <a:ext cx="8874549" cy="268963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61356" tIns="129085" rIns="161356" bIns="129085" numCol="1" spcCol="0" rtlCol="0" fromWordArt="0" anchor="t" anchorCtr="0" forceAA="0" compatLnSpc="1">
            <a:prstTxWarp prst="textNoShape">
              <a:avLst/>
            </a:prstTxWarp>
            <a:noAutofit/>
          </a:bodyPr>
          <a:lstStyle/>
          <a:p>
            <a:pPr algn="ctr" defTabSz="822720" fontAlgn="base">
              <a:lnSpc>
                <a:spcPct val="90000"/>
              </a:lnSpc>
              <a:spcBef>
                <a:spcPct val="0"/>
              </a:spcBef>
              <a:spcAft>
                <a:spcPct val="0"/>
              </a:spcAft>
            </a:pPr>
            <a:endParaRPr lang="en-US" sz="2118"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42316" y="1186356"/>
            <a:ext cx="8873205" cy="2697988"/>
          </a:xfrm>
          <a:noFill/>
        </p:spPr>
        <p:txBody>
          <a:bodyPr tIns="91440" bIns="91440" anchor="t" anchorCtr="0"/>
          <a:lstStyle>
            <a:lvl1pPr>
              <a:defRPr sz="6353" spc="-88"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42315" y="3877277"/>
            <a:ext cx="8874607" cy="1793881"/>
          </a:xfrm>
          <a:noFill/>
        </p:spPr>
        <p:txBody>
          <a:bodyPr lIns="182880" tIns="146304" rIns="182880" bIns="146304">
            <a:noAutofit/>
          </a:bodyPr>
          <a:lstStyle>
            <a:lvl1pPr marL="0" indent="0">
              <a:spcBef>
                <a:spcPts val="0"/>
              </a:spcBef>
              <a:buNone/>
              <a:defRPr sz="3176"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p:nvSpPr>
        <p:spPr bwMode="gray">
          <a:xfrm flipH="1">
            <a:off x="5889791" y="5629606"/>
            <a:ext cx="4491768" cy="41341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lvl="0" algn="ctr" defTabSz="822720" fontAlgn="base">
              <a:spcBef>
                <a:spcPct val="0"/>
              </a:spcBef>
              <a:spcAft>
                <a:spcPct val="0"/>
              </a:spcAft>
            </a:pPr>
            <a:endParaRPr lang="en-US" sz="1765" dirty="0">
              <a:gradFill>
                <a:gsLst>
                  <a:gs pos="0">
                    <a:schemeClr val="tx1">
                      <a:lumMod val="50000"/>
                    </a:schemeClr>
                  </a:gs>
                  <a:gs pos="100000">
                    <a:schemeClr val="tx1">
                      <a:lumMod val="50000"/>
                    </a:schemeClr>
                  </a:gs>
                </a:gsLst>
                <a:lin ang="5400000" scaled="0"/>
              </a:gradFill>
            </a:endParaRPr>
          </a:p>
        </p:txBody>
      </p:sp>
      <p:sp>
        <p:nvSpPr>
          <p:cNvPr id="13" name="Rectangle 12"/>
          <p:cNvSpPr/>
          <p:nvPr/>
        </p:nvSpPr>
        <p:spPr bwMode="gray">
          <a:xfrm flipH="1">
            <a:off x="6562640" y="5795020"/>
            <a:ext cx="4410160" cy="409756"/>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lvl="0" algn="ctr" defTabSz="822720" fontAlgn="base">
              <a:spcBef>
                <a:spcPct val="0"/>
              </a:spcBef>
              <a:spcAft>
                <a:spcPct val="0"/>
              </a:spcAft>
            </a:pPr>
            <a:endParaRPr lang="en-US" sz="1765" dirty="0">
              <a:gradFill>
                <a:gsLst>
                  <a:gs pos="0">
                    <a:schemeClr val="tx1">
                      <a:lumMod val="50000"/>
                    </a:schemeClr>
                  </a:gs>
                  <a:gs pos="100000">
                    <a:schemeClr val="tx1">
                      <a:lumMod val="50000"/>
                    </a:schemeClr>
                  </a:gs>
                </a:gsLst>
                <a:lin ang="5400000" scaled="0"/>
              </a:gradFill>
            </a:endParaRPr>
          </a:p>
        </p:txBody>
      </p:sp>
      <p:sp>
        <p:nvSpPr>
          <p:cNvPr id="14" name="Rectangle 13"/>
          <p:cNvSpPr/>
          <p:nvPr/>
        </p:nvSpPr>
        <p:spPr bwMode="gray">
          <a:xfrm flipH="1">
            <a:off x="6346963" y="6160357"/>
            <a:ext cx="4475772" cy="409756"/>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lvl="0" algn="ctr" defTabSz="822720" fontAlgn="base">
              <a:spcBef>
                <a:spcPct val="0"/>
              </a:spcBef>
              <a:spcAft>
                <a:spcPct val="0"/>
              </a:spcAft>
            </a:pPr>
            <a:endParaRPr lang="en-US" sz="1765"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4321589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bwMode="auto">
          <a:xfrm>
            <a:off x="242372" y="1187644"/>
            <a:ext cx="8874549" cy="2689632"/>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61356" tIns="129085" rIns="161356" bIns="129085" numCol="1" spcCol="0" rtlCol="0" fromWordArt="0" anchor="t" anchorCtr="0" forceAA="0" compatLnSpc="1">
            <a:prstTxWarp prst="textNoShape">
              <a:avLst/>
            </a:prstTxWarp>
            <a:noAutofit/>
          </a:bodyPr>
          <a:lstStyle/>
          <a:p>
            <a:pPr algn="ctr" defTabSz="822720" fontAlgn="base">
              <a:lnSpc>
                <a:spcPct val="90000"/>
              </a:lnSpc>
              <a:spcBef>
                <a:spcPct val="0"/>
              </a:spcBef>
              <a:spcAft>
                <a:spcPct val="0"/>
              </a:spcAft>
            </a:pPr>
            <a:endParaRPr lang="en-US" sz="2118"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42316" y="1186356"/>
            <a:ext cx="8873205" cy="2697988"/>
          </a:xfrm>
          <a:noFill/>
        </p:spPr>
        <p:txBody>
          <a:bodyPr tIns="91440" bIns="91440" anchor="t" anchorCtr="0"/>
          <a:lstStyle>
            <a:lvl1pPr>
              <a:defRPr sz="6353" spc="-88"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p:nvSpPr>
        <p:spPr bwMode="gray">
          <a:xfrm flipH="1">
            <a:off x="5889791" y="5629606"/>
            <a:ext cx="4491768" cy="41341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lvl="0" algn="ctr" defTabSz="822720" fontAlgn="base">
              <a:spcBef>
                <a:spcPct val="0"/>
              </a:spcBef>
              <a:spcAft>
                <a:spcPct val="0"/>
              </a:spcAft>
            </a:pPr>
            <a:endParaRPr lang="en-US" sz="1765" dirty="0">
              <a:gradFill>
                <a:gsLst>
                  <a:gs pos="0">
                    <a:schemeClr val="tx1">
                      <a:lumMod val="50000"/>
                    </a:schemeClr>
                  </a:gs>
                  <a:gs pos="100000">
                    <a:schemeClr val="tx1">
                      <a:lumMod val="50000"/>
                    </a:schemeClr>
                  </a:gs>
                </a:gsLst>
                <a:lin ang="5400000" scaled="0"/>
              </a:gradFill>
            </a:endParaRPr>
          </a:p>
        </p:txBody>
      </p:sp>
      <p:sp>
        <p:nvSpPr>
          <p:cNvPr id="9" name="Rectangle 8"/>
          <p:cNvSpPr/>
          <p:nvPr/>
        </p:nvSpPr>
        <p:spPr bwMode="gray">
          <a:xfrm flipH="1">
            <a:off x="6562640" y="5795020"/>
            <a:ext cx="4410160" cy="409756"/>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lvl="0" algn="ctr" defTabSz="822720" fontAlgn="base">
              <a:spcBef>
                <a:spcPct val="0"/>
              </a:spcBef>
              <a:spcAft>
                <a:spcPct val="0"/>
              </a:spcAft>
            </a:pPr>
            <a:endParaRPr lang="en-US" sz="1765" dirty="0">
              <a:gradFill>
                <a:gsLst>
                  <a:gs pos="0">
                    <a:schemeClr val="tx1">
                      <a:lumMod val="50000"/>
                    </a:schemeClr>
                  </a:gs>
                  <a:gs pos="100000">
                    <a:schemeClr val="tx1">
                      <a:lumMod val="50000"/>
                    </a:schemeClr>
                  </a:gs>
                </a:gsLst>
                <a:lin ang="5400000" scaled="0"/>
              </a:gradFill>
            </a:endParaRPr>
          </a:p>
        </p:txBody>
      </p:sp>
      <p:sp>
        <p:nvSpPr>
          <p:cNvPr id="10" name="Rectangle 9"/>
          <p:cNvSpPr/>
          <p:nvPr/>
        </p:nvSpPr>
        <p:spPr bwMode="gray">
          <a:xfrm flipH="1">
            <a:off x="6346963" y="6160357"/>
            <a:ext cx="4475772" cy="409756"/>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lvl="0" algn="ctr" defTabSz="822720" fontAlgn="base">
              <a:spcBef>
                <a:spcPct val="0"/>
              </a:spcBef>
              <a:spcAft>
                <a:spcPct val="0"/>
              </a:spcAft>
            </a:pPr>
            <a:endParaRPr lang="en-US" sz="1765"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325131605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2315" y="2084172"/>
            <a:ext cx="10488170" cy="1796217"/>
          </a:xfrm>
          <a:noFill/>
        </p:spPr>
        <p:txBody>
          <a:bodyPr tIns="91440" bIns="91440" anchor="t" anchorCtr="0"/>
          <a:lstStyle>
            <a:lvl1pPr>
              <a:defRPr sz="7764" spc="-88"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p:nvSpPr>
        <p:spPr bwMode="gray">
          <a:xfrm>
            <a:off x="612206" y="470068"/>
            <a:ext cx="2868436" cy="597822"/>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lvl="0" algn="ctr" defTabSz="822720" fontAlgn="base">
              <a:spcBef>
                <a:spcPct val="0"/>
              </a:spcBef>
              <a:spcAft>
                <a:spcPct val="0"/>
              </a:spcAft>
            </a:pPr>
            <a:endParaRPr lang="en-US" sz="1765" dirty="0">
              <a:gradFill>
                <a:gsLst>
                  <a:gs pos="0">
                    <a:schemeClr val="tx1">
                      <a:lumMod val="50000"/>
                    </a:schemeClr>
                  </a:gs>
                  <a:gs pos="100000">
                    <a:schemeClr val="tx1">
                      <a:lumMod val="50000"/>
                    </a:schemeClr>
                  </a:gs>
                </a:gsLst>
                <a:lin ang="5400000" scaled="0"/>
              </a:gradFill>
            </a:endParaRPr>
          </a:p>
        </p:txBody>
      </p:sp>
      <p:sp>
        <p:nvSpPr>
          <p:cNvPr id="6" name="Rectangle 5"/>
          <p:cNvSpPr/>
          <p:nvPr/>
        </p:nvSpPr>
        <p:spPr bwMode="gray">
          <a:xfrm>
            <a:off x="-25249" y="589799"/>
            <a:ext cx="2858713" cy="597822"/>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lvl="0" algn="ctr" defTabSz="822720" fontAlgn="base">
              <a:spcBef>
                <a:spcPct val="0"/>
              </a:spcBef>
              <a:spcAft>
                <a:spcPct val="0"/>
              </a:spcAft>
            </a:pPr>
            <a:endParaRPr lang="en-US" sz="1765" dirty="0">
              <a:gradFill>
                <a:gsLst>
                  <a:gs pos="0">
                    <a:schemeClr val="tx1">
                      <a:lumMod val="50000"/>
                    </a:schemeClr>
                  </a:gs>
                  <a:gs pos="100000">
                    <a:schemeClr val="tx1">
                      <a:lumMod val="50000"/>
                    </a:schemeClr>
                  </a:gs>
                </a:gsLst>
                <a:lin ang="5400000" scaled="0"/>
              </a:gradFill>
            </a:endParaRPr>
          </a:p>
        </p:txBody>
      </p:sp>
      <p:sp>
        <p:nvSpPr>
          <p:cNvPr id="8" name="Rectangle 7"/>
          <p:cNvSpPr/>
          <p:nvPr/>
        </p:nvSpPr>
        <p:spPr bwMode="gray">
          <a:xfrm flipH="1">
            <a:off x="5889791" y="5629606"/>
            <a:ext cx="4491768" cy="41341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lvl="0" algn="ctr" defTabSz="822720" fontAlgn="base">
              <a:spcBef>
                <a:spcPct val="0"/>
              </a:spcBef>
              <a:spcAft>
                <a:spcPct val="0"/>
              </a:spcAft>
            </a:pPr>
            <a:endParaRPr lang="en-US" sz="1765" dirty="0">
              <a:gradFill>
                <a:gsLst>
                  <a:gs pos="0">
                    <a:schemeClr val="tx1">
                      <a:lumMod val="50000"/>
                    </a:schemeClr>
                  </a:gs>
                  <a:gs pos="100000">
                    <a:schemeClr val="tx1">
                      <a:lumMod val="50000"/>
                    </a:schemeClr>
                  </a:gs>
                </a:gsLst>
                <a:lin ang="5400000" scaled="0"/>
              </a:gradFill>
            </a:endParaRPr>
          </a:p>
        </p:txBody>
      </p:sp>
      <p:sp>
        <p:nvSpPr>
          <p:cNvPr id="9" name="Rectangle 8"/>
          <p:cNvSpPr/>
          <p:nvPr/>
        </p:nvSpPr>
        <p:spPr bwMode="gray">
          <a:xfrm flipH="1">
            <a:off x="6562640" y="5795020"/>
            <a:ext cx="4410160" cy="409756"/>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lvl="0" algn="ctr" defTabSz="822720" fontAlgn="base">
              <a:spcBef>
                <a:spcPct val="0"/>
              </a:spcBef>
              <a:spcAft>
                <a:spcPct val="0"/>
              </a:spcAft>
            </a:pPr>
            <a:endParaRPr lang="en-US" sz="1765" dirty="0">
              <a:gradFill>
                <a:gsLst>
                  <a:gs pos="0">
                    <a:schemeClr val="tx1">
                      <a:lumMod val="50000"/>
                    </a:schemeClr>
                  </a:gs>
                  <a:gs pos="100000">
                    <a:schemeClr val="tx1">
                      <a:lumMod val="50000"/>
                    </a:schemeClr>
                  </a:gs>
                </a:gsLst>
                <a:lin ang="5400000" scaled="0"/>
              </a:gradFill>
            </a:endParaRPr>
          </a:p>
        </p:txBody>
      </p:sp>
      <p:sp>
        <p:nvSpPr>
          <p:cNvPr id="10" name="Rectangle 9"/>
          <p:cNvSpPr/>
          <p:nvPr/>
        </p:nvSpPr>
        <p:spPr bwMode="gray">
          <a:xfrm flipH="1">
            <a:off x="6346963" y="6160357"/>
            <a:ext cx="4475772" cy="409756"/>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lvl="0" algn="ctr" defTabSz="822720" fontAlgn="base">
              <a:spcBef>
                <a:spcPct val="0"/>
              </a:spcBef>
              <a:spcAft>
                <a:spcPct val="0"/>
              </a:spcAft>
            </a:pPr>
            <a:endParaRPr lang="en-US" sz="1765"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168273763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2315" y="2084172"/>
            <a:ext cx="10488170" cy="1796217"/>
          </a:xfrm>
          <a:noFill/>
        </p:spPr>
        <p:txBody>
          <a:bodyPr tIns="91440" bIns="91440" anchor="t" anchorCtr="0"/>
          <a:lstStyle>
            <a:lvl1pPr>
              <a:defRPr sz="7764" spc="-88"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55578271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2315" y="2084172"/>
            <a:ext cx="10488170" cy="1796217"/>
          </a:xfrm>
          <a:noFill/>
        </p:spPr>
        <p:txBody>
          <a:bodyPr tIns="91440" bIns="91440" anchor="t" anchorCtr="0"/>
          <a:lstStyle>
            <a:lvl1pPr algn="l" defTabSz="822958" rtl="0" eaLnBrk="1" latinLnBrk="0" hangingPunct="1">
              <a:lnSpc>
                <a:spcPct val="90000"/>
              </a:lnSpc>
              <a:spcBef>
                <a:spcPct val="0"/>
              </a:spcBef>
              <a:buNone/>
              <a:defRPr lang="en-US" sz="7764" b="0" kern="1200" cap="none" spc="-88"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416941158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42315" y="2084172"/>
            <a:ext cx="10488170" cy="1796217"/>
          </a:xfrm>
          <a:noFill/>
        </p:spPr>
        <p:txBody>
          <a:bodyPr tIns="91440" bIns="91440" anchor="t" anchorCtr="0"/>
          <a:lstStyle>
            <a:lvl1pPr algn="l" defTabSz="822958" rtl="0" eaLnBrk="1" latinLnBrk="0" hangingPunct="1">
              <a:lnSpc>
                <a:spcPct val="90000"/>
              </a:lnSpc>
              <a:spcBef>
                <a:spcPct val="0"/>
              </a:spcBef>
              <a:buNone/>
              <a:defRPr lang="en-US" sz="7764" b="0" kern="1200" cap="none" spc="-88"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365126683"/>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2">
    <p:bg bwMode="gray">
      <p:bgPr>
        <a:solidFill>
          <a:schemeClr val="tx2"/>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047697" y="2087286"/>
            <a:ext cx="7009172" cy="2684986"/>
          </a:xfrm>
          <a:noFill/>
        </p:spPr>
        <p:txBody>
          <a:bodyPr lIns="146304" tIns="146304" rIns="146304" bIns="146304" anchor="t" anchorCtr="0"/>
          <a:lstStyle>
            <a:lvl1pPr>
              <a:defRPr sz="4764" spc="-88" baseline="0">
                <a:solidFill>
                  <a:schemeClr val="bg1"/>
                </a:soli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1050880" y="4772272"/>
            <a:ext cx="7005989" cy="1345368"/>
          </a:xfrm>
          <a:noFill/>
        </p:spPr>
        <p:txBody>
          <a:bodyPr lIns="146304" tIns="146304" rIns="146304" bIns="146304">
            <a:noAutofit/>
          </a:bodyPr>
          <a:lstStyle>
            <a:lvl1pPr marL="0" indent="0">
              <a:spcBef>
                <a:spcPts val="0"/>
              </a:spcBef>
              <a:buNone/>
              <a:defRPr sz="3529" spc="0" baseline="0">
                <a:solidFill>
                  <a:srgbClr val="FFFFFF"/>
                </a:solidFill>
                <a:latin typeface="+mj-lt"/>
              </a:defRPr>
            </a:lvl1pPr>
          </a:lstStyle>
          <a:p>
            <a:pPr lvl="0"/>
            <a:r>
              <a:rPr lang="en-US" dirty="0" smtClean="0"/>
              <a:t>Speaker Name</a:t>
            </a:r>
          </a:p>
        </p:txBody>
      </p:sp>
    </p:spTree>
    <p:extLst>
      <p:ext uri="{BB962C8B-B14F-4D97-AF65-F5344CB8AC3E}">
        <p14:creationId xmlns:p14="http://schemas.microsoft.com/office/powerpoint/2010/main" val="301294655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42316" y="1189176"/>
            <a:ext cx="10490256" cy="1808508"/>
          </a:xfrm>
        </p:spPr>
        <p:txBody>
          <a:bodyPr/>
          <a:lstStyle>
            <a:lvl1pPr marL="0" indent="0">
              <a:buNone/>
              <a:defRPr/>
            </a:lvl1pPr>
            <a:lvl2pPr marL="25212" indent="0">
              <a:buNone/>
              <a:defRPr sz="1765"/>
            </a:lvl2pPr>
            <a:lvl3pPr marL="197492" indent="0">
              <a:buNone/>
              <a:defRPr sz="1765"/>
            </a:lvl3pPr>
            <a:lvl4pPr marL="420195" indent="0">
              <a:buNone/>
              <a:defRPr sz="1588"/>
            </a:lvl4pPr>
            <a:lvl5pPr marL="652703" indent="0">
              <a:buNone/>
              <a:defRPr sz="1588"/>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98927850"/>
      </p:ext>
    </p:extLst>
  </p:cSld>
  <p:clrMapOvr>
    <a:masterClrMapping/>
  </p:clrMapOvr>
  <p:transition>
    <p:fade/>
  </p:transition>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42316" y="1189176"/>
            <a:ext cx="10490256" cy="1808508"/>
          </a:xfrm>
        </p:spPr>
        <p:txBody>
          <a:bodyPr/>
          <a:lstStyle>
            <a:lvl1pPr marL="0" indent="0">
              <a:buNone/>
              <a:defRPr>
                <a:gradFill>
                  <a:gsLst>
                    <a:gs pos="2920">
                      <a:schemeClr val="tx2"/>
                    </a:gs>
                    <a:gs pos="39000">
                      <a:schemeClr val="tx2"/>
                    </a:gs>
                  </a:gsLst>
                  <a:lin ang="5400000" scaled="0"/>
                </a:gradFill>
              </a:defRPr>
            </a:lvl1pPr>
            <a:lvl2pPr marL="25212" indent="0">
              <a:buNone/>
              <a:defRPr sz="1765"/>
            </a:lvl2pPr>
            <a:lvl3pPr marL="197492" indent="0">
              <a:buNone/>
              <a:defRPr sz="1765"/>
            </a:lvl3pPr>
            <a:lvl4pPr marL="420195" indent="0">
              <a:buNone/>
              <a:defRPr sz="1588"/>
            </a:lvl4pPr>
            <a:lvl5pPr marL="652703" indent="0">
              <a:buNone/>
              <a:defRPr sz="1588"/>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18111683"/>
      </p:ext>
    </p:extLst>
  </p:cSld>
  <p:clrMapOvr>
    <a:masterClrMapping/>
  </p:clrMapOvr>
  <p:transition>
    <p:fade/>
  </p:transition>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2315" y="1189177"/>
            <a:ext cx="10488170" cy="1988045"/>
          </a:xfrm>
        </p:spPr>
        <p:txBody>
          <a:bodyPr>
            <a:spAutoFit/>
          </a:bodyPr>
          <a:lstStyle>
            <a:lvl3pPr>
              <a:defRPr sz="2118"/>
            </a:lvl3pPr>
            <a:lvl4pPr>
              <a:defRPr sz="1765"/>
            </a:lvl4pPr>
            <a:lvl5pPr>
              <a:defRPr sz="1765"/>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30996359"/>
      </p:ext>
    </p:extLst>
  </p:cSld>
  <p:clrMapOvr>
    <a:masterClrMapping/>
  </p:clrMapOvr>
  <p:transition>
    <p:fade/>
  </p:transition>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42315" y="1189177"/>
            <a:ext cx="10488170" cy="1988045"/>
          </a:xfrm>
        </p:spPr>
        <p:txBody>
          <a:bodyPr>
            <a:spAutoFit/>
          </a:bodyPr>
          <a:lstStyle>
            <a:lvl1pPr>
              <a:buClr>
                <a:schemeClr val="tx2"/>
              </a:buClr>
              <a:defRPr>
                <a:gradFill>
                  <a:gsLst>
                    <a:gs pos="13869">
                      <a:schemeClr val="tx2"/>
                    </a:gs>
                    <a:gs pos="42000">
                      <a:schemeClr val="tx2"/>
                    </a:gs>
                  </a:gsLst>
                  <a:lin ang="5400000" scaled="0"/>
                </a:gradFill>
              </a:defRPr>
            </a:lvl1pPr>
            <a:lvl3pPr>
              <a:defRPr sz="2118"/>
            </a:lvl3pPr>
            <a:lvl4pPr>
              <a:defRPr sz="1765"/>
            </a:lvl4pPr>
            <a:lvl5pPr>
              <a:defRPr sz="1765"/>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74743690"/>
      </p:ext>
    </p:extLst>
  </p:cSld>
  <p:clrMapOvr>
    <a:masterClrMapping/>
  </p:clrMapOvr>
  <p:transition>
    <p:fade/>
  </p:transition>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259336"/>
          </a:xfrm>
        </p:spPr>
        <p:txBody>
          <a:bodyPr wrap="square">
            <a:spAutoFit/>
          </a:bodyPr>
          <a:lstStyle>
            <a:lvl1pPr marL="0" indent="0">
              <a:spcBef>
                <a:spcPts val="1080"/>
              </a:spcBef>
              <a:buClr>
                <a:schemeClr val="tx1"/>
              </a:buClr>
              <a:buFont typeface="Wingdings" pitchFamily="2" charset="2"/>
              <a:buNone/>
              <a:defRPr sz="3176"/>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5889793" y="1189176"/>
            <a:ext cx="4840693" cy="2259336"/>
          </a:xfrm>
        </p:spPr>
        <p:txBody>
          <a:bodyPr wrap="square">
            <a:spAutoFit/>
          </a:bodyPr>
          <a:lstStyle>
            <a:lvl1pPr marL="0" indent="0">
              <a:spcBef>
                <a:spcPts val="1080"/>
              </a:spcBef>
              <a:buClr>
                <a:schemeClr val="tx1"/>
              </a:buClr>
              <a:buFont typeface="Wingdings" pitchFamily="2" charset="2"/>
              <a:buNone/>
              <a:defRPr sz="3176"/>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871170947"/>
      </p:ext>
    </p:extLst>
  </p:cSld>
  <p:clrMapOvr>
    <a:masterClrMapping/>
  </p:clrMapOvr>
  <p:transition>
    <p:fade/>
  </p:transition>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259336"/>
          </a:xfrm>
        </p:spPr>
        <p:txBody>
          <a:bodyPr wrap="square">
            <a:spAutoFit/>
          </a:bodyPr>
          <a:lstStyle>
            <a:lvl1pPr marL="0" indent="0">
              <a:spcBef>
                <a:spcPts val="1080"/>
              </a:spcBef>
              <a:buClr>
                <a:schemeClr val="tx1"/>
              </a:buClr>
              <a:buFont typeface="Wingdings" pitchFamily="2" charset="2"/>
              <a:buNone/>
              <a:defRPr sz="3176">
                <a:gradFill>
                  <a:gsLst>
                    <a:gs pos="5109">
                      <a:schemeClr val="tx2"/>
                    </a:gs>
                    <a:gs pos="25000">
                      <a:schemeClr val="tx2"/>
                    </a:gs>
                  </a:gsLst>
                  <a:lin ang="5400000" scaled="0"/>
                </a:gradFill>
              </a:defRPr>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5889793" y="1189176"/>
            <a:ext cx="4840693" cy="2259336"/>
          </a:xfrm>
        </p:spPr>
        <p:txBody>
          <a:bodyPr wrap="square">
            <a:spAutoFit/>
          </a:bodyPr>
          <a:lstStyle>
            <a:lvl1pPr marL="0" indent="0">
              <a:spcBef>
                <a:spcPts val="1080"/>
              </a:spcBef>
              <a:buClr>
                <a:schemeClr val="tx1"/>
              </a:buClr>
              <a:buFont typeface="Wingdings" pitchFamily="2" charset="2"/>
              <a:buNone/>
              <a:defRPr sz="3176">
                <a:gradFill>
                  <a:gsLst>
                    <a:gs pos="100000">
                      <a:schemeClr val="tx2"/>
                    </a:gs>
                    <a:gs pos="0">
                      <a:schemeClr val="tx2"/>
                    </a:gs>
                  </a:gsLst>
                  <a:lin ang="5400000" scaled="0"/>
                </a:gradFill>
              </a:defRPr>
            </a:lvl1pPr>
            <a:lvl2pPr marL="0" indent="0">
              <a:buNone/>
              <a:defRPr sz="1765"/>
            </a:lvl2pPr>
            <a:lvl3pPr marL="204495" indent="0">
              <a:buNone/>
              <a:tabLst/>
              <a:defRPr sz="1765"/>
            </a:lvl3pPr>
            <a:lvl4pPr marL="406189" indent="0">
              <a:buNone/>
              <a:defRPr/>
            </a:lvl4pPr>
            <a:lvl5pPr marL="605081"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21458388"/>
      </p:ext>
    </p:extLst>
  </p:cSld>
  <p:clrMapOvr>
    <a:masterClrMapping/>
  </p:clrMapOvr>
  <p:transition>
    <p:fade/>
  </p:transition>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319161"/>
          </a:xfrm>
        </p:spPr>
        <p:txBody>
          <a:bodyPr wrap="square">
            <a:spAutoFit/>
          </a:bodyPr>
          <a:lstStyle>
            <a:lvl1pPr marL="253518" indent="-253518">
              <a:spcBef>
                <a:spcPts val="1080"/>
              </a:spcBef>
              <a:buClr>
                <a:schemeClr val="tx1"/>
              </a:buClr>
              <a:buFont typeface="Wingdings" panose="05000000000000000000" pitchFamily="2" charset="2"/>
              <a:buChar char="§"/>
              <a:defRPr sz="3176"/>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5889793" y="1189176"/>
            <a:ext cx="4840693" cy="2319161"/>
          </a:xfrm>
        </p:spPr>
        <p:txBody>
          <a:bodyPr wrap="square">
            <a:spAutoFit/>
          </a:bodyPr>
          <a:lstStyle>
            <a:lvl1pPr marL="253518" indent="-253518">
              <a:spcBef>
                <a:spcPts val="1080"/>
              </a:spcBef>
              <a:buClr>
                <a:schemeClr val="tx1"/>
              </a:buClr>
              <a:buFont typeface="Wingdings" panose="05000000000000000000" pitchFamily="2" charset="2"/>
              <a:buChar char="§"/>
              <a:defRPr sz="3176"/>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590404566"/>
      </p:ext>
    </p:extLst>
  </p:cSld>
  <p:clrMapOvr>
    <a:masterClrMapping/>
  </p:clrMapOvr>
  <p:transition>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42317" y="1189176"/>
            <a:ext cx="4840693" cy="2319161"/>
          </a:xfrm>
        </p:spPr>
        <p:txBody>
          <a:bodyPr wrap="square">
            <a:spAutoFit/>
          </a:bodyPr>
          <a:lstStyle>
            <a:lvl1pPr marL="253518" indent="-253518">
              <a:spcBef>
                <a:spcPts val="1080"/>
              </a:spcBef>
              <a:buClr>
                <a:schemeClr val="tx2"/>
              </a:buClr>
              <a:buFont typeface="Wingdings" panose="05000000000000000000" pitchFamily="2" charset="2"/>
              <a:buChar char="§"/>
              <a:defRPr sz="3176">
                <a:gradFill>
                  <a:gsLst>
                    <a:gs pos="5109">
                      <a:schemeClr val="tx2"/>
                    </a:gs>
                    <a:gs pos="100000">
                      <a:schemeClr val="tx2"/>
                    </a:gs>
                  </a:gsLst>
                  <a:lin ang="5400000" scaled="0"/>
                </a:gradFill>
              </a:defRPr>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5889793" y="1189176"/>
            <a:ext cx="4840693" cy="2319161"/>
          </a:xfrm>
        </p:spPr>
        <p:txBody>
          <a:bodyPr wrap="square">
            <a:spAutoFit/>
          </a:bodyPr>
          <a:lstStyle>
            <a:lvl1pPr marL="253518" indent="-253518">
              <a:spcBef>
                <a:spcPts val="1080"/>
              </a:spcBef>
              <a:buClr>
                <a:schemeClr val="tx2"/>
              </a:buClr>
              <a:buFont typeface="Wingdings" panose="05000000000000000000" pitchFamily="2" charset="2"/>
              <a:buChar char="§"/>
              <a:defRPr sz="3176">
                <a:gradFill>
                  <a:gsLst>
                    <a:gs pos="5109">
                      <a:schemeClr val="tx2"/>
                    </a:gs>
                    <a:gs pos="100000">
                      <a:schemeClr val="tx2"/>
                    </a:gs>
                  </a:gsLst>
                  <a:lin ang="5400000" scaled="0"/>
                </a:gradFill>
              </a:defRPr>
            </a:lvl1pPr>
            <a:lvl2pPr marL="468648" indent="-205748">
              <a:defRPr sz="2118"/>
            </a:lvl2pPr>
            <a:lvl3pPr marL="617244" indent="-148596">
              <a:tabLst/>
              <a:defRPr sz="1765"/>
            </a:lvl3pPr>
            <a:lvl4pPr marL="777269" indent="-160026">
              <a:defRPr/>
            </a:lvl4pPr>
            <a:lvl5pPr marL="925865" indent="-148596">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62132140"/>
      </p:ext>
    </p:extLst>
  </p:cSld>
  <p:clrMapOvr>
    <a:masterClrMapping/>
  </p:clrMapOvr>
  <p:transition>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68816651"/>
      </p:ext>
    </p:extLst>
  </p:cSld>
  <p:clrMapOvr>
    <a:masterClrMapping/>
  </p:clrMapOvr>
  <p:transition>
    <p:fade/>
  </p:transition>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49319" y="1187621"/>
            <a:ext cx="10490256" cy="899665"/>
          </a:xfrm>
        </p:spPr>
        <p:txBody>
          <a:bodyPr/>
          <a:lstStyle>
            <a:lvl1pPr>
              <a:defRPr sz="6353" baseline="0"/>
            </a:lvl1pPr>
          </a:lstStyle>
          <a:p>
            <a:r>
              <a:rPr lang="en-US" smtClean="0"/>
              <a:t>Click to edit Master title style</a:t>
            </a:r>
            <a:endParaRPr lang="en-US" dirty="0"/>
          </a:p>
        </p:txBody>
      </p:sp>
    </p:spTree>
    <p:extLst>
      <p:ext uri="{BB962C8B-B14F-4D97-AF65-F5344CB8AC3E}">
        <p14:creationId xmlns:p14="http://schemas.microsoft.com/office/powerpoint/2010/main" val="4291615865"/>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91.xml"/><Relationship Id="rId13" Type="http://schemas.openxmlformats.org/officeDocument/2006/relationships/slideLayout" Target="../slideLayouts/slideLayout196.xml"/><Relationship Id="rId3" Type="http://schemas.openxmlformats.org/officeDocument/2006/relationships/slideLayout" Target="../slideLayouts/slideLayout186.xml"/><Relationship Id="rId7" Type="http://schemas.openxmlformats.org/officeDocument/2006/relationships/slideLayout" Target="../slideLayouts/slideLayout190.xml"/><Relationship Id="rId12" Type="http://schemas.openxmlformats.org/officeDocument/2006/relationships/slideLayout" Target="../slideLayouts/slideLayout195.xml"/><Relationship Id="rId2" Type="http://schemas.openxmlformats.org/officeDocument/2006/relationships/slideLayout" Target="../slideLayouts/slideLayout185.xml"/><Relationship Id="rId16" Type="http://schemas.openxmlformats.org/officeDocument/2006/relationships/image" Target="../media/image12.png"/><Relationship Id="rId1" Type="http://schemas.openxmlformats.org/officeDocument/2006/relationships/slideLayout" Target="../slideLayouts/slideLayout184.xml"/><Relationship Id="rId6" Type="http://schemas.openxmlformats.org/officeDocument/2006/relationships/slideLayout" Target="../slideLayouts/slideLayout189.xml"/><Relationship Id="rId11" Type="http://schemas.openxmlformats.org/officeDocument/2006/relationships/slideLayout" Target="../slideLayouts/slideLayout194.xml"/><Relationship Id="rId5" Type="http://schemas.openxmlformats.org/officeDocument/2006/relationships/slideLayout" Target="../slideLayouts/slideLayout188.xml"/><Relationship Id="rId15" Type="http://schemas.openxmlformats.org/officeDocument/2006/relationships/theme" Target="../theme/theme10.xml"/><Relationship Id="rId10" Type="http://schemas.openxmlformats.org/officeDocument/2006/relationships/slideLayout" Target="../slideLayouts/slideLayout193.xml"/><Relationship Id="rId4" Type="http://schemas.openxmlformats.org/officeDocument/2006/relationships/slideLayout" Target="../slideLayouts/slideLayout187.xml"/><Relationship Id="rId9" Type="http://schemas.openxmlformats.org/officeDocument/2006/relationships/slideLayout" Target="../slideLayouts/slideLayout192.xml"/><Relationship Id="rId14" Type="http://schemas.openxmlformats.org/officeDocument/2006/relationships/slideLayout" Target="../slideLayouts/slideLayout19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18" Type="http://schemas.openxmlformats.org/officeDocument/2006/relationships/slideLayout" Target="../slideLayouts/slideLayout26.xml"/><Relationship Id="rId3" Type="http://schemas.openxmlformats.org/officeDocument/2006/relationships/slideLayout" Target="../slideLayouts/slideLayout11.xml"/><Relationship Id="rId21" Type="http://schemas.openxmlformats.org/officeDocument/2006/relationships/slideLayout" Target="../slideLayouts/slideLayout29.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slideLayout" Target="../slideLayouts/slideLayout25.xml"/><Relationship Id="rId2" Type="http://schemas.openxmlformats.org/officeDocument/2006/relationships/slideLayout" Target="../slideLayouts/slideLayout10.xml"/><Relationship Id="rId16" Type="http://schemas.openxmlformats.org/officeDocument/2006/relationships/slideLayout" Target="../slideLayouts/slideLayout24.xml"/><Relationship Id="rId20" Type="http://schemas.openxmlformats.org/officeDocument/2006/relationships/slideLayout" Target="../slideLayouts/slideLayout28.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23" Type="http://schemas.openxmlformats.org/officeDocument/2006/relationships/theme" Target="../theme/theme2.xml"/><Relationship Id="rId10" Type="http://schemas.openxmlformats.org/officeDocument/2006/relationships/slideLayout" Target="../slideLayouts/slideLayout18.xml"/><Relationship Id="rId19" Type="http://schemas.openxmlformats.org/officeDocument/2006/relationships/slideLayout" Target="../slideLayouts/slideLayout27.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 Id="rId22"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theme" Target="../theme/theme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18" Type="http://schemas.openxmlformats.org/officeDocument/2006/relationships/slideLayout" Target="../slideLayouts/slideLayout65.xml"/><Relationship Id="rId3" Type="http://schemas.openxmlformats.org/officeDocument/2006/relationships/slideLayout" Target="../slideLayouts/slideLayout50.xml"/><Relationship Id="rId21" Type="http://schemas.openxmlformats.org/officeDocument/2006/relationships/slideLayout" Target="../slideLayouts/slideLayout68.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17" Type="http://schemas.openxmlformats.org/officeDocument/2006/relationships/slideLayout" Target="../slideLayouts/slideLayout64.xml"/><Relationship Id="rId2" Type="http://schemas.openxmlformats.org/officeDocument/2006/relationships/slideLayout" Target="../slideLayouts/slideLayout49.xml"/><Relationship Id="rId16" Type="http://schemas.openxmlformats.org/officeDocument/2006/relationships/slideLayout" Target="../slideLayouts/slideLayout63.xml"/><Relationship Id="rId20" Type="http://schemas.openxmlformats.org/officeDocument/2006/relationships/slideLayout" Target="../slideLayouts/slideLayout67.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slideLayout" Target="../slideLayouts/slideLayout62.xml"/><Relationship Id="rId23" Type="http://schemas.openxmlformats.org/officeDocument/2006/relationships/theme" Target="../theme/theme4.xml"/><Relationship Id="rId10" Type="http://schemas.openxmlformats.org/officeDocument/2006/relationships/slideLayout" Target="../slideLayouts/slideLayout57.xml"/><Relationship Id="rId19" Type="http://schemas.openxmlformats.org/officeDocument/2006/relationships/slideLayout" Target="../slideLayouts/slideLayout66.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slideLayout" Target="../slideLayouts/slideLayout61.xml"/><Relationship Id="rId22" Type="http://schemas.openxmlformats.org/officeDocument/2006/relationships/slideLayout" Target="../slideLayouts/slideLayout6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theme" Target="../theme/theme5.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slideLayout" Target="../slideLayouts/slideLayout94.xml"/><Relationship Id="rId18" Type="http://schemas.openxmlformats.org/officeDocument/2006/relationships/slideLayout" Target="../slideLayouts/slideLayout99.xml"/><Relationship Id="rId26" Type="http://schemas.openxmlformats.org/officeDocument/2006/relationships/slideLayout" Target="../slideLayouts/slideLayout107.xml"/><Relationship Id="rId3" Type="http://schemas.openxmlformats.org/officeDocument/2006/relationships/slideLayout" Target="../slideLayouts/slideLayout84.xml"/><Relationship Id="rId21" Type="http://schemas.openxmlformats.org/officeDocument/2006/relationships/slideLayout" Target="../slideLayouts/slideLayout102.xml"/><Relationship Id="rId7" Type="http://schemas.openxmlformats.org/officeDocument/2006/relationships/slideLayout" Target="../slideLayouts/slideLayout88.xml"/><Relationship Id="rId12" Type="http://schemas.openxmlformats.org/officeDocument/2006/relationships/slideLayout" Target="../slideLayouts/slideLayout93.xml"/><Relationship Id="rId17" Type="http://schemas.openxmlformats.org/officeDocument/2006/relationships/slideLayout" Target="../slideLayouts/slideLayout98.xml"/><Relationship Id="rId25" Type="http://schemas.openxmlformats.org/officeDocument/2006/relationships/slideLayout" Target="../slideLayouts/slideLayout106.xml"/><Relationship Id="rId2" Type="http://schemas.openxmlformats.org/officeDocument/2006/relationships/slideLayout" Target="../slideLayouts/slideLayout83.xml"/><Relationship Id="rId16" Type="http://schemas.openxmlformats.org/officeDocument/2006/relationships/slideLayout" Target="../slideLayouts/slideLayout97.xml"/><Relationship Id="rId20" Type="http://schemas.openxmlformats.org/officeDocument/2006/relationships/slideLayout" Target="../slideLayouts/slideLayout101.xml"/><Relationship Id="rId29" Type="http://schemas.openxmlformats.org/officeDocument/2006/relationships/slideLayout" Target="../slideLayouts/slideLayout110.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24" Type="http://schemas.openxmlformats.org/officeDocument/2006/relationships/slideLayout" Target="../slideLayouts/slideLayout105.xml"/><Relationship Id="rId32" Type="http://schemas.openxmlformats.org/officeDocument/2006/relationships/image" Target="../media/image5.png"/><Relationship Id="rId5" Type="http://schemas.openxmlformats.org/officeDocument/2006/relationships/slideLayout" Target="../slideLayouts/slideLayout86.xml"/><Relationship Id="rId15" Type="http://schemas.openxmlformats.org/officeDocument/2006/relationships/slideLayout" Target="../slideLayouts/slideLayout96.xml"/><Relationship Id="rId23" Type="http://schemas.openxmlformats.org/officeDocument/2006/relationships/slideLayout" Target="../slideLayouts/slideLayout104.xml"/><Relationship Id="rId28" Type="http://schemas.openxmlformats.org/officeDocument/2006/relationships/slideLayout" Target="../slideLayouts/slideLayout109.xml"/><Relationship Id="rId10" Type="http://schemas.openxmlformats.org/officeDocument/2006/relationships/slideLayout" Target="../slideLayouts/slideLayout91.xml"/><Relationship Id="rId19" Type="http://schemas.openxmlformats.org/officeDocument/2006/relationships/slideLayout" Target="../slideLayouts/slideLayout100.xml"/><Relationship Id="rId31" Type="http://schemas.openxmlformats.org/officeDocument/2006/relationships/theme" Target="../theme/theme6.xml"/><Relationship Id="rId4" Type="http://schemas.openxmlformats.org/officeDocument/2006/relationships/slideLayout" Target="../slideLayouts/slideLayout85.xml"/><Relationship Id="rId9" Type="http://schemas.openxmlformats.org/officeDocument/2006/relationships/slideLayout" Target="../slideLayouts/slideLayout90.xml"/><Relationship Id="rId14" Type="http://schemas.openxmlformats.org/officeDocument/2006/relationships/slideLayout" Target="../slideLayouts/slideLayout95.xml"/><Relationship Id="rId22" Type="http://schemas.openxmlformats.org/officeDocument/2006/relationships/slideLayout" Target="../slideLayouts/slideLayout103.xml"/><Relationship Id="rId27" Type="http://schemas.openxmlformats.org/officeDocument/2006/relationships/slideLayout" Target="../slideLayouts/slideLayout108.xml"/><Relationship Id="rId30" Type="http://schemas.openxmlformats.org/officeDocument/2006/relationships/slideLayout" Target="../slideLayouts/slideLayout111.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19.xml"/><Relationship Id="rId13" Type="http://schemas.openxmlformats.org/officeDocument/2006/relationships/slideLayout" Target="../slideLayouts/slideLayout124.xml"/><Relationship Id="rId18" Type="http://schemas.openxmlformats.org/officeDocument/2006/relationships/slideLayout" Target="../slideLayouts/slideLayout129.xml"/><Relationship Id="rId26" Type="http://schemas.openxmlformats.org/officeDocument/2006/relationships/slideLayout" Target="../slideLayouts/slideLayout137.xml"/><Relationship Id="rId3" Type="http://schemas.openxmlformats.org/officeDocument/2006/relationships/slideLayout" Target="../slideLayouts/slideLayout114.xml"/><Relationship Id="rId21" Type="http://schemas.openxmlformats.org/officeDocument/2006/relationships/slideLayout" Target="../slideLayouts/slideLayout132.xml"/><Relationship Id="rId7" Type="http://schemas.openxmlformats.org/officeDocument/2006/relationships/slideLayout" Target="../slideLayouts/slideLayout118.xml"/><Relationship Id="rId12" Type="http://schemas.openxmlformats.org/officeDocument/2006/relationships/slideLayout" Target="../slideLayouts/slideLayout123.xml"/><Relationship Id="rId17" Type="http://schemas.openxmlformats.org/officeDocument/2006/relationships/slideLayout" Target="../slideLayouts/slideLayout128.xml"/><Relationship Id="rId25" Type="http://schemas.openxmlformats.org/officeDocument/2006/relationships/slideLayout" Target="../slideLayouts/slideLayout136.xml"/><Relationship Id="rId2" Type="http://schemas.openxmlformats.org/officeDocument/2006/relationships/slideLayout" Target="../slideLayouts/slideLayout113.xml"/><Relationship Id="rId16" Type="http://schemas.openxmlformats.org/officeDocument/2006/relationships/slideLayout" Target="../slideLayouts/slideLayout127.xml"/><Relationship Id="rId20" Type="http://schemas.openxmlformats.org/officeDocument/2006/relationships/slideLayout" Target="../slideLayouts/slideLayout131.xml"/><Relationship Id="rId29" Type="http://schemas.openxmlformats.org/officeDocument/2006/relationships/slideLayout" Target="../slideLayouts/slideLayout140.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24" Type="http://schemas.openxmlformats.org/officeDocument/2006/relationships/slideLayout" Target="../slideLayouts/slideLayout135.xml"/><Relationship Id="rId5" Type="http://schemas.openxmlformats.org/officeDocument/2006/relationships/slideLayout" Target="../slideLayouts/slideLayout116.xml"/><Relationship Id="rId15" Type="http://schemas.openxmlformats.org/officeDocument/2006/relationships/slideLayout" Target="../slideLayouts/slideLayout126.xml"/><Relationship Id="rId23" Type="http://schemas.openxmlformats.org/officeDocument/2006/relationships/slideLayout" Target="../slideLayouts/slideLayout134.xml"/><Relationship Id="rId28" Type="http://schemas.openxmlformats.org/officeDocument/2006/relationships/slideLayout" Target="../slideLayouts/slideLayout139.xml"/><Relationship Id="rId10" Type="http://schemas.openxmlformats.org/officeDocument/2006/relationships/slideLayout" Target="../slideLayouts/slideLayout121.xml"/><Relationship Id="rId19" Type="http://schemas.openxmlformats.org/officeDocument/2006/relationships/slideLayout" Target="../slideLayouts/slideLayout130.xml"/><Relationship Id="rId31" Type="http://schemas.openxmlformats.org/officeDocument/2006/relationships/image" Target="../media/image5.png"/><Relationship Id="rId4" Type="http://schemas.openxmlformats.org/officeDocument/2006/relationships/slideLayout" Target="../slideLayouts/slideLayout115.xml"/><Relationship Id="rId9" Type="http://schemas.openxmlformats.org/officeDocument/2006/relationships/slideLayout" Target="../slideLayouts/slideLayout120.xml"/><Relationship Id="rId14" Type="http://schemas.openxmlformats.org/officeDocument/2006/relationships/slideLayout" Target="../slideLayouts/slideLayout125.xml"/><Relationship Id="rId22" Type="http://schemas.openxmlformats.org/officeDocument/2006/relationships/slideLayout" Target="../slideLayouts/slideLayout133.xml"/><Relationship Id="rId27" Type="http://schemas.openxmlformats.org/officeDocument/2006/relationships/slideLayout" Target="../slideLayouts/slideLayout138.xml"/><Relationship Id="rId30"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48.xml"/><Relationship Id="rId13" Type="http://schemas.openxmlformats.org/officeDocument/2006/relationships/slideLayout" Target="../slideLayouts/slideLayout153.xml"/><Relationship Id="rId18" Type="http://schemas.openxmlformats.org/officeDocument/2006/relationships/slideLayout" Target="../slideLayouts/slideLayout158.xml"/><Relationship Id="rId26" Type="http://schemas.openxmlformats.org/officeDocument/2006/relationships/slideLayout" Target="../slideLayouts/slideLayout166.xml"/><Relationship Id="rId3" Type="http://schemas.openxmlformats.org/officeDocument/2006/relationships/slideLayout" Target="../slideLayouts/slideLayout143.xml"/><Relationship Id="rId21" Type="http://schemas.openxmlformats.org/officeDocument/2006/relationships/slideLayout" Target="../slideLayouts/slideLayout161.xml"/><Relationship Id="rId7" Type="http://schemas.openxmlformats.org/officeDocument/2006/relationships/slideLayout" Target="../slideLayouts/slideLayout147.xml"/><Relationship Id="rId12" Type="http://schemas.openxmlformats.org/officeDocument/2006/relationships/slideLayout" Target="../slideLayouts/slideLayout152.xml"/><Relationship Id="rId17" Type="http://schemas.openxmlformats.org/officeDocument/2006/relationships/slideLayout" Target="../slideLayouts/slideLayout157.xml"/><Relationship Id="rId25" Type="http://schemas.openxmlformats.org/officeDocument/2006/relationships/slideLayout" Target="../slideLayouts/slideLayout165.xml"/><Relationship Id="rId2" Type="http://schemas.openxmlformats.org/officeDocument/2006/relationships/slideLayout" Target="../slideLayouts/slideLayout142.xml"/><Relationship Id="rId16" Type="http://schemas.openxmlformats.org/officeDocument/2006/relationships/slideLayout" Target="../slideLayouts/slideLayout156.xml"/><Relationship Id="rId20" Type="http://schemas.openxmlformats.org/officeDocument/2006/relationships/slideLayout" Target="../slideLayouts/slideLayout160.xml"/><Relationship Id="rId29" Type="http://schemas.openxmlformats.org/officeDocument/2006/relationships/slideLayout" Target="../slideLayouts/slideLayout169.xml"/><Relationship Id="rId1" Type="http://schemas.openxmlformats.org/officeDocument/2006/relationships/slideLayout" Target="../slideLayouts/slideLayout141.xml"/><Relationship Id="rId6" Type="http://schemas.openxmlformats.org/officeDocument/2006/relationships/slideLayout" Target="../slideLayouts/slideLayout146.xml"/><Relationship Id="rId11" Type="http://schemas.openxmlformats.org/officeDocument/2006/relationships/slideLayout" Target="../slideLayouts/slideLayout151.xml"/><Relationship Id="rId24" Type="http://schemas.openxmlformats.org/officeDocument/2006/relationships/slideLayout" Target="../slideLayouts/slideLayout164.xml"/><Relationship Id="rId5" Type="http://schemas.openxmlformats.org/officeDocument/2006/relationships/slideLayout" Target="../slideLayouts/slideLayout145.xml"/><Relationship Id="rId15" Type="http://schemas.openxmlformats.org/officeDocument/2006/relationships/slideLayout" Target="../slideLayouts/slideLayout155.xml"/><Relationship Id="rId23" Type="http://schemas.openxmlformats.org/officeDocument/2006/relationships/slideLayout" Target="../slideLayouts/slideLayout163.xml"/><Relationship Id="rId28" Type="http://schemas.openxmlformats.org/officeDocument/2006/relationships/slideLayout" Target="../slideLayouts/slideLayout168.xml"/><Relationship Id="rId10" Type="http://schemas.openxmlformats.org/officeDocument/2006/relationships/slideLayout" Target="../slideLayouts/slideLayout150.xml"/><Relationship Id="rId19" Type="http://schemas.openxmlformats.org/officeDocument/2006/relationships/slideLayout" Target="../slideLayouts/slideLayout159.xml"/><Relationship Id="rId31" Type="http://schemas.openxmlformats.org/officeDocument/2006/relationships/image" Target="../media/image5.png"/><Relationship Id="rId4" Type="http://schemas.openxmlformats.org/officeDocument/2006/relationships/slideLayout" Target="../slideLayouts/slideLayout144.xml"/><Relationship Id="rId9" Type="http://schemas.openxmlformats.org/officeDocument/2006/relationships/slideLayout" Target="../slideLayouts/slideLayout149.xml"/><Relationship Id="rId14" Type="http://schemas.openxmlformats.org/officeDocument/2006/relationships/slideLayout" Target="../slideLayouts/slideLayout154.xml"/><Relationship Id="rId22" Type="http://schemas.openxmlformats.org/officeDocument/2006/relationships/slideLayout" Target="../slideLayouts/slideLayout162.xml"/><Relationship Id="rId27" Type="http://schemas.openxmlformats.org/officeDocument/2006/relationships/slideLayout" Target="../slideLayouts/slideLayout167.xml"/><Relationship Id="rId30"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77.xml"/><Relationship Id="rId13" Type="http://schemas.openxmlformats.org/officeDocument/2006/relationships/slideLayout" Target="../slideLayouts/slideLayout182.xml"/><Relationship Id="rId3" Type="http://schemas.openxmlformats.org/officeDocument/2006/relationships/slideLayout" Target="../slideLayouts/slideLayout172.xml"/><Relationship Id="rId7" Type="http://schemas.openxmlformats.org/officeDocument/2006/relationships/slideLayout" Target="../slideLayouts/slideLayout176.xml"/><Relationship Id="rId12" Type="http://schemas.openxmlformats.org/officeDocument/2006/relationships/slideLayout" Target="../slideLayouts/slideLayout181.xml"/><Relationship Id="rId2" Type="http://schemas.openxmlformats.org/officeDocument/2006/relationships/slideLayout" Target="../slideLayouts/slideLayout171.xml"/><Relationship Id="rId16" Type="http://schemas.openxmlformats.org/officeDocument/2006/relationships/image" Target="../media/image12.png"/><Relationship Id="rId1" Type="http://schemas.openxmlformats.org/officeDocument/2006/relationships/slideLayout" Target="../slideLayouts/slideLayout170.xml"/><Relationship Id="rId6" Type="http://schemas.openxmlformats.org/officeDocument/2006/relationships/slideLayout" Target="../slideLayouts/slideLayout175.xml"/><Relationship Id="rId11" Type="http://schemas.openxmlformats.org/officeDocument/2006/relationships/slideLayout" Target="../slideLayouts/slideLayout180.xml"/><Relationship Id="rId5" Type="http://schemas.openxmlformats.org/officeDocument/2006/relationships/slideLayout" Target="../slideLayouts/slideLayout174.xml"/><Relationship Id="rId15" Type="http://schemas.openxmlformats.org/officeDocument/2006/relationships/theme" Target="../theme/theme9.xml"/><Relationship Id="rId10" Type="http://schemas.openxmlformats.org/officeDocument/2006/relationships/slideLayout" Target="../slideLayouts/slideLayout179.xml"/><Relationship Id="rId4" Type="http://schemas.openxmlformats.org/officeDocument/2006/relationships/slideLayout" Target="../slideLayouts/slideLayout173.xml"/><Relationship Id="rId9" Type="http://schemas.openxmlformats.org/officeDocument/2006/relationships/slideLayout" Target="../slideLayouts/slideLayout178.xml"/><Relationship Id="rId14" Type="http://schemas.openxmlformats.org/officeDocument/2006/relationships/slideLayout" Target="../slideLayouts/slideLayout18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7F7F7"/>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323" y="228600"/>
            <a:ext cx="10036726" cy="56425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67324" y="1579880"/>
            <a:ext cx="10036724" cy="254839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82919175"/>
      </p:ext>
    </p:extLst>
  </p:cSld>
  <p:clrMap bg1="dk1" tx1="lt1" bg2="dk2" tx2="lt2" accent1="accent1" accent2="accent2" accent3="accent3" accent4="accent4" accent5="accent5" accent6="accent6" hlink="hlink" folHlink="folHlink"/>
  <p:sldLayoutIdLst>
    <p:sldLayoutId id="2147483685" r:id="rId1"/>
    <p:sldLayoutId id="2147483698" r:id="rId2"/>
    <p:sldLayoutId id="2147483686" r:id="rId3"/>
    <p:sldLayoutId id="2147483688" r:id="rId4"/>
    <p:sldLayoutId id="2147483689" r:id="rId5"/>
    <p:sldLayoutId id="2147483690" r:id="rId6"/>
    <p:sldLayoutId id="2147483691" r:id="rId7"/>
    <p:sldLayoutId id="2147483722" r:id="rId8"/>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000" b="0" kern="1200" cap="none" spc="-100" baseline="0" dirty="0" smtClean="0">
          <a:ln w="3175">
            <a:noFill/>
          </a:ln>
          <a:solidFill>
            <a:srgbClr val="700F1E"/>
          </a:solidFill>
          <a:effectLst/>
          <a:latin typeface="Calibri"/>
          <a:ea typeface="+mn-ea"/>
          <a:cs typeface="Calibri"/>
        </a:defRPr>
      </a:lvl1pPr>
    </p:titleStyle>
    <p:bodyStyle>
      <a:lvl1pPr marL="460375" indent="-460375" algn="l" defTabSz="914363" rtl="0" eaLnBrk="1" latinLnBrk="0" hangingPunct="1">
        <a:lnSpc>
          <a:spcPct val="100000"/>
        </a:lnSpc>
        <a:spcBef>
          <a:spcPct val="20000"/>
        </a:spcBef>
        <a:buClr>
          <a:srgbClr val="700F1E"/>
        </a:buClr>
        <a:buSzPct val="107000"/>
        <a:buFont typeface="Lucida Grande"/>
        <a:buChar char="○"/>
        <a:defRPr sz="3600" kern="1200">
          <a:solidFill>
            <a:srgbClr val="333333"/>
          </a:solidFill>
          <a:latin typeface="Calibri"/>
          <a:ea typeface="+mn-ea"/>
          <a:cs typeface="Calibri"/>
        </a:defRPr>
      </a:lvl1pPr>
      <a:lvl2pPr marL="855663" indent="-395288" algn="l" defTabSz="914363" rtl="0" eaLnBrk="1" latinLnBrk="0" hangingPunct="1">
        <a:lnSpc>
          <a:spcPct val="100000"/>
        </a:lnSpc>
        <a:spcBef>
          <a:spcPct val="20000"/>
        </a:spcBef>
        <a:buClr>
          <a:srgbClr val="700F1E"/>
        </a:buClr>
        <a:buSzPct val="107000"/>
        <a:buFont typeface="Lucida Grande"/>
        <a:buChar char="○"/>
        <a:defRPr sz="3200" kern="1200">
          <a:solidFill>
            <a:srgbClr val="333333"/>
          </a:solidFill>
          <a:latin typeface="Calibri"/>
          <a:ea typeface="+mn-ea"/>
          <a:cs typeface="Calibri"/>
        </a:defRPr>
      </a:lvl2pPr>
      <a:lvl3pPr marL="1258888" indent="-403225" algn="l" defTabSz="914363" rtl="0" eaLnBrk="1" latinLnBrk="0" hangingPunct="1">
        <a:lnSpc>
          <a:spcPct val="100000"/>
        </a:lnSpc>
        <a:spcBef>
          <a:spcPct val="20000"/>
        </a:spcBef>
        <a:buClr>
          <a:srgbClr val="700F1E"/>
        </a:buClr>
        <a:buSzPct val="107000"/>
        <a:buFont typeface="Lucida Grande"/>
        <a:buChar char="○"/>
        <a:defRPr sz="2800" kern="1200">
          <a:solidFill>
            <a:srgbClr val="333333"/>
          </a:solidFill>
          <a:latin typeface="Calibri"/>
          <a:ea typeface="+mn-ea"/>
          <a:cs typeface="Calibri"/>
        </a:defRPr>
      </a:lvl3pPr>
      <a:lvl4pPr marL="1604963" indent="-346075" algn="l" defTabSz="914363" rtl="0" eaLnBrk="1" latinLnBrk="0" hangingPunct="1">
        <a:lnSpc>
          <a:spcPct val="100000"/>
        </a:lnSpc>
        <a:spcBef>
          <a:spcPct val="20000"/>
        </a:spcBef>
        <a:buClr>
          <a:srgbClr val="700F1E"/>
        </a:buClr>
        <a:buSzPct val="107000"/>
        <a:buFont typeface="Lucida Grande"/>
        <a:buChar char="○"/>
        <a:defRPr sz="2400" kern="1200">
          <a:solidFill>
            <a:srgbClr val="333333"/>
          </a:solidFill>
          <a:latin typeface="Calibri"/>
          <a:ea typeface="+mn-ea"/>
          <a:cs typeface="Calibri"/>
        </a:defRPr>
      </a:lvl4pPr>
      <a:lvl5pPr marL="1941513" indent="-336550" algn="l" defTabSz="914363" rtl="0" eaLnBrk="1" latinLnBrk="0" hangingPunct="1">
        <a:lnSpc>
          <a:spcPct val="100000"/>
        </a:lnSpc>
        <a:spcBef>
          <a:spcPct val="20000"/>
        </a:spcBef>
        <a:buClr>
          <a:srgbClr val="700F1E"/>
        </a:buClr>
        <a:buSzPct val="107000"/>
        <a:buFont typeface="Lucida Grande"/>
        <a:buChar char="○"/>
        <a:defRPr sz="2400" kern="1200">
          <a:solidFill>
            <a:srgbClr val="333333"/>
          </a:solidFill>
          <a:latin typeface="Calibri"/>
          <a:ea typeface="+mn-ea"/>
          <a:cs typeface="Calibri"/>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6">
            <a:extLst>
              <a:ext uri="{28A0092B-C50C-407E-A947-70E740481C1C}">
                <a14:useLocalDpi xmlns:a14="http://schemas.microsoft.com/office/drawing/2010/main" val="0"/>
              </a:ext>
            </a:extLst>
          </a:blip>
          <a:stretch>
            <a:fillRect/>
          </a:stretch>
        </p:blipFill>
        <p:spPr bwMode="auto">
          <a:xfrm>
            <a:off x="280" y="-311"/>
            <a:ext cx="10972239" cy="6858622"/>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Placeholder 1"/>
          <p:cNvSpPr>
            <a:spLocks noGrp="1"/>
          </p:cNvSpPr>
          <p:nvPr>
            <p:ph type="title"/>
          </p:nvPr>
        </p:nvSpPr>
        <p:spPr>
          <a:xfrm>
            <a:off x="242316" y="289511"/>
            <a:ext cx="10490256" cy="89966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42317" y="1189178"/>
            <a:ext cx="10488169" cy="1868332"/>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25145387"/>
      </p:ext>
    </p:extLst>
  </p:cSld>
  <p:clrMap bg1="lt1" tx1="dk1" bg2="lt2" tx2="dk2" accent1="accent1" accent2="accent2" accent3="accent3" accent4="accent4" accent5="accent5" accent6="accent6" hlink="hlink" folHlink="folHlink"/>
  <p:sldLayoutIdLst>
    <p:sldLayoutId id="2147483886" r:id="rId1"/>
    <p:sldLayoutId id="2147483887" r:id="rId2"/>
    <p:sldLayoutId id="2147483888" r:id="rId3"/>
    <p:sldLayoutId id="2147483889" r:id="rId4"/>
    <p:sldLayoutId id="2147483890" r:id="rId5"/>
    <p:sldLayoutId id="2147483891" r:id="rId6"/>
    <p:sldLayoutId id="2147483892" r:id="rId7"/>
    <p:sldLayoutId id="2147483893" r:id="rId8"/>
    <p:sldLayoutId id="2147483894" r:id="rId9"/>
    <p:sldLayoutId id="2147483895" r:id="rId10"/>
    <p:sldLayoutId id="2147483896" r:id="rId11"/>
    <p:sldLayoutId id="2147483897" r:id="rId12"/>
    <p:sldLayoutId id="2147483898" r:id="rId13"/>
    <p:sldLayoutId id="2147483899" r:id="rId14"/>
  </p:sldLayoutIdLst>
  <p:transition>
    <p:fade/>
  </p:transition>
  <p:timing>
    <p:tnLst>
      <p:par>
        <p:cTn id="1" dur="indefinite" restart="never" nodeType="tmRoot"/>
      </p:par>
    </p:tnLst>
  </p:timing>
  <p:txStyles>
    <p:titleStyle>
      <a:lvl1pPr algn="l" defTabSz="822958" rtl="0" eaLnBrk="1" latinLnBrk="0" hangingPunct="1">
        <a:lnSpc>
          <a:spcPct val="90000"/>
        </a:lnSpc>
        <a:spcBef>
          <a:spcPct val="0"/>
        </a:spcBef>
        <a:buNone/>
        <a:defRPr lang="en-US" sz="4764" b="0" kern="1200" cap="none" spc="-9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02541" marR="0" indent="-302541" algn="l" defTabSz="822958" rtl="0" eaLnBrk="1" fontAlgn="auto" latinLnBrk="0" hangingPunct="1">
        <a:lnSpc>
          <a:spcPct val="90000"/>
        </a:lnSpc>
        <a:spcBef>
          <a:spcPct val="20000"/>
        </a:spcBef>
        <a:spcAft>
          <a:spcPts val="0"/>
        </a:spcAft>
        <a:buClrTx/>
        <a:buSzPct val="90000"/>
        <a:buFont typeface="Arial" pitchFamily="34" charset="0"/>
        <a:buChar char="•"/>
        <a:tabLst/>
        <a:defRPr sz="3529" kern="1200" spc="0" baseline="0">
          <a:gradFill>
            <a:gsLst>
              <a:gs pos="1250">
                <a:schemeClr val="tx1"/>
              </a:gs>
              <a:gs pos="100000">
                <a:schemeClr val="tx1"/>
              </a:gs>
            </a:gsLst>
            <a:lin ang="5400000" scaled="0"/>
          </a:gradFill>
          <a:latin typeface="+mj-lt"/>
          <a:ea typeface="+mn-ea"/>
          <a:cs typeface="+mn-cs"/>
        </a:defRPr>
      </a:lvl1pPr>
      <a:lvl2pPr marL="515440" marR="0" indent="-212899" algn="l" defTabSz="822958" rtl="0" eaLnBrk="1" fontAlgn="auto" latinLnBrk="0" hangingPunct="1">
        <a:lnSpc>
          <a:spcPct val="90000"/>
        </a:lnSpc>
        <a:spcBef>
          <a:spcPct val="20000"/>
        </a:spcBef>
        <a:spcAft>
          <a:spcPts val="0"/>
        </a:spcAft>
        <a:buClrTx/>
        <a:buSzPct val="90000"/>
        <a:buFont typeface="Arial" pitchFamily="34" charset="0"/>
        <a:buChar char="•"/>
        <a:tabLst/>
        <a:defRPr sz="2118" kern="1200" spc="0" baseline="0">
          <a:gradFill>
            <a:gsLst>
              <a:gs pos="1250">
                <a:schemeClr val="tx1"/>
              </a:gs>
              <a:gs pos="100000">
                <a:schemeClr val="tx1"/>
              </a:gs>
            </a:gsLst>
            <a:lin ang="5400000" scaled="0"/>
          </a:gradFill>
          <a:latin typeface="+mn-lt"/>
          <a:ea typeface="+mn-ea"/>
          <a:cs typeface="+mn-cs"/>
        </a:defRPr>
      </a:lvl2pPr>
      <a:lvl3pPr marL="705928" marR="0" indent="-201694" algn="l" defTabSz="822958"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3pPr>
      <a:lvl4pPr marL="907622" marR="0" indent="-201694" algn="l" defTabSz="822958" rtl="0" eaLnBrk="1" fontAlgn="auto" latinLnBrk="0" hangingPunct="1">
        <a:lnSpc>
          <a:spcPct val="90000"/>
        </a:lnSpc>
        <a:spcBef>
          <a:spcPct val="20000"/>
        </a:spcBef>
        <a:spcAft>
          <a:spcPts val="0"/>
        </a:spcAft>
        <a:buClrTx/>
        <a:buSzPct val="90000"/>
        <a:buFont typeface="Arial" pitchFamily="34" charset="0"/>
        <a:buChar char="•"/>
        <a:tabLst/>
        <a:defRPr sz="1588" kern="1200" spc="0" baseline="0">
          <a:gradFill>
            <a:gsLst>
              <a:gs pos="1250">
                <a:schemeClr val="tx1"/>
              </a:gs>
              <a:gs pos="100000">
                <a:schemeClr val="tx1"/>
              </a:gs>
            </a:gsLst>
            <a:lin ang="5400000" scaled="0"/>
          </a:gradFill>
          <a:latin typeface="+mn-lt"/>
          <a:ea typeface="+mn-ea"/>
          <a:cs typeface="+mn-cs"/>
        </a:defRPr>
      </a:lvl4pPr>
      <a:lvl5pPr marL="1109316" marR="0" indent="-201694" algn="l" defTabSz="822958" rtl="0" eaLnBrk="1" fontAlgn="auto" latinLnBrk="0" hangingPunct="1">
        <a:lnSpc>
          <a:spcPct val="90000"/>
        </a:lnSpc>
        <a:spcBef>
          <a:spcPct val="20000"/>
        </a:spcBef>
        <a:spcAft>
          <a:spcPts val="0"/>
        </a:spcAft>
        <a:buClrTx/>
        <a:buSzPct val="90000"/>
        <a:buFont typeface="Arial" pitchFamily="34" charset="0"/>
        <a:buChar char="•"/>
        <a:tabLst/>
        <a:defRPr sz="1588" kern="1200" spc="0" baseline="0">
          <a:gradFill>
            <a:gsLst>
              <a:gs pos="1250">
                <a:schemeClr val="tx1"/>
              </a:gs>
              <a:gs pos="100000">
                <a:schemeClr val="tx1"/>
              </a:gs>
            </a:gsLst>
            <a:lin ang="5400000" scaled="0"/>
          </a:gradFill>
          <a:latin typeface="+mn-lt"/>
          <a:ea typeface="+mn-ea"/>
          <a:cs typeface="+mn-cs"/>
        </a:defRPr>
      </a:lvl5pPr>
      <a:lvl6pPr marL="2263135"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6pPr>
      <a:lvl7pPr marL="2674615"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7pPr>
      <a:lvl8pPr marL="3086094"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8pPr>
      <a:lvl9pPr marL="3497574"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9pPr>
    </p:bodyStyle>
    <p:otherStyle>
      <a:defPPr>
        <a:defRPr lang="en-US"/>
      </a:defPPr>
      <a:lvl1pPr marL="0" algn="l" defTabSz="822958" rtl="0" eaLnBrk="1" latinLnBrk="0" hangingPunct="1">
        <a:defRPr sz="1588" kern="1200">
          <a:solidFill>
            <a:schemeClr val="tx1"/>
          </a:solidFill>
          <a:latin typeface="+mn-lt"/>
          <a:ea typeface="+mn-ea"/>
          <a:cs typeface="+mn-cs"/>
        </a:defRPr>
      </a:lvl1pPr>
      <a:lvl2pPr marL="411479" algn="l" defTabSz="822958" rtl="0" eaLnBrk="1" latinLnBrk="0" hangingPunct="1">
        <a:defRPr sz="1588" kern="1200">
          <a:solidFill>
            <a:schemeClr val="tx1"/>
          </a:solidFill>
          <a:latin typeface="+mn-lt"/>
          <a:ea typeface="+mn-ea"/>
          <a:cs typeface="+mn-cs"/>
        </a:defRPr>
      </a:lvl2pPr>
      <a:lvl3pPr marL="822958" algn="l" defTabSz="822958" rtl="0" eaLnBrk="1" latinLnBrk="0" hangingPunct="1">
        <a:defRPr sz="1588" kern="1200">
          <a:solidFill>
            <a:schemeClr val="tx1"/>
          </a:solidFill>
          <a:latin typeface="+mn-lt"/>
          <a:ea typeface="+mn-ea"/>
          <a:cs typeface="+mn-cs"/>
        </a:defRPr>
      </a:lvl3pPr>
      <a:lvl4pPr marL="1234437" algn="l" defTabSz="822958" rtl="0" eaLnBrk="1" latinLnBrk="0" hangingPunct="1">
        <a:defRPr sz="1588" kern="1200">
          <a:solidFill>
            <a:schemeClr val="tx1"/>
          </a:solidFill>
          <a:latin typeface="+mn-lt"/>
          <a:ea typeface="+mn-ea"/>
          <a:cs typeface="+mn-cs"/>
        </a:defRPr>
      </a:lvl4pPr>
      <a:lvl5pPr marL="1645917" algn="l" defTabSz="822958" rtl="0" eaLnBrk="1" latinLnBrk="0" hangingPunct="1">
        <a:defRPr sz="1588" kern="1200">
          <a:solidFill>
            <a:schemeClr val="tx1"/>
          </a:solidFill>
          <a:latin typeface="+mn-lt"/>
          <a:ea typeface="+mn-ea"/>
          <a:cs typeface="+mn-cs"/>
        </a:defRPr>
      </a:lvl5pPr>
      <a:lvl6pPr marL="2057397" algn="l" defTabSz="822958" rtl="0" eaLnBrk="1" latinLnBrk="0" hangingPunct="1">
        <a:defRPr sz="1588" kern="1200">
          <a:solidFill>
            <a:schemeClr val="tx1"/>
          </a:solidFill>
          <a:latin typeface="+mn-lt"/>
          <a:ea typeface="+mn-ea"/>
          <a:cs typeface="+mn-cs"/>
        </a:defRPr>
      </a:lvl6pPr>
      <a:lvl7pPr marL="2468875" algn="l" defTabSz="822958" rtl="0" eaLnBrk="1" latinLnBrk="0" hangingPunct="1">
        <a:defRPr sz="1588" kern="1200">
          <a:solidFill>
            <a:schemeClr val="tx1"/>
          </a:solidFill>
          <a:latin typeface="+mn-lt"/>
          <a:ea typeface="+mn-ea"/>
          <a:cs typeface="+mn-cs"/>
        </a:defRPr>
      </a:lvl7pPr>
      <a:lvl8pPr marL="2880354" algn="l" defTabSz="822958" rtl="0" eaLnBrk="1" latinLnBrk="0" hangingPunct="1">
        <a:defRPr sz="1588" kern="1200">
          <a:solidFill>
            <a:schemeClr val="tx1"/>
          </a:solidFill>
          <a:latin typeface="+mn-lt"/>
          <a:ea typeface="+mn-ea"/>
          <a:cs typeface="+mn-cs"/>
        </a:defRPr>
      </a:lvl8pPr>
      <a:lvl9pPr marL="3291834" algn="l" defTabSz="822958" rtl="0" eaLnBrk="1" latinLnBrk="0" hangingPunct="1">
        <a:defRPr sz="1588"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2316" y="289511"/>
            <a:ext cx="10490256" cy="899665"/>
          </a:xfrm>
          <a:prstGeom prst="rect">
            <a:avLst/>
          </a:prstGeom>
        </p:spPr>
        <p:txBody>
          <a:bodyPr vert="horz" wrap="square" lIns="146304" tIns="146304" rIns="146304" bIns="146304" rtlCol="0" anchor="t" anchorCtr="0">
            <a:noAutofit/>
          </a:bodyPr>
          <a:lstStyle/>
          <a:p>
            <a:r>
              <a:rPr lang="pl-PL" smtClean="0"/>
              <a:t>Click to edit Master title style</a:t>
            </a:r>
            <a:endParaRPr lang="en-US" dirty="0"/>
          </a:p>
        </p:txBody>
      </p:sp>
      <p:sp>
        <p:nvSpPr>
          <p:cNvPr id="4" name="Text Placeholder 3"/>
          <p:cNvSpPr>
            <a:spLocks noGrp="1"/>
          </p:cNvSpPr>
          <p:nvPr>
            <p:ph type="body" idx="1"/>
          </p:nvPr>
        </p:nvSpPr>
        <p:spPr>
          <a:xfrm>
            <a:off x="242317" y="1189178"/>
            <a:ext cx="10488169" cy="1979132"/>
          </a:xfrm>
          <a:prstGeom prst="rect">
            <a:avLst/>
          </a:prstGeom>
        </p:spPr>
        <p:txBody>
          <a:bodyPr vert="horz" wrap="square" lIns="146304" tIns="146304" rIns="146304" bIns="146304" rtlCol="0" anchor="t" anchorCtr="0">
            <a:spAutoFit/>
          </a:bodyPr>
          <a:lstStyle/>
          <a:p>
            <a:pPr lvl="0"/>
            <a:r>
              <a:rPr lang="pl-PL" smtClean="0"/>
              <a:t>Click to edit Master text styles</a:t>
            </a:r>
          </a:p>
          <a:p>
            <a:pPr lvl="1"/>
            <a:r>
              <a:rPr lang="pl-PL" smtClean="0"/>
              <a:t>Second level</a:t>
            </a:r>
          </a:p>
          <a:p>
            <a:pPr lvl="2"/>
            <a:r>
              <a:rPr lang="pl-PL" smtClean="0"/>
              <a:t>Third level</a:t>
            </a:r>
          </a:p>
          <a:p>
            <a:pPr lvl="3"/>
            <a:r>
              <a:rPr lang="pl-PL" smtClean="0"/>
              <a:t>Fourth level</a:t>
            </a:r>
          </a:p>
          <a:p>
            <a:pPr lvl="4"/>
            <a:r>
              <a:rPr lang="pl-PL" smtClean="0"/>
              <a:t>Fifth level</a:t>
            </a:r>
            <a:endParaRPr lang="en-US" dirty="0"/>
          </a:p>
        </p:txBody>
      </p:sp>
    </p:spTree>
    <p:extLst>
      <p:ext uri="{BB962C8B-B14F-4D97-AF65-F5344CB8AC3E}">
        <p14:creationId xmlns:p14="http://schemas.microsoft.com/office/powerpoint/2010/main" val="2490108693"/>
      </p:ext>
    </p:extLst>
  </p:cSld>
  <p:clrMap bg1="dk1" tx1="lt1" bg2="dk2" tx2="lt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 id="2147483716" r:id="rId17"/>
    <p:sldLayoutId id="2147483717" r:id="rId18"/>
    <p:sldLayoutId id="2147483718" r:id="rId19"/>
    <p:sldLayoutId id="2147483719" r:id="rId20"/>
    <p:sldLayoutId id="2147483720" r:id="rId21"/>
    <p:sldLayoutId id="2147483721" r:id="rId22"/>
  </p:sldLayoutIdLst>
  <p:transition>
    <p:fade/>
  </p:transition>
  <p:timing>
    <p:tnLst>
      <p:par>
        <p:cTn id="1" dur="indefinite" restart="never" nodeType="tmRoot"/>
      </p:par>
    </p:tnLst>
  </p:timing>
  <p:txStyles>
    <p:titleStyle>
      <a:lvl1pPr algn="l" defTabSz="822958" rtl="0" eaLnBrk="1" latinLnBrk="0" hangingPunct="1">
        <a:lnSpc>
          <a:spcPct val="90000"/>
        </a:lnSpc>
        <a:spcBef>
          <a:spcPct val="0"/>
        </a:spcBef>
        <a:buNone/>
        <a:defRPr lang="en-US" sz="4764" b="0" kern="1200" cap="none" spc="-9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02541" marR="0" indent="-302541" algn="l" defTabSz="822958" rtl="0" eaLnBrk="1" fontAlgn="auto" latinLnBrk="0" hangingPunct="1">
        <a:lnSpc>
          <a:spcPct val="90000"/>
        </a:lnSpc>
        <a:spcBef>
          <a:spcPct val="20000"/>
        </a:spcBef>
        <a:spcAft>
          <a:spcPts val="0"/>
        </a:spcAft>
        <a:buClrTx/>
        <a:buSzPct val="90000"/>
        <a:buFont typeface="Arial" pitchFamily="34" charset="0"/>
        <a:buChar char="•"/>
        <a:tabLst/>
        <a:defRPr sz="3529" kern="1200" spc="0" baseline="0">
          <a:gradFill>
            <a:gsLst>
              <a:gs pos="1250">
                <a:schemeClr val="tx1"/>
              </a:gs>
              <a:gs pos="100000">
                <a:schemeClr val="tx1"/>
              </a:gs>
            </a:gsLst>
            <a:lin ang="5400000" scaled="0"/>
          </a:gradFill>
          <a:latin typeface="+mj-lt"/>
          <a:ea typeface="+mn-ea"/>
          <a:cs typeface="+mn-cs"/>
        </a:defRPr>
      </a:lvl1pPr>
      <a:lvl2pPr marL="515440" marR="0" indent="-212899" algn="l" defTabSz="822958" rtl="0" eaLnBrk="1" fontAlgn="auto" latinLnBrk="0" hangingPunct="1">
        <a:lnSpc>
          <a:spcPct val="90000"/>
        </a:lnSpc>
        <a:spcBef>
          <a:spcPct val="20000"/>
        </a:spcBef>
        <a:spcAft>
          <a:spcPts val="0"/>
        </a:spcAft>
        <a:buClrTx/>
        <a:buSzPct val="90000"/>
        <a:buFont typeface="Arial" pitchFamily="34" charset="0"/>
        <a:buChar char="•"/>
        <a:tabLst/>
        <a:defRPr sz="2118" kern="1200" spc="0" baseline="0">
          <a:gradFill>
            <a:gsLst>
              <a:gs pos="1250">
                <a:schemeClr val="tx1"/>
              </a:gs>
              <a:gs pos="100000">
                <a:schemeClr val="tx1"/>
              </a:gs>
            </a:gsLst>
            <a:lin ang="5400000" scaled="0"/>
          </a:gradFill>
          <a:latin typeface="+mn-lt"/>
          <a:ea typeface="+mn-ea"/>
          <a:cs typeface="+mn-cs"/>
        </a:defRPr>
      </a:lvl2pPr>
      <a:lvl3pPr marL="705928" marR="0" indent="-201694" algn="l" defTabSz="822958"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3pPr>
      <a:lvl4pPr marL="907622" marR="0" indent="-201694" algn="l" defTabSz="822958" rtl="0" eaLnBrk="1" fontAlgn="auto" latinLnBrk="0" hangingPunct="1">
        <a:lnSpc>
          <a:spcPct val="90000"/>
        </a:lnSpc>
        <a:spcBef>
          <a:spcPct val="20000"/>
        </a:spcBef>
        <a:spcAft>
          <a:spcPts val="0"/>
        </a:spcAft>
        <a:buClrTx/>
        <a:buSzPct val="90000"/>
        <a:buFont typeface="Arial" pitchFamily="34" charset="0"/>
        <a:buChar char="•"/>
        <a:tabLst/>
        <a:defRPr sz="1588" kern="1200" spc="0" baseline="0">
          <a:gradFill>
            <a:gsLst>
              <a:gs pos="1250">
                <a:schemeClr val="tx1"/>
              </a:gs>
              <a:gs pos="100000">
                <a:schemeClr val="tx1"/>
              </a:gs>
            </a:gsLst>
            <a:lin ang="5400000" scaled="0"/>
          </a:gradFill>
          <a:latin typeface="+mn-lt"/>
          <a:ea typeface="+mn-ea"/>
          <a:cs typeface="+mn-cs"/>
        </a:defRPr>
      </a:lvl4pPr>
      <a:lvl5pPr marL="1109316" marR="0" indent="-201694" algn="l" defTabSz="822958" rtl="0" eaLnBrk="1" fontAlgn="auto" latinLnBrk="0" hangingPunct="1">
        <a:lnSpc>
          <a:spcPct val="90000"/>
        </a:lnSpc>
        <a:spcBef>
          <a:spcPct val="20000"/>
        </a:spcBef>
        <a:spcAft>
          <a:spcPts val="0"/>
        </a:spcAft>
        <a:buClrTx/>
        <a:buSzPct val="90000"/>
        <a:buFont typeface="Arial" pitchFamily="34" charset="0"/>
        <a:buChar char="•"/>
        <a:tabLst/>
        <a:defRPr sz="1588" kern="1200" spc="0" baseline="0">
          <a:gradFill>
            <a:gsLst>
              <a:gs pos="1250">
                <a:schemeClr val="tx1"/>
              </a:gs>
              <a:gs pos="100000">
                <a:schemeClr val="tx1"/>
              </a:gs>
            </a:gsLst>
            <a:lin ang="5400000" scaled="0"/>
          </a:gradFill>
          <a:latin typeface="+mn-lt"/>
          <a:ea typeface="+mn-ea"/>
          <a:cs typeface="+mn-cs"/>
        </a:defRPr>
      </a:lvl5pPr>
      <a:lvl6pPr marL="2263135"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6pPr>
      <a:lvl7pPr marL="2674615"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7pPr>
      <a:lvl8pPr marL="3086094"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8pPr>
      <a:lvl9pPr marL="3497574"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9pPr>
    </p:bodyStyle>
    <p:otherStyle>
      <a:defPPr>
        <a:defRPr lang="en-US"/>
      </a:defPPr>
      <a:lvl1pPr marL="0" algn="l" defTabSz="822958" rtl="0" eaLnBrk="1" latinLnBrk="0" hangingPunct="1">
        <a:defRPr sz="1588" kern="1200">
          <a:solidFill>
            <a:schemeClr val="tx1"/>
          </a:solidFill>
          <a:latin typeface="+mn-lt"/>
          <a:ea typeface="+mn-ea"/>
          <a:cs typeface="+mn-cs"/>
        </a:defRPr>
      </a:lvl1pPr>
      <a:lvl2pPr marL="411479" algn="l" defTabSz="822958" rtl="0" eaLnBrk="1" latinLnBrk="0" hangingPunct="1">
        <a:defRPr sz="1588" kern="1200">
          <a:solidFill>
            <a:schemeClr val="tx1"/>
          </a:solidFill>
          <a:latin typeface="+mn-lt"/>
          <a:ea typeface="+mn-ea"/>
          <a:cs typeface="+mn-cs"/>
        </a:defRPr>
      </a:lvl2pPr>
      <a:lvl3pPr marL="822958" algn="l" defTabSz="822958" rtl="0" eaLnBrk="1" latinLnBrk="0" hangingPunct="1">
        <a:defRPr sz="1588" kern="1200">
          <a:solidFill>
            <a:schemeClr val="tx1"/>
          </a:solidFill>
          <a:latin typeface="+mn-lt"/>
          <a:ea typeface="+mn-ea"/>
          <a:cs typeface="+mn-cs"/>
        </a:defRPr>
      </a:lvl3pPr>
      <a:lvl4pPr marL="1234437" algn="l" defTabSz="822958" rtl="0" eaLnBrk="1" latinLnBrk="0" hangingPunct="1">
        <a:defRPr sz="1588" kern="1200">
          <a:solidFill>
            <a:schemeClr val="tx1"/>
          </a:solidFill>
          <a:latin typeface="+mn-lt"/>
          <a:ea typeface="+mn-ea"/>
          <a:cs typeface="+mn-cs"/>
        </a:defRPr>
      </a:lvl4pPr>
      <a:lvl5pPr marL="1645917" algn="l" defTabSz="822958" rtl="0" eaLnBrk="1" latinLnBrk="0" hangingPunct="1">
        <a:defRPr sz="1588" kern="1200">
          <a:solidFill>
            <a:schemeClr val="tx1"/>
          </a:solidFill>
          <a:latin typeface="+mn-lt"/>
          <a:ea typeface="+mn-ea"/>
          <a:cs typeface="+mn-cs"/>
        </a:defRPr>
      </a:lvl5pPr>
      <a:lvl6pPr marL="2057397" algn="l" defTabSz="822958" rtl="0" eaLnBrk="1" latinLnBrk="0" hangingPunct="1">
        <a:defRPr sz="1588" kern="1200">
          <a:solidFill>
            <a:schemeClr val="tx1"/>
          </a:solidFill>
          <a:latin typeface="+mn-lt"/>
          <a:ea typeface="+mn-ea"/>
          <a:cs typeface="+mn-cs"/>
        </a:defRPr>
      </a:lvl6pPr>
      <a:lvl7pPr marL="2468875" algn="l" defTabSz="822958" rtl="0" eaLnBrk="1" latinLnBrk="0" hangingPunct="1">
        <a:defRPr sz="1588" kern="1200">
          <a:solidFill>
            <a:schemeClr val="tx1"/>
          </a:solidFill>
          <a:latin typeface="+mn-lt"/>
          <a:ea typeface="+mn-ea"/>
          <a:cs typeface="+mn-cs"/>
        </a:defRPr>
      </a:lvl7pPr>
      <a:lvl8pPr marL="2880354" algn="l" defTabSz="822958" rtl="0" eaLnBrk="1" latinLnBrk="0" hangingPunct="1">
        <a:defRPr sz="1588" kern="1200">
          <a:solidFill>
            <a:schemeClr val="tx1"/>
          </a:solidFill>
          <a:latin typeface="+mn-lt"/>
          <a:ea typeface="+mn-ea"/>
          <a:cs typeface="+mn-cs"/>
        </a:defRPr>
      </a:lvl8pPr>
      <a:lvl9pPr marL="3291834" algn="l" defTabSz="822958" rtl="0" eaLnBrk="1" latinLnBrk="0" hangingPunct="1">
        <a:defRPr sz="1588"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2316" y="289511"/>
            <a:ext cx="10490256"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42317" y="1189178"/>
            <a:ext cx="10488169" cy="2052030"/>
          </a:xfrm>
          <a:prstGeom prst="rect">
            <a:avLst/>
          </a:prstGeom>
        </p:spPr>
        <p:txBody>
          <a:bodyPr vert="horz" wrap="square"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Footer Placeholder 2"/>
          <p:cNvSpPr>
            <a:spLocks noGrp="1"/>
          </p:cNvSpPr>
          <p:nvPr>
            <p:ph type="ftr" sz="quarter" idx="3"/>
          </p:nvPr>
        </p:nvSpPr>
        <p:spPr>
          <a:xfrm>
            <a:off x="403391" y="6437243"/>
            <a:ext cx="3473646" cy="134483"/>
          </a:xfrm>
          <a:prstGeom prst="rect">
            <a:avLst/>
          </a:prstGeom>
        </p:spPr>
        <p:txBody>
          <a:bodyPr vert="horz" lIns="0" tIns="0" rIns="91440" bIns="0" rtlCol="0" anchor="ctr"/>
          <a:lstStyle>
            <a:lvl1pPr marL="0" algn="l" defTabSz="822958" rtl="0" eaLnBrk="1" latinLnBrk="0" hangingPunct="1">
              <a:defRPr lang="en-US" sz="794" kern="1200">
                <a:solidFill>
                  <a:schemeClr val="tx2"/>
                </a:solidFill>
                <a:latin typeface="+mn-lt"/>
                <a:ea typeface="+mn-ea"/>
                <a:cs typeface="+mn-cs"/>
              </a:defRPr>
            </a:lvl1pPr>
          </a:lstStyle>
          <a:p>
            <a:r>
              <a:rPr dirty="0" smtClean="0">
                <a:solidFill>
                  <a:srgbClr val="505050"/>
                </a:solidFill>
                <a:latin typeface="Segoe UI"/>
              </a:rPr>
              <a:t>Microsoft Confidential</a:t>
            </a:r>
            <a:endParaRPr dirty="0">
              <a:solidFill>
                <a:srgbClr val="505050"/>
              </a:solidFill>
              <a:latin typeface="Segoe UI"/>
            </a:endParaRPr>
          </a:p>
        </p:txBody>
      </p:sp>
      <p:sp>
        <p:nvSpPr>
          <p:cNvPr id="5" name="Slide Number Placeholder 4"/>
          <p:cNvSpPr>
            <a:spLocks noGrp="1"/>
          </p:cNvSpPr>
          <p:nvPr>
            <p:ph type="sldNum" sz="quarter" idx="4"/>
          </p:nvPr>
        </p:nvSpPr>
        <p:spPr>
          <a:xfrm>
            <a:off x="10230449" y="6437243"/>
            <a:ext cx="500037" cy="134483"/>
          </a:xfrm>
          <a:prstGeom prst="rect">
            <a:avLst/>
          </a:prstGeom>
        </p:spPr>
        <p:txBody>
          <a:bodyPr vert="horz" lIns="91440" tIns="0" rIns="0" bIns="0" rtlCol="0" anchor="ctr"/>
          <a:lstStyle>
            <a:lvl1pPr algn="r">
              <a:defRPr lang="en-US" sz="794" b="0" kern="1200" smtClean="0">
                <a:solidFill>
                  <a:schemeClr val="tx2"/>
                </a:solidFill>
                <a:latin typeface="+mn-lt"/>
                <a:ea typeface="+mn-ea"/>
                <a:cs typeface="+mn-cs"/>
              </a:defRPr>
            </a:lvl1pPr>
          </a:lstStyle>
          <a:p>
            <a:pPr defTabSz="822958"/>
            <a:fld id="{27258FFF-F925-446B-8502-81C933981705}" type="slidenum">
              <a:rPr lang="en-US" smtClean="0">
                <a:solidFill>
                  <a:srgbClr val="505050"/>
                </a:solidFill>
              </a:rPr>
              <a:pPr defTabSz="822958"/>
              <a:t>‹#›</a:t>
            </a:fld>
            <a:endParaRPr lang="en-US" dirty="0">
              <a:solidFill>
                <a:srgbClr val="505050"/>
              </a:solidFill>
            </a:endParaRPr>
          </a:p>
        </p:txBody>
      </p:sp>
    </p:spTree>
    <p:extLst>
      <p:ext uri="{BB962C8B-B14F-4D97-AF65-F5344CB8AC3E}">
        <p14:creationId xmlns:p14="http://schemas.microsoft.com/office/powerpoint/2010/main" val="1402267640"/>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Lst>
  <p:transition>
    <p:fade/>
  </p:transition>
  <p:timing>
    <p:tnLst>
      <p:par>
        <p:cTn id="1" dur="indefinite" restart="never" nodeType="tmRoot"/>
      </p:par>
    </p:tnLst>
  </p:timing>
  <p:txStyles>
    <p:titleStyle>
      <a:lvl1pPr algn="l" defTabSz="822958" rtl="0" eaLnBrk="1" latinLnBrk="0" hangingPunct="1">
        <a:lnSpc>
          <a:spcPct val="90000"/>
        </a:lnSpc>
        <a:spcBef>
          <a:spcPct val="0"/>
        </a:spcBef>
        <a:buNone/>
        <a:defRPr lang="en-US" sz="4764" b="0" kern="1200" cap="none" spc="-90" baseline="0" dirty="0" smtClean="0">
          <a:ln w="3175">
            <a:noFill/>
          </a:ln>
          <a:solidFill>
            <a:schemeClr val="tx2"/>
          </a:solidFill>
          <a:effectLst/>
          <a:latin typeface="+mj-lt"/>
          <a:ea typeface="+mn-ea"/>
          <a:cs typeface="Segoe UI" pitchFamily="34" charset="0"/>
        </a:defRPr>
      </a:lvl1pPr>
    </p:titleStyle>
    <p:bodyStyle>
      <a:lvl1pPr marL="302541" marR="0" indent="-302541" algn="l" defTabSz="822958" rtl="0" eaLnBrk="1" fontAlgn="auto" latinLnBrk="0" hangingPunct="1">
        <a:lnSpc>
          <a:spcPct val="90000"/>
        </a:lnSpc>
        <a:spcBef>
          <a:spcPct val="20000"/>
        </a:spcBef>
        <a:spcAft>
          <a:spcPts val="0"/>
        </a:spcAft>
        <a:buClrTx/>
        <a:buSzPct val="90000"/>
        <a:buFont typeface="Arial" pitchFamily="34" charset="0"/>
        <a:buChar char="•"/>
        <a:tabLst/>
        <a:defRPr sz="3529" kern="1200" spc="0" baseline="0">
          <a:solidFill>
            <a:schemeClr val="tx2"/>
          </a:solidFill>
          <a:latin typeface="+mj-lt"/>
          <a:ea typeface="+mn-ea"/>
          <a:cs typeface="+mn-cs"/>
        </a:defRPr>
      </a:lvl1pPr>
      <a:lvl2pPr marL="515440" marR="0" indent="-212899" algn="l" defTabSz="822958" rtl="0" eaLnBrk="1" fontAlgn="auto" latinLnBrk="0" hangingPunct="1">
        <a:lnSpc>
          <a:spcPct val="90000"/>
        </a:lnSpc>
        <a:spcBef>
          <a:spcPct val="20000"/>
        </a:spcBef>
        <a:spcAft>
          <a:spcPts val="0"/>
        </a:spcAft>
        <a:buClrTx/>
        <a:buSzPct val="90000"/>
        <a:buFont typeface="Arial" pitchFamily="34" charset="0"/>
        <a:buChar char="•"/>
        <a:tabLst/>
        <a:defRPr sz="2118" kern="1200" spc="0" baseline="0">
          <a:solidFill>
            <a:schemeClr val="tx2"/>
          </a:solidFill>
          <a:latin typeface="+mn-lt"/>
          <a:ea typeface="+mn-ea"/>
          <a:cs typeface="+mn-cs"/>
        </a:defRPr>
      </a:lvl2pPr>
      <a:lvl3pPr marL="705928" marR="0" indent="-201694" algn="l" defTabSz="822958"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solidFill>
            <a:schemeClr val="tx2"/>
          </a:solidFill>
          <a:latin typeface="+mn-lt"/>
          <a:ea typeface="+mn-ea"/>
          <a:cs typeface="+mn-cs"/>
        </a:defRPr>
      </a:lvl3pPr>
      <a:lvl4pPr marL="907622" marR="0" indent="-201694" algn="l" defTabSz="822958" rtl="0" eaLnBrk="1" fontAlgn="auto" latinLnBrk="0" hangingPunct="1">
        <a:lnSpc>
          <a:spcPct val="90000"/>
        </a:lnSpc>
        <a:spcBef>
          <a:spcPct val="20000"/>
        </a:spcBef>
        <a:spcAft>
          <a:spcPts val="0"/>
        </a:spcAft>
        <a:buClrTx/>
        <a:buSzPct val="90000"/>
        <a:buFont typeface="Arial" pitchFamily="34" charset="0"/>
        <a:buChar char="•"/>
        <a:tabLst/>
        <a:defRPr sz="1588" kern="1200" spc="0" baseline="0">
          <a:solidFill>
            <a:schemeClr val="tx2"/>
          </a:solidFill>
          <a:latin typeface="+mn-lt"/>
          <a:ea typeface="+mn-ea"/>
          <a:cs typeface="+mn-cs"/>
        </a:defRPr>
      </a:lvl4pPr>
      <a:lvl5pPr marL="1109316" marR="0" indent="-201694" algn="l" defTabSz="822958" rtl="0" eaLnBrk="1" fontAlgn="auto" latinLnBrk="0" hangingPunct="1">
        <a:lnSpc>
          <a:spcPct val="90000"/>
        </a:lnSpc>
        <a:spcBef>
          <a:spcPct val="20000"/>
        </a:spcBef>
        <a:spcAft>
          <a:spcPts val="0"/>
        </a:spcAft>
        <a:buClrTx/>
        <a:buSzPct val="90000"/>
        <a:buFont typeface="Arial" pitchFamily="34" charset="0"/>
        <a:buChar char="•"/>
        <a:tabLst/>
        <a:defRPr sz="1588" kern="1200" spc="0" baseline="0">
          <a:solidFill>
            <a:schemeClr val="tx2"/>
          </a:solidFill>
          <a:latin typeface="+mn-lt"/>
          <a:ea typeface="+mn-ea"/>
          <a:cs typeface="+mn-cs"/>
        </a:defRPr>
      </a:lvl5pPr>
      <a:lvl6pPr marL="2263135"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6pPr>
      <a:lvl7pPr marL="2674615"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7pPr>
      <a:lvl8pPr marL="3086094"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8pPr>
      <a:lvl9pPr marL="3497574"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9pPr>
    </p:bodyStyle>
    <p:otherStyle>
      <a:defPPr>
        <a:defRPr lang="en-US"/>
      </a:defPPr>
      <a:lvl1pPr marL="0" algn="l" defTabSz="822958" rtl="0" eaLnBrk="1" latinLnBrk="0" hangingPunct="1">
        <a:defRPr sz="1588" kern="1200">
          <a:solidFill>
            <a:schemeClr val="tx1"/>
          </a:solidFill>
          <a:latin typeface="+mn-lt"/>
          <a:ea typeface="+mn-ea"/>
          <a:cs typeface="+mn-cs"/>
        </a:defRPr>
      </a:lvl1pPr>
      <a:lvl2pPr marL="411479" algn="l" defTabSz="822958" rtl="0" eaLnBrk="1" latinLnBrk="0" hangingPunct="1">
        <a:defRPr sz="1588" kern="1200">
          <a:solidFill>
            <a:schemeClr val="tx1"/>
          </a:solidFill>
          <a:latin typeface="+mn-lt"/>
          <a:ea typeface="+mn-ea"/>
          <a:cs typeface="+mn-cs"/>
        </a:defRPr>
      </a:lvl2pPr>
      <a:lvl3pPr marL="822958" algn="l" defTabSz="822958" rtl="0" eaLnBrk="1" latinLnBrk="0" hangingPunct="1">
        <a:defRPr sz="1588" kern="1200">
          <a:solidFill>
            <a:schemeClr val="tx1"/>
          </a:solidFill>
          <a:latin typeface="+mn-lt"/>
          <a:ea typeface="+mn-ea"/>
          <a:cs typeface="+mn-cs"/>
        </a:defRPr>
      </a:lvl3pPr>
      <a:lvl4pPr marL="1234437" algn="l" defTabSz="822958" rtl="0" eaLnBrk="1" latinLnBrk="0" hangingPunct="1">
        <a:defRPr sz="1588" kern="1200">
          <a:solidFill>
            <a:schemeClr val="tx1"/>
          </a:solidFill>
          <a:latin typeface="+mn-lt"/>
          <a:ea typeface="+mn-ea"/>
          <a:cs typeface="+mn-cs"/>
        </a:defRPr>
      </a:lvl4pPr>
      <a:lvl5pPr marL="1645917" algn="l" defTabSz="822958" rtl="0" eaLnBrk="1" latinLnBrk="0" hangingPunct="1">
        <a:defRPr sz="1588" kern="1200">
          <a:solidFill>
            <a:schemeClr val="tx1"/>
          </a:solidFill>
          <a:latin typeface="+mn-lt"/>
          <a:ea typeface="+mn-ea"/>
          <a:cs typeface="+mn-cs"/>
        </a:defRPr>
      </a:lvl5pPr>
      <a:lvl6pPr marL="2057397" algn="l" defTabSz="822958" rtl="0" eaLnBrk="1" latinLnBrk="0" hangingPunct="1">
        <a:defRPr sz="1588" kern="1200">
          <a:solidFill>
            <a:schemeClr val="tx1"/>
          </a:solidFill>
          <a:latin typeface="+mn-lt"/>
          <a:ea typeface="+mn-ea"/>
          <a:cs typeface="+mn-cs"/>
        </a:defRPr>
      </a:lvl6pPr>
      <a:lvl7pPr marL="2468875" algn="l" defTabSz="822958" rtl="0" eaLnBrk="1" latinLnBrk="0" hangingPunct="1">
        <a:defRPr sz="1588" kern="1200">
          <a:solidFill>
            <a:schemeClr val="tx1"/>
          </a:solidFill>
          <a:latin typeface="+mn-lt"/>
          <a:ea typeface="+mn-ea"/>
          <a:cs typeface="+mn-cs"/>
        </a:defRPr>
      </a:lvl7pPr>
      <a:lvl8pPr marL="2880354" algn="l" defTabSz="822958" rtl="0" eaLnBrk="1" latinLnBrk="0" hangingPunct="1">
        <a:defRPr sz="1588" kern="1200">
          <a:solidFill>
            <a:schemeClr val="tx1"/>
          </a:solidFill>
          <a:latin typeface="+mn-lt"/>
          <a:ea typeface="+mn-ea"/>
          <a:cs typeface="+mn-cs"/>
        </a:defRPr>
      </a:lvl8pPr>
      <a:lvl9pPr marL="3291834" algn="l" defTabSz="822958" rtl="0" eaLnBrk="1" latinLnBrk="0" hangingPunct="1">
        <a:defRPr sz="1588"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2316" y="289511"/>
            <a:ext cx="10490256" cy="899665"/>
          </a:xfrm>
          <a:prstGeom prst="rect">
            <a:avLst/>
          </a:prstGeom>
        </p:spPr>
        <p:txBody>
          <a:bodyPr vert="horz" wrap="square" lIns="146304" tIns="146304" rIns="146304" bIns="146304" rtlCol="0" anchor="t" anchorCtr="0">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42317" y="1189178"/>
            <a:ext cx="10488169" cy="1979132"/>
          </a:xfrm>
          <a:prstGeom prst="rect">
            <a:avLst/>
          </a:prstGeom>
        </p:spPr>
        <p:txBody>
          <a:bodyPr vert="horz" wrap="square" lIns="146304" tIns="146304" rIns="146304" bIns="146304" rtlCol="0" anchor="t" anchorCtr="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33526013"/>
      </p:ext>
    </p:extLst>
  </p:cSld>
  <p:clrMap bg1="dk1" tx1="lt1" bg2="dk2" tx2="lt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1" r:id="rId20"/>
    <p:sldLayoutId id="2147483762" r:id="rId21"/>
    <p:sldLayoutId id="2147483763" r:id="rId22"/>
  </p:sldLayoutIdLst>
  <p:transition>
    <p:fade/>
  </p:transition>
  <p:timing>
    <p:tnLst>
      <p:par>
        <p:cTn id="1" dur="indefinite" restart="never" nodeType="tmRoot"/>
      </p:par>
    </p:tnLst>
  </p:timing>
  <p:txStyles>
    <p:titleStyle>
      <a:lvl1pPr algn="l" defTabSz="822958" rtl="0" eaLnBrk="1" latinLnBrk="0" hangingPunct="1">
        <a:lnSpc>
          <a:spcPct val="90000"/>
        </a:lnSpc>
        <a:spcBef>
          <a:spcPct val="0"/>
        </a:spcBef>
        <a:buNone/>
        <a:defRPr lang="en-US" sz="4764" b="0" kern="1200" cap="none" spc="-9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02541" marR="0" indent="-302541" algn="l" defTabSz="822958" rtl="0" eaLnBrk="1" fontAlgn="auto" latinLnBrk="0" hangingPunct="1">
        <a:lnSpc>
          <a:spcPct val="90000"/>
        </a:lnSpc>
        <a:spcBef>
          <a:spcPct val="20000"/>
        </a:spcBef>
        <a:spcAft>
          <a:spcPts val="0"/>
        </a:spcAft>
        <a:buClrTx/>
        <a:buSzPct val="90000"/>
        <a:buFont typeface="Arial" pitchFamily="34" charset="0"/>
        <a:buChar char="•"/>
        <a:tabLst/>
        <a:defRPr sz="3529" kern="1200" spc="0" baseline="0">
          <a:gradFill>
            <a:gsLst>
              <a:gs pos="1250">
                <a:schemeClr val="tx1"/>
              </a:gs>
              <a:gs pos="100000">
                <a:schemeClr val="tx1"/>
              </a:gs>
            </a:gsLst>
            <a:lin ang="5400000" scaled="0"/>
          </a:gradFill>
          <a:latin typeface="+mj-lt"/>
          <a:ea typeface="+mn-ea"/>
          <a:cs typeface="+mn-cs"/>
        </a:defRPr>
      </a:lvl1pPr>
      <a:lvl2pPr marL="515440" marR="0" indent="-212899" algn="l" defTabSz="822958" rtl="0" eaLnBrk="1" fontAlgn="auto" latinLnBrk="0" hangingPunct="1">
        <a:lnSpc>
          <a:spcPct val="90000"/>
        </a:lnSpc>
        <a:spcBef>
          <a:spcPct val="20000"/>
        </a:spcBef>
        <a:spcAft>
          <a:spcPts val="0"/>
        </a:spcAft>
        <a:buClrTx/>
        <a:buSzPct val="90000"/>
        <a:buFont typeface="Arial" pitchFamily="34" charset="0"/>
        <a:buChar char="•"/>
        <a:tabLst/>
        <a:defRPr sz="2118" kern="1200" spc="0" baseline="0">
          <a:gradFill>
            <a:gsLst>
              <a:gs pos="1250">
                <a:schemeClr val="tx1"/>
              </a:gs>
              <a:gs pos="100000">
                <a:schemeClr val="tx1"/>
              </a:gs>
            </a:gsLst>
            <a:lin ang="5400000" scaled="0"/>
          </a:gradFill>
          <a:latin typeface="+mn-lt"/>
          <a:ea typeface="+mn-ea"/>
          <a:cs typeface="+mn-cs"/>
        </a:defRPr>
      </a:lvl2pPr>
      <a:lvl3pPr marL="705928" marR="0" indent="-201694" algn="l" defTabSz="822958"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3pPr>
      <a:lvl4pPr marL="907622" marR="0" indent="-201694" algn="l" defTabSz="822958" rtl="0" eaLnBrk="1" fontAlgn="auto" latinLnBrk="0" hangingPunct="1">
        <a:lnSpc>
          <a:spcPct val="90000"/>
        </a:lnSpc>
        <a:spcBef>
          <a:spcPct val="20000"/>
        </a:spcBef>
        <a:spcAft>
          <a:spcPts val="0"/>
        </a:spcAft>
        <a:buClrTx/>
        <a:buSzPct val="90000"/>
        <a:buFont typeface="Arial" pitchFamily="34" charset="0"/>
        <a:buChar char="•"/>
        <a:tabLst/>
        <a:defRPr sz="1588" kern="1200" spc="0" baseline="0">
          <a:gradFill>
            <a:gsLst>
              <a:gs pos="1250">
                <a:schemeClr val="tx1"/>
              </a:gs>
              <a:gs pos="100000">
                <a:schemeClr val="tx1"/>
              </a:gs>
            </a:gsLst>
            <a:lin ang="5400000" scaled="0"/>
          </a:gradFill>
          <a:latin typeface="+mn-lt"/>
          <a:ea typeface="+mn-ea"/>
          <a:cs typeface="+mn-cs"/>
        </a:defRPr>
      </a:lvl4pPr>
      <a:lvl5pPr marL="1109316" marR="0" indent="-201694" algn="l" defTabSz="822958" rtl="0" eaLnBrk="1" fontAlgn="auto" latinLnBrk="0" hangingPunct="1">
        <a:lnSpc>
          <a:spcPct val="90000"/>
        </a:lnSpc>
        <a:spcBef>
          <a:spcPct val="20000"/>
        </a:spcBef>
        <a:spcAft>
          <a:spcPts val="0"/>
        </a:spcAft>
        <a:buClrTx/>
        <a:buSzPct val="90000"/>
        <a:buFont typeface="Arial" pitchFamily="34" charset="0"/>
        <a:buChar char="•"/>
        <a:tabLst/>
        <a:defRPr sz="1588" kern="1200" spc="0" baseline="0">
          <a:gradFill>
            <a:gsLst>
              <a:gs pos="1250">
                <a:schemeClr val="tx1"/>
              </a:gs>
              <a:gs pos="100000">
                <a:schemeClr val="tx1"/>
              </a:gs>
            </a:gsLst>
            <a:lin ang="5400000" scaled="0"/>
          </a:gradFill>
          <a:latin typeface="+mn-lt"/>
          <a:ea typeface="+mn-ea"/>
          <a:cs typeface="+mn-cs"/>
        </a:defRPr>
      </a:lvl5pPr>
      <a:lvl6pPr marL="2263135"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6pPr>
      <a:lvl7pPr marL="2674615"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7pPr>
      <a:lvl8pPr marL="3086094"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8pPr>
      <a:lvl9pPr marL="3497574"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9pPr>
    </p:bodyStyle>
    <p:otherStyle>
      <a:defPPr>
        <a:defRPr lang="en-US"/>
      </a:defPPr>
      <a:lvl1pPr marL="0" algn="l" defTabSz="822958" rtl="0" eaLnBrk="1" latinLnBrk="0" hangingPunct="1">
        <a:defRPr sz="1588" kern="1200">
          <a:solidFill>
            <a:schemeClr val="tx1"/>
          </a:solidFill>
          <a:latin typeface="+mn-lt"/>
          <a:ea typeface="+mn-ea"/>
          <a:cs typeface="+mn-cs"/>
        </a:defRPr>
      </a:lvl1pPr>
      <a:lvl2pPr marL="411479" algn="l" defTabSz="822958" rtl="0" eaLnBrk="1" latinLnBrk="0" hangingPunct="1">
        <a:defRPr sz="1588" kern="1200">
          <a:solidFill>
            <a:schemeClr val="tx1"/>
          </a:solidFill>
          <a:latin typeface="+mn-lt"/>
          <a:ea typeface="+mn-ea"/>
          <a:cs typeface="+mn-cs"/>
        </a:defRPr>
      </a:lvl2pPr>
      <a:lvl3pPr marL="822958" algn="l" defTabSz="822958" rtl="0" eaLnBrk="1" latinLnBrk="0" hangingPunct="1">
        <a:defRPr sz="1588" kern="1200">
          <a:solidFill>
            <a:schemeClr val="tx1"/>
          </a:solidFill>
          <a:latin typeface="+mn-lt"/>
          <a:ea typeface="+mn-ea"/>
          <a:cs typeface="+mn-cs"/>
        </a:defRPr>
      </a:lvl3pPr>
      <a:lvl4pPr marL="1234437" algn="l" defTabSz="822958" rtl="0" eaLnBrk="1" latinLnBrk="0" hangingPunct="1">
        <a:defRPr sz="1588" kern="1200">
          <a:solidFill>
            <a:schemeClr val="tx1"/>
          </a:solidFill>
          <a:latin typeface="+mn-lt"/>
          <a:ea typeface="+mn-ea"/>
          <a:cs typeface="+mn-cs"/>
        </a:defRPr>
      </a:lvl4pPr>
      <a:lvl5pPr marL="1645917" algn="l" defTabSz="822958" rtl="0" eaLnBrk="1" latinLnBrk="0" hangingPunct="1">
        <a:defRPr sz="1588" kern="1200">
          <a:solidFill>
            <a:schemeClr val="tx1"/>
          </a:solidFill>
          <a:latin typeface="+mn-lt"/>
          <a:ea typeface="+mn-ea"/>
          <a:cs typeface="+mn-cs"/>
        </a:defRPr>
      </a:lvl5pPr>
      <a:lvl6pPr marL="2057397" algn="l" defTabSz="822958" rtl="0" eaLnBrk="1" latinLnBrk="0" hangingPunct="1">
        <a:defRPr sz="1588" kern="1200">
          <a:solidFill>
            <a:schemeClr val="tx1"/>
          </a:solidFill>
          <a:latin typeface="+mn-lt"/>
          <a:ea typeface="+mn-ea"/>
          <a:cs typeface="+mn-cs"/>
        </a:defRPr>
      </a:lvl6pPr>
      <a:lvl7pPr marL="2468875" algn="l" defTabSz="822958" rtl="0" eaLnBrk="1" latinLnBrk="0" hangingPunct="1">
        <a:defRPr sz="1588" kern="1200">
          <a:solidFill>
            <a:schemeClr val="tx1"/>
          </a:solidFill>
          <a:latin typeface="+mn-lt"/>
          <a:ea typeface="+mn-ea"/>
          <a:cs typeface="+mn-cs"/>
        </a:defRPr>
      </a:lvl7pPr>
      <a:lvl8pPr marL="2880354" algn="l" defTabSz="822958" rtl="0" eaLnBrk="1" latinLnBrk="0" hangingPunct="1">
        <a:defRPr sz="1588" kern="1200">
          <a:solidFill>
            <a:schemeClr val="tx1"/>
          </a:solidFill>
          <a:latin typeface="+mn-lt"/>
          <a:ea typeface="+mn-ea"/>
          <a:cs typeface="+mn-cs"/>
        </a:defRPr>
      </a:lvl8pPr>
      <a:lvl9pPr marL="3291834" algn="l" defTabSz="822958" rtl="0" eaLnBrk="1" latinLnBrk="0" hangingPunct="1">
        <a:defRPr sz="1588"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2316" y="289511"/>
            <a:ext cx="10490256"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42317" y="1189178"/>
            <a:ext cx="10488169" cy="2052030"/>
          </a:xfrm>
          <a:prstGeom prst="rect">
            <a:avLst/>
          </a:prstGeom>
        </p:spPr>
        <p:txBody>
          <a:bodyPr vert="horz" wrap="square"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Footer Placeholder 2"/>
          <p:cNvSpPr>
            <a:spLocks noGrp="1"/>
          </p:cNvSpPr>
          <p:nvPr>
            <p:ph type="ftr" sz="quarter" idx="3"/>
          </p:nvPr>
        </p:nvSpPr>
        <p:spPr>
          <a:xfrm>
            <a:off x="403391" y="6437243"/>
            <a:ext cx="3473646" cy="134483"/>
          </a:xfrm>
          <a:prstGeom prst="rect">
            <a:avLst/>
          </a:prstGeom>
        </p:spPr>
        <p:txBody>
          <a:bodyPr vert="horz" lIns="0" tIns="0" rIns="91440" bIns="0" rtlCol="0" anchor="ctr"/>
          <a:lstStyle>
            <a:lvl1pPr marL="0" algn="l" defTabSz="822958" rtl="0" eaLnBrk="1" latinLnBrk="0" hangingPunct="1">
              <a:defRPr lang="en-US" sz="794" kern="1200">
                <a:solidFill>
                  <a:schemeClr val="tx2"/>
                </a:solidFill>
                <a:latin typeface="+mn-lt"/>
                <a:ea typeface="+mn-ea"/>
                <a:cs typeface="+mn-cs"/>
              </a:defRPr>
            </a:lvl1pPr>
          </a:lstStyle>
          <a:p>
            <a:r>
              <a:rPr dirty="0" smtClean="0">
                <a:solidFill>
                  <a:srgbClr val="505050"/>
                </a:solidFill>
              </a:rPr>
              <a:t>Microsoft Confidential</a:t>
            </a:r>
            <a:endParaRPr dirty="0">
              <a:solidFill>
                <a:srgbClr val="505050"/>
              </a:solidFill>
            </a:endParaRPr>
          </a:p>
        </p:txBody>
      </p:sp>
      <p:sp>
        <p:nvSpPr>
          <p:cNvPr id="5" name="Slide Number Placeholder 4"/>
          <p:cNvSpPr>
            <a:spLocks noGrp="1"/>
          </p:cNvSpPr>
          <p:nvPr>
            <p:ph type="sldNum" sz="quarter" idx="4"/>
          </p:nvPr>
        </p:nvSpPr>
        <p:spPr>
          <a:xfrm>
            <a:off x="10230449" y="6437243"/>
            <a:ext cx="500037" cy="134483"/>
          </a:xfrm>
          <a:prstGeom prst="rect">
            <a:avLst/>
          </a:prstGeom>
        </p:spPr>
        <p:txBody>
          <a:bodyPr vert="horz" lIns="91440" tIns="0" rIns="0" bIns="0" rtlCol="0" anchor="ctr"/>
          <a:lstStyle>
            <a:lvl1pPr algn="r">
              <a:defRPr lang="en-US" sz="794" b="0" kern="1200" smtClean="0">
                <a:solidFill>
                  <a:schemeClr val="tx2"/>
                </a:solidFill>
                <a:latin typeface="+mn-lt"/>
                <a:ea typeface="+mn-ea"/>
                <a:cs typeface="+mn-cs"/>
              </a:defRPr>
            </a:lvl1pPr>
          </a:lstStyle>
          <a:p>
            <a:pPr defTabSz="822958"/>
            <a:fld id="{27258FFF-F925-446B-8502-81C933981705}" type="slidenum">
              <a:rPr lang="en-US" smtClean="0">
                <a:solidFill>
                  <a:srgbClr val="505050"/>
                </a:solidFill>
              </a:rPr>
              <a:pPr defTabSz="822958"/>
              <a:t>‹#›</a:t>
            </a:fld>
            <a:endParaRPr lang="en-US" dirty="0">
              <a:solidFill>
                <a:srgbClr val="505050"/>
              </a:solidFill>
            </a:endParaRPr>
          </a:p>
        </p:txBody>
      </p:sp>
    </p:spTree>
    <p:extLst>
      <p:ext uri="{BB962C8B-B14F-4D97-AF65-F5344CB8AC3E}">
        <p14:creationId xmlns:p14="http://schemas.microsoft.com/office/powerpoint/2010/main" val="2800306323"/>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Lst>
  <p:transition>
    <p:fade/>
  </p:transition>
  <p:timing>
    <p:tnLst>
      <p:par>
        <p:cTn id="1" dur="indefinite" restart="never" nodeType="tmRoot"/>
      </p:par>
    </p:tnLst>
  </p:timing>
  <p:txStyles>
    <p:titleStyle>
      <a:lvl1pPr algn="l" defTabSz="822958" rtl="0" eaLnBrk="1" latinLnBrk="0" hangingPunct="1">
        <a:lnSpc>
          <a:spcPct val="90000"/>
        </a:lnSpc>
        <a:spcBef>
          <a:spcPct val="0"/>
        </a:spcBef>
        <a:buNone/>
        <a:defRPr lang="en-US" sz="4764" b="0" kern="1200" cap="none" spc="-90" baseline="0" dirty="0" smtClean="0">
          <a:ln w="3175">
            <a:noFill/>
          </a:ln>
          <a:solidFill>
            <a:schemeClr val="tx2"/>
          </a:solidFill>
          <a:effectLst/>
          <a:latin typeface="+mj-lt"/>
          <a:ea typeface="+mn-ea"/>
          <a:cs typeface="Segoe UI" pitchFamily="34" charset="0"/>
        </a:defRPr>
      </a:lvl1pPr>
    </p:titleStyle>
    <p:bodyStyle>
      <a:lvl1pPr marL="302541" marR="0" indent="-302541" algn="l" defTabSz="822958" rtl="0" eaLnBrk="1" fontAlgn="auto" latinLnBrk="0" hangingPunct="1">
        <a:lnSpc>
          <a:spcPct val="90000"/>
        </a:lnSpc>
        <a:spcBef>
          <a:spcPct val="20000"/>
        </a:spcBef>
        <a:spcAft>
          <a:spcPts val="0"/>
        </a:spcAft>
        <a:buClrTx/>
        <a:buSzPct val="90000"/>
        <a:buFont typeface="Arial" pitchFamily="34" charset="0"/>
        <a:buChar char="•"/>
        <a:tabLst/>
        <a:defRPr sz="3529" kern="1200" spc="0" baseline="0">
          <a:solidFill>
            <a:schemeClr val="tx2"/>
          </a:solidFill>
          <a:latin typeface="+mj-lt"/>
          <a:ea typeface="+mn-ea"/>
          <a:cs typeface="+mn-cs"/>
        </a:defRPr>
      </a:lvl1pPr>
      <a:lvl2pPr marL="515440" marR="0" indent="-212899" algn="l" defTabSz="822958" rtl="0" eaLnBrk="1" fontAlgn="auto" latinLnBrk="0" hangingPunct="1">
        <a:lnSpc>
          <a:spcPct val="90000"/>
        </a:lnSpc>
        <a:spcBef>
          <a:spcPct val="20000"/>
        </a:spcBef>
        <a:spcAft>
          <a:spcPts val="0"/>
        </a:spcAft>
        <a:buClrTx/>
        <a:buSzPct val="90000"/>
        <a:buFont typeface="Arial" pitchFamily="34" charset="0"/>
        <a:buChar char="•"/>
        <a:tabLst/>
        <a:defRPr sz="2118" kern="1200" spc="0" baseline="0">
          <a:solidFill>
            <a:schemeClr val="tx2"/>
          </a:solidFill>
          <a:latin typeface="+mn-lt"/>
          <a:ea typeface="+mn-ea"/>
          <a:cs typeface="+mn-cs"/>
        </a:defRPr>
      </a:lvl2pPr>
      <a:lvl3pPr marL="705928" marR="0" indent="-201694" algn="l" defTabSz="822958"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solidFill>
            <a:schemeClr val="tx2"/>
          </a:solidFill>
          <a:latin typeface="+mn-lt"/>
          <a:ea typeface="+mn-ea"/>
          <a:cs typeface="+mn-cs"/>
        </a:defRPr>
      </a:lvl3pPr>
      <a:lvl4pPr marL="907622" marR="0" indent="-201694" algn="l" defTabSz="822958" rtl="0" eaLnBrk="1" fontAlgn="auto" latinLnBrk="0" hangingPunct="1">
        <a:lnSpc>
          <a:spcPct val="90000"/>
        </a:lnSpc>
        <a:spcBef>
          <a:spcPct val="20000"/>
        </a:spcBef>
        <a:spcAft>
          <a:spcPts val="0"/>
        </a:spcAft>
        <a:buClrTx/>
        <a:buSzPct val="90000"/>
        <a:buFont typeface="Arial" pitchFamily="34" charset="0"/>
        <a:buChar char="•"/>
        <a:tabLst/>
        <a:defRPr sz="1588" kern="1200" spc="0" baseline="0">
          <a:solidFill>
            <a:schemeClr val="tx2"/>
          </a:solidFill>
          <a:latin typeface="+mn-lt"/>
          <a:ea typeface="+mn-ea"/>
          <a:cs typeface="+mn-cs"/>
        </a:defRPr>
      </a:lvl4pPr>
      <a:lvl5pPr marL="1109316" marR="0" indent="-201694" algn="l" defTabSz="822958" rtl="0" eaLnBrk="1" fontAlgn="auto" latinLnBrk="0" hangingPunct="1">
        <a:lnSpc>
          <a:spcPct val="90000"/>
        </a:lnSpc>
        <a:spcBef>
          <a:spcPct val="20000"/>
        </a:spcBef>
        <a:spcAft>
          <a:spcPts val="0"/>
        </a:spcAft>
        <a:buClrTx/>
        <a:buSzPct val="90000"/>
        <a:buFont typeface="Arial" pitchFamily="34" charset="0"/>
        <a:buChar char="•"/>
        <a:tabLst/>
        <a:defRPr sz="1588" kern="1200" spc="0" baseline="0">
          <a:solidFill>
            <a:schemeClr val="tx2"/>
          </a:solidFill>
          <a:latin typeface="+mn-lt"/>
          <a:ea typeface="+mn-ea"/>
          <a:cs typeface="+mn-cs"/>
        </a:defRPr>
      </a:lvl5pPr>
      <a:lvl6pPr marL="2263135"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6pPr>
      <a:lvl7pPr marL="2674615"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7pPr>
      <a:lvl8pPr marL="3086094"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8pPr>
      <a:lvl9pPr marL="3497574"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9pPr>
    </p:bodyStyle>
    <p:otherStyle>
      <a:defPPr>
        <a:defRPr lang="en-US"/>
      </a:defPPr>
      <a:lvl1pPr marL="0" algn="l" defTabSz="822958" rtl="0" eaLnBrk="1" latinLnBrk="0" hangingPunct="1">
        <a:defRPr sz="1588" kern="1200">
          <a:solidFill>
            <a:schemeClr val="tx1"/>
          </a:solidFill>
          <a:latin typeface="+mn-lt"/>
          <a:ea typeface="+mn-ea"/>
          <a:cs typeface="+mn-cs"/>
        </a:defRPr>
      </a:lvl1pPr>
      <a:lvl2pPr marL="411479" algn="l" defTabSz="822958" rtl="0" eaLnBrk="1" latinLnBrk="0" hangingPunct="1">
        <a:defRPr sz="1588" kern="1200">
          <a:solidFill>
            <a:schemeClr val="tx1"/>
          </a:solidFill>
          <a:latin typeface="+mn-lt"/>
          <a:ea typeface="+mn-ea"/>
          <a:cs typeface="+mn-cs"/>
        </a:defRPr>
      </a:lvl2pPr>
      <a:lvl3pPr marL="822958" algn="l" defTabSz="822958" rtl="0" eaLnBrk="1" latinLnBrk="0" hangingPunct="1">
        <a:defRPr sz="1588" kern="1200">
          <a:solidFill>
            <a:schemeClr val="tx1"/>
          </a:solidFill>
          <a:latin typeface="+mn-lt"/>
          <a:ea typeface="+mn-ea"/>
          <a:cs typeface="+mn-cs"/>
        </a:defRPr>
      </a:lvl3pPr>
      <a:lvl4pPr marL="1234437" algn="l" defTabSz="822958" rtl="0" eaLnBrk="1" latinLnBrk="0" hangingPunct="1">
        <a:defRPr sz="1588" kern="1200">
          <a:solidFill>
            <a:schemeClr val="tx1"/>
          </a:solidFill>
          <a:latin typeface="+mn-lt"/>
          <a:ea typeface="+mn-ea"/>
          <a:cs typeface="+mn-cs"/>
        </a:defRPr>
      </a:lvl4pPr>
      <a:lvl5pPr marL="1645917" algn="l" defTabSz="822958" rtl="0" eaLnBrk="1" latinLnBrk="0" hangingPunct="1">
        <a:defRPr sz="1588" kern="1200">
          <a:solidFill>
            <a:schemeClr val="tx1"/>
          </a:solidFill>
          <a:latin typeface="+mn-lt"/>
          <a:ea typeface="+mn-ea"/>
          <a:cs typeface="+mn-cs"/>
        </a:defRPr>
      </a:lvl5pPr>
      <a:lvl6pPr marL="2057397" algn="l" defTabSz="822958" rtl="0" eaLnBrk="1" latinLnBrk="0" hangingPunct="1">
        <a:defRPr sz="1588" kern="1200">
          <a:solidFill>
            <a:schemeClr val="tx1"/>
          </a:solidFill>
          <a:latin typeface="+mn-lt"/>
          <a:ea typeface="+mn-ea"/>
          <a:cs typeface="+mn-cs"/>
        </a:defRPr>
      </a:lvl6pPr>
      <a:lvl7pPr marL="2468875" algn="l" defTabSz="822958" rtl="0" eaLnBrk="1" latinLnBrk="0" hangingPunct="1">
        <a:defRPr sz="1588" kern="1200">
          <a:solidFill>
            <a:schemeClr val="tx1"/>
          </a:solidFill>
          <a:latin typeface="+mn-lt"/>
          <a:ea typeface="+mn-ea"/>
          <a:cs typeface="+mn-cs"/>
        </a:defRPr>
      </a:lvl7pPr>
      <a:lvl8pPr marL="2880354" algn="l" defTabSz="822958" rtl="0" eaLnBrk="1" latinLnBrk="0" hangingPunct="1">
        <a:defRPr sz="1588" kern="1200">
          <a:solidFill>
            <a:schemeClr val="tx1"/>
          </a:solidFill>
          <a:latin typeface="+mn-lt"/>
          <a:ea typeface="+mn-ea"/>
          <a:cs typeface="+mn-cs"/>
        </a:defRPr>
      </a:lvl8pPr>
      <a:lvl9pPr marL="3291834" algn="l" defTabSz="822958" rtl="0" eaLnBrk="1" latinLnBrk="0" hangingPunct="1">
        <a:defRPr sz="1588"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2316" y="289511"/>
            <a:ext cx="10490256"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42317" y="1189178"/>
            <a:ext cx="10488169" cy="1988045"/>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p:nvPicPr>
        <p:blipFill>
          <a:blip r:embed="rId32" cstate="screen">
            <a:extLst>
              <a:ext uri="{28A0092B-C50C-407E-A947-70E740481C1C}">
                <a14:useLocalDpi xmlns:a14="http://schemas.microsoft.com/office/drawing/2010/main"/>
              </a:ext>
            </a:extLst>
          </a:blip>
          <a:stretch>
            <a:fillRect/>
          </a:stretch>
        </p:blipFill>
        <p:spPr>
          <a:xfrm rot="5400000">
            <a:off x="9081839" y="1926478"/>
            <a:ext cx="4214127" cy="361174"/>
          </a:xfrm>
          <a:prstGeom prst="rect">
            <a:avLst/>
          </a:prstGeom>
        </p:spPr>
      </p:pic>
    </p:spTree>
    <p:extLst>
      <p:ext uri="{BB962C8B-B14F-4D97-AF65-F5344CB8AC3E}">
        <p14:creationId xmlns:p14="http://schemas.microsoft.com/office/powerpoint/2010/main" val="930361516"/>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 id="2147483791" r:id="rId14"/>
    <p:sldLayoutId id="2147483792" r:id="rId15"/>
    <p:sldLayoutId id="2147483793" r:id="rId16"/>
    <p:sldLayoutId id="2147483794" r:id="rId17"/>
    <p:sldLayoutId id="2147483795" r:id="rId18"/>
    <p:sldLayoutId id="2147483796" r:id="rId19"/>
    <p:sldLayoutId id="2147483797" r:id="rId20"/>
    <p:sldLayoutId id="2147483798" r:id="rId21"/>
    <p:sldLayoutId id="2147483799" r:id="rId22"/>
    <p:sldLayoutId id="2147483800" r:id="rId23"/>
    <p:sldLayoutId id="2147483801" r:id="rId24"/>
    <p:sldLayoutId id="2147483802" r:id="rId25"/>
    <p:sldLayoutId id="2147483803" r:id="rId26"/>
    <p:sldLayoutId id="2147483804" r:id="rId27"/>
    <p:sldLayoutId id="2147483805" r:id="rId28"/>
    <p:sldLayoutId id="2147483806" r:id="rId29"/>
    <p:sldLayoutId id="2147483808" r:id="rId30"/>
  </p:sldLayoutIdLst>
  <p:transition>
    <p:fade/>
  </p:transition>
  <p:timing>
    <p:tnLst>
      <p:par>
        <p:cTn id="1" dur="indefinite" restart="never" nodeType="tmRoot"/>
      </p:par>
    </p:tnLst>
  </p:timing>
  <p:txStyles>
    <p:titleStyle>
      <a:lvl1pPr algn="l" defTabSz="822958" rtl="0" eaLnBrk="1" latinLnBrk="0" hangingPunct="1">
        <a:lnSpc>
          <a:spcPct val="90000"/>
        </a:lnSpc>
        <a:spcBef>
          <a:spcPct val="0"/>
        </a:spcBef>
        <a:buNone/>
        <a:defRPr lang="en-US" sz="4764" b="0" kern="1200" cap="none" spc="-9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02541" marR="0" indent="-302541" algn="l" defTabSz="822958"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529" kern="1200" spc="0" baseline="0">
          <a:gradFill>
            <a:gsLst>
              <a:gs pos="1250">
                <a:schemeClr val="tx1"/>
              </a:gs>
              <a:gs pos="100000">
                <a:schemeClr val="tx1"/>
              </a:gs>
            </a:gsLst>
            <a:lin ang="5400000" scaled="0"/>
          </a:gradFill>
          <a:latin typeface="+mj-lt"/>
          <a:ea typeface="+mn-ea"/>
          <a:cs typeface="+mn-cs"/>
        </a:defRPr>
      </a:lvl1pPr>
      <a:lvl2pPr marL="515440" marR="0" indent="-212899" algn="l" defTabSz="822958"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118" kern="1200" spc="0" baseline="0">
          <a:gradFill>
            <a:gsLst>
              <a:gs pos="1250">
                <a:schemeClr val="tx1"/>
              </a:gs>
              <a:gs pos="100000">
                <a:schemeClr val="tx1"/>
              </a:gs>
            </a:gsLst>
            <a:lin ang="5400000" scaled="0"/>
          </a:gradFill>
          <a:latin typeface="+mn-lt"/>
          <a:ea typeface="+mn-ea"/>
          <a:cs typeface="+mn-cs"/>
        </a:defRPr>
      </a:lvl2pPr>
      <a:lvl3pPr marL="705928" marR="0" indent="-201694" algn="l" defTabSz="822958"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118" kern="1200" spc="0" baseline="0">
          <a:gradFill>
            <a:gsLst>
              <a:gs pos="1250">
                <a:schemeClr val="tx1"/>
              </a:gs>
              <a:gs pos="100000">
                <a:schemeClr val="tx1"/>
              </a:gs>
            </a:gsLst>
            <a:lin ang="5400000" scaled="0"/>
          </a:gradFill>
          <a:latin typeface="+mn-lt"/>
          <a:ea typeface="+mn-ea"/>
          <a:cs typeface="+mn-cs"/>
        </a:defRPr>
      </a:lvl3pPr>
      <a:lvl4pPr marL="907622" marR="0" indent="-201694" algn="l" defTabSz="822958"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4pPr>
      <a:lvl5pPr marL="1109316" marR="0" indent="-201694" algn="l" defTabSz="822958"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5pPr>
      <a:lvl6pPr marL="2263135"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6pPr>
      <a:lvl7pPr marL="2674615"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7pPr>
      <a:lvl8pPr marL="3086094"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8pPr>
      <a:lvl9pPr marL="3497574"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9pPr>
    </p:bodyStyle>
    <p:otherStyle>
      <a:defPPr>
        <a:defRPr lang="en-US"/>
      </a:defPPr>
      <a:lvl1pPr marL="0" algn="l" defTabSz="822958" rtl="0" eaLnBrk="1" latinLnBrk="0" hangingPunct="1">
        <a:defRPr sz="1588" kern="1200">
          <a:solidFill>
            <a:schemeClr val="tx1"/>
          </a:solidFill>
          <a:latin typeface="+mn-lt"/>
          <a:ea typeface="+mn-ea"/>
          <a:cs typeface="+mn-cs"/>
        </a:defRPr>
      </a:lvl1pPr>
      <a:lvl2pPr marL="411479" algn="l" defTabSz="822958" rtl="0" eaLnBrk="1" latinLnBrk="0" hangingPunct="1">
        <a:defRPr sz="1588" kern="1200">
          <a:solidFill>
            <a:schemeClr val="tx1"/>
          </a:solidFill>
          <a:latin typeface="+mn-lt"/>
          <a:ea typeface="+mn-ea"/>
          <a:cs typeface="+mn-cs"/>
        </a:defRPr>
      </a:lvl2pPr>
      <a:lvl3pPr marL="822958" algn="l" defTabSz="822958" rtl="0" eaLnBrk="1" latinLnBrk="0" hangingPunct="1">
        <a:defRPr sz="1588" kern="1200">
          <a:solidFill>
            <a:schemeClr val="tx1"/>
          </a:solidFill>
          <a:latin typeface="+mn-lt"/>
          <a:ea typeface="+mn-ea"/>
          <a:cs typeface="+mn-cs"/>
        </a:defRPr>
      </a:lvl3pPr>
      <a:lvl4pPr marL="1234437" algn="l" defTabSz="822958" rtl="0" eaLnBrk="1" latinLnBrk="0" hangingPunct="1">
        <a:defRPr sz="1588" kern="1200">
          <a:solidFill>
            <a:schemeClr val="tx1"/>
          </a:solidFill>
          <a:latin typeface="+mn-lt"/>
          <a:ea typeface="+mn-ea"/>
          <a:cs typeface="+mn-cs"/>
        </a:defRPr>
      </a:lvl4pPr>
      <a:lvl5pPr marL="1645917" algn="l" defTabSz="822958" rtl="0" eaLnBrk="1" latinLnBrk="0" hangingPunct="1">
        <a:defRPr sz="1588" kern="1200">
          <a:solidFill>
            <a:schemeClr val="tx1"/>
          </a:solidFill>
          <a:latin typeface="+mn-lt"/>
          <a:ea typeface="+mn-ea"/>
          <a:cs typeface="+mn-cs"/>
        </a:defRPr>
      </a:lvl5pPr>
      <a:lvl6pPr marL="2057397" algn="l" defTabSz="822958" rtl="0" eaLnBrk="1" latinLnBrk="0" hangingPunct="1">
        <a:defRPr sz="1588" kern="1200">
          <a:solidFill>
            <a:schemeClr val="tx1"/>
          </a:solidFill>
          <a:latin typeface="+mn-lt"/>
          <a:ea typeface="+mn-ea"/>
          <a:cs typeface="+mn-cs"/>
        </a:defRPr>
      </a:lvl6pPr>
      <a:lvl7pPr marL="2468875" algn="l" defTabSz="822958" rtl="0" eaLnBrk="1" latinLnBrk="0" hangingPunct="1">
        <a:defRPr sz="1588" kern="1200">
          <a:solidFill>
            <a:schemeClr val="tx1"/>
          </a:solidFill>
          <a:latin typeface="+mn-lt"/>
          <a:ea typeface="+mn-ea"/>
          <a:cs typeface="+mn-cs"/>
        </a:defRPr>
      </a:lvl7pPr>
      <a:lvl8pPr marL="2880354" algn="l" defTabSz="822958" rtl="0" eaLnBrk="1" latinLnBrk="0" hangingPunct="1">
        <a:defRPr sz="1588" kern="1200">
          <a:solidFill>
            <a:schemeClr val="tx1"/>
          </a:solidFill>
          <a:latin typeface="+mn-lt"/>
          <a:ea typeface="+mn-ea"/>
          <a:cs typeface="+mn-cs"/>
        </a:defRPr>
      </a:lvl8pPr>
      <a:lvl9pPr marL="3291834" algn="l" defTabSz="822958" rtl="0" eaLnBrk="1" latinLnBrk="0" hangingPunct="1">
        <a:defRPr sz="1588"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2316" y="289511"/>
            <a:ext cx="10490256"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42317" y="1189178"/>
            <a:ext cx="10488169" cy="1988045"/>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9081839" y="1926478"/>
            <a:ext cx="4214127" cy="361174"/>
          </a:xfrm>
          <a:prstGeom prst="rect">
            <a:avLst/>
          </a:prstGeom>
        </p:spPr>
      </p:pic>
    </p:spTree>
    <p:extLst>
      <p:ext uri="{BB962C8B-B14F-4D97-AF65-F5344CB8AC3E}">
        <p14:creationId xmlns:p14="http://schemas.microsoft.com/office/powerpoint/2010/main" val="895270168"/>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 id="2147483822" r:id="rId12"/>
    <p:sldLayoutId id="2147483823" r:id="rId13"/>
    <p:sldLayoutId id="2147483824" r:id="rId14"/>
    <p:sldLayoutId id="2147483825" r:id="rId15"/>
    <p:sldLayoutId id="2147483826" r:id="rId16"/>
    <p:sldLayoutId id="2147483827" r:id="rId17"/>
    <p:sldLayoutId id="2147483828" r:id="rId18"/>
    <p:sldLayoutId id="2147483829" r:id="rId19"/>
    <p:sldLayoutId id="2147483830" r:id="rId20"/>
    <p:sldLayoutId id="2147483831" r:id="rId21"/>
    <p:sldLayoutId id="2147483832" r:id="rId22"/>
    <p:sldLayoutId id="2147483833" r:id="rId23"/>
    <p:sldLayoutId id="2147483834" r:id="rId24"/>
    <p:sldLayoutId id="2147483835" r:id="rId25"/>
    <p:sldLayoutId id="2147483836" r:id="rId26"/>
    <p:sldLayoutId id="2147483837" r:id="rId27"/>
    <p:sldLayoutId id="2147483838" r:id="rId28"/>
    <p:sldLayoutId id="2147483839" r:id="rId29"/>
  </p:sldLayoutIdLst>
  <p:transition>
    <p:fade/>
  </p:transition>
  <p:timing>
    <p:tnLst>
      <p:par>
        <p:cTn id="1" dur="indefinite" restart="never" nodeType="tmRoot"/>
      </p:par>
    </p:tnLst>
  </p:timing>
  <p:txStyles>
    <p:titleStyle>
      <a:lvl1pPr algn="l" defTabSz="822958" rtl="0" eaLnBrk="1" latinLnBrk="0" hangingPunct="1">
        <a:lnSpc>
          <a:spcPct val="90000"/>
        </a:lnSpc>
        <a:spcBef>
          <a:spcPct val="0"/>
        </a:spcBef>
        <a:buNone/>
        <a:defRPr lang="en-US" sz="4764" b="0" kern="1200" cap="none" spc="-9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02541" marR="0" indent="-302541" algn="l" defTabSz="822958"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529" kern="1200" spc="0" baseline="0">
          <a:gradFill>
            <a:gsLst>
              <a:gs pos="1250">
                <a:schemeClr val="tx1"/>
              </a:gs>
              <a:gs pos="100000">
                <a:schemeClr val="tx1"/>
              </a:gs>
            </a:gsLst>
            <a:lin ang="5400000" scaled="0"/>
          </a:gradFill>
          <a:latin typeface="+mj-lt"/>
          <a:ea typeface="+mn-ea"/>
          <a:cs typeface="+mn-cs"/>
        </a:defRPr>
      </a:lvl1pPr>
      <a:lvl2pPr marL="515440" marR="0" indent="-212899" algn="l" defTabSz="822958"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118" kern="1200" spc="0" baseline="0">
          <a:gradFill>
            <a:gsLst>
              <a:gs pos="1250">
                <a:schemeClr val="tx1"/>
              </a:gs>
              <a:gs pos="100000">
                <a:schemeClr val="tx1"/>
              </a:gs>
            </a:gsLst>
            <a:lin ang="5400000" scaled="0"/>
          </a:gradFill>
          <a:latin typeface="+mn-lt"/>
          <a:ea typeface="+mn-ea"/>
          <a:cs typeface="+mn-cs"/>
        </a:defRPr>
      </a:lvl2pPr>
      <a:lvl3pPr marL="705928" marR="0" indent="-201694" algn="l" defTabSz="822958"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118" kern="1200" spc="0" baseline="0">
          <a:gradFill>
            <a:gsLst>
              <a:gs pos="1250">
                <a:schemeClr val="tx1"/>
              </a:gs>
              <a:gs pos="100000">
                <a:schemeClr val="tx1"/>
              </a:gs>
            </a:gsLst>
            <a:lin ang="5400000" scaled="0"/>
          </a:gradFill>
          <a:latin typeface="+mn-lt"/>
          <a:ea typeface="+mn-ea"/>
          <a:cs typeface="+mn-cs"/>
        </a:defRPr>
      </a:lvl3pPr>
      <a:lvl4pPr marL="907622" marR="0" indent="-201694" algn="l" defTabSz="822958"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4pPr>
      <a:lvl5pPr marL="1109316" marR="0" indent="-201694" algn="l" defTabSz="822958"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5pPr>
      <a:lvl6pPr marL="2263135"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6pPr>
      <a:lvl7pPr marL="2674615"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7pPr>
      <a:lvl8pPr marL="3086094"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8pPr>
      <a:lvl9pPr marL="3497574"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9pPr>
    </p:bodyStyle>
    <p:otherStyle>
      <a:defPPr>
        <a:defRPr lang="en-US"/>
      </a:defPPr>
      <a:lvl1pPr marL="0" algn="l" defTabSz="822958" rtl="0" eaLnBrk="1" latinLnBrk="0" hangingPunct="1">
        <a:defRPr sz="1588" kern="1200">
          <a:solidFill>
            <a:schemeClr val="tx1"/>
          </a:solidFill>
          <a:latin typeface="+mn-lt"/>
          <a:ea typeface="+mn-ea"/>
          <a:cs typeface="+mn-cs"/>
        </a:defRPr>
      </a:lvl1pPr>
      <a:lvl2pPr marL="411479" algn="l" defTabSz="822958" rtl="0" eaLnBrk="1" latinLnBrk="0" hangingPunct="1">
        <a:defRPr sz="1588" kern="1200">
          <a:solidFill>
            <a:schemeClr val="tx1"/>
          </a:solidFill>
          <a:latin typeface="+mn-lt"/>
          <a:ea typeface="+mn-ea"/>
          <a:cs typeface="+mn-cs"/>
        </a:defRPr>
      </a:lvl2pPr>
      <a:lvl3pPr marL="822958" algn="l" defTabSz="822958" rtl="0" eaLnBrk="1" latinLnBrk="0" hangingPunct="1">
        <a:defRPr sz="1588" kern="1200">
          <a:solidFill>
            <a:schemeClr val="tx1"/>
          </a:solidFill>
          <a:latin typeface="+mn-lt"/>
          <a:ea typeface="+mn-ea"/>
          <a:cs typeface="+mn-cs"/>
        </a:defRPr>
      </a:lvl3pPr>
      <a:lvl4pPr marL="1234437" algn="l" defTabSz="822958" rtl="0" eaLnBrk="1" latinLnBrk="0" hangingPunct="1">
        <a:defRPr sz="1588" kern="1200">
          <a:solidFill>
            <a:schemeClr val="tx1"/>
          </a:solidFill>
          <a:latin typeface="+mn-lt"/>
          <a:ea typeface="+mn-ea"/>
          <a:cs typeface="+mn-cs"/>
        </a:defRPr>
      </a:lvl4pPr>
      <a:lvl5pPr marL="1645917" algn="l" defTabSz="822958" rtl="0" eaLnBrk="1" latinLnBrk="0" hangingPunct="1">
        <a:defRPr sz="1588" kern="1200">
          <a:solidFill>
            <a:schemeClr val="tx1"/>
          </a:solidFill>
          <a:latin typeface="+mn-lt"/>
          <a:ea typeface="+mn-ea"/>
          <a:cs typeface="+mn-cs"/>
        </a:defRPr>
      </a:lvl5pPr>
      <a:lvl6pPr marL="2057397" algn="l" defTabSz="822958" rtl="0" eaLnBrk="1" latinLnBrk="0" hangingPunct="1">
        <a:defRPr sz="1588" kern="1200">
          <a:solidFill>
            <a:schemeClr val="tx1"/>
          </a:solidFill>
          <a:latin typeface="+mn-lt"/>
          <a:ea typeface="+mn-ea"/>
          <a:cs typeface="+mn-cs"/>
        </a:defRPr>
      </a:lvl6pPr>
      <a:lvl7pPr marL="2468875" algn="l" defTabSz="822958" rtl="0" eaLnBrk="1" latinLnBrk="0" hangingPunct="1">
        <a:defRPr sz="1588" kern="1200">
          <a:solidFill>
            <a:schemeClr val="tx1"/>
          </a:solidFill>
          <a:latin typeface="+mn-lt"/>
          <a:ea typeface="+mn-ea"/>
          <a:cs typeface="+mn-cs"/>
        </a:defRPr>
      </a:lvl7pPr>
      <a:lvl8pPr marL="2880354" algn="l" defTabSz="822958" rtl="0" eaLnBrk="1" latinLnBrk="0" hangingPunct="1">
        <a:defRPr sz="1588" kern="1200">
          <a:solidFill>
            <a:schemeClr val="tx1"/>
          </a:solidFill>
          <a:latin typeface="+mn-lt"/>
          <a:ea typeface="+mn-ea"/>
          <a:cs typeface="+mn-cs"/>
        </a:defRPr>
      </a:lvl8pPr>
      <a:lvl9pPr marL="3291834" algn="l" defTabSz="822958" rtl="0" eaLnBrk="1" latinLnBrk="0" hangingPunct="1">
        <a:defRPr sz="1588"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2316" y="289511"/>
            <a:ext cx="10490256" cy="89966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42317" y="1189178"/>
            <a:ext cx="10488169" cy="1988045"/>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1" cstate="screen">
            <a:extLst>
              <a:ext uri="{28A0092B-C50C-407E-A947-70E740481C1C}">
                <a14:useLocalDpi xmlns:a14="http://schemas.microsoft.com/office/drawing/2010/main"/>
              </a:ext>
            </a:extLst>
          </a:blip>
          <a:stretch>
            <a:fillRect/>
          </a:stretch>
        </p:blipFill>
        <p:spPr>
          <a:xfrm rot="5400000">
            <a:off x="9081839" y="1926478"/>
            <a:ext cx="4214127" cy="361174"/>
          </a:xfrm>
          <a:prstGeom prst="rect">
            <a:avLst/>
          </a:prstGeom>
        </p:spPr>
      </p:pic>
    </p:spTree>
    <p:extLst>
      <p:ext uri="{BB962C8B-B14F-4D97-AF65-F5344CB8AC3E}">
        <p14:creationId xmlns:p14="http://schemas.microsoft.com/office/powerpoint/2010/main" val="1878472374"/>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 id="2147483852" r:id="rId12"/>
    <p:sldLayoutId id="2147483853" r:id="rId13"/>
    <p:sldLayoutId id="2147483854" r:id="rId14"/>
    <p:sldLayoutId id="2147483855" r:id="rId15"/>
    <p:sldLayoutId id="2147483856" r:id="rId16"/>
    <p:sldLayoutId id="2147483857" r:id="rId17"/>
    <p:sldLayoutId id="2147483858" r:id="rId18"/>
    <p:sldLayoutId id="2147483859" r:id="rId19"/>
    <p:sldLayoutId id="2147483860" r:id="rId20"/>
    <p:sldLayoutId id="2147483861" r:id="rId21"/>
    <p:sldLayoutId id="2147483862" r:id="rId22"/>
    <p:sldLayoutId id="2147483863" r:id="rId23"/>
    <p:sldLayoutId id="2147483864" r:id="rId24"/>
    <p:sldLayoutId id="2147483865" r:id="rId25"/>
    <p:sldLayoutId id="2147483866" r:id="rId26"/>
    <p:sldLayoutId id="2147483867" r:id="rId27"/>
    <p:sldLayoutId id="2147483868" r:id="rId28"/>
    <p:sldLayoutId id="2147483869" r:id="rId29"/>
  </p:sldLayoutIdLst>
  <p:transition>
    <p:fade/>
  </p:transition>
  <p:timing>
    <p:tnLst>
      <p:par>
        <p:cTn id="1" dur="indefinite" restart="never" nodeType="tmRoot"/>
      </p:par>
    </p:tnLst>
  </p:timing>
  <p:txStyles>
    <p:titleStyle>
      <a:lvl1pPr algn="l" defTabSz="822958" rtl="0" eaLnBrk="1" latinLnBrk="0" hangingPunct="1">
        <a:lnSpc>
          <a:spcPct val="90000"/>
        </a:lnSpc>
        <a:spcBef>
          <a:spcPct val="0"/>
        </a:spcBef>
        <a:buNone/>
        <a:defRPr lang="en-US" sz="4764" b="0" kern="1200" cap="none" spc="-9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02541" marR="0" indent="-302541" algn="l" defTabSz="822958"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3529" kern="1200" spc="0" baseline="0">
          <a:gradFill>
            <a:gsLst>
              <a:gs pos="1250">
                <a:schemeClr val="tx1"/>
              </a:gs>
              <a:gs pos="100000">
                <a:schemeClr val="tx1"/>
              </a:gs>
            </a:gsLst>
            <a:lin ang="5400000" scaled="0"/>
          </a:gradFill>
          <a:latin typeface="+mj-lt"/>
          <a:ea typeface="+mn-ea"/>
          <a:cs typeface="+mn-cs"/>
        </a:defRPr>
      </a:lvl1pPr>
      <a:lvl2pPr marL="515440" marR="0" indent="-212899" algn="l" defTabSz="822958"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118" kern="1200" spc="0" baseline="0">
          <a:gradFill>
            <a:gsLst>
              <a:gs pos="1250">
                <a:schemeClr val="tx1"/>
              </a:gs>
              <a:gs pos="100000">
                <a:schemeClr val="tx1"/>
              </a:gs>
            </a:gsLst>
            <a:lin ang="5400000" scaled="0"/>
          </a:gradFill>
          <a:latin typeface="+mn-lt"/>
          <a:ea typeface="+mn-ea"/>
          <a:cs typeface="+mn-cs"/>
        </a:defRPr>
      </a:lvl2pPr>
      <a:lvl3pPr marL="705928" marR="0" indent="-201694" algn="l" defTabSz="822958"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118" kern="1200" spc="0" baseline="0">
          <a:gradFill>
            <a:gsLst>
              <a:gs pos="1250">
                <a:schemeClr val="tx1"/>
              </a:gs>
              <a:gs pos="100000">
                <a:schemeClr val="tx1"/>
              </a:gs>
            </a:gsLst>
            <a:lin ang="5400000" scaled="0"/>
          </a:gradFill>
          <a:latin typeface="+mn-lt"/>
          <a:ea typeface="+mn-ea"/>
          <a:cs typeface="+mn-cs"/>
        </a:defRPr>
      </a:lvl3pPr>
      <a:lvl4pPr marL="907622" marR="0" indent="-201694" algn="l" defTabSz="822958"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4pPr>
      <a:lvl5pPr marL="1109316" marR="0" indent="-201694" algn="l" defTabSz="822958"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1765" kern="1200" spc="0" baseline="0">
          <a:gradFill>
            <a:gsLst>
              <a:gs pos="1250">
                <a:schemeClr val="tx1"/>
              </a:gs>
              <a:gs pos="100000">
                <a:schemeClr val="tx1"/>
              </a:gs>
            </a:gsLst>
            <a:lin ang="5400000" scaled="0"/>
          </a:gradFill>
          <a:latin typeface="+mn-lt"/>
          <a:ea typeface="+mn-ea"/>
          <a:cs typeface="+mn-cs"/>
        </a:defRPr>
      </a:lvl5pPr>
      <a:lvl6pPr marL="2263135"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6pPr>
      <a:lvl7pPr marL="2674615"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7pPr>
      <a:lvl8pPr marL="3086094"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8pPr>
      <a:lvl9pPr marL="3497574"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9pPr>
    </p:bodyStyle>
    <p:otherStyle>
      <a:defPPr>
        <a:defRPr lang="en-US"/>
      </a:defPPr>
      <a:lvl1pPr marL="0" algn="l" defTabSz="822958" rtl="0" eaLnBrk="1" latinLnBrk="0" hangingPunct="1">
        <a:defRPr sz="1588" kern="1200">
          <a:solidFill>
            <a:schemeClr val="tx1"/>
          </a:solidFill>
          <a:latin typeface="+mn-lt"/>
          <a:ea typeface="+mn-ea"/>
          <a:cs typeface="+mn-cs"/>
        </a:defRPr>
      </a:lvl1pPr>
      <a:lvl2pPr marL="411479" algn="l" defTabSz="822958" rtl="0" eaLnBrk="1" latinLnBrk="0" hangingPunct="1">
        <a:defRPr sz="1588" kern="1200">
          <a:solidFill>
            <a:schemeClr val="tx1"/>
          </a:solidFill>
          <a:latin typeface="+mn-lt"/>
          <a:ea typeface="+mn-ea"/>
          <a:cs typeface="+mn-cs"/>
        </a:defRPr>
      </a:lvl2pPr>
      <a:lvl3pPr marL="822958" algn="l" defTabSz="822958" rtl="0" eaLnBrk="1" latinLnBrk="0" hangingPunct="1">
        <a:defRPr sz="1588" kern="1200">
          <a:solidFill>
            <a:schemeClr val="tx1"/>
          </a:solidFill>
          <a:latin typeface="+mn-lt"/>
          <a:ea typeface="+mn-ea"/>
          <a:cs typeface="+mn-cs"/>
        </a:defRPr>
      </a:lvl3pPr>
      <a:lvl4pPr marL="1234437" algn="l" defTabSz="822958" rtl="0" eaLnBrk="1" latinLnBrk="0" hangingPunct="1">
        <a:defRPr sz="1588" kern="1200">
          <a:solidFill>
            <a:schemeClr val="tx1"/>
          </a:solidFill>
          <a:latin typeface="+mn-lt"/>
          <a:ea typeface="+mn-ea"/>
          <a:cs typeface="+mn-cs"/>
        </a:defRPr>
      </a:lvl4pPr>
      <a:lvl5pPr marL="1645917" algn="l" defTabSz="822958" rtl="0" eaLnBrk="1" latinLnBrk="0" hangingPunct="1">
        <a:defRPr sz="1588" kern="1200">
          <a:solidFill>
            <a:schemeClr val="tx1"/>
          </a:solidFill>
          <a:latin typeface="+mn-lt"/>
          <a:ea typeface="+mn-ea"/>
          <a:cs typeface="+mn-cs"/>
        </a:defRPr>
      </a:lvl5pPr>
      <a:lvl6pPr marL="2057397" algn="l" defTabSz="822958" rtl="0" eaLnBrk="1" latinLnBrk="0" hangingPunct="1">
        <a:defRPr sz="1588" kern="1200">
          <a:solidFill>
            <a:schemeClr val="tx1"/>
          </a:solidFill>
          <a:latin typeface="+mn-lt"/>
          <a:ea typeface="+mn-ea"/>
          <a:cs typeface="+mn-cs"/>
        </a:defRPr>
      </a:lvl6pPr>
      <a:lvl7pPr marL="2468875" algn="l" defTabSz="822958" rtl="0" eaLnBrk="1" latinLnBrk="0" hangingPunct="1">
        <a:defRPr sz="1588" kern="1200">
          <a:solidFill>
            <a:schemeClr val="tx1"/>
          </a:solidFill>
          <a:latin typeface="+mn-lt"/>
          <a:ea typeface="+mn-ea"/>
          <a:cs typeface="+mn-cs"/>
        </a:defRPr>
      </a:lvl7pPr>
      <a:lvl8pPr marL="2880354" algn="l" defTabSz="822958" rtl="0" eaLnBrk="1" latinLnBrk="0" hangingPunct="1">
        <a:defRPr sz="1588" kern="1200">
          <a:solidFill>
            <a:schemeClr val="tx1"/>
          </a:solidFill>
          <a:latin typeface="+mn-lt"/>
          <a:ea typeface="+mn-ea"/>
          <a:cs typeface="+mn-cs"/>
        </a:defRPr>
      </a:lvl8pPr>
      <a:lvl9pPr marL="3291834" algn="l" defTabSz="822958" rtl="0" eaLnBrk="1" latinLnBrk="0" hangingPunct="1">
        <a:defRPr sz="1588"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16">
            <a:extLst>
              <a:ext uri="{28A0092B-C50C-407E-A947-70E740481C1C}">
                <a14:useLocalDpi xmlns:a14="http://schemas.microsoft.com/office/drawing/2010/main" val="0"/>
              </a:ext>
            </a:extLst>
          </a:blip>
          <a:stretch>
            <a:fillRect/>
          </a:stretch>
        </p:blipFill>
        <p:spPr bwMode="auto">
          <a:xfrm>
            <a:off x="280" y="-311"/>
            <a:ext cx="10972239" cy="6858622"/>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Placeholder 1"/>
          <p:cNvSpPr>
            <a:spLocks noGrp="1"/>
          </p:cNvSpPr>
          <p:nvPr>
            <p:ph type="title"/>
          </p:nvPr>
        </p:nvSpPr>
        <p:spPr>
          <a:xfrm>
            <a:off x="242316" y="289511"/>
            <a:ext cx="10490256" cy="89966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42317" y="1189178"/>
            <a:ext cx="10488169" cy="1868332"/>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1799416"/>
      </p:ext>
    </p:extLst>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 id="2147483880" r:id="rId10"/>
    <p:sldLayoutId id="2147483881" r:id="rId11"/>
    <p:sldLayoutId id="2147483882" r:id="rId12"/>
    <p:sldLayoutId id="2147483883" r:id="rId13"/>
    <p:sldLayoutId id="2147483884" r:id="rId14"/>
  </p:sldLayoutIdLst>
  <p:transition>
    <p:fade/>
  </p:transition>
  <p:timing>
    <p:tnLst>
      <p:par>
        <p:cTn id="1" dur="indefinite" restart="never" nodeType="tmRoot"/>
      </p:par>
    </p:tnLst>
  </p:timing>
  <p:txStyles>
    <p:titleStyle>
      <a:lvl1pPr algn="l" defTabSz="822958" rtl="0" eaLnBrk="1" latinLnBrk="0" hangingPunct="1">
        <a:lnSpc>
          <a:spcPct val="90000"/>
        </a:lnSpc>
        <a:spcBef>
          <a:spcPct val="0"/>
        </a:spcBef>
        <a:buNone/>
        <a:defRPr lang="en-US" sz="4764" b="0" kern="1200" cap="none" spc="-9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02541" marR="0" indent="-302541" algn="l" defTabSz="822958" rtl="0" eaLnBrk="1" fontAlgn="auto" latinLnBrk="0" hangingPunct="1">
        <a:lnSpc>
          <a:spcPct val="90000"/>
        </a:lnSpc>
        <a:spcBef>
          <a:spcPct val="20000"/>
        </a:spcBef>
        <a:spcAft>
          <a:spcPts val="0"/>
        </a:spcAft>
        <a:buClrTx/>
        <a:buSzPct val="90000"/>
        <a:buFont typeface="Arial" pitchFamily="34" charset="0"/>
        <a:buChar char="•"/>
        <a:tabLst/>
        <a:defRPr sz="3529" kern="1200" spc="0" baseline="0">
          <a:gradFill>
            <a:gsLst>
              <a:gs pos="1250">
                <a:schemeClr val="tx1"/>
              </a:gs>
              <a:gs pos="100000">
                <a:schemeClr val="tx1"/>
              </a:gs>
            </a:gsLst>
            <a:lin ang="5400000" scaled="0"/>
          </a:gradFill>
          <a:latin typeface="+mj-lt"/>
          <a:ea typeface="+mn-ea"/>
          <a:cs typeface="+mn-cs"/>
        </a:defRPr>
      </a:lvl1pPr>
      <a:lvl2pPr marL="515440" marR="0" indent="-212899" algn="l" defTabSz="822958" rtl="0" eaLnBrk="1" fontAlgn="auto" latinLnBrk="0" hangingPunct="1">
        <a:lnSpc>
          <a:spcPct val="90000"/>
        </a:lnSpc>
        <a:spcBef>
          <a:spcPct val="20000"/>
        </a:spcBef>
        <a:spcAft>
          <a:spcPts val="0"/>
        </a:spcAft>
        <a:buClrTx/>
        <a:buSzPct val="90000"/>
        <a:buFont typeface="Arial" pitchFamily="34" charset="0"/>
        <a:buChar char="•"/>
        <a:tabLst/>
        <a:defRPr sz="2118" kern="1200" spc="0" baseline="0">
          <a:gradFill>
            <a:gsLst>
              <a:gs pos="1250">
                <a:schemeClr val="tx1"/>
              </a:gs>
              <a:gs pos="100000">
                <a:schemeClr val="tx1"/>
              </a:gs>
            </a:gsLst>
            <a:lin ang="5400000" scaled="0"/>
          </a:gradFill>
          <a:latin typeface="+mn-lt"/>
          <a:ea typeface="+mn-ea"/>
          <a:cs typeface="+mn-cs"/>
        </a:defRPr>
      </a:lvl2pPr>
      <a:lvl3pPr marL="705928" marR="0" indent="-201694" algn="l" defTabSz="822958" rtl="0" eaLnBrk="1" fontAlgn="auto" latinLnBrk="0" hangingPunct="1">
        <a:lnSpc>
          <a:spcPct val="90000"/>
        </a:lnSpc>
        <a:spcBef>
          <a:spcPct val="20000"/>
        </a:spcBef>
        <a:spcAft>
          <a:spcPts val="0"/>
        </a:spcAft>
        <a:buClrTx/>
        <a:buSzPct val="90000"/>
        <a:buFont typeface="Arial" pitchFamily="34" charset="0"/>
        <a:buChar char="•"/>
        <a:tabLst/>
        <a:defRPr sz="1765" kern="1200" spc="0" baseline="0">
          <a:gradFill>
            <a:gsLst>
              <a:gs pos="1250">
                <a:schemeClr val="tx1"/>
              </a:gs>
              <a:gs pos="100000">
                <a:schemeClr val="tx1"/>
              </a:gs>
            </a:gsLst>
            <a:lin ang="5400000" scaled="0"/>
          </a:gradFill>
          <a:latin typeface="+mn-lt"/>
          <a:ea typeface="+mn-ea"/>
          <a:cs typeface="+mn-cs"/>
        </a:defRPr>
      </a:lvl3pPr>
      <a:lvl4pPr marL="907622" marR="0" indent="-201694" algn="l" defTabSz="822958" rtl="0" eaLnBrk="1" fontAlgn="auto" latinLnBrk="0" hangingPunct="1">
        <a:lnSpc>
          <a:spcPct val="90000"/>
        </a:lnSpc>
        <a:spcBef>
          <a:spcPct val="20000"/>
        </a:spcBef>
        <a:spcAft>
          <a:spcPts val="0"/>
        </a:spcAft>
        <a:buClrTx/>
        <a:buSzPct val="90000"/>
        <a:buFont typeface="Arial" pitchFamily="34" charset="0"/>
        <a:buChar char="•"/>
        <a:tabLst/>
        <a:defRPr sz="1588" kern="1200" spc="0" baseline="0">
          <a:gradFill>
            <a:gsLst>
              <a:gs pos="1250">
                <a:schemeClr val="tx1"/>
              </a:gs>
              <a:gs pos="100000">
                <a:schemeClr val="tx1"/>
              </a:gs>
            </a:gsLst>
            <a:lin ang="5400000" scaled="0"/>
          </a:gradFill>
          <a:latin typeface="+mn-lt"/>
          <a:ea typeface="+mn-ea"/>
          <a:cs typeface="+mn-cs"/>
        </a:defRPr>
      </a:lvl4pPr>
      <a:lvl5pPr marL="1109316" marR="0" indent="-201694" algn="l" defTabSz="822958" rtl="0" eaLnBrk="1" fontAlgn="auto" latinLnBrk="0" hangingPunct="1">
        <a:lnSpc>
          <a:spcPct val="90000"/>
        </a:lnSpc>
        <a:spcBef>
          <a:spcPct val="20000"/>
        </a:spcBef>
        <a:spcAft>
          <a:spcPts val="0"/>
        </a:spcAft>
        <a:buClrTx/>
        <a:buSzPct val="90000"/>
        <a:buFont typeface="Arial" pitchFamily="34" charset="0"/>
        <a:buChar char="•"/>
        <a:tabLst/>
        <a:defRPr sz="1588" kern="1200" spc="0" baseline="0">
          <a:gradFill>
            <a:gsLst>
              <a:gs pos="1250">
                <a:schemeClr val="tx1"/>
              </a:gs>
              <a:gs pos="100000">
                <a:schemeClr val="tx1"/>
              </a:gs>
            </a:gsLst>
            <a:lin ang="5400000" scaled="0"/>
          </a:gradFill>
          <a:latin typeface="+mn-lt"/>
          <a:ea typeface="+mn-ea"/>
          <a:cs typeface="+mn-cs"/>
        </a:defRPr>
      </a:lvl5pPr>
      <a:lvl6pPr marL="2263135"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6pPr>
      <a:lvl7pPr marL="2674615"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7pPr>
      <a:lvl8pPr marL="3086094"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8pPr>
      <a:lvl9pPr marL="3497574" indent="-205740" algn="l" defTabSz="822958" rtl="0" eaLnBrk="1" latinLnBrk="0" hangingPunct="1">
        <a:spcBef>
          <a:spcPct val="20000"/>
        </a:spcBef>
        <a:buFont typeface="Arial" pitchFamily="34" charset="0"/>
        <a:buChar char="•"/>
        <a:defRPr sz="1765" kern="1200">
          <a:solidFill>
            <a:schemeClr val="tx1"/>
          </a:solidFill>
          <a:latin typeface="+mn-lt"/>
          <a:ea typeface="+mn-ea"/>
          <a:cs typeface="+mn-cs"/>
        </a:defRPr>
      </a:lvl9pPr>
    </p:bodyStyle>
    <p:otherStyle>
      <a:defPPr>
        <a:defRPr lang="en-US"/>
      </a:defPPr>
      <a:lvl1pPr marL="0" algn="l" defTabSz="822958" rtl="0" eaLnBrk="1" latinLnBrk="0" hangingPunct="1">
        <a:defRPr sz="1588" kern="1200">
          <a:solidFill>
            <a:schemeClr val="tx1"/>
          </a:solidFill>
          <a:latin typeface="+mn-lt"/>
          <a:ea typeface="+mn-ea"/>
          <a:cs typeface="+mn-cs"/>
        </a:defRPr>
      </a:lvl1pPr>
      <a:lvl2pPr marL="411479" algn="l" defTabSz="822958" rtl="0" eaLnBrk="1" latinLnBrk="0" hangingPunct="1">
        <a:defRPr sz="1588" kern="1200">
          <a:solidFill>
            <a:schemeClr val="tx1"/>
          </a:solidFill>
          <a:latin typeface="+mn-lt"/>
          <a:ea typeface="+mn-ea"/>
          <a:cs typeface="+mn-cs"/>
        </a:defRPr>
      </a:lvl2pPr>
      <a:lvl3pPr marL="822958" algn="l" defTabSz="822958" rtl="0" eaLnBrk="1" latinLnBrk="0" hangingPunct="1">
        <a:defRPr sz="1588" kern="1200">
          <a:solidFill>
            <a:schemeClr val="tx1"/>
          </a:solidFill>
          <a:latin typeface="+mn-lt"/>
          <a:ea typeface="+mn-ea"/>
          <a:cs typeface="+mn-cs"/>
        </a:defRPr>
      </a:lvl3pPr>
      <a:lvl4pPr marL="1234437" algn="l" defTabSz="822958" rtl="0" eaLnBrk="1" latinLnBrk="0" hangingPunct="1">
        <a:defRPr sz="1588" kern="1200">
          <a:solidFill>
            <a:schemeClr val="tx1"/>
          </a:solidFill>
          <a:latin typeface="+mn-lt"/>
          <a:ea typeface="+mn-ea"/>
          <a:cs typeface="+mn-cs"/>
        </a:defRPr>
      </a:lvl4pPr>
      <a:lvl5pPr marL="1645917" algn="l" defTabSz="822958" rtl="0" eaLnBrk="1" latinLnBrk="0" hangingPunct="1">
        <a:defRPr sz="1588" kern="1200">
          <a:solidFill>
            <a:schemeClr val="tx1"/>
          </a:solidFill>
          <a:latin typeface="+mn-lt"/>
          <a:ea typeface="+mn-ea"/>
          <a:cs typeface="+mn-cs"/>
        </a:defRPr>
      </a:lvl5pPr>
      <a:lvl6pPr marL="2057397" algn="l" defTabSz="822958" rtl="0" eaLnBrk="1" latinLnBrk="0" hangingPunct="1">
        <a:defRPr sz="1588" kern="1200">
          <a:solidFill>
            <a:schemeClr val="tx1"/>
          </a:solidFill>
          <a:latin typeface="+mn-lt"/>
          <a:ea typeface="+mn-ea"/>
          <a:cs typeface="+mn-cs"/>
        </a:defRPr>
      </a:lvl6pPr>
      <a:lvl7pPr marL="2468875" algn="l" defTabSz="822958" rtl="0" eaLnBrk="1" latinLnBrk="0" hangingPunct="1">
        <a:defRPr sz="1588" kern="1200">
          <a:solidFill>
            <a:schemeClr val="tx1"/>
          </a:solidFill>
          <a:latin typeface="+mn-lt"/>
          <a:ea typeface="+mn-ea"/>
          <a:cs typeface="+mn-cs"/>
        </a:defRPr>
      </a:lvl7pPr>
      <a:lvl8pPr marL="2880354" algn="l" defTabSz="822958" rtl="0" eaLnBrk="1" latinLnBrk="0" hangingPunct="1">
        <a:defRPr sz="1588" kern="1200">
          <a:solidFill>
            <a:schemeClr val="tx1"/>
          </a:solidFill>
          <a:latin typeface="+mn-lt"/>
          <a:ea typeface="+mn-ea"/>
          <a:cs typeface="+mn-cs"/>
        </a:defRPr>
      </a:lvl8pPr>
      <a:lvl9pPr marL="3291834" algn="l" defTabSz="822958" rtl="0" eaLnBrk="1" latinLnBrk="0" hangingPunct="1">
        <a:defRPr sz="15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0.xml"/></Relationships>
</file>

<file path=ppt/slides/_rels/slide1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8.png"/><Relationship Id="rId7"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98.xml"/><Relationship Id="rId6" Type="http://schemas.microsoft.com/office/2007/relationships/hdphoto" Target="../media/hdphoto1.wdp"/><Relationship Id="rId5" Type="http://schemas.openxmlformats.org/officeDocument/2006/relationships/image" Target="../media/image20.png"/><Relationship Id="rId10" Type="http://schemas.microsoft.com/office/2007/relationships/hdphoto" Target="../media/hdphoto2.wdp"/><Relationship Id="rId4" Type="http://schemas.openxmlformats.org/officeDocument/2006/relationships/image" Target="../media/image19.png"/><Relationship Id="rId9" Type="http://schemas.openxmlformats.org/officeDocument/2006/relationships/image" Target="../media/image2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1.xml"/></Relationships>
</file>

<file path=ppt/slides/_rels/slide15.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notesSlide" Target="../notesSlides/notesSlide6.xml"/><Relationship Id="rId7" Type="http://schemas.openxmlformats.org/officeDocument/2006/relationships/image" Target="../media/image27.png"/><Relationship Id="rId2" Type="http://schemas.openxmlformats.org/officeDocument/2006/relationships/slideLayout" Target="../slideLayouts/slideLayout98.xml"/><Relationship Id="rId1" Type="http://schemas.openxmlformats.org/officeDocument/2006/relationships/tags" Target="../tags/tag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4.xml"/></Relationships>
</file>

<file path=ppt/slides/_rels/slide18.xml.rels><?xml version="1.0" encoding="UTF-8" standalone="yes"?>
<Relationships xmlns="http://schemas.openxmlformats.org/package/2006/relationships"><Relationship Id="rId3" Type="http://schemas.openxmlformats.org/officeDocument/2006/relationships/hyperlink" Target="http://rafal.net/?pk_campaign=pb2014barppt" TargetMode="External"/><Relationship Id="rId2" Type="http://schemas.openxmlformats.org/officeDocument/2006/relationships/hyperlink" Target="http://projectbotticelli.com/index.php?pk_campaign=pb2014barppt" TargetMode="External"/><Relationship Id="rId1" Type="http://schemas.openxmlformats.org/officeDocument/2006/relationships/slideLayout" Target="../slideLayouts/slideLayout98.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90.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3.xml"/></Relationships>
</file>

<file path=ppt/slides/_rels/slide20.xml.rels><?xml version="1.0" encoding="UTF-8" standalone="yes"?>
<Relationships xmlns="http://schemas.openxmlformats.org/package/2006/relationships"><Relationship Id="rId3" Type="http://schemas.openxmlformats.org/officeDocument/2006/relationships/hyperlink" Target="http://rafal.net/?pk_campaign=pb2014barppt" TargetMode="External"/><Relationship Id="rId2" Type="http://schemas.openxmlformats.org/officeDocument/2006/relationships/hyperlink" Target="http://projectbotticelli.com/index.php?pk_campaign=pb2014barppt" TargetMode="External"/><Relationship Id="rId1" Type="http://schemas.openxmlformats.org/officeDocument/2006/relationships/slideLayout" Target="../slideLayouts/slideLayout98.xml"/></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0.xml"/><Relationship Id="rId1" Type="http://schemas.openxmlformats.org/officeDocument/2006/relationships/slideLayout" Target="../slideLayouts/slideLayout105.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projectbotticelli.com?pk_campaign=pb2012spcpptalogo" TargetMode="External"/><Relationship Id="rId1" Type="http://schemas.openxmlformats.org/officeDocument/2006/relationships/slideLayout" Target="../slideLayouts/slideLayout128.xml"/></Relationships>
</file>

<file path=ppt/slides/_rels/slide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93.xml"/></Relationships>
</file>

<file path=ppt/slides/_rels/slide5.xml.rels><?xml version="1.0" encoding="UTF-8" standalone="yes"?>
<Relationships xmlns="http://schemas.openxmlformats.org/package/2006/relationships"><Relationship Id="rId8" Type="http://schemas.openxmlformats.org/officeDocument/2006/relationships/hyperlink" Target="http://projectbotticelli.com/ppt?pk_campaign=pb2014barppt" TargetMode="External"/><Relationship Id="rId3" Type="http://schemas.openxmlformats.org/officeDocument/2006/relationships/hyperlink" Target="http://projectbotticelli.com/sqlbi?pk_campaign=pb2014barppt" TargetMode="External"/><Relationship Id="rId7" Type="http://schemas.openxmlformats.org/officeDocument/2006/relationships/hyperlink" Target="http://projectbotticelli.com/excel-bi?pk_campaign=pb2014barppt" TargetMode="External"/><Relationship Id="rId2" Type="http://schemas.openxmlformats.org/officeDocument/2006/relationships/image" Target="../media/image17.jpg"/><Relationship Id="rId1" Type="http://schemas.openxmlformats.org/officeDocument/2006/relationships/slideLayout" Target="../slideLayouts/slideLayout179.xml"/><Relationship Id="rId6" Type="http://schemas.openxmlformats.org/officeDocument/2006/relationships/hyperlink" Target="http://projectbotticelli.com/mdx?pk_campaign=pb2014barppt" TargetMode="External"/><Relationship Id="rId5" Type="http://schemas.openxmlformats.org/officeDocument/2006/relationships/hyperlink" Target="http://projectbotticelli.com/dax?pk_campaign=pb2014barppt" TargetMode="External"/><Relationship Id="rId4" Type="http://schemas.openxmlformats.org/officeDocument/2006/relationships/hyperlink" Target="http://projectbotticelli.com/datamining?pk_campaign=pb2014barppt" TargetMode="External"/><Relationship Id="rId9" Type="http://schemas.openxmlformats.org/officeDocument/2006/relationships/hyperlink" Target="http://projectbotticelli.com/index.php?pk_campaign=pb2014barppt"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8.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9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895412"/>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O</a:t>
            </a:r>
            <a:r>
              <a:rPr lang="en-IE" dirty="0" smtClean="0"/>
              <a:t>utput</a:t>
            </a:r>
            <a:endParaRPr lang="en-IE" dirty="0"/>
          </a:p>
        </p:txBody>
      </p:sp>
      <p:sp>
        <p:nvSpPr>
          <p:cNvPr id="3" name="Content Placeholder 2"/>
          <p:cNvSpPr>
            <a:spLocks noGrp="1"/>
          </p:cNvSpPr>
          <p:nvPr>
            <p:ph type="body" sz="quarter" idx="11"/>
          </p:nvPr>
        </p:nvSpPr>
        <p:spPr>
          <a:xfrm>
            <a:off x="242316" y="1189176"/>
            <a:ext cx="10490256" cy="3008901"/>
          </a:xfrm>
        </p:spPr>
        <p:txBody>
          <a:bodyPr/>
          <a:lstStyle/>
          <a:p>
            <a:r>
              <a:rPr lang="en-IE" dirty="0" smtClean="0"/>
              <a:t>Concept being studied as a </a:t>
            </a:r>
            <a:r>
              <a:rPr lang="en-IE" i="1" dirty="0" smtClean="0">
                <a:solidFill>
                  <a:schemeClr val="tx1"/>
                </a:solidFill>
              </a:rPr>
              <a:t>single</a:t>
            </a:r>
            <a:r>
              <a:rPr lang="en-IE" dirty="0" smtClean="0">
                <a:solidFill>
                  <a:schemeClr val="tx1"/>
                </a:solidFill>
              </a:rPr>
              <a:t> </a:t>
            </a:r>
            <a:r>
              <a:rPr lang="en-IE" dirty="0" smtClean="0"/>
              <a:t>column…</a:t>
            </a:r>
          </a:p>
          <a:p>
            <a:pPr lvl="1"/>
            <a:r>
              <a:rPr lang="en-IE" dirty="0">
                <a:latin typeface="+mj-lt"/>
              </a:rPr>
              <a:t>L</a:t>
            </a:r>
            <a:r>
              <a:rPr lang="en-IE" dirty="0" smtClean="0">
                <a:latin typeface="+mj-lt"/>
              </a:rPr>
              <a:t>ifetime profit, risk of fraud, time to churn, satisfaction, likelihood to purchase X, probability of transaction failure…</a:t>
            </a:r>
          </a:p>
          <a:p>
            <a:r>
              <a:rPr lang="en-IE" dirty="0" smtClean="0"/>
              <a:t>…or a set of values from a column</a:t>
            </a:r>
          </a:p>
          <a:p>
            <a:pPr lvl="1"/>
            <a:r>
              <a:rPr lang="en-IE" dirty="0" smtClean="0">
                <a:latin typeface="+mj-lt"/>
              </a:rPr>
              <a:t>Products likely to buy, people to recommend… </a:t>
            </a:r>
          </a:p>
          <a:p>
            <a:r>
              <a:rPr lang="en-IE" dirty="0" smtClean="0"/>
              <a:t>…or, no output!</a:t>
            </a:r>
          </a:p>
          <a:p>
            <a:pPr lvl="1"/>
            <a:r>
              <a:rPr lang="en-IE" dirty="0" smtClean="0">
                <a:latin typeface="+mj-lt"/>
              </a:rPr>
              <a:t>When looking for groupings, clusters, outliers</a:t>
            </a:r>
          </a:p>
        </p:txBody>
      </p:sp>
    </p:spTree>
    <p:extLst>
      <p:ext uri="{BB962C8B-B14F-4D97-AF65-F5344CB8AC3E}">
        <p14:creationId xmlns:p14="http://schemas.microsoft.com/office/powerpoint/2010/main" val="100190808"/>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How?</a:t>
            </a:r>
            <a:endParaRPr lang="en-IE" dirty="0"/>
          </a:p>
        </p:txBody>
      </p:sp>
      <p:sp>
        <p:nvSpPr>
          <p:cNvPr id="3" name="Content Placeholder 2"/>
          <p:cNvSpPr>
            <a:spLocks noGrp="1"/>
          </p:cNvSpPr>
          <p:nvPr>
            <p:ph type="body" sz="quarter" idx="11"/>
          </p:nvPr>
        </p:nvSpPr>
        <p:spPr>
          <a:xfrm>
            <a:off x="242316" y="1189176"/>
            <a:ext cx="10490256" cy="1868268"/>
          </a:xfrm>
        </p:spPr>
        <p:txBody>
          <a:bodyPr/>
          <a:lstStyle/>
          <a:p>
            <a:pPr marL="742950" indent="-742950">
              <a:buFont typeface="+mj-lt"/>
              <a:buAutoNum type="arabicPeriod"/>
            </a:pPr>
            <a:r>
              <a:rPr lang="en-IE" dirty="0" smtClean="0"/>
              <a:t>Define a model</a:t>
            </a:r>
          </a:p>
          <a:p>
            <a:pPr marL="742950" indent="-742950">
              <a:buFont typeface="+mj-lt"/>
              <a:buAutoNum type="arabicPeriod"/>
            </a:pPr>
            <a:r>
              <a:rPr lang="en-IE" dirty="0" smtClean="0"/>
              <a:t>Train model (process cases)</a:t>
            </a:r>
          </a:p>
          <a:p>
            <a:pPr marL="742950" indent="-742950">
              <a:buFont typeface="+mj-lt"/>
              <a:buAutoNum type="arabicPeriod"/>
            </a:pPr>
            <a:r>
              <a:rPr lang="en-IE" dirty="0" smtClean="0"/>
              <a:t>Validate results</a:t>
            </a:r>
          </a:p>
        </p:txBody>
      </p:sp>
    </p:spTree>
    <p:extLst>
      <p:ext uri="{BB962C8B-B14F-4D97-AF65-F5344CB8AC3E}">
        <p14:creationId xmlns:p14="http://schemas.microsoft.com/office/powerpoint/2010/main" val="3918369101"/>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369570" y="4627563"/>
            <a:ext cx="2200276" cy="1528762"/>
            <a:chOff x="264" y="3211"/>
            <a:chExt cx="1155" cy="963"/>
          </a:xfrm>
        </p:grpSpPr>
        <p:sp>
          <p:nvSpPr>
            <p:cNvPr id="12364" name="Text Box 3"/>
            <p:cNvSpPr txBox="1">
              <a:spLocks noChangeArrowheads="1"/>
            </p:cNvSpPr>
            <p:nvPr/>
          </p:nvSpPr>
          <p:spPr bwMode="auto">
            <a:xfrm>
              <a:off x="264" y="3211"/>
              <a:ext cx="804" cy="233"/>
            </a:xfrm>
            <a:prstGeom prst="rect">
              <a:avLst/>
            </a:prstGeom>
            <a:noFill/>
            <a:ln w="9525">
              <a:noFill/>
              <a:miter lim="800000"/>
              <a:headEnd/>
              <a:tailEnd/>
            </a:ln>
          </p:spPr>
          <p:txBody>
            <a:bodyPr wrap="none">
              <a:spAutoFit/>
            </a:bodyPr>
            <a:lstStyle/>
            <a:p>
              <a:r>
                <a:rPr lang="en-US" dirty="0">
                  <a:latin typeface="+mj-lt"/>
                </a:rPr>
                <a:t>Mining Model</a:t>
              </a:r>
            </a:p>
          </p:txBody>
        </p:sp>
        <p:pic>
          <p:nvPicPr>
            <p:cNvPr id="12365" name="Picture 4" descr="Gel - Gel3 rectangles mint"/>
            <p:cNvPicPr>
              <a:picLocks noChangeAspect="1" noChangeArrowheads="1"/>
            </p:cNvPicPr>
            <p:nvPr/>
          </p:nvPicPr>
          <p:blipFill>
            <a:blip r:embed="rId3" cstate="print"/>
            <a:srcRect/>
            <a:stretch>
              <a:fillRect/>
            </a:stretch>
          </p:blipFill>
          <p:spPr bwMode="auto">
            <a:xfrm>
              <a:off x="285" y="3504"/>
              <a:ext cx="1134" cy="670"/>
            </a:xfrm>
            <a:prstGeom prst="rect">
              <a:avLst/>
            </a:prstGeom>
            <a:noFill/>
            <a:ln w="9525">
              <a:noFill/>
              <a:miter lim="800000"/>
              <a:headEnd/>
              <a:tailEnd/>
            </a:ln>
          </p:spPr>
        </p:pic>
      </p:grpSp>
      <p:grpSp>
        <p:nvGrpSpPr>
          <p:cNvPr id="3" name="Group 5"/>
          <p:cNvGrpSpPr>
            <a:grpSpLocks/>
          </p:cNvGrpSpPr>
          <p:nvPr/>
        </p:nvGrpSpPr>
        <p:grpSpPr bwMode="auto">
          <a:xfrm>
            <a:off x="3025140" y="4613276"/>
            <a:ext cx="2295526" cy="1490663"/>
            <a:chOff x="2628" y="3381"/>
            <a:chExt cx="1205" cy="939"/>
          </a:xfrm>
        </p:grpSpPr>
        <p:grpSp>
          <p:nvGrpSpPr>
            <p:cNvPr id="4" name="Group 6"/>
            <p:cNvGrpSpPr>
              <a:grpSpLocks/>
            </p:cNvGrpSpPr>
            <p:nvPr/>
          </p:nvGrpSpPr>
          <p:grpSpPr bwMode="auto">
            <a:xfrm>
              <a:off x="2628" y="3381"/>
              <a:ext cx="1205" cy="939"/>
              <a:chOff x="214" y="3235"/>
              <a:chExt cx="1205" cy="939"/>
            </a:xfrm>
          </p:grpSpPr>
          <p:sp>
            <p:nvSpPr>
              <p:cNvPr id="140295" name="Text Box 7"/>
              <p:cNvSpPr txBox="1">
                <a:spLocks noChangeArrowheads="1"/>
              </p:cNvSpPr>
              <p:nvPr/>
            </p:nvSpPr>
            <p:spPr bwMode="auto">
              <a:xfrm>
                <a:off x="214" y="3235"/>
                <a:ext cx="804" cy="233"/>
              </a:xfrm>
              <a:prstGeom prst="rect">
                <a:avLst/>
              </a:prstGeom>
              <a:noFill/>
              <a:ln w="9525">
                <a:noFill/>
                <a:miter lim="800000"/>
                <a:headEnd/>
                <a:tailEnd/>
              </a:ln>
              <a:effectLst/>
            </p:spPr>
            <p:txBody>
              <a:bodyPr wrap="none">
                <a:spAutoFit/>
              </a:bodyPr>
              <a:lstStyle/>
              <a:p>
                <a:pPr>
                  <a:defRPr/>
                </a:pPr>
                <a:r>
                  <a:rPr lang="en-US" dirty="0">
                    <a:latin typeface="+mj-lt"/>
                  </a:rPr>
                  <a:t>Mining Model</a:t>
                </a:r>
              </a:p>
            </p:txBody>
          </p:sp>
          <p:pic>
            <p:nvPicPr>
              <p:cNvPr id="12363" name="Picture 8" descr="Gel - Gel3 rectangles mint"/>
              <p:cNvPicPr>
                <a:picLocks noChangeAspect="1" noChangeArrowheads="1"/>
              </p:cNvPicPr>
              <p:nvPr/>
            </p:nvPicPr>
            <p:blipFill>
              <a:blip r:embed="rId3" cstate="print">
                <a:duotone>
                  <a:schemeClr val="accent2">
                    <a:shade val="45000"/>
                    <a:satMod val="135000"/>
                  </a:schemeClr>
                  <a:prstClr val="white"/>
                </a:duotone>
              </a:blip>
              <a:srcRect/>
              <a:stretch>
                <a:fillRect/>
              </a:stretch>
            </p:blipFill>
            <p:spPr bwMode="auto">
              <a:xfrm>
                <a:off x="285" y="3504"/>
                <a:ext cx="1134" cy="670"/>
              </a:xfrm>
              <a:prstGeom prst="rect">
                <a:avLst/>
              </a:prstGeom>
              <a:noFill/>
              <a:ln w="9525">
                <a:noFill/>
                <a:miter lim="800000"/>
                <a:headEnd/>
                <a:tailEnd/>
              </a:ln>
            </p:spPr>
          </p:pic>
        </p:grpSp>
        <p:grpSp>
          <p:nvGrpSpPr>
            <p:cNvPr id="5" name="Group 9"/>
            <p:cNvGrpSpPr>
              <a:grpSpLocks/>
            </p:cNvGrpSpPr>
            <p:nvPr/>
          </p:nvGrpSpPr>
          <p:grpSpPr bwMode="auto">
            <a:xfrm>
              <a:off x="2779" y="3775"/>
              <a:ext cx="960" cy="432"/>
              <a:chOff x="720" y="3552"/>
              <a:chExt cx="960" cy="624"/>
            </a:xfrm>
          </p:grpSpPr>
          <p:sp>
            <p:nvSpPr>
              <p:cNvPr id="140298" name="Rectangle 10"/>
              <p:cNvSpPr>
                <a:spLocks noChangeArrowheads="1"/>
              </p:cNvSpPr>
              <p:nvPr/>
            </p:nvSpPr>
            <p:spPr bwMode="auto">
              <a:xfrm>
                <a:off x="960" y="3552"/>
                <a:ext cx="288" cy="144"/>
              </a:xfrm>
              <a:prstGeom prst="rect">
                <a:avLst/>
              </a:prstGeom>
              <a:solidFill>
                <a:schemeClr val="accent1"/>
              </a:solidFill>
              <a:ln w="9525">
                <a:solidFill>
                  <a:schemeClr val="tx1"/>
                </a:solidFill>
                <a:miter lim="800000"/>
                <a:headEnd/>
                <a:tailEnd/>
              </a:ln>
              <a:effectLst/>
            </p:spPr>
            <p:txBody>
              <a:bodyPr wrap="none" anchor="ctr"/>
              <a:lstStyle/>
              <a:p>
                <a:pPr>
                  <a:defRPr/>
                </a:pPr>
                <a:endParaRPr lang="de-DE">
                  <a:latin typeface="+mj-lt"/>
                </a:endParaRPr>
              </a:p>
            </p:txBody>
          </p:sp>
          <p:sp>
            <p:nvSpPr>
              <p:cNvPr id="140299" name="Rectangle 11"/>
              <p:cNvSpPr>
                <a:spLocks noChangeArrowheads="1"/>
              </p:cNvSpPr>
              <p:nvPr/>
            </p:nvSpPr>
            <p:spPr bwMode="auto">
              <a:xfrm>
                <a:off x="720" y="3792"/>
                <a:ext cx="288" cy="144"/>
              </a:xfrm>
              <a:prstGeom prst="rect">
                <a:avLst/>
              </a:prstGeom>
              <a:solidFill>
                <a:schemeClr val="accent1"/>
              </a:solidFill>
              <a:ln w="9525">
                <a:solidFill>
                  <a:schemeClr val="tx1"/>
                </a:solidFill>
                <a:miter lim="800000"/>
                <a:headEnd/>
                <a:tailEnd/>
              </a:ln>
              <a:effectLst/>
            </p:spPr>
            <p:txBody>
              <a:bodyPr wrap="none" anchor="ctr"/>
              <a:lstStyle/>
              <a:p>
                <a:pPr>
                  <a:defRPr/>
                </a:pPr>
                <a:endParaRPr lang="de-DE">
                  <a:latin typeface="+mj-lt"/>
                </a:endParaRPr>
              </a:p>
            </p:txBody>
          </p:sp>
          <p:sp>
            <p:nvSpPr>
              <p:cNvPr id="140300" name="Rectangle 12"/>
              <p:cNvSpPr>
                <a:spLocks noChangeArrowheads="1"/>
              </p:cNvSpPr>
              <p:nvPr/>
            </p:nvSpPr>
            <p:spPr bwMode="auto">
              <a:xfrm>
                <a:off x="1200" y="3792"/>
                <a:ext cx="288" cy="144"/>
              </a:xfrm>
              <a:prstGeom prst="rect">
                <a:avLst/>
              </a:prstGeom>
              <a:solidFill>
                <a:schemeClr val="accent1"/>
              </a:solidFill>
              <a:ln w="9525">
                <a:solidFill>
                  <a:schemeClr val="tx1"/>
                </a:solidFill>
                <a:miter lim="800000"/>
                <a:headEnd/>
                <a:tailEnd/>
              </a:ln>
              <a:effectLst/>
            </p:spPr>
            <p:txBody>
              <a:bodyPr wrap="none" anchor="ctr"/>
              <a:lstStyle/>
              <a:p>
                <a:pPr>
                  <a:defRPr/>
                </a:pPr>
                <a:endParaRPr lang="de-DE">
                  <a:latin typeface="+mj-lt"/>
                </a:endParaRPr>
              </a:p>
            </p:txBody>
          </p:sp>
          <p:sp>
            <p:nvSpPr>
              <p:cNvPr id="140301" name="Rectangle 13"/>
              <p:cNvSpPr>
                <a:spLocks noChangeArrowheads="1"/>
              </p:cNvSpPr>
              <p:nvPr/>
            </p:nvSpPr>
            <p:spPr bwMode="auto">
              <a:xfrm>
                <a:off x="1056" y="4032"/>
                <a:ext cx="288" cy="144"/>
              </a:xfrm>
              <a:prstGeom prst="rect">
                <a:avLst/>
              </a:prstGeom>
              <a:solidFill>
                <a:schemeClr val="accent1"/>
              </a:solidFill>
              <a:ln w="9525">
                <a:solidFill>
                  <a:schemeClr val="tx1"/>
                </a:solidFill>
                <a:miter lim="800000"/>
                <a:headEnd/>
                <a:tailEnd/>
              </a:ln>
              <a:effectLst/>
            </p:spPr>
            <p:txBody>
              <a:bodyPr wrap="none" anchor="ctr"/>
              <a:lstStyle/>
              <a:p>
                <a:pPr>
                  <a:defRPr/>
                </a:pPr>
                <a:endParaRPr lang="de-DE">
                  <a:latin typeface="+mj-lt"/>
                </a:endParaRPr>
              </a:p>
            </p:txBody>
          </p:sp>
          <p:sp>
            <p:nvSpPr>
              <p:cNvPr id="140302" name="Rectangle 14"/>
              <p:cNvSpPr>
                <a:spLocks noChangeArrowheads="1"/>
              </p:cNvSpPr>
              <p:nvPr/>
            </p:nvSpPr>
            <p:spPr bwMode="auto">
              <a:xfrm>
                <a:off x="1392" y="4032"/>
                <a:ext cx="288" cy="144"/>
              </a:xfrm>
              <a:prstGeom prst="rect">
                <a:avLst/>
              </a:prstGeom>
              <a:solidFill>
                <a:schemeClr val="accent1"/>
              </a:solidFill>
              <a:ln w="9525">
                <a:solidFill>
                  <a:schemeClr val="tx1"/>
                </a:solidFill>
                <a:miter lim="800000"/>
                <a:headEnd/>
                <a:tailEnd/>
              </a:ln>
              <a:effectLst/>
            </p:spPr>
            <p:txBody>
              <a:bodyPr wrap="none" anchor="ctr"/>
              <a:lstStyle/>
              <a:p>
                <a:pPr>
                  <a:defRPr/>
                </a:pPr>
                <a:endParaRPr lang="de-DE">
                  <a:latin typeface="+mj-lt"/>
                </a:endParaRPr>
              </a:p>
            </p:txBody>
          </p:sp>
          <p:sp>
            <p:nvSpPr>
              <p:cNvPr id="140303" name="Line 15"/>
              <p:cNvSpPr>
                <a:spLocks noChangeShapeType="1"/>
              </p:cNvSpPr>
              <p:nvPr/>
            </p:nvSpPr>
            <p:spPr bwMode="auto">
              <a:xfrm flipH="1">
                <a:off x="864" y="3696"/>
                <a:ext cx="192" cy="94"/>
              </a:xfrm>
              <a:prstGeom prst="line">
                <a:avLst/>
              </a:prstGeom>
              <a:noFill/>
              <a:ln w="9525">
                <a:solidFill>
                  <a:schemeClr val="tx1"/>
                </a:solidFill>
                <a:miter lim="800000"/>
                <a:headEnd/>
                <a:tailEnd/>
              </a:ln>
              <a:effectLst/>
            </p:spPr>
            <p:txBody>
              <a:bodyPr wrap="none"/>
              <a:lstStyle/>
              <a:p>
                <a:pPr>
                  <a:defRPr/>
                </a:pPr>
                <a:endParaRPr lang="de-DE">
                  <a:latin typeface="+mj-lt"/>
                </a:endParaRPr>
              </a:p>
            </p:txBody>
          </p:sp>
          <p:sp>
            <p:nvSpPr>
              <p:cNvPr id="140304" name="Line 16"/>
              <p:cNvSpPr>
                <a:spLocks noChangeShapeType="1"/>
              </p:cNvSpPr>
              <p:nvPr/>
            </p:nvSpPr>
            <p:spPr bwMode="auto">
              <a:xfrm>
                <a:off x="1200" y="3696"/>
                <a:ext cx="144" cy="94"/>
              </a:xfrm>
              <a:prstGeom prst="line">
                <a:avLst/>
              </a:prstGeom>
              <a:noFill/>
              <a:ln w="9525">
                <a:solidFill>
                  <a:schemeClr val="tx1"/>
                </a:solidFill>
                <a:miter lim="800000"/>
                <a:headEnd/>
                <a:tailEnd/>
              </a:ln>
              <a:effectLst/>
            </p:spPr>
            <p:txBody>
              <a:bodyPr wrap="none"/>
              <a:lstStyle/>
              <a:p>
                <a:pPr>
                  <a:defRPr/>
                </a:pPr>
                <a:endParaRPr lang="de-DE">
                  <a:latin typeface="+mj-lt"/>
                </a:endParaRPr>
              </a:p>
            </p:txBody>
          </p:sp>
          <p:sp>
            <p:nvSpPr>
              <p:cNvPr id="140305" name="Line 17"/>
              <p:cNvSpPr>
                <a:spLocks noChangeShapeType="1"/>
              </p:cNvSpPr>
              <p:nvPr/>
            </p:nvSpPr>
            <p:spPr bwMode="auto">
              <a:xfrm flipH="1">
                <a:off x="1200" y="3936"/>
                <a:ext cx="96" cy="95"/>
              </a:xfrm>
              <a:prstGeom prst="line">
                <a:avLst/>
              </a:prstGeom>
              <a:noFill/>
              <a:ln w="9525">
                <a:solidFill>
                  <a:schemeClr val="tx1"/>
                </a:solidFill>
                <a:miter lim="800000"/>
                <a:headEnd/>
                <a:tailEnd/>
              </a:ln>
              <a:effectLst/>
            </p:spPr>
            <p:txBody>
              <a:bodyPr wrap="none"/>
              <a:lstStyle/>
              <a:p>
                <a:pPr>
                  <a:defRPr/>
                </a:pPr>
                <a:endParaRPr lang="de-DE">
                  <a:latin typeface="+mj-lt"/>
                </a:endParaRPr>
              </a:p>
            </p:txBody>
          </p:sp>
          <p:sp>
            <p:nvSpPr>
              <p:cNvPr id="140306" name="Line 18"/>
              <p:cNvSpPr>
                <a:spLocks noChangeShapeType="1"/>
              </p:cNvSpPr>
              <p:nvPr/>
            </p:nvSpPr>
            <p:spPr bwMode="auto">
              <a:xfrm>
                <a:off x="1440" y="3936"/>
                <a:ext cx="96" cy="95"/>
              </a:xfrm>
              <a:prstGeom prst="line">
                <a:avLst/>
              </a:prstGeom>
              <a:noFill/>
              <a:ln w="9525">
                <a:solidFill>
                  <a:schemeClr val="tx1"/>
                </a:solidFill>
                <a:miter lim="800000"/>
                <a:headEnd/>
                <a:tailEnd/>
              </a:ln>
              <a:effectLst/>
            </p:spPr>
            <p:txBody>
              <a:bodyPr wrap="none"/>
              <a:lstStyle/>
              <a:p>
                <a:pPr>
                  <a:defRPr/>
                </a:pPr>
                <a:endParaRPr lang="de-DE">
                  <a:latin typeface="+mj-lt"/>
                </a:endParaRPr>
              </a:p>
            </p:txBody>
          </p:sp>
        </p:grpSp>
      </p:grpSp>
      <p:pic>
        <p:nvPicPr>
          <p:cNvPr id="12350" name="Picture 21" descr="Gel - Gel3 rectangles mint"/>
          <p:cNvPicPr>
            <a:picLocks noChangeAspect="1" noChangeArrowheads="1"/>
          </p:cNvPicPr>
          <p:nvPr/>
        </p:nvPicPr>
        <p:blipFill>
          <a:blip r:embed="rId3" cstate="print">
            <a:duotone>
              <a:schemeClr val="accent2">
                <a:shade val="45000"/>
                <a:satMod val="135000"/>
              </a:schemeClr>
              <a:prstClr val="white"/>
            </a:duotone>
          </a:blip>
          <a:srcRect/>
          <a:stretch>
            <a:fillRect/>
          </a:stretch>
        </p:blipFill>
        <p:spPr bwMode="auto">
          <a:xfrm>
            <a:off x="421005" y="5091112"/>
            <a:ext cx="2160271" cy="1063625"/>
          </a:xfrm>
          <a:prstGeom prst="rect">
            <a:avLst/>
          </a:prstGeom>
          <a:noFill/>
          <a:ln w="9525">
            <a:noFill/>
            <a:miter lim="800000"/>
            <a:headEnd/>
            <a:tailEnd/>
          </a:ln>
        </p:spPr>
      </p:pic>
      <p:sp>
        <p:nvSpPr>
          <p:cNvPr id="12293" name="Rectangle 22"/>
          <p:cNvSpPr>
            <a:spLocks noGrp="1" noChangeArrowheads="1"/>
          </p:cNvSpPr>
          <p:nvPr>
            <p:ph type="title"/>
          </p:nvPr>
        </p:nvSpPr>
        <p:spPr/>
        <p:txBody>
          <a:bodyPr/>
          <a:lstStyle/>
          <a:p>
            <a:r>
              <a:rPr lang="en-IE" noProof="0" dirty="0" smtClean="0"/>
              <a:t>Mining process</a:t>
            </a:r>
          </a:p>
        </p:txBody>
      </p:sp>
      <p:grpSp>
        <p:nvGrpSpPr>
          <p:cNvPr id="7" name="Group 23"/>
          <p:cNvGrpSpPr>
            <a:grpSpLocks/>
          </p:cNvGrpSpPr>
          <p:nvPr/>
        </p:nvGrpSpPr>
        <p:grpSpPr bwMode="auto">
          <a:xfrm>
            <a:off x="3310890" y="5256213"/>
            <a:ext cx="1828800" cy="685800"/>
            <a:chOff x="720" y="3552"/>
            <a:chExt cx="960" cy="624"/>
          </a:xfrm>
          <a:solidFill>
            <a:schemeClr val="accent2"/>
          </a:solidFill>
        </p:grpSpPr>
        <p:sp>
          <p:nvSpPr>
            <p:cNvPr id="140312" name="Rectangle 24"/>
            <p:cNvSpPr>
              <a:spLocks noChangeArrowheads="1"/>
            </p:cNvSpPr>
            <p:nvPr/>
          </p:nvSpPr>
          <p:spPr bwMode="auto">
            <a:xfrm>
              <a:off x="960" y="3552"/>
              <a:ext cx="288" cy="144"/>
            </a:xfrm>
            <a:prstGeom prst="rect">
              <a:avLst/>
            </a:prstGeom>
            <a:grpFill/>
            <a:ln w="9525">
              <a:solidFill>
                <a:schemeClr val="tx1"/>
              </a:solidFill>
              <a:miter lim="800000"/>
              <a:headEnd/>
              <a:tailEnd/>
            </a:ln>
            <a:effectLst/>
          </p:spPr>
          <p:txBody>
            <a:bodyPr wrap="none" anchor="ctr"/>
            <a:lstStyle/>
            <a:p>
              <a:pPr>
                <a:defRPr/>
              </a:pPr>
              <a:endParaRPr lang="de-DE">
                <a:latin typeface="+mj-lt"/>
              </a:endParaRPr>
            </a:p>
          </p:txBody>
        </p:sp>
        <p:sp>
          <p:nvSpPr>
            <p:cNvPr id="140313" name="Rectangle 25"/>
            <p:cNvSpPr>
              <a:spLocks noChangeArrowheads="1"/>
            </p:cNvSpPr>
            <p:nvPr/>
          </p:nvSpPr>
          <p:spPr bwMode="auto">
            <a:xfrm>
              <a:off x="720" y="3792"/>
              <a:ext cx="288" cy="144"/>
            </a:xfrm>
            <a:prstGeom prst="rect">
              <a:avLst/>
            </a:prstGeom>
            <a:grpFill/>
            <a:ln w="9525">
              <a:solidFill>
                <a:schemeClr val="tx1"/>
              </a:solidFill>
              <a:miter lim="800000"/>
              <a:headEnd/>
              <a:tailEnd/>
            </a:ln>
            <a:effectLst/>
          </p:spPr>
          <p:txBody>
            <a:bodyPr wrap="none" anchor="ctr"/>
            <a:lstStyle/>
            <a:p>
              <a:pPr>
                <a:defRPr/>
              </a:pPr>
              <a:endParaRPr lang="de-DE">
                <a:latin typeface="+mj-lt"/>
              </a:endParaRPr>
            </a:p>
          </p:txBody>
        </p:sp>
        <p:sp>
          <p:nvSpPr>
            <p:cNvPr id="140314" name="Rectangle 26"/>
            <p:cNvSpPr>
              <a:spLocks noChangeArrowheads="1"/>
            </p:cNvSpPr>
            <p:nvPr/>
          </p:nvSpPr>
          <p:spPr bwMode="auto">
            <a:xfrm>
              <a:off x="1200" y="3792"/>
              <a:ext cx="288" cy="144"/>
            </a:xfrm>
            <a:prstGeom prst="rect">
              <a:avLst/>
            </a:prstGeom>
            <a:grpFill/>
            <a:ln w="9525">
              <a:solidFill>
                <a:schemeClr val="tx1"/>
              </a:solidFill>
              <a:miter lim="800000"/>
              <a:headEnd/>
              <a:tailEnd/>
            </a:ln>
            <a:effectLst/>
          </p:spPr>
          <p:txBody>
            <a:bodyPr wrap="none" anchor="ctr"/>
            <a:lstStyle/>
            <a:p>
              <a:pPr>
                <a:defRPr/>
              </a:pPr>
              <a:endParaRPr lang="de-DE">
                <a:latin typeface="+mj-lt"/>
              </a:endParaRPr>
            </a:p>
          </p:txBody>
        </p:sp>
        <p:sp>
          <p:nvSpPr>
            <p:cNvPr id="140315" name="Rectangle 27"/>
            <p:cNvSpPr>
              <a:spLocks noChangeArrowheads="1"/>
            </p:cNvSpPr>
            <p:nvPr/>
          </p:nvSpPr>
          <p:spPr bwMode="auto">
            <a:xfrm>
              <a:off x="1056" y="4032"/>
              <a:ext cx="288" cy="144"/>
            </a:xfrm>
            <a:prstGeom prst="rect">
              <a:avLst/>
            </a:prstGeom>
            <a:grpFill/>
            <a:ln w="9525">
              <a:solidFill>
                <a:schemeClr val="tx1"/>
              </a:solidFill>
              <a:miter lim="800000"/>
              <a:headEnd/>
              <a:tailEnd/>
            </a:ln>
            <a:effectLst/>
          </p:spPr>
          <p:txBody>
            <a:bodyPr wrap="none" anchor="ctr"/>
            <a:lstStyle/>
            <a:p>
              <a:pPr>
                <a:defRPr/>
              </a:pPr>
              <a:endParaRPr lang="de-DE">
                <a:latin typeface="+mj-lt"/>
              </a:endParaRPr>
            </a:p>
          </p:txBody>
        </p:sp>
        <p:sp>
          <p:nvSpPr>
            <p:cNvPr id="140316" name="Rectangle 28"/>
            <p:cNvSpPr>
              <a:spLocks noChangeArrowheads="1"/>
            </p:cNvSpPr>
            <p:nvPr/>
          </p:nvSpPr>
          <p:spPr bwMode="auto">
            <a:xfrm>
              <a:off x="1392" y="4032"/>
              <a:ext cx="288" cy="144"/>
            </a:xfrm>
            <a:prstGeom prst="rect">
              <a:avLst/>
            </a:prstGeom>
            <a:grpFill/>
            <a:ln w="9525">
              <a:solidFill>
                <a:schemeClr val="tx1"/>
              </a:solidFill>
              <a:miter lim="800000"/>
              <a:headEnd/>
              <a:tailEnd/>
            </a:ln>
            <a:effectLst/>
          </p:spPr>
          <p:txBody>
            <a:bodyPr wrap="none" anchor="ctr"/>
            <a:lstStyle/>
            <a:p>
              <a:pPr>
                <a:defRPr/>
              </a:pPr>
              <a:endParaRPr lang="de-DE">
                <a:latin typeface="+mj-lt"/>
              </a:endParaRPr>
            </a:p>
          </p:txBody>
        </p:sp>
        <p:sp>
          <p:nvSpPr>
            <p:cNvPr id="140317" name="Line 29"/>
            <p:cNvSpPr>
              <a:spLocks noChangeShapeType="1"/>
            </p:cNvSpPr>
            <p:nvPr/>
          </p:nvSpPr>
          <p:spPr bwMode="auto">
            <a:xfrm flipH="1">
              <a:off x="864" y="3696"/>
              <a:ext cx="192" cy="94"/>
            </a:xfrm>
            <a:prstGeom prst="line">
              <a:avLst/>
            </a:prstGeom>
            <a:grpFill/>
            <a:ln w="9525">
              <a:solidFill>
                <a:schemeClr val="tx1"/>
              </a:solidFill>
              <a:miter lim="800000"/>
              <a:headEnd/>
              <a:tailEnd/>
            </a:ln>
            <a:effectLst/>
          </p:spPr>
          <p:txBody>
            <a:bodyPr wrap="none"/>
            <a:lstStyle/>
            <a:p>
              <a:pPr>
                <a:defRPr/>
              </a:pPr>
              <a:endParaRPr lang="de-DE">
                <a:latin typeface="+mj-lt"/>
              </a:endParaRPr>
            </a:p>
          </p:txBody>
        </p:sp>
        <p:sp>
          <p:nvSpPr>
            <p:cNvPr id="140318" name="Line 30"/>
            <p:cNvSpPr>
              <a:spLocks noChangeShapeType="1"/>
            </p:cNvSpPr>
            <p:nvPr/>
          </p:nvSpPr>
          <p:spPr bwMode="auto">
            <a:xfrm>
              <a:off x="1200" y="3696"/>
              <a:ext cx="144" cy="94"/>
            </a:xfrm>
            <a:prstGeom prst="line">
              <a:avLst/>
            </a:prstGeom>
            <a:grpFill/>
            <a:ln w="9525">
              <a:solidFill>
                <a:schemeClr val="tx1"/>
              </a:solidFill>
              <a:miter lim="800000"/>
              <a:headEnd/>
              <a:tailEnd/>
            </a:ln>
            <a:effectLst/>
          </p:spPr>
          <p:txBody>
            <a:bodyPr wrap="none"/>
            <a:lstStyle/>
            <a:p>
              <a:pPr>
                <a:defRPr/>
              </a:pPr>
              <a:endParaRPr lang="de-DE">
                <a:latin typeface="+mj-lt"/>
              </a:endParaRPr>
            </a:p>
          </p:txBody>
        </p:sp>
        <p:sp>
          <p:nvSpPr>
            <p:cNvPr id="140319" name="Line 31"/>
            <p:cNvSpPr>
              <a:spLocks noChangeShapeType="1"/>
            </p:cNvSpPr>
            <p:nvPr/>
          </p:nvSpPr>
          <p:spPr bwMode="auto">
            <a:xfrm flipH="1">
              <a:off x="1200" y="3936"/>
              <a:ext cx="96" cy="95"/>
            </a:xfrm>
            <a:prstGeom prst="line">
              <a:avLst/>
            </a:prstGeom>
            <a:grpFill/>
            <a:ln w="9525">
              <a:solidFill>
                <a:schemeClr val="tx1"/>
              </a:solidFill>
              <a:miter lim="800000"/>
              <a:headEnd/>
              <a:tailEnd/>
            </a:ln>
            <a:effectLst/>
          </p:spPr>
          <p:txBody>
            <a:bodyPr wrap="none"/>
            <a:lstStyle/>
            <a:p>
              <a:pPr>
                <a:defRPr/>
              </a:pPr>
              <a:endParaRPr lang="de-DE">
                <a:latin typeface="+mj-lt"/>
              </a:endParaRPr>
            </a:p>
          </p:txBody>
        </p:sp>
        <p:sp>
          <p:nvSpPr>
            <p:cNvPr id="140320" name="Line 32"/>
            <p:cNvSpPr>
              <a:spLocks noChangeShapeType="1"/>
            </p:cNvSpPr>
            <p:nvPr/>
          </p:nvSpPr>
          <p:spPr bwMode="auto">
            <a:xfrm>
              <a:off x="1440" y="3936"/>
              <a:ext cx="96" cy="95"/>
            </a:xfrm>
            <a:prstGeom prst="line">
              <a:avLst/>
            </a:prstGeom>
            <a:grpFill/>
            <a:ln w="9525">
              <a:solidFill>
                <a:schemeClr val="tx1"/>
              </a:solidFill>
              <a:miter lim="800000"/>
              <a:headEnd/>
              <a:tailEnd/>
            </a:ln>
            <a:effectLst/>
          </p:spPr>
          <p:txBody>
            <a:bodyPr wrap="none"/>
            <a:lstStyle/>
            <a:p>
              <a:pPr>
                <a:defRPr/>
              </a:pPr>
              <a:endParaRPr lang="de-DE">
                <a:latin typeface="+mj-lt"/>
              </a:endParaRPr>
            </a:p>
          </p:txBody>
        </p:sp>
      </p:grpSp>
      <p:sp>
        <p:nvSpPr>
          <p:cNvPr id="140321" name="Line 33"/>
          <p:cNvSpPr>
            <a:spLocks noChangeShapeType="1"/>
          </p:cNvSpPr>
          <p:nvPr/>
        </p:nvSpPr>
        <p:spPr bwMode="auto">
          <a:xfrm flipH="1">
            <a:off x="2804160" y="1524000"/>
            <a:ext cx="30480" cy="4470400"/>
          </a:xfrm>
          <a:prstGeom prst="line">
            <a:avLst/>
          </a:prstGeom>
          <a:noFill/>
          <a:ln w="9525">
            <a:solidFill>
              <a:schemeClr val="tx1"/>
            </a:solidFill>
            <a:miter lim="800000"/>
            <a:headEnd/>
            <a:tailEnd/>
          </a:ln>
          <a:effectLst/>
        </p:spPr>
        <p:txBody>
          <a:bodyPr wrap="none"/>
          <a:lstStyle/>
          <a:p>
            <a:pPr>
              <a:defRPr/>
            </a:pPr>
            <a:endParaRPr lang="de-DE">
              <a:solidFill>
                <a:schemeClr val="accent4"/>
              </a:solidFill>
              <a:latin typeface="+mj-lt"/>
            </a:endParaRPr>
          </a:p>
        </p:txBody>
      </p:sp>
      <p:sp>
        <p:nvSpPr>
          <p:cNvPr id="140322" name="Line 34"/>
          <p:cNvSpPr>
            <a:spLocks noChangeShapeType="1"/>
          </p:cNvSpPr>
          <p:nvPr/>
        </p:nvSpPr>
        <p:spPr bwMode="auto">
          <a:xfrm flipH="1">
            <a:off x="5638800" y="1524000"/>
            <a:ext cx="30480" cy="4470400"/>
          </a:xfrm>
          <a:prstGeom prst="line">
            <a:avLst/>
          </a:prstGeom>
          <a:ln>
            <a:headEnd/>
            <a:tailEnd/>
          </a:ln>
        </p:spPr>
        <p:style>
          <a:lnRef idx="1">
            <a:schemeClr val="accent1"/>
          </a:lnRef>
          <a:fillRef idx="0">
            <a:schemeClr val="accent1"/>
          </a:fillRef>
          <a:effectRef idx="0">
            <a:schemeClr val="accent1"/>
          </a:effectRef>
          <a:fontRef idx="minor">
            <a:schemeClr val="tx1"/>
          </a:fontRef>
        </p:style>
        <p:txBody>
          <a:bodyPr wrap="none"/>
          <a:lstStyle/>
          <a:p>
            <a:pPr>
              <a:defRPr/>
            </a:pPr>
            <a:endParaRPr lang="de-DE">
              <a:solidFill>
                <a:schemeClr val="accent4"/>
              </a:solidFill>
              <a:latin typeface="+mj-lt"/>
            </a:endParaRPr>
          </a:p>
        </p:txBody>
      </p:sp>
      <p:grpSp>
        <p:nvGrpSpPr>
          <p:cNvPr id="8" name="Group 35"/>
          <p:cNvGrpSpPr>
            <a:grpSpLocks/>
          </p:cNvGrpSpPr>
          <p:nvPr/>
        </p:nvGrpSpPr>
        <p:grpSpPr bwMode="auto">
          <a:xfrm>
            <a:off x="2918460" y="2635250"/>
            <a:ext cx="2491740" cy="2120900"/>
            <a:chOff x="1588" y="1956"/>
            <a:chExt cx="1308" cy="1336"/>
          </a:xfrm>
        </p:grpSpPr>
        <p:pic>
          <p:nvPicPr>
            <p:cNvPr id="12338" name="Picture 36" descr="funnel verticle"/>
            <p:cNvPicPr>
              <a:picLocks noChangeAspect="1" noChangeArrowheads="1"/>
            </p:cNvPicPr>
            <p:nvPr/>
          </p:nvPicPr>
          <p:blipFill>
            <a:blip r:embed="rId4" cstate="print"/>
            <a:srcRect/>
            <a:stretch>
              <a:fillRect/>
            </a:stretch>
          </p:blipFill>
          <p:spPr bwMode="auto">
            <a:xfrm>
              <a:off x="1588" y="1956"/>
              <a:ext cx="1308" cy="1336"/>
            </a:xfrm>
            <a:prstGeom prst="rect">
              <a:avLst/>
            </a:prstGeom>
            <a:noFill/>
            <a:ln w="9525">
              <a:noFill/>
              <a:miter lim="800000"/>
              <a:headEnd/>
              <a:tailEnd/>
            </a:ln>
          </p:spPr>
        </p:pic>
        <p:sp>
          <p:nvSpPr>
            <p:cNvPr id="140325" name="Text Box 37"/>
            <p:cNvSpPr txBox="1">
              <a:spLocks noChangeArrowheads="1"/>
            </p:cNvSpPr>
            <p:nvPr/>
          </p:nvSpPr>
          <p:spPr bwMode="auto">
            <a:xfrm>
              <a:off x="1727" y="2296"/>
              <a:ext cx="969" cy="233"/>
            </a:xfrm>
            <a:prstGeom prst="rect">
              <a:avLst/>
            </a:prstGeom>
            <a:noFill/>
            <a:ln w="9525">
              <a:noFill/>
              <a:miter lim="800000"/>
              <a:headEnd/>
              <a:tailEnd/>
            </a:ln>
            <a:effectLst/>
          </p:spPr>
          <p:txBody>
            <a:bodyPr>
              <a:spAutoFit/>
            </a:bodyPr>
            <a:lstStyle/>
            <a:p>
              <a:pPr algn="ctr">
                <a:spcBef>
                  <a:spcPct val="50000"/>
                </a:spcBef>
                <a:defRPr/>
              </a:pPr>
              <a:r>
                <a:rPr lang="en-US" dirty="0">
                  <a:solidFill>
                    <a:schemeClr val="accent4"/>
                  </a:solidFill>
                  <a:latin typeface="+mj-lt"/>
                </a:rPr>
                <a:t>DM Engine</a:t>
              </a:r>
            </a:p>
          </p:txBody>
        </p:sp>
      </p:grpSp>
      <p:pic>
        <p:nvPicPr>
          <p:cNvPr id="140328" name="Picture 40" descr="data page"/>
          <p:cNvPicPr>
            <a:picLocks noChangeAspect="1" noChangeArrowheads="1"/>
          </p:cNvPicPr>
          <p:nvPr/>
        </p:nvPicPr>
        <p:blipFill>
          <a:blip r:embed="rId5" cstate="print">
            <a:duotone>
              <a:schemeClr val="bg2">
                <a:shade val="45000"/>
                <a:satMod val="135000"/>
              </a:schemeClr>
              <a:prstClr val="white"/>
            </a:duotone>
            <a:extLst>
              <a:ext uri="{BEBA8EAE-BF5A-486C-A8C5-ECC9F3942E4B}">
                <a14:imgProps xmlns:a14="http://schemas.microsoft.com/office/drawing/2010/main">
                  <a14:imgLayer r:embed="rId6">
                    <a14:imgEffect>
                      <a14:saturation sat="400000"/>
                    </a14:imgEffect>
                  </a14:imgLayer>
                </a14:imgProps>
              </a:ext>
            </a:extLst>
          </a:blip>
          <a:srcRect/>
          <a:stretch>
            <a:fillRect/>
          </a:stretch>
        </p:blipFill>
        <p:spPr bwMode="auto">
          <a:xfrm>
            <a:off x="7323447" y="4806950"/>
            <a:ext cx="1151578" cy="1365250"/>
          </a:xfrm>
          <a:prstGeom prst="rect">
            <a:avLst/>
          </a:prstGeom>
          <a:noFill/>
          <a:ln w="9525">
            <a:noFill/>
            <a:miter lim="800000"/>
            <a:headEnd/>
            <a:tailEnd/>
          </a:ln>
        </p:spPr>
      </p:pic>
      <p:pic>
        <p:nvPicPr>
          <p:cNvPr id="140329" name="Picture 41" descr="GEL Starburst MS-yellow"/>
          <p:cNvPicPr>
            <a:picLocks noChangeAspect="1" noChangeArrowheads="1"/>
          </p:cNvPicPr>
          <p:nvPr/>
        </p:nvPicPr>
        <p:blipFill>
          <a:blip r:embed="rId7" cstate="print">
            <a:duotone>
              <a:schemeClr val="accent2">
                <a:shade val="45000"/>
                <a:satMod val="135000"/>
              </a:schemeClr>
              <a:prstClr val="white"/>
            </a:duotone>
          </a:blip>
          <a:srcRect/>
          <a:stretch>
            <a:fillRect/>
          </a:stretch>
        </p:blipFill>
        <p:spPr bwMode="auto">
          <a:xfrm rot="868217">
            <a:off x="7968259" y="4674260"/>
            <a:ext cx="648996" cy="711200"/>
          </a:xfrm>
          <a:prstGeom prst="rect">
            <a:avLst/>
          </a:prstGeom>
          <a:noFill/>
          <a:ln w="9525">
            <a:noFill/>
            <a:miter lim="800000"/>
            <a:headEnd/>
            <a:tailEnd/>
          </a:ln>
        </p:spPr>
      </p:pic>
      <p:pic>
        <p:nvPicPr>
          <p:cNvPr id="140330" name="Picture 42" descr="3 tail fan gradient arrow split"/>
          <p:cNvPicPr>
            <a:picLocks noChangeAspect="1" noChangeArrowheads="1"/>
          </p:cNvPicPr>
          <p:nvPr/>
        </p:nvPicPr>
        <p:blipFill>
          <a:blip r:embed="rId8" cstate="print">
            <a:grayscl/>
          </a:blip>
          <a:srcRect/>
          <a:stretch>
            <a:fillRect/>
          </a:stretch>
        </p:blipFill>
        <p:spPr bwMode="auto">
          <a:xfrm>
            <a:off x="7067550" y="2587625"/>
            <a:ext cx="1876426" cy="2249488"/>
          </a:xfrm>
          <a:prstGeom prst="rect">
            <a:avLst/>
          </a:prstGeom>
          <a:noFill/>
          <a:ln w="9525">
            <a:noFill/>
            <a:miter lim="800000"/>
            <a:headEnd/>
            <a:tailEnd/>
          </a:ln>
        </p:spPr>
      </p:pic>
      <p:pic>
        <p:nvPicPr>
          <p:cNvPr id="140331" name="Picture 43" descr="up blue arrow up"/>
          <p:cNvPicPr>
            <a:picLocks noChangeAspect="1" noChangeArrowheads="1"/>
          </p:cNvPicPr>
          <p:nvPr/>
        </p:nvPicPr>
        <p:blipFill>
          <a:blip r:embed="rId9" cstate="print">
            <a:extLst>
              <a:ext uri="{BEBA8EAE-BF5A-486C-A8C5-ECC9F3942E4B}">
                <a14:imgProps xmlns:a14="http://schemas.microsoft.com/office/drawing/2010/main">
                  <a14:imgLayer r:embed="rId10">
                    <a14:imgEffect>
                      <a14:saturation sat="0"/>
                    </a14:imgEffect>
                  </a14:imgLayer>
                </a14:imgProps>
              </a:ext>
            </a:extLst>
          </a:blip>
          <a:srcRect/>
          <a:stretch>
            <a:fillRect/>
          </a:stretch>
        </p:blipFill>
        <p:spPr bwMode="auto">
          <a:xfrm>
            <a:off x="3124201" y="1928812"/>
            <a:ext cx="2023110" cy="3042505"/>
          </a:xfrm>
          <a:prstGeom prst="rect">
            <a:avLst/>
          </a:prstGeom>
          <a:noFill/>
          <a:ln w="9525">
            <a:noFill/>
            <a:miter lim="800000"/>
            <a:headEnd/>
            <a:tailEnd/>
          </a:ln>
        </p:spPr>
      </p:pic>
      <p:grpSp>
        <p:nvGrpSpPr>
          <p:cNvPr id="9" name="Group 44"/>
          <p:cNvGrpSpPr>
            <a:grpSpLocks/>
          </p:cNvGrpSpPr>
          <p:nvPr/>
        </p:nvGrpSpPr>
        <p:grpSpPr bwMode="auto">
          <a:xfrm>
            <a:off x="2933700" y="2635250"/>
            <a:ext cx="2491740" cy="2120900"/>
            <a:chOff x="3644" y="1956"/>
            <a:chExt cx="1308" cy="1336"/>
          </a:xfrm>
        </p:grpSpPr>
        <p:pic>
          <p:nvPicPr>
            <p:cNvPr id="12336" name="Picture 45" descr="funnel verticle"/>
            <p:cNvPicPr>
              <a:picLocks noChangeAspect="1" noChangeArrowheads="1"/>
            </p:cNvPicPr>
            <p:nvPr/>
          </p:nvPicPr>
          <p:blipFill>
            <a:blip r:embed="rId4" cstate="print">
              <a:duotone>
                <a:schemeClr val="bg2">
                  <a:shade val="45000"/>
                  <a:satMod val="135000"/>
                </a:schemeClr>
                <a:prstClr val="white"/>
              </a:duotone>
            </a:blip>
            <a:srcRect/>
            <a:stretch>
              <a:fillRect/>
            </a:stretch>
          </p:blipFill>
          <p:spPr bwMode="auto">
            <a:xfrm>
              <a:off x="3644" y="1956"/>
              <a:ext cx="1308" cy="1336"/>
            </a:xfrm>
            <a:prstGeom prst="rect">
              <a:avLst/>
            </a:prstGeom>
            <a:noFill/>
            <a:ln w="9525">
              <a:noFill/>
              <a:miter lim="800000"/>
              <a:headEnd/>
              <a:tailEnd/>
            </a:ln>
          </p:spPr>
        </p:pic>
        <p:sp>
          <p:nvSpPr>
            <p:cNvPr id="140334" name="Text Box 46"/>
            <p:cNvSpPr txBox="1">
              <a:spLocks noChangeArrowheads="1"/>
            </p:cNvSpPr>
            <p:nvPr/>
          </p:nvSpPr>
          <p:spPr bwMode="auto">
            <a:xfrm>
              <a:off x="3789" y="2296"/>
              <a:ext cx="969" cy="233"/>
            </a:xfrm>
            <a:prstGeom prst="rect">
              <a:avLst/>
            </a:prstGeom>
            <a:noFill/>
            <a:ln w="9525">
              <a:noFill/>
              <a:miter lim="800000"/>
              <a:headEnd/>
              <a:tailEnd/>
            </a:ln>
            <a:effectLst/>
          </p:spPr>
          <p:txBody>
            <a:bodyPr>
              <a:spAutoFit/>
            </a:bodyPr>
            <a:lstStyle/>
            <a:p>
              <a:pPr algn="ctr">
                <a:spcBef>
                  <a:spcPct val="50000"/>
                </a:spcBef>
                <a:defRPr/>
              </a:pPr>
              <a:r>
                <a:rPr lang="en-US" dirty="0">
                  <a:latin typeface="+mj-lt"/>
                </a:rPr>
                <a:t>DM Engine</a:t>
              </a:r>
            </a:p>
          </p:txBody>
        </p:sp>
      </p:grpSp>
      <p:grpSp>
        <p:nvGrpSpPr>
          <p:cNvPr id="10" name="Group 47"/>
          <p:cNvGrpSpPr>
            <a:grpSpLocks/>
          </p:cNvGrpSpPr>
          <p:nvPr/>
        </p:nvGrpSpPr>
        <p:grpSpPr bwMode="auto">
          <a:xfrm>
            <a:off x="3002280" y="1130301"/>
            <a:ext cx="2103120" cy="1241425"/>
            <a:chOff x="1632" y="1186"/>
            <a:chExt cx="1104" cy="782"/>
          </a:xfrm>
        </p:grpSpPr>
        <p:grpSp>
          <p:nvGrpSpPr>
            <p:cNvPr id="11" name="Group 48"/>
            <p:cNvGrpSpPr>
              <a:grpSpLocks/>
            </p:cNvGrpSpPr>
            <p:nvPr/>
          </p:nvGrpSpPr>
          <p:grpSpPr bwMode="auto">
            <a:xfrm>
              <a:off x="1824" y="1440"/>
              <a:ext cx="912" cy="528"/>
              <a:chOff x="720" y="1488"/>
              <a:chExt cx="912" cy="528"/>
            </a:xfrm>
          </p:grpSpPr>
          <p:sp>
            <p:nvSpPr>
              <p:cNvPr id="140337" name="AutoShape 49"/>
              <p:cNvSpPr>
                <a:spLocks noChangeArrowheads="1"/>
              </p:cNvSpPr>
              <p:nvPr/>
            </p:nvSpPr>
            <p:spPr bwMode="auto">
              <a:xfrm>
                <a:off x="720" y="1488"/>
                <a:ext cx="912" cy="528"/>
              </a:xfrm>
              <a:prstGeom prst="flowChartProcess">
                <a:avLst/>
              </a:prstGeom>
              <a:solidFill>
                <a:schemeClr val="folHlink"/>
              </a:solidFill>
              <a:ln w="9525">
                <a:solidFill>
                  <a:schemeClr val="bg2"/>
                </a:solidFill>
                <a:miter lim="800000"/>
                <a:headEnd/>
                <a:tailEnd/>
              </a:ln>
              <a:effectLst/>
            </p:spPr>
            <p:txBody>
              <a:bodyPr wrap="none" anchor="ctr"/>
              <a:lstStyle/>
              <a:p>
                <a:pPr>
                  <a:defRPr/>
                </a:pPr>
                <a:endParaRPr lang="de-DE" sz="2000">
                  <a:latin typeface="+mj-lt"/>
                </a:endParaRPr>
              </a:p>
            </p:txBody>
          </p:sp>
          <p:sp>
            <p:nvSpPr>
              <p:cNvPr id="140338" name="Line 50"/>
              <p:cNvSpPr>
                <a:spLocks noChangeShapeType="1"/>
              </p:cNvSpPr>
              <p:nvPr/>
            </p:nvSpPr>
            <p:spPr bwMode="auto">
              <a:xfrm>
                <a:off x="912" y="1488"/>
                <a:ext cx="0" cy="528"/>
              </a:xfrm>
              <a:prstGeom prst="line">
                <a:avLst/>
              </a:prstGeom>
              <a:noFill/>
              <a:ln w="9525">
                <a:solidFill>
                  <a:schemeClr val="bg2"/>
                </a:solidFill>
                <a:miter lim="800000"/>
                <a:headEnd/>
                <a:tailEnd/>
              </a:ln>
              <a:effectLst/>
            </p:spPr>
            <p:txBody>
              <a:bodyPr wrap="none"/>
              <a:lstStyle/>
              <a:p>
                <a:pPr>
                  <a:defRPr/>
                </a:pPr>
                <a:endParaRPr lang="de-DE" sz="2000">
                  <a:latin typeface="+mj-lt"/>
                </a:endParaRPr>
              </a:p>
            </p:txBody>
          </p:sp>
          <p:sp>
            <p:nvSpPr>
              <p:cNvPr id="140339" name="Line 51"/>
              <p:cNvSpPr>
                <a:spLocks noChangeShapeType="1"/>
              </p:cNvSpPr>
              <p:nvPr/>
            </p:nvSpPr>
            <p:spPr bwMode="auto">
              <a:xfrm>
                <a:off x="1152" y="1488"/>
                <a:ext cx="0" cy="528"/>
              </a:xfrm>
              <a:prstGeom prst="line">
                <a:avLst/>
              </a:prstGeom>
              <a:noFill/>
              <a:ln w="9525">
                <a:solidFill>
                  <a:schemeClr val="bg2"/>
                </a:solidFill>
                <a:miter lim="800000"/>
                <a:headEnd/>
                <a:tailEnd/>
              </a:ln>
              <a:effectLst/>
            </p:spPr>
            <p:txBody>
              <a:bodyPr wrap="none"/>
              <a:lstStyle/>
              <a:p>
                <a:pPr>
                  <a:defRPr/>
                </a:pPr>
                <a:endParaRPr lang="de-DE" sz="2000">
                  <a:latin typeface="+mj-lt"/>
                </a:endParaRPr>
              </a:p>
            </p:txBody>
          </p:sp>
          <p:sp>
            <p:nvSpPr>
              <p:cNvPr id="140340" name="Line 52"/>
              <p:cNvSpPr>
                <a:spLocks noChangeShapeType="1"/>
              </p:cNvSpPr>
              <p:nvPr/>
            </p:nvSpPr>
            <p:spPr bwMode="auto">
              <a:xfrm>
                <a:off x="1344" y="1488"/>
                <a:ext cx="0" cy="528"/>
              </a:xfrm>
              <a:prstGeom prst="line">
                <a:avLst/>
              </a:prstGeom>
              <a:noFill/>
              <a:ln w="9525">
                <a:solidFill>
                  <a:schemeClr val="bg2"/>
                </a:solidFill>
                <a:miter lim="800000"/>
                <a:headEnd/>
                <a:tailEnd/>
              </a:ln>
              <a:effectLst/>
            </p:spPr>
            <p:txBody>
              <a:bodyPr wrap="none"/>
              <a:lstStyle/>
              <a:p>
                <a:pPr>
                  <a:defRPr/>
                </a:pPr>
                <a:endParaRPr lang="de-DE" sz="2000">
                  <a:latin typeface="+mj-lt"/>
                </a:endParaRPr>
              </a:p>
            </p:txBody>
          </p:sp>
          <p:sp>
            <p:nvSpPr>
              <p:cNvPr id="140341" name="Line 53"/>
              <p:cNvSpPr>
                <a:spLocks noChangeShapeType="1"/>
              </p:cNvSpPr>
              <p:nvPr/>
            </p:nvSpPr>
            <p:spPr bwMode="auto">
              <a:xfrm>
                <a:off x="1488" y="1488"/>
                <a:ext cx="0" cy="528"/>
              </a:xfrm>
              <a:prstGeom prst="line">
                <a:avLst/>
              </a:prstGeom>
              <a:noFill/>
              <a:ln w="9525">
                <a:solidFill>
                  <a:schemeClr val="bg2"/>
                </a:solidFill>
                <a:miter lim="800000"/>
                <a:headEnd/>
                <a:tailEnd/>
              </a:ln>
              <a:effectLst/>
            </p:spPr>
            <p:txBody>
              <a:bodyPr wrap="none"/>
              <a:lstStyle/>
              <a:p>
                <a:pPr>
                  <a:defRPr/>
                </a:pPr>
                <a:endParaRPr lang="de-DE" sz="2000">
                  <a:latin typeface="+mj-lt"/>
                </a:endParaRPr>
              </a:p>
            </p:txBody>
          </p:sp>
          <p:sp>
            <p:nvSpPr>
              <p:cNvPr id="140342" name="Line 54"/>
              <p:cNvSpPr>
                <a:spLocks noChangeShapeType="1"/>
              </p:cNvSpPr>
              <p:nvPr/>
            </p:nvSpPr>
            <p:spPr bwMode="auto">
              <a:xfrm>
                <a:off x="720" y="1632"/>
                <a:ext cx="912" cy="0"/>
              </a:xfrm>
              <a:prstGeom prst="line">
                <a:avLst/>
              </a:prstGeom>
              <a:noFill/>
              <a:ln w="9525">
                <a:solidFill>
                  <a:schemeClr val="bg2"/>
                </a:solidFill>
                <a:miter lim="800000"/>
                <a:headEnd/>
                <a:tailEnd/>
              </a:ln>
              <a:effectLst/>
            </p:spPr>
            <p:txBody>
              <a:bodyPr wrap="none"/>
              <a:lstStyle/>
              <a:p>
                <a:pPr>
                  <a:defRPr/>
                </a:pPr>
                <a:endParaRPr lang="de-DE" sz="2000">
                  <a:latin typeface="+mj-lt"/>
                </a:endParaRPr>
              </a:p>
            </p:txBody>
          </p:sp>
        </p:grpSp>
        <p:sp>
          <p:nvSpPr>
            <p:cNvPr id="140343" name="Text Box 55"/>
            <p:cNvSpPr txBox="1">
              <a:spLocks noChangeArrowheads="1"/>
            </p:cNvSpPr>
            <p:nvPr/>
          </p:nvSpPr>
          <p:spPr bwMode="auto">
            <a:xfrm>
              <a:off x="1632" y="1186"/>
              <a:ext cx="821" cy="252"/>
            </a:xfrm>
            <a:prstGeom prst="rect">
              <a:avLst/>
            </a:prstGeom>
            <a:noFill/>
            <a:ln w="9525">
              <a:noFill/>
              <a:miter lim="800000"/>
              <a:headEnd/>
              <a:tailEnd/>
            </a:ln>
            <a:effectLst/>
          </p:spPr>
          <p:txBody>
            <a:bodyPr wrap="none">
              <a:spAutoFit/>
            </a:bodyPr>
            <a:lstStyle/>
            <a:p>
              <a:pPr>
                <a:defRPr/>
              </a:pPr>
              <a:r>
                <a:rPr lang="de-DE" sz="2000">
                  <a:latin typeface="+mj-lt"/>
                  <a:cs typeface="Arial" charset="0"/>
                </a:rPr>
                <a:t>Training data</a:t>
              </a:r>
            </a:p>
          </p:txBody>
        </p:sp>
      </p:grpSp>
      <p:grpSp>
        <p:nvGrpSpPr>
          <p:cNvPr id="12" name="Group 56"/>
          <p:cNvGrpSpPr>
            <a:grpSpLocks/>
          </p:cNvGrpSpPr>
          <p:nvPr/>
        </p:nvGrpSpPr>
        <p:grpSpPr bwMode="auto">
          <a:xfrm>
            <a:off x="8033386" y="749301"/>
            <a:ext cx="1828800" cy="1622425"/>
            <a:chOff x="4464" y="946"/>
            <a:chExt cx="960" cy="1022"/>
          </a:xfrm>
        </p:grpSpPr>
        <p:grpSp>
          <p:nvGrpSpPr>
            <p:cNvPr id="13" name="Group 57"/>
            <p:cNvGrpSpPr>
              <a:grpSpLocks/>
            </p:cNvGrpSpPr>
            <p:nvPr/>
          </p:nvGrpSpPr>
          <p:grpSpPr bwMode="auto">
            <a:xfrm>
              <a:off x="4512" y="1440"/>
              <a:ext cx="912" cy="528"/>
              <a:chOff x="720" y="1488"/>
              <a:chExt cx="912" cy="528"/>
            </a:xfrm>
          </p:grpSpPr>
          <p:sp>
            <p:nvSpPr>
              <p:cNvPr id="140346" name="AutoShape 58"/>
              <p:cNvSpPr>
                <a:spLocks noChangeArrowheads="1"/>
              </p:cNvSpPr>
              <p:nvPr/>
            </p:nvSpPr>
            <p:spPr bwMode="auto">
              <a:xfrm>
                <a:off x="720" y="1488"/>
                <a:ext cx="912" cy="528"/>
              </a:xfrm>
              <a:prstGeom prst="flowChartProcess">
                <a:avLst/>
              </a:prstGeom>
              <a:solidFill>
                <a:schemeClr val="folHlink"/>
              </a:solidFill>
              <a:ln w="9525">
                <a:solidFill>
                  <a:schemeClr val="bg2"/>
                </a:solidFill>
                <a:miter lim="800000"/>
                <a:headEnd/>
                <a:tailEnd/>
              </a:ln>
              <a:effectLst/>
            </p:spPr>
            <p:txBody>
              <a:bodyPr wrap="none" anchor="ctr"/>
              <a:lstStyle/>
              <a:p>
                <a:pPr>
                  <a:defRPr/>
                </a:pPr>
                <a:endParaRPr lang="de-DE" sz="2000">
                  <a:latin typeface="+mj-lt"/>
                </a:endParaRPr>
              </a:p>
            </p:txBody>
          </p:sp>
          <p:sp>
            <p:nvSpPr>
              <p:cNvPr id="140347" name="Line 59"/>
              <p:cNvSpPr>
                <a:spLocks noChangeShapeType="1"/>
              </p:cNvSpPr>
              <p:nvPr/>
            </p:nvSpPr>
            <p:spPr bwMode="auto">
              <a:xfrm>
                <a:off x="912" y="1488"/>
                <a:ext cx="0" cy="528"/>
              </a:xfrm>
              <a:prstGeom prst="line">
                <a:avLst/>
              </a:prstGeom>
              <a:noFill/>
              <a:ln w="9525">
                <a:solidFill>
                  <a:schemeClr val="bg2"/>
                </a:solidFill>
                <a:miter lim="800000"/>
                <a:headEnd/>
                <a:tailEnd/>
              </a:ln>
              <a:effectLst/>
            </p:spPr>
            <p:txBody>
              <a:bodyPr wrap="none"/>
              <a:lstStyle/>
              <a:p>
                <a:pPr>
                  <a:defRPr/>
                </a:pPr>
                <a:endParaRPr lang="de-DE" sz="2000">
                  <a:latin typeface="+mj-lt"/>
                </a:endParaRPr>
              </a:p>
            </p:txBody>
          </p:sp>
          <p:sp>
            <p:nvSpPr>
              <p:cNvPr id="140348" name="Line 60"/>
              <p:cNvSpPr>
                <a:spLocks noChangeShapeType="1"/>
              </p:cNvSpPr>
              <p:nvPr/>
            </p:nvSpPr>
            <p:spPr bwMode="auto">
              <a:xfrm>
                <a:off x="1152" y="1488"/>
                <a:ext cx="0" cy="528"/>
              </a:xfrm>
              <a:prstGeom prst="line">
                <a:avLst/>
              </a:prstGeom>
              <a:noFill/>
              <a:ln w="9525">
                <a:solidFill>
                  <a:schemeClr val="bg2"/>
                </a:solidFill>
                <a:miter lim="800000"/>
                <a:headEnd/>
                <a:tailEnd/>
              </a:ln>
              <a:effectLst/>
            </p:spPr>
            <p:txBody>
              <a:bodyPr wrap="none"/>
              <a:lstStyle/>
              <a:p>
                <a:pPr>
                  <a:defRPr/>
                </a:pPr>
                <a:endParaRPr lang="de-DE" sz="2000">
                  <a:latin typeface="+mj-lt"/>
                </a:endParaRPr>
              </a:p>
            </p:txBody>
          </p:sp>
          <p:sp>
            <p:nvSpPr>
              <p:cNvPr id="140349" name="Line 61"/>
              <p:cNvSpPr>
                <a:spLocks noChangeShapeType="1"/>
              </p:cNvSpPr>
              <p:nvPr/>
            </p:nvSpPr>
            <p:spPr bwMode="auto">
              <a:xfrm>
                <a:off x="1344" y="1488"/>
                <a:ext cx="0" cy="528"/>
              </a:xfrm>
              <a:prstGeom prst="line">
                <a:avLst/>
              </a:prstGeom>
              <a:noFill/>
              <a:ln w="9525">
                <a:solidFill>
                  <a:schemeClr val="bg2"/>
                </a:solidFill>
                <a:miter lim="800000"/>
                <a:headEnd/>
                <a:tailEnd/>
              </a:ln>
              <a:effectLst/>
            </p:spPr>
            <p:txBody>
              <a:bodyPr wrap="none"/>
              <a:lstStyle/>
              <a:p>
                <a:pPr>
                  <a:defRPr/>
                </a:pPr>
                <a:endParaRPr lang="de-DE" sz="2000">
                  <a:latin typeface="+mj-lt"/>
                </a:endParaRPr>
              </a:p>
            </p:txBody>
          </p:sp>
          <p:sp>
            <p:nvSpPr>
              <p:cNvPr id="140350" name="Line 62"/>
              <p:cNvSpPr>
                <a:spLocks noChangeShapeType="1"/>
              </p:cNvSpPr>
              <p:nvPr/>
            </p:nvSpPr>
            <p:spPr bwMode="auto">
              <a:xfrm>
                <a:off x="1488" y="1488"/>
                <a:ext cx="0" cy="528"/>
              </a:xfrm>
              <a:prstGeom prst="line">
                <a:avLst/>
              </a:prstGeom>
              <a:noFill/>
              <a:ln w="9525">
                <a:solidFill>
                  <a:schemeClr val="bg2"/>
                </a:solidFill>
                <a:miter lim="800000"/>
                <a:headEnd/>
                <a:tailEnd/>
              </a:ln>
              <a:effectLst/>
            </p:spPr>
            <p:txBody>
              <a:bodyPr wrap="none"/>
              <a:lstStyle/>
              <a:p>
                <a:pPr>
                  <a:defRPr/>
                </a:pPr>
                <a:endParaRPr lang="de-DE" sz="2000">
                  <a:latin typeface="+mj-lt"/>
                </a:endParaRPr>
              </a:p>
            </p:txBody>
          </p:sp>
          <p:sp>
            <p:nvSpPr>
              <p:cNvPr id="140351" name="Line 63"/>
              <p:cNvSpPr>
                <a:spLocks noChangeShapeType="1"/>
              </p:cNvSpPr>
              <p:nvPr/>
            </p:nvSpPr>
            <p:spPr bwMode="auto">
              <a:xfrm>
                <a:off x="720" y="1632"/>
                <a:ext cx="912" cy="0"/>
              </a:xfrm>
              <a:prstGeom prst="line">
                <a:avLst/>
              </a:prstGeom>
              <a:noFill/>
              <a:ln w="9525">
                <a:solidFill>
                  <a:schemeClr val="bg2"/>
                </a:solidFill>
                <a:miter lim="800000"/>
                <a:headEnd/>
                <a:tailEnd/>
              </a:ln>
              <a:effectLst/>
            </p:spPr>
            <p:txBody>
              <a:bodyPr wrap="none"/>
              <a:lstStyle/>
              <a:p>
                <a:pPr>
                  <a:defRPr/>
                </a:pPr>
                <a:endParaRPr lang="de-DE" sz="2000">
                  <a:latin typeface="+mj-lt"/>
                </a:endParaRPr>
              </a:p>
            </p:txBody>
          </p:sp>
        </p:grpSp>
        <p:sp>
          <p:nvSpPr>
            <p:cNvPr id="140352" name="Text Box 64"/>
            <p:cNvSpPr txBox="1">
              <a:spLocks noChangeArrowheads="1"/>
            </p:cNvSpPr>
            <p:nvPr/>
          </p:nvSpPr>
          <p:spPr bwMode="auto">
            <a:xfrm>
              <a:off x="4464" y="946"/>
              <a:ext cx="714" cy="446"/>
            </a:xfrm>
            <a:prstGeom prst="rect">
              <a:avLst/>
            </a:prstGeom>
            <a:noFill/>
            <a:ln w="9525">
              <a:noFill/>
              <a:miter lim="800000"/>
              <a:headEnd/>
              <a:tailEnd/>
            </a:ln>
            <a:effectLst/>
          </p:spPr>
          <p:txBody>
            <a:bodyPr wrap="none">
              <a:spAutoFit/>
            </a:bodyPr>
            <a:lstStyle/>
            <a:p>
              <a:pPr>
                <a:defRPr/>
              </a:pPr>
              <a:r>
                <a:rPr lang="de-DE" sz="2000" dirty="0">
                  <a:latin typeface="+mj-lt"/>
                  <a:cs typeface="Arial" charset="0"/>
                </a:rPr>
                <a:t>Data </a:t>
              </a:r>
              <a:r>
                <a:rPr lang="de-DE" sz="2000" dirty="0" smtClean="0">
                  <a:latin typeface="+mj-lt"/>
                  <a:cs typeface="Arial" charset="0"/>
                </a:rPr>
                <a:t>for </a:t>
              </a:r>
            </a:p>
            <a:p>
              <a:pPr>
                <a:defRPr/>
              </a:pPr>
              <a:r>
                <a:rPr lang="de-DE" sz="2000" dirty="0" smtClean="0">
                  <a:latin typeface="+mj-lt"/>
                  <a:cs typeface="Arial" charset="0"/>
                </a:rPr>
                <a:t>predictions</a:t>
              </a:r>
              <a:endParaRPr lang="de-DE" sz="2000" dirty="0">
                <a:latin typeface="+mj-lt"/>
                <a:cs typeface="Arial" charset="0"/>
              </a:endParaRPr>
            </a:p>
          </p:txBody>
        </p:sp>
      </p:grpSp>
      <p:grpSp>
        <p:nvGrpSpPr>
          <p:cNvPr id="14" name="Group 65"/>
          <p:cNvGrpSpPr>
            <a:grpSpLocks/>
          </p:cNvGrpSpPr>
          <p:nvPr/>
        </p:nvGrpSpPr>
        <p:grpSpPr bwMode="auto">
          <a:xfrm>
            <a:off x="5747386" y="1130301"/>
            <a:ext cx="2194560" cy="1241425"/>
            <a:chOff x="3168" y="1186"/>
            <a:chExt cx="1152" cy="782"/>
          </a:xfrm>
        </p:grpSpPr>
        <p:sp>
          <p:nvSpPr>
            <p:cNvPr id="140354" name="Text Box 66"/>
            <p:cNvSpPr txBox="1">
              <a:spLocks noChangeArrowheads="1"/>
            </p:cNvSpPr>
            <p:nvPr/>
          </p:nvSpPr>
          <p:spPr bwMode="auto">
            <a:xfrm>
              <a:off x="3168" y="1186"/>
              <a:ext cx="898" cy="252"/>
            </a:xfrm>
            <a:prstGeom prst="rect">
              <a:avLst/>
            </a:prstGeom>
            <a:noFill/>
            <a:ln w="9525">
              <a:noFill/>
              <a:miter lim="800000"/>
              <a:headEnd/>
              <a:tailEnd/>
            </a:ln>
            <a:effectLst/>
          </p:spPr>
          <p:txBody>
            <a:bodyPr wrap="none">
              <a:spAutoFit/>
            </a:bodyPr>
            <a:lstStyle/>
            <a:p>
              <a:pPr>
                <a:defRPr/>
              </a:pPr>
              <a:r>
                <a:rPr lang="de-DE" sz="2000">
                  <a:latin typeface="+mj-lt"/>
                  <a:cs typeface="Arial" charset="0"/>
                </a:rPr>
                <a:t>Mining Model</a:t>
              </a:r>
            </a:p>
          </p:txBody>
        </p:sp>
        <p:grpSp>
          <p:nvGrpSpPr>
            <p:cNvPr id="15" name="Group 67"/>
            <p:cNvGrpSpPr>
              <a:grpSpLocks/>
            </p:cNvGrpSpPr>
            <p:nvPr/>
          </p:nvGrpSpPr>
          <p:grpSpPr bwMode="auto">
            <a:xfrm>
              <a:off x="3264" y="1440"/>
              <a:ext cx="1056" cy="528"/>
              <a:chOff x="3216" y="1392"/>
              <a:chExt cx="1056" cy="528"/>
            </a:xfrm>
          </p:grpSpPr>
          <p:sp>
            <p:nvSpPr>
              <p:cNvPr id="140356" name="Rectangle 68"/>
              <p:cNvSpPr>
                <a:spLocks noChangeArrowheads="1"/>
              </p:cNvSpPr>
              <p:nvPr/>
            </p:nvSpPr>
            <p:spPr bwMode="auto">
              <a:xfrm>
                <a:off x="3216" y="1392"/>
                <a:ext cx="1056" cy="528"/>
              </a:xfrm>
              <a:prstGeom prst="rect">
                <a:avLst/>
              </a:prstGeom>
              <a:solidFill>
                <a:schemeClr val="accent2"/>
              </a:solidFill>
              <a:ln w="9525">
                <a:noFill/>
                <a:miter lim="800000"/>
                <a:headEnd/>
                <a:tailEnd/>
              </a:ln>
              <a:effectLst>
                <a:outerShdw dist="35921" dir="2700000" algn="ctr" rotWithShape="0">
                  <a:schemeClr val="bg2"/>
                </a:outerShdw>
              </a:effectLst>
            </p:spPr>
            <p:txBody>
              <a:bodyPr wrap="none" anchor="ctr"/>
              <a:lstStyle/>
              <a:p>
                <a:pPr>
                  <a:defRPr/>
                </a:pPr>
                <a:endParaRPr lang="de-DE" sz="2000">
                  <a:latin typeface="+mj-lt"/>
                </a:endParaRPr>
              </a:p>
            </p:txBody>
          </p:sp>
          <p:grpSp>
            <p:nvGrpSpPr>
              <p:cNvPr id="16" name="Group 69"/>
              <p:cNvGrpSpPr>
                <a:grpSpLocks/>
              </p:cNvGrpSpPr>
              <p:nvPr/>
            </p:nvGrpSpPr>
            <p:grpSpPr bwMode="auto">
              <a:xfrm>
                <a:off x="3264" y="1441"/>
                <a:ext cx="971" cy="433"/>
                <a:chOff x="720" y="3551"/>
                <a:chExt cx="971" cy="625"/>
              </a:xfrm>
            </p:grpSpPr>
            <p:sp>
              <p:nvSpPr>
                <p:cNvPr id="140358" name="Rectangle 70"/>
                <p:cNvSpPr>
                  <a:spLocks noChangeArrowheads="1"/>
                </p:cNvSpPr>
                <p:nvPr/>
              </p:nvSpPr>
              <p:spPr bwMode="auto">
                <a:xfrm>
                  <a:off x="960" y="3552"/>
                  <a:ext cx="288" cy="144"/>
                </a:xfrm>
                <a:prstGeom prst="rect">
                  <a:avLst/>
                </a:prstGeom>
                <a:solidFill>
                  <a:schemeClr val="accent1"/>
                </a:solidFill>
                <a:ln w="9525">
                  <a:solidFill>
                    <a:schemeClr val="tx1"/>
                  </a:solidFill>
                  <a:miter lim="800000"/>
                  <a:headEnd/>
                  <a:tailEnd/>
                </a:ln>
                <a:effectLst/>
              </p:spPr>
              <p:txBody>
                <a:bodyPr wrap="none" anchor="ctr"/>
                <a:lstStyle/>
                <a:p>
                  <a:pPr>
                    <a:defRPr/>
                  </a:pPr>
                  <a:endParaRPr lang="de-DE" sz="2000">
                    <a:latin typeface="+mj-lt"/>
                  </a:endParaRPr>
                </a:p>
              </p:txBody>
            </p:sp>
            <p:sp>
              <p:nvSpPr>
                <p:cNvPr id="140359" name="Rectangle 71"/>
                <p:cNvSpPr>
                  <a:spLocks noChangeArrowheads="1"/>
                </p:cNvSpPr>
                <p:nvPr/>
              </p:nvSpPr>
              <p:spPr bwMode="auto">
                <a:xfrm>
                  <a:off x="720" y="3792"/>
                  <a:ext cx="288" cy="144"/>
                </a:xfrm>
                <a:prstGeom prst="rect">
                  <a:avLst/>
                </a:prstGeom>
                <a:solidFill>
                  <a:schemeClr val="accent1"/>
                </a:solidFill>
                <a:ln w="9525">
                  <a:solidFill>
                    <a:schemeClr val="tx1"/>
                  </a:solidFill>
                  <a:miter lim="800000"/>
                  <a:headEnd/>
                  <a:tailEnd/>
                </a:ln>
                <a:effectLst/>
              </p:spPr>
              <p:txBody>
                <a:bodyPr wrap="none" anchor="ctr"/>
                <a:lstStyle/>
                <a:p>
                  <a:pPr>
                    <a:defRPr/>
                  </a:pPr>
                  <a:endParaRPr lang="de-DE" sz="2000">
                    <a:latin typeface="+mj-lt"/>
                  </a:endParaRPr>
                </a:p>
              </p:txBody>
            </p:sp>
            <p:sp>
              <p:nvSpPr>
                <p:cNvPr id="140360" name="Rectangle 72"/>
                <p:cNvSpPr>
                  <a:spLocks noChangeArrowheads="1"/>
                </p:cNvSpPr>
                <p:nvPr/>
              </p:nvSpPr>
              <p:spPr bwMode="auto">
                <a:xfrm>
                  <a:off x="1200" y="3792"/>
                  <a:ext cx="288" cy="144"/>
                </a:xfrm>
                <a:prstGeom prst="rect">
                  <a:avLst/>
                </a:prstGeom>
                <a:solidFill>
                  <a:schemeClr val="accent1"/>
                </a:solidFill>
                <a:ln w="9525">
                  <a:solidFill>
                    <a:schemeClr val="tx1"/>
                  </a:solidFill>
                  <a:miter lim="800000"/>
                  <a:headEnd/>
                  <a:tailEnd/>
                </a:ln>
                <a:effectLst/>
              </p:spPr>
              <p:txBody>
                <a:bodyPr wrap="none" anchor="ctr"/>
                <a:lstStyle/>
                <a:p>
                  <a:pPr>
                    <a:defRPr/>
                  </a:pPr>
                  <a:endParaRPr lang="de-DE" sz="2000">
                    <a:latin typeface="+mj-lt"/>
                  </a:endParaRPr>
                </a:p>
              </p:txBody>
            </p:sp>
            <p:sp>
              <p:nvSpPr>
                <p:cNvPr id="140361" name="Rectangle 73"/>
                <p:cNvSpPr>
                  <a:spLocks noChangeArrowheads="1"/>
                </p:cNvSpPr>
                <p:nvPr/>
              </p:nvSpPr>
              <p:spPr bwMode="auto">
                <a:xfrm>
                  <a:off x="1056" y="4032"/>
                  <a:ext cx="288" cy="144"/>
                </a:xfrm>
                <a:prstGeom prst="rect">
                  <a:avLst/>
                </a:prstGeom>
                <a:solidFill>
                  <a:schemeClr val="accent1"/>
                </a:solidFill>
                <a:ln w="9525">
                  <a:solidFill>
                    <a:schemeClr val="tx1"/>
                  </a:solidFill>
                  <a:miter lim="800000"/>
                  <a:headEnd/>
                  <a:tailEnd/>
                </a:ln>
                <a:effectLst/>
              </p:spPr>
              <p:txBody>
                <a:bodyPr wrap="none" anchor="ctr"/>
                <a:lstStyle/>
                <a:p>
                  <a:pPr>
                    <a:defRPr/>
                  </a:pPr>
                  <a:endParaRPr lang="de-DE" sz="2000">
                    <a:latin typeface="+mj-lt"/>
                  </a:endParaRPr>
                </a:p>
              </p:txBody>
            </p:sp>
            <p:sp>
              <p:nvSpPr>
                <p:cNvPr id="140362" name="Rectangle 74"/>
                <p:cNvSpPr>
                  <a:spLocks noChangeArrowheads="1"/>
                </p:cNvSpPr>
                <p:nvPr/>
              </p:nvSpPr>
              <p:spPr bwMode="auto">
                <a:xfrm>
                  <a:off x="1392" y="4032"/>
                  <a:ext cx="288" cy="144"/>
                </a:xfrm>
                <a:prstGeom prst="rect">
                  <a:avLst/>
                </a:prstGeom>
                <a:solidFill>
                  <a:schemeClr val="accent1"/>
                </a:solidFill>
                <a:ln w="9525">
                  <a:solidFill>
                    <a:schemeClr val="tx1"/>
                  </a:solidFill>
                  <a:miter lim="800000"/>
                  <a:headEnd/>
                  <a:tailEnd/>
                </a:ln>
                <a:effectLst/>
              </p:spPr>
              <p:txBody>
                <a:bodyPr wrap="none" anchor="ctr"/>
                <a:lstStyle/>
                <a:p>
                  <a:pPr>
                    <a:defRPr/>
                  </a:pPr>
                  <a:endParaRPr lang="de-DE" sz="2000">
                    <a:latin typeface="+mj-lt"/>
                  </a:endParaRPr>
                </a:p>
              </p:txBody>
            </p:sp>
            <p:sp>
              <p:nvSpPr>
                <p:cNvPr id="140363" name="Line 75"/>
                <p:cNvSpPr>
                  <a:spLocks noChangeShapeType="1"/>
                </p:cNvSpPr>
                <p:nvPr/>
              </p:nvSpPr>
              <p:spPr bwMode="auto">
                <a:xfrm flipH="1">
                  <a:off x="864" y="3696"/>
                  <a:ext cx="192" cy="94"/>
                </a:xfrm>
                <a:prstGeom prst="line">
                  <a:avLst/>
                </a:prstGeom>
                <a:noFill/>
                <a:ln w="9525">
                  <a:solidFill>
                    <a:schemeClr val="tx1"/>
                  </a:solidFill>
                  <a:miter lim="800000"/>
                  <a:headEnd/>
                  <a:tailEnd/>
                </a:ln>
                <a:effectLst/>
              </p:spPr>
              <p:txBody>
                <a:bodyPr wrap="none"/>
                <a:lstStyle/>
                <a:p>
                  <a:pPr>
                    <a:defRPr/>
                  </a:pPr>
                  <a:endParaRPr lang="de-DE" sz="2000">
                    <a:latin typeface="+mj-lt"/>
                  </a:endParaRPr>
                </a:p>
              </p:txBody>
            </p:sp>
            <p:sp>
              <p:nvSpPr>
                <p:cNvPr id="140364" name="Line 76"/>
                <p:cNvSpPr>
                  <a:spLocks noChangeShapeType="1"/>
                </p:cNvSpPr>
                <p:nvPr/>
              </p:nvSpPr>
              <p:spPr bwMode="auto">
                <a:xfrm>
                  <a:off x="1200" y="3696"/>
                  <a:ext cx="144" cy="94"/>
                </a:xfrm>
                <a:prstGeom prst="line">
                  <a:avLst/>
                </a:prstGeom>
                <a:noFill/>
                <a:ln w="9525">
                  <a:solidFill>
                    <a:schemeClr val="tx1"/>
                  </a:solidFill>
                  <a:miter lim="800000"/>
                  <a:headEnd/>
                  <a:tailEnd/>
                </a:ln>
                <a:effectLst/>
              </p:spPr>
              <p:txBody>
                <a:bodyPr wrap="none"/>
                <a:lstStyle/>
                <a:p>
                  <a:pPr>
                    <a:defRPr/>
                  </a:pPr>
                  <a:endParaRPr lang="de-DE" sz="2000">
                    <a:latin typeface="+mj-lt"/>
                  </a:endParaRPr>
                </a:p>
              </p:txBody>
            </p:sp>
            <p:sp>
              <p:nvSpPr>
                <p:cNvPr id="140365" name="Line 77"/>
                <p:cNvSpPr>
                  <a:spLocks noChangeShapeType="1"/>
                </p:cNvSpPr>
                <p:nvPr/>
              </p:nvSpPr>
              <p:spPr bwMode="auto">
                <a:xfrm flipH="1">
                  <a:off x="1200" y="3936"/>
                  <a:ext cx="96" cy="95"/>
                </a:xfrm>
                <a:prstGeom prst="line">
                  <a:avLst/>
                </a:prstGeom>
                <a:noFill/>
                <a:ln w="9525">
                  <a:solidFill>
                    <a:schemeClr val="tx1"/>
                  </a:solidFill>
                  <a:miter lim="800000"/>
                  <a:headEnd/>
                  <a:tailEnd/>
                </a:ln>
                <a:effectLst/>
              </p:spPr>
              <p:txBody>
                <a:bodyPr wrap="none"/>
                <a:lstStyle/>
                <a:p>
                  <a:pPr>
                    <a:defRPr/>
                  </a:pPr>
                  <a:endParaRPr lang="de-DE" sz="2000">
                    <a:latin typeface="+mj-lt"/>
                  </a:endParaRPr>
                </a:p>
              </p:txBody>
            </p:sp>
            <p:sp>
              <p:nvSpPr>
                <p:cNvPr id="140366" name="Line 78"/>
                <p:cNvSpPr>
                  <a:spLocks noChangeShapeType="1"/>
                </p:cNvSpPr>
                <p:nvPr/>
              </p:nvSpPr>
              <p:spPr bwMode="auto">
                <a:xfrm>
                  <a:off x="1440" y="3936"/>
                  <a:ext cx="96" cy="95"/>
                </a:xfrm>
                <a:prstGeom prst="line">
                  <a:avLst/>
                </a:prstGeom>
                <a:noFill/>
                <a:ln w="9525">
                  <a:solidFill>
                    <a:schemeClr val="tx1"/>
                  </a:solidFill>
                  <a:miter lim="800000"/>
                  <a:headEnd/>
                  <a:tailEnd/>
                </a:ln>
                <a:effectLst/>
              </p:spPr>
              <p:txBody>
                <a:bodyPr wrap="none"/>
                <a:lstStyle/>
                <a:p>
                  <a:pPr>
                    <a:defRPr/>
                  </a:pPr>
                  <a:endParaRPr lang="de-DE" sz="2000">
                    <a:latin typeface="+mj-lt"/>
                  </a:endParaRPr>
                </a:p>
              </p:txBody>
            </p:sp>
            <p:sp>
              <p:nvSpPr>
                <p:cNvPr id="78" name="Rectangle 70"/>
                <p:cNvSpPr>
                  <a:spLocks noChangeArrowheads="1"/>
                </p:cNvSpPr>
                <p:nvPr/>
              </p:nvSpPr>
              <p:spPr bwMode="auto">
                <a:xfrm>
                  <a:off x="971" y="3551"/>
                  <a:ext cx="288" cy="144"/>
                </a:xfrm>
                <a:prstGeom prst="rect">
                  <a:avLst/>
                </a:prstGeom>
                <a:solidFill>
                  <a:schemeClr val="accent2"/>
                </a:solidFill>
                <a:ln w="9525">
                  <a:solidFill>
                    <a:schemeClr val="tx1"/>
                  </a:solidFill>
                  <a:miter lim="800000"/>
                  <a:headEnd/>
                  <a:tailEnd/>
                </a:ln>
                <a:effectLst/>
              </p:spPr>
              <p:txBody>
                <a:bodyPr wrap="none" anchor="ctr"/>
                <a:lstStyle/>
                <a:p>
                  <a:pPr>
                    <a:defRPr/>
                  </a:pPr>
                  <a:endParaRPr lang="de-DE" sz="2000">
                    <a:latin typeface="+mj-lt"/>
                  </a:endParaRPr>
                </a:p>
              </p:txBody>
            </p:sp>
            <p:sp>
              <p:nvSpPr>
                <p:cNvPr id="79" name="Rectangle 71"/>
                <p:cNvSpPr>
                  <a:spLocks noChangeArrowheads="1"/>
                </p:cNvSpPr>
                <p:nvPr/>
              </p:nvSpPr>
              <p:spPr bwMode="auto">
                <a:xfrm>
                  <a:off x="731" y="3791"/>
                  <a:ext cx="288" cy="144"/>
                </a:xfrm>
                <a:prstGeom prst="rect">
                  <a:avLst/>
                </a:prstGeom>
                <a:solidFill>
                  <a:schemeClr val="accent2"/>
                </a:solidFill>
                <a:ln w="9525">
                  <a:solidFill>
                    <a:schemeClr val="tx1"/>
                  </a:solidFill>
                  <a:miter lim="800000"/>
                  <a:headEnd/>
                  <a:tailEnd/>
                </a:ln>
                <a:effectLst/>
              </p:spPr>
              <p:txBody>
                <a:bodyPr wrap="none" anchor="ctr"/>
                <a:lstStyle/>
                <a:p>
                  <a:pPr>
                    <a:defRPr/>
                  </a:pPr>
                  <a:endParaRPr lang="de-DE" sz="2000">
                    <a:latin typeface="+mj-lt"/>
                  </a:endParaRPr>
                </a:p>
              </p:txBody>
            </p:sp>
            <p:sp>
              <p:nvSpPr>
                <p:cNvPr id="80" name="Rectangle 72"/>
                <p:cNvSpPr>
                  <a:spLocks noChangeArrowheads="1"/>
                </p:cNvSpPr>
                <p:nvPr/>
              </p:nvSpPr>
              <p:spPr bwMode="auto">
                <a:xfrm>
                  <a:off x="1211" y="3791"/>
                  <a:ext cx="288" cy="144"/>
                </a:xfrm>
                <a:prstGeom prst="rect">
                  <a:avLst/>
                </a:prstGeom>
                <a:solidFill>
                  <a:schemeClr val="accent2"/>
                </a:solidFill>
                <a:ln w="9525">
                  <a:solidFill>
                    <a:schemeClr val="tx1"/>
                  </a:solidFill>
                  <a:miter lim="800000"/>
                  <a:headEnd/>
                  <a:tailEnd/>
                </a:ln>
                <a:effectLst/>
              </p:spPr>
              <p:txBody>
                <a:bodyPr wrap="none" anchor="ctr"/>
                <a:lstStyle/>
                <a:p>
                  <a:pPr>
                    <a:defRPr/>
                  </a:pPr>
                  <a:endParaRPr lang="de-DE" sz="2000">
                    <a:latin typeface="+mj-lt"/>
                  </a:endParaRPr>
                </a:p>
              </p:txBody>
            </p:sp>
            <p:sp>
              <p:nvSpPr>
                <p:cNvPr id="81" name="Rectangle 73"/>
                <p:cNvSpPr>
                  <a:spLocks noChangeArrowheads="1"/>
                </p:cNvSpPr>
                <p:nvPr/>
              </p:nvSpPr>
              <p:spPr bwMode="auto">
                <a:xfrm>
                  <a:off x="1067" y="4031"/>
                  <a:ext cx="288" cy="144"/>
                </a:xfrm>
                <a:prstGeom prst="rect">
                  <a:avLst/>
                </a:prstGeom>
                <a:solidFill>
                  <a:schemeClr val="accent2"/>
                </a:solidFill>
                <a:ln w="9525">
                  <a:solidFill>
                    <a:schemeClr val="tx1"/>
                  </a:solidFill>
                  <a:miter lim="800000"/>
                  <a:headEnd/>
                  <a:tailEnd/>
                </a:ln>
                <a:effectLst/>
              </p:spPr>
              <p:txBody>
                <a:bodyPr wrap="none" anchor="ctr"/>
                <a:lstStyle/>
                <a:p>
                  <a:pPr>
                    <a:defRPr/>
                  </a:pPr>
                  <a:endParaRPr lang="de-DE" sz="2000">
                    <a:latin typeface="+mj-lt"/>
                  </a:endParaRPr>
                </a:p>
              </p:txBody>
            </p:sp>
            <p:sp>
              <p:nvSpPr>
                <p:cNvPr id="82" name="Rectangle 74"/>
                <p:cNvSpPr>
                  <a:spLocks noChangeArrowheads="1"/>
                </p:cNvSpPr>
                <p:nvPr/>
              </p:nvSpPr>
              <p:spPr bwMode="auto">
                <a:xfrm>
                  <a:off x="1403" y="4031"/>
                  <a:ext cx="288" cy="144"/>
                </a:xfrm>
                <a:prstGeom prst="rect">
                  <a:avLst/>
                </a:prstGeom>
                <a:solidFill>
                  <a:schemeClr val="accent2"/>
                </a:solidFill>
                <a:ln w="9525">
                  <a:solidFill>
                    <a:schemeClr val="tx1"/>
                  </a:solidFill>
                  <a:miter lim="800000"/>
                  <a:headEnd/>
                  <a:tailEnd/>
                </a:ln>
                <a:effectLst/>
              </p:spPr>
              <p:txBody>
                <a:bodyPr wrap="none" anchor="ctr"/>
                <a:lstStyle/>
                <a:p>
                  <a:pPr>
                    <a:defRPr/>
                  </a:pPr>
                  <a:endParaRPr lang="de-DE" sz="2000">
                    <a:latin typeface="+mj-lt"/>
                  </a:endParaRPr>
                </a:p>
              </p:txBody>
            </p:sp>
          </p:grpSp>
        </p:grpSp>
      </p:grpSp>
      <p:sp>
        <p:nvSpPr>
          <p:cNvPr id="140369" name="Text Box 81"/>
          <p:cNvSpPr txBox="1">
            <a:spLocks noChangeArrowheads="1"/>
          </p:cNvSpPr>
          <p:nvPr/>
        </p:nvSpPr>
        <p:spPr bwMode="auto">
          <a:xfrm>
            <a:off x="8763000" y="5016501"/>
            <a:ext cx="1360950" cy="707886"/>
          </a:xfrm>
          <a:prstGeom prst="rect">
            <a:avLst/>
          </a:prstGeom>
          <a:noFill/>
          <a:ln w="12700">
            <a:noFill/>
            <a:miter lim="800000"/>
            <a:headEnd/>
            <a:tailEnd/>
          </a:ln>
          <a:effectLst/>
        </p:spPr>
        <p:txBody>
          <a:bodyPr wrap="none">
            <a:spAutoFit/>
          </a:bodyPr>
          <a:lstStyle/>
          <a:p>
            <a:pPr>
              <a:defRPr/>
            </a:pPr>
            <a:r>
              <a:rPr lang="de-DE" sz="2000">
                <a:latin typeface="+mj-lt"/>
              </a:rPr>
              <a:t>With </a:t>
            </a:r>
            <a:br>
              <a:rPr lang="de-DE" sz="2000">
                <a:latin typeface="+mj-lt"/>
              </a:rPr>
            </a:br>
            <a:r>
              <a:rPr lang="de-DE" sz="2000">
                <a:latin typeface="+mj-lt"/>
              </a:rPr>
              <a:t>predictions</a:t>
            </a:r>
          </a:p>
        </p:txBody>
      </p:sp>
    </p:spTree>
    <p:extLst>
      <p:ext uri="{BB962C8B-B14F-4D97-AF65-F5344CB8AC3E}">
        <p14:creationId xmlns:p14="http://schemas.microsoft.com/office/powerpoint/2010/main" val="4532606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03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032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033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0328"/>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4032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033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403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36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Microsoft back-end data mining tool</a:t>
            </a:r>
            <a:endParaRPr lang="en-GB" dirty="0"/>
          </a:p>
        </p:txBody>
      </p:sp>
      <p:sp>
        <p:nvSpPr>
          <p:cNvPr id="4" name="Content Placeholder 3"/>
          <p:cNvSpPr>
            <a:spLocks noGrp="1"/>
          </p:cNvSpPr>
          <p:nvPr>
            <p:ph type="body" sz="quarter" idx="11"/>
          </p:nvPr>
        </p:nvSpPr>
        <p:spPr>
          <a:xfrm>
            <a:off x="242316" y="1189176"/>
            <a:ext cx="10490256" cy="1868397"/>
          </a:xfrm>
        </p:spPr>
        <p:txBody>
          <a:bodyPr/>
          <a:lstStyle/>
          <a:p>
            <a:r>
              <a:rPr lang="en-GB" dirty="0" smtClean="0"/>
              <a:t>SQL Server Analysis Services</a:t>
            </a:r>
          </a:p>
          <a:p>
            <a:pPr lvl="1"/>
            <a:r>
              <a:rPr lang="en-GB" dirty="0" smtClean="0">
                <a:latin typeface="+mj-lt"/>
              </a:rPr>
              <a:t>2008, 2008 R2, 2012, 2014</a:t>
            </a:r>
          </a:p>
          <a:p>
            <a:pPr lvl="1"/>
            <a:r>
              <a:rPr lang="en-GB" dirty="0" smtClean="0">
                <a:latin typeface="+mj-lt"/>
              </a:rPr>
              <a:t>For 2012+:</a:t>
            </a:r>
          </a:p>
          <a:p>
            <a:pPr lvl="2"/>
            <a:r>
              <a:rPr lang="en-GB" dirty="0" smtClean="0">
                <a:latin typeface="+mj-lt"/>
              </a:rPr>
              <a:t>Deploy </a:t>
            </a:r>
            <a:r>
              <a:rPr lang="en-GB" i="1" dirty="0" smtClean="0">
                <a:latin typeface="+mj-lt"/>
              </a:rPr>
              <a:t>multidimensional</a:t>
            </a:r>
            <a:r>
              <a:rPr lang="en-GB" dirty="0" smtClean="0">
                <a:latin typeface="+mj-lt"/>
              </a:rPr>
              <a:t> mode</a:t>
            </a:r>
          </a:p>
          <a:p>
            <a:pPr lvl="2"/>
            <a:r>
              <a:rPr lang="en-GB" dirty="0">
                <a:latin typeface="+mj-lt"/>
              </a:rPr>
              <a:t>B</a:t>
            </a:r>
            <a:r>
              <a:rPr lang="en-GB" dirty="0" smtClean="0">
                <a:latin typeface="+mj-lt"/>
              </a:rPr>
              <a:t>ut no cubes are used</a:t>
            </a:r>
            <a:endParaRPr lang="en-GB" dirty="0">
              <a:latin typeface="+mj-lt"/>
            </a:endParaRPr>
          </a:p>
        </p:txBody>
      </p:sp>
    </p:spTree>
    <p:extLst>
      <p:ext uri="{BB962C8B-B14F-4D97-AF65-F5344CB8AC3E}">
        <p14:creationId xmlns:p14="http://schemas.microsoft.com/office/powerpoint/2010/main" val="2097630732"/>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Microsoft front-end data mining tools</a:t>
            </a:r>
            <a:endParaRPr lang="en-GB" dirty="0"/>
          </a:p>
        </p:txBody>
      </p:sp>
      <p:sp>
        <p:nvSpPr>
          <p:cNvPr id="4" name="Content Placeholder 3"/>
          <p:cNvSpPr>
            <a:spLocks noGrp="1"/>
          </p:cNvSpPr>
          <p:nvPr>
            <p:ph type="body" sz="quarter" idx="11"/>
          </p:nvPr>
        </p:nvSpPr>
        <p:spPr>
          <a:xfrm>
            <a:off x="242316" y="1189176"/>
            <a:ext cx="10490256" cy="5452968"/>
          </a:xfrm>
        </p:spPr>
        <p:txBody>
          <a:bodyPr/>
          <a:lstStyle/>
          <a:p>
            <a:r>
              <a:rPr lang="en-GB" dirty="0" smtClean="0"/>
              <a:t>Microsoft Office + </a:t>
            </a:r>
            <a:r>
              <a:rPr lang="en-GB" i="1" dirty="0" smtClean="0"/>
              <a:t>free</a:t>
            </a:r>
            <a:r>
              <a:rPr lang="en-GB" dirty="0" smtClean="0"/>
              <a:t> Data Mining Add-ins</a:t>
            </a:r>
          </a:p>
          <a:p>
            <a:pPr lvl="1"/>
            <a:r>
              <a:rPr lang="en-GB" dirty="0" smtClean="0">
                <a:latin typeface="+mj-lt"/>
              </a:rPr>
              <a:t>Excel: full power, but no concept of a project</a:t>
            </a:r>
          </a:p>
          <a:p>
            <a:pPr lvl="1"/>
            <a:r>
              <a:rPr lang="en-GB" dirty="0" smtClean="0">
                <a:latin typeface="+mj-lt"/>
              </a:rPr>
              <a:t>Excel </a:t>
            </a:r>
            <a:r>
              <a:rPr lang="en-GB" i="1" dirty="0" smtClean="0">
                <a:latin typeface="+mj-lt"/>
              </a:rPr>
              <a:t>Power Query: </a:t>
            </a:r>
            <a:r>
              <a:rPr lang="en-GB" dirty="0" smtClean="0">
                <a:latin typeface="+mj-lt"/>
              </a:rPr>
              <a:t>great for mashing up, transforming</a:t>
            </a:r>
          </a:p>
          <a:p>
            <a:pPr lvl="1"/>
            <a:r>
              <a:rPr lang="en-GB" dirty="0" smtClean="0">
                <a:latin typeface="+mj-lt"/>
              </a:rPr>
              <a:t>Excel </a:t>
            </a:r>
            <a:r>
              <a:rPr lang="en-GB" i="1" dirty="0" smtClean="0">
                <a:latin typeface="+mj-lt"/>
              </a:rPr>
              <a:t>Power Pivot: </a:t>
            </a:r>
            <a:r>
              <a:rPr lang="en-GB" dirty="0" smtClean="0">
                <a:latin typeface="+mj-lt"/>
              </a:rPr>
              <a:t>good for deriving data</a:t>
            </a:r>
          </a:p>
          <a:p>
            <a:pPr lvl="1"/>
            <a:r>
              <a:rPr lang="en-GB" dirty="0" smtClean="0">
                <a:latin typeface="+mj-lt"/>
              </a:rPr>
              <a:t>Visio: for Visio users</a:t>
            </a:r>
          </a:p>
          <a:p>
            <a:r>
              <a:rPr lang="en-GB" dirty="0" smtClean="0"/>
              <a:t>SSDT (SQL Server Data Tools)</a:t>
            </a:r>
          </a:p>
          <a:p>
            <a:pPr lvl="1"/>
            <a:r>
              <a:rPr lang="en-GB" dirty="0" smtClean="0">
                <a:latin typeface="+mj-lt"/>
              </a:rPr>
              <a:t>Full power and project concept</a:t>
            </a:r>
          </a:p>
          <a:p>
            <a:pPr lvl="1"/>
            <a:r>
              <a:rPr lang="en-GB" dirty="0" smtClean="0">
                <a:latin typeface="+mj-lt"/>
              </a:rPr>
              <a:t>Remembers parameters </a:t>
            </a:r>
            <a:r>
              <a:rPr lang="en-GB" dirty="0" err="1" smtClean="0">
                <a:latin typeface="+mj-lt"/>
              </a:rPr>
              <a:t>etc</a:t>
            </a:r>
            <a:endParaRPr lang="en-GB" dirty="0" smtClean="0">
              <a:latin typeface="+mj-lt"/>
            </a:endParaRPr>
          </a:p>
          <a:p>
            <a:r>
              <a:rPr lang="en-GB" dirty="0" smtClean="0"/>
              <a:t>SQL Server Management Studio</a:t>
            </a:r>
          </a:p>
          <a:p>
            <a:pPr lvl="1"/>
            <a:r>
              <a:rPr lang="en-GB" dirty="0" smtClean="0">
                <a:latin typeface="+mj-lt"/>
              </a:rPr>
              <a:t>DMX, Data Mining Extensions, for people who prefer scripting</a:t>
            </a:r>
          </a:p>
          <a:p>
            <a:endParaRPr lang="en-GB" dirty="0" smtClean="0">
              <a:latin typeface="+mj-lt"/>
            </a:endParaRPr>
          </a:p>
          <a:p>
            <a:r>
              <a:rPr lang="en-GB" dirty="0" smtClean="0">
                <a:latin typeface="+mj-lt"/>
              </a:rPr>
              <a:t>I also use </a:t>
            </a:r>
            <a:r>
              <a:rPr lang="en-GB" i="1" dirty="0" smtClean="0">
                <a:latin typeface="+mj-lt"/>
              </a:rPr>
              <a:t>R</a:t>
            </a:r>
            <a:r>
              <a:rPr lang="en-GB" dirty="0" smtClean="0">
                <a:latin typeface="+mj-lt"/>
              </a:rPr>
              <a:t> for model validation &amp; statistics</a:t>
            </a:r>
          </a:p>
          <a:p>
            <a:pPr lvl="1"/>
            <a:r>
              <a:rPr lang="en-GB" dirty="0">
                <a:latin typeface="+mj-lt"/>
              </a:rPr>
              <a:t>http://cran.r-project.org</a:t>
            </a:r>
            <a:r>
              <a:rPr lang="en-GB" dirty="0" smtClean="0">
                <a:latin typeface="+mj-lt"/>
              </a:rPr>
              <a:t>/</a:t>
            </a:r>
            <a:endParaRPr lang="en-GB" dirty="0">
              <a:latin typeface="+mj-lt"/>
            </a:endParaRPr>
          </a:p>
        </p:txBody>
      </p:sp>
    </p:spTree>
    <p:extLst>
      <p:ext uri="{BB962C8B-B14F-4D97-AF65-F5344CB8AC3E}">
        <p14:creationId xmlns:p14="http://schemas.microsoft.com/office/powerpoint/2010/main" val="15604071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1" end="11"/>
                                            </p:txEl>
                                          </p:spTgt>
                                        </p:tgtEl>
                                        <p:attrNameLst>
                                          <p:attrName>style.visibility</p:attrName>
                                        </p:attrNameLst>
                                      </p:cBhvr>
                                      <p:to>
                                        <p:strVal val="visible"/>
                                      </p:to>
                                    </p:set>
                                    <p:animEffect transition="in" filter="fade">
                                      <p:cBhvr>
                                        <p:cTn id="7" dur="500"/>
                                        <p:tgtEl>
                                          <p:spTgt spid="4">
                                            <p:txEl>
                                              <p:pRg st="11" end="1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xEl>
                                              <p:pRg st="12" end="12"/>
                                            </p:txEl>
                                          </p:spTgt>
                                        </p:tgtEl>
                                        <p:attrNameLst>
                                          <p:attrName>style.visibility</p:attrName>
                                        </p:attrNameLst>
                                      </p:cBhvr>
                                      <p:to>
                                        <p:strVal val="visible"/>
                                      </p:to>
                                    </p:set>
                                    <p:animEffect transition="in" filter="fade">
                                      <p:cBhvr>
                                        <p:cTn id="10" dur="500"/>
                                        <p:tgtEl>
                                          <p:spTgt spid="4">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8" name="Rounded Rectangle 292867"/>
          <p:cNvSpPr>
            <a:spLocks noChangeArrowheads="1"/>
          </p:cNvSpPr>
          <p:nvPr/>
        </p:nvSpPr>
        <p:spPr bwMode="auto">
          <a:xfrm>
            <a:off x="674370" y="4232963"/>
            <a:ext cx="8239126" cy="1604962"/>
          </a:xfrm>
          <a:prstGeom prst="roundRect">
            <a:avLst>
              <a:gd name="adj" fmla="val 11176"/>
            </a:avLst>
          </a:prstGeom>
          <a:solidFill>
            <a:schemeClr val="accent2"/>
          </a:solidFill>
          <a:ln w="12700" cap="flat" cmpd="sng" algn="ctr">
            <a:solidFill>
              <a:schemeClr val="folHlink"/>
            </a:solidFill>
            <a:prstDash val="solid"/>
            <a:round/>
            <a:headEnd type="none" w="med" len="med"/>
            <a:tailEnd type="none" w="med" len="med"/>
          </a:ln>
          <a:effectLst/>
        </p:spPr>
        <p:txBody>
          <a:bodyPr wrap="none" lIns="182880"/>
          <a:lstStyle/>
          <a:p>
            <a:pPr eaLnBrk="1" hangingPunct="1"/>
            <a:r>
              <a:rPr lang="it-IT" sz="2000">
                <a:latin typeface="+mj-lt"/>
                <a:cs typeface="Calibri"/>
              </a:rPr>
              <a:t>Analysis Services</a:t>
            </a:r>
          </a:p>
          <a:p>
            <a:pPr eaLnBrk="1" hangingPunct="1"/>
            <a:r>
              <a:rPr lang="it-IT" sz="2000">
                <a:latin typeface="+mj-lt"/>
                <a:cs typeface="Calibri"/>
              </a:rPr>
              <a:t>Server</a:t>
            </a:r>
            <a:endParaRPr lang="en-US" sz="2000" dirty="0">
              <a:latin typeface="+mj-lt"/>
              <a:cs typeface="Calibri"/>
            </a:endParaRPr>
          </a:p>
          <a:p>
            <a:endParaRPr lang="en-US" sz="2000" dirty="0">
              <a:latin typeface="+mj-lt"/>
              <a:cs typeface="Calibri"/>
            </a:endParaRPr>
          </a:p>
        </p:txBody>
      </p:sp>
      <p:pic>
        <p:nvPicPr>
          <p:cNvPr id="17411" name="Rectangle 292868"/>
          <p:cNvPicPr>
            <a:picLocks noChangeAspect="1" noChangeArrowheads="1"/>
          </p:cNvPicPr>
          <p:nvPr/>
        </p:nvPicPr>
        <p:blipFill>
          <a:blip r:embed="rId4" cstate="screen">
            <a:duotone>
              <a:schemeClr val="bg2">
                <a:shade val="45000"/>
                <a:satMod val="135000"/>
              </a:schemeClr>
              <a:prstClr val="white"/>
            </a:duotone>
          </a:blip>
          <a:srcRect/>
          <a:stretch>
            <a:fillRect/>
          </a:stretch>
        </p:blipFill>
        <p:spPr bwMode="auto">
          <a:xfrm>
            <a:off x="1976805" y="4742018"/>
            <a:ext cx="691515" cy="848979"/>
          </a:xfrm>
          <a:prstGeom prst="rect">
            <a:avLst/>
          </a:prstGeom>
          <a:noFill/>
          <a:ln w="9525">
            <a:noFill/>
            <a:miter lim="800000"/>
            <a:headEnd/>
            <a:tailEnd/>
          </a:ln>
        </p:spPr>
      </p:pic>
      <p:sp>
        <p:nvSpPr>
          <p:cNvPr id="292870" name="Rounded Rectangle 292869"/>
          <p:cNvSpPr>
            <a:spLocks noChangeArrowheads="1"/>
          </p:cNvSpPr>
          <p:nvPr/>
        </p:nvSpPr>
        <p:spPr bwMode="auto">
          <a:xfrm>
            <a:off x="3676650" y="4307576"/>
            <a:ext cx="5074920" cy="684213"/>
          </a:xfrm>
          <a:prstGeom prst="roundRect">
            <a:avLst>
              <a:gd name="adj" fmla="val 16667"/>
            </a:avLst>
          </a:prstGeom>
          <a:solidFill>
            <a:schemeClr val="accent5">
              <a:lumMod val="20000"/>
              <a:lumOff val="80000"/>
            </a:schemeClr>
          </a:solidFill>
          <a:ln w="12700" cap="flat" cmpd="sng" algn="ctr">
            <a:solidFill>
              <a:schemeClr val="accent2"/>
            </a:solidFill>
            <a:prstDash val="solid"/>
            <a:round/>
            <a:headEnd type="none" w="med" len="med"/>
            <a:tailEnd type="none" w="med" len="med"/>
          </a:ln>
          <a:effectLst/>
        </p:spPr>
        <p:txBody>
          <a:bodyPr wrap="none" lIns="182880"/>
          <a:lstStyle/>
          <a:p>
            <a:r>
              <a:rPr lang="it-IT" sz="2000">
                <a:latin typeface="+mj-lt"/>
                <a:cs typeface="Calibri"/>
              </a:rPr>
              <a:t>Mining Model</a:t>
            </a:r>
            <a:endParaRPr lang="en-US" sz="2000" dirty="0">
              <a:latin typeface="+mj-lt"/>
              <a:cs typeface="Calibri"/>
            </a:endParaRPr>
          </a:p>
        </p:txBody>
      </p:sp>
      <p:sp>
        <p:nvSpPr>
          <p:cNvPr id="292871" name="Rounded Rectangle 292870"/>
          <p:cNvSpPr>
            <a:spLocks noChangeArrowheads="1"/>
          </p:cNvSpPr>
          <p:nvPr/>
        </p:nvSpPr>
        <p:spPr bwMode="auto">
          <a:xfrm>
            <a:off x="3653790" y="5056876"/>
            <a:ext cx="5092066" cy="684213"/>
          </a:xfrm>
          <a:prstGeom prst="roundRect">
            <a:avLst>
              <a:gd name="adj" fmla="val 16667"/>
            </a:avLst>
          </a:prstGeom>
          <a:solidFill>
            <a:schemeClr val="accent2"/>
          </a:solidFill>
          <a:ln w="12700" cap="flat" cmpd="sng" algn="ctr">
            <a:solidFill>
              <a:schemeClr val="accent2"/>
            </a:solidFill>
            <a:prstDash val="solid"/>
            <a:round/>
            <a:headEnd type="none" w="med" len="med"/>
            <a:tailEnd type="none" w="med" len="med"/>
          </a:ln>
          <a:effectLst/>
        </p:spPr>
        <p:txBody>
          <a:bodyPr wrap="none" lIns="182880"/>
          <a:lstStyle/>
          <a:p>
            <a:pPr>
              <a:lnSpc>
                <a:spcPct val="90000"/>
              </a:lnSpc>
            </a:pPr>
            <a:r>
              <a:rPr lang="it-IT" sz="2000">
                <a:latin typeface="+mj-lt"/>
                <a:cs typeface="Calibri"/>
              </a:rPr>
              <a:t>Data Mining Algorithm</a:t>
            </a:r>
            <a:endParaRPr lang="en-US" dirty="0">
              <a:latin typeface="+mj-lt"/>
              <a:cs typeface="Calibri"/>
            </a:endParaRPr>
          </a:p>
        </p:txBody>
      </p:sp>
      <p:grpSp>
        <p:nvGrpSpPr>
          <p:cNvPr id="2" name="Group 8"/>
          <p:cNvGrpSpPr>
            <a:grpSpLocks/>
          </p:cNvGrpSpPr>
          <p:nvPr/>
        </p:nvGrpSpPr>
        <p:grpSpPr bwMode="auto">
          <a:xfrm>
            <a:off x="8606790" y="4871139"/>
            <a:ext cx="2131696" cy="1011237"/>
            <a:chOff x="4454" y="2630"/>
            <a:chExt cx="1119" cy="637"/>
          </a:xfrm>
        </p:grpSpPr>
        <p:pic>
          <p:nvPicPr>
            <p:cNvPr id="17427" name="Rectangle 292872"/>
            <p:cNvPicPr>
              <a:picLocks noChangeAspect="1" noChangeArrowheads="1"/>
            </p:cNvPicPr>
            <p:nvPr/>
          </p:nvPicPr>
          <p:blipFill>
            <a:blip r:embed="rId5" cstate="screen">
              <a:duotone>
                <a:schemeClr val="bg2">
                  <a:shade val="45000"/>
                  <a:satMod val="135000"/>
                </a:schemeClr>
                <a:prstClr val="white"/>
              </a:duotone>
            </a:blip>
            <a:srcRect/>
            <a:stretch>
              <a:fillRect/>
            </a:stretch>
          </p:blipFill>
          <p:spPr bwMode="auto">
            <a:xfrm>
              <a:off x="4454" y="2685"/>
              <a:ext cx="752" cy="576"/>
            </a:xfrm>
            <a:prstGeom prst="rect">
              <a:avLst/>
            </a:prstGeom>
            <a:noFill/>
            <a:ln w="9525">
              <a:noFill/>
              <a:miter lim="800000"/>
              <a:headEnd/>
              <a:tailEnd/>
            </a:ln>
          </p:spPr>
        </p:pic>
        <p:sp>
          <p:nvSpPr>
            <p:cNvPr id="292874" name="Can 292873"/>
            <p:cNvSpPr>
              <a:spLocks noChangeArrowheads="1"/>
            </p:cNvSpPr>
            <p:nvPr/>
          </p:nvSpPr>
          <p:spPr bwMode="auto">
            <a:xfrm>
              <a:off x="4951" y="2630"/>
              <a:ext cx="622" cy="637"/>
            </a:xfrm>
            <a:prstGeom prst="can">
              <a:avLst>
                <a:gd name="adj" fmla="val 25603"/>
              </a:avLst>
            </a:prstGeom>
            <a:solidFill>
              <a:schemeClr val="accent2"/>
            </a:solidFill>
            <a:ln w="9525" cap="flat" cmpd="sng" algn="ctr">
              <a:solidFill>
                <a:schemeClr val="folHlink"/>
              </a:solidFill>
              <a:prstDash val="solid"/>
              <a:round/>
              <a:headEnd type="none" w="med" len="med"/>
              <a:tailEnd type="none" w="med" len="med"/>
            </a:ln>
            <a:effectLst/>
          </p:spPr>
          <p:txBody>
            <a:bodyPr wrap="none"/>
            <a:lstStyle/>
            <a:p>
              <a:pPr algn="ctr" eaLnBrk="1" hangingPunct="1"/>
              <a:r>
                <a:rPr lang="en-US" sz="2000" dirty="0">
                  <a:latin typeface="+mj-lt"/>
                  <a:cs typeface="Calibri"/>
                </a:rPr>
                <a:t>Data</a:t>
              </a:r>
            </a:p>
            <a:p>
              <a:pPr algn="ctr" eaLnBrk="1" hangingPunct="1"/>
              <a:r>
                <a:rPr lang="en-US" sz="2000" dirty="0">
                  <a:latin typeface="+mj-lt"/>
                  <a:cs typeface="Calibri"/>
                </a:rPr>
                <a:t>Source</a:t>
              </a:r>
            </a:p>
          </p:txBody>
        </p:sp>
      </p:grpSp>
      <p:sp>
        <p:nvSpPr>
          <p:cNvPr id="292875" name="Title 292874"/>
          <p:cNvSpPr>
            <a:spLocks noGrp="1" noChangeArrowheads="1"/>
          </p:cNvSpPr>
          <p:nvPr>
            <p:ph type="title"/>
          </p:nvPr>
        </p:nvSpPr>
        <p:spPr/>
        <p:txBody>
          <a:bodyPr/>
          <a:lstStyle/>
          <a:p>
            <a:r>
              <a:rPr lang="en-IE" noProof="0" dirty="0" smtClean="0"/>
              <a:t>Mining process and architecture</a:t>
            </a:r>
            <a:endParaRPr lang="en-IE" noProof="0" dirty="0"/>
          </a:p>
        </p:txBody>
      </p:sp>
      <p:grpSp>
        <p:nvGrpSpPr>
          <p:cNvPr id="3" name="Group 12"/>
          <p:cNvGrpSpPr>
            <a:grpSpLocks/>
          </p:cNvGrpSpPr>
          <p:nvPr/>
        </p:nvGrpSpPr>
        <p:grpSpPr bwMode="auto">
          <a:xfrm>
            <a:off x="3550920" y="1756463"/>
            <a:ext cx="5374006" cy="1541462"/>
            <a:chOff x="1864" y="935"/>
            <a:chExt cx="2821" cy="971"/>
          </a:xfrm>
          <a:solidFill>
            <a:schemeClr val="accent2"/>
          </a:solidFill>
        </p:grpSpPr>
        <p:sp>
          <p:nvSpPr>
            <p:cNvPr id="292877" name="Rounded Rectangle 292876"/>
            <p:cNvSpPr>
              <a:spLocks noChangeArrowheads="1"/>
            </p:cNvSpPr>
            <p:nvPr/>
          </p:nvSpPr>
          <p:spPr bwMode="auto">
            <a:xfrm>
              <a:off x="1864" y="935"/>
              <a:ext cx="2821" cy="971"/>
            </a:xfrm>
            <a:prstGeom prst="roundRect">
              <a:avLst>
                <a:gd name="adj" fmla="val 16667"/>
              </a:avLst>
            </a:prstGeom>
            <a:grpFill/>
            <a:ln w="12700" cap="flat" cmpd="sng" algn="ctr">
              <a:solidFill>
                <a:schemeClr val="folHlink"/>
              </a:solidFill>
              <a:prstDash val="solid"/>
              <a:round/>
              <a:headEnd type="none" w="med" len="med"/>
              <a:tailEnd type="none" w="med" len="med"/>
            </a:ln>
            <a:effectLst/>
          </p:spPr>
          <p:txBody>
            <a:bodyPr wrap="none" lIns="182880"/>
            <a:lstStyle/>
            <a:p>
              <a:r>
                <a:rPr lang="it-IT" sz="2000" dirty="0" smtClean="0">
                  <a:latin typeface="+mj-lt"/>
                  <a:cs typeface="Calibri"/>
                </a:rPr>
                <a:t>Excel/Visio/SSRS/SSIS/</a:t>
              </a:r>
              <a:r>
                <a:rPr lang="it-IT" sz="2000" u="sng" dirty="0" smtClean="0">
                  <a:latin typeface="+mj-lt"/>
                  <a:cs typeface="Calibri"/>
                </a:rPr>
                <a:t>Your App</a:t>
              </a:r>
              <a:endParaRPr lang="en-US" sz="2000" u="sng" dirty="0">
                <a:latin typeface="+mj-lt"/>
                <a:cs typeface="Calibri"/>
              </a:endParaRPr>
            </a:p>
          </p:txBody>
        </p:sp>
        <p:sp>
          <p:nvSpPr>
            <p:cNvPr id="292878" name="Rounded Rectangle 292877"/>
            <p:cNvSpPr>
              <a:spLocks noChangeArrowheads="1"/>
            </p:cNvSpPr>
            <p:nvPr/>
          </p:nvSpPr>
          <p:spPr bwMode="auto">
            <a:xfrm>
              <a:off x="2020" y="1550"/>
              <a:ext cx="2328" cy="264"/>
            </a:xfrm>
            <a:prstGeom prst="roundRect">
              <a:avLst>
                <a:gd name="adj" fmla="val 16667"/>
              </a:avLst>
            </a:prstGeom>
            <a:grpFill/>
            <a:ln w="12700" cap="flat" cmpd="sng" algn="ctr">
              <a:solidFill>
                <a:schemeClr val="hlink"/>
              </a:solidFill>
              <a:prstDash val="solid"/>
              <a:round/>
              <a:headEnd type="none" w="med" len="med"/>
              <a:tailEnd type="none" w="med" len="med"/>
            </a:ln>
            <a:effectLst/>
          </p:spPr>
          <p:txBody>
            <a:bodyPr wrap="none" lIns="182880"/>
            <a:lstStyle/>
            <a:p>
              <a:r>
                <a:rPr lang="en-US" sz="2000" dirty="0">
                  <a:latin typeface="+mj-lt"/>
                  <a:cs typeface="Calibri"/>
                </a:rPr>
                <a:t>OLE </a:t>
              </a:r>
              <a:r>
                <a:rPr lang="en-US" sz="2000" dirty="0" smtClean="0">
                  <a:latin typeface="+mj-lt"/>
                  <a:cs typeface="Calibri"/>
                </a:rPr>
                <a:t>DB/ADOMD/XMLA</a:t>
              </a:r>
              <a:endParaRPr lang="en-US" sz="2000" dirty="0">
                <a:latin typeface="+mj-lt"/>
                <a:cs typeface="Calibri"/>
              </a:endParaRPr>
            </a:p>
          </p:txBody>
        </p:sp>
      </p:grpSp>
      <p:pic>
        <p:nvPicPr>
          <p:cNvPr id="292879" name="Rectangle 292878"/>
          <p:cNvPicPr>
            <a:picLocks noChangeAspect="1" noChangeArrowheads="1"/>
          </p:cNvPicPr>
          <p:nvPr/>
        </p:nvPicPr>
        <p:blipFill>
          <a:blip r:embed="rId6" cstate="screen">
            <a:duotone>
              <a:schemeClr val="bg2">
                <a:shade val="45000"/>
                <a:satMod val="135000"/>
              </a:schemeClr>
              <a:prstClr val="white"/>
            </a:duotone>
          </a:blip>
          <a:srcRect/>
          <a:stretch>
            <a:fillRect/>
          </a:stretch>
        </p:blipFill>
        <p:spPr bwMode="auto">
          <a:xfrm>
            <a:off x="5095876" y="3045514"/>
            <a:ext cx="1055370" cy="1355725"/>
          </a:xfrm>
          <a:prstGeom prst="rect">
            <a:avLst/>
          </a:prstGeom>
          <a:noFill/>
          <a:ln w="9525">
            <a:noFill/>
            <a:miter lim="800000"/>
            <a:headEnd/>
            <a:tailEnd/>
          </a:ln>
        </p:spPr>
      </p:pic>
      <p:grpSp>
        <p:nvGrpSpPr>
          <p:cNvPr id="4" name="Group 16"/>
          <p:cNvGrpSpPr>
            <a:grpSpLocks/>
          </p:cNvGrpSpPr>
          <p:nvPr/>
        </p:nvGrpSpPr>
        <p:grpSpPr bwMode="auto">
          <a:xfrm>
            <a:off x="733426" y="1762813"/>
            <a:ext cx="2546984" cy="2540000"/>
            <a:chOff x="385" y="897"/>
            <a:chExt cx="1337" cy="1600"/>
          </a:xfrm>
        </p:grpSpPr>
        <p:pic>
          <p:nvPicPr>
            <p:cNvPr id="17422" name="Rectangle 292880"/>
            <p:cNvPicPr>
              <a:picLocks noChangeAspect="1" noChangeArrowheads="1"/>
            </p:cNvPicPr>
            <p:nvPr/>
          </p:nvPicPr>
          <p:blipFill>
            <a:blip r:embed="rId7" cstate="screen">
              <a:duotone>
                <a:schemeClr val="bg2">
                  <a:shade val="45000"/>
                  <a:satMod val="135000"/>
                </a:schemeClr>
                <a:prstClr val="white"/>
              </a:duotone>
              <a:extLst>
                <a:ext uri="{BEBA8EAE-BF5A-486C-A8C5-ECC9F3942E4B}">
                  <a14:imgProps xmlns:a14="http://schemas.microsoft.com/office/drawing/2010/main">
                    <a14:imgLayer r:embed="rId8">
                      <a14:imgEffect>
                        <a14:saturation sat="0"/>
                      </a14:imgEffect>
                    </a14:imgLayer>
                  </a14:imgProps>
                </a:ext>
              </a:extLst>
            </a:blip>
            <a:srcRect/>
            <a:stretch>
              <a:fillRect/>
            </a:stretch>
          </p:blipFill>
          <p:spPr bwMode="auto">
            <a:xfrm>
              <a:off x="984" y="1745"/>
              <a:ext cx="449" cy="752"/>
            </a:xfrm>
            <a:prstGeom prst="rect">
              <a:avLst/>
            </a:prstGeom>
            <a:noFill/>
            <a:ln w="9525">
              <a:noFill/>
              <a:miter lim="800000"/>
              <a:headEnd/>
              <a:tailEnd/>
            </a:ln>
          </p:spPr>
        </p:pic>
        <p:sp>
          <p:nvSpPr>
            <p:cNvPr id="292882" name="TextBox 292881"/>
            <p:cNvSpPr txBox="1">
              <a:spLocks noChangeArrowheads="1"/>
            </p:cNvSpPr>
            <p:nvPr/>
          </p:nvSpPr>
          <p:spPr bwMode="auto">
            <a:xfrm>
              <a:off x="385" y="1905"/>
              <a:ext cx="737" cy="250"/>
            </a:xfrm>
            <a:prstGeom prst="rect">
              <a:avLst/>
            </a:prstGeom>
            <a:noFill/>
            <a:ln w="9525" cap="flat" cmpd="sng" algn="ctr">
              <a:noFill/>
              <a:prstDash val="solid"/>
              <a:miter lim="800000"/>
              <a:headEnd type="none" w="med" len="med"/>
              <a:tailEnd type="none" w="med" len="med"/>
            </a:ln>
            <a:effectLst/>
          </p:spPr>
          <p:txBody>
            <a:bodyPr>
              <a:spAutoFit/>
            </a:bodyPr>
            <a:lstStyle/>
            <a:p>
              <a:pPr algn="ctr" eaLnBrk="1" hangingPunct="1"/>
              <a:r>
                <a:rPr lang="en-US" sz="2000" dirty="0">
                  <a:latin typeface="+mj-lt"/>
                  <a:cs typeface="Calibri"/>
                </a:rPr>
                <a:t>Deploy</a:t>
              </a:r>
            </a:p>
          </p:txBody>
        </p:sp>
        <p:sp>
          <p:nvSpPr>
            <p:cNvPr id="292883" name="Rounded Rectangle 292882"/>
            <p:cNvSpPr>
              <a:spLocks noChangeArrowheads="1"/>
            </p:cNvSpPr>
            <p:nvPr/>
          </p:nvSpPr>
          <p:spPr bwMode="auto">
            <a:xfrm>
              <a:off x="656" y="897"/>
              <a:ext cx="1066" cy="976"/>
            </a:xfrm>
            <a:prstGeom prst="roundRect">
              <a:avLst>
                <a:gd name="adj" fmla="val 16667"/>
              </a:avLst>
            </a:prstGeom>
            <a:solidFill>
              <a:schemeClr val="accent2"/>
            </a:solidFill>
            <a:ln w="12700" cap="flat" cmpd="sng" algn="ctr">
              <a:solidFill>
                <a:schemeClr val="accent2"/>
              </a:solidFill>
              <a:prstDash val="solid"/>
              <a:round/>
              <a:headEnd type="none" w="med" len="med"/>
              <a:tailEnd type="none" w="med" len="med"/>
            </a:ln>
            <a:effectLst/>
          </p:spPr>
          <p:txBody>
            <a:bodyPr anchor="ctr"/>
            <a:lstStyle/>
            <a:p>
              <a:pPr algn="ctr"/>
              <a:r>
                <a:rPr lang="en-US" sz="2000" dirty="0" smtClean="0">
                  <a:latin typeface="+mj-lt"/>
                  <a:cs typeface="Calibri"/>
                </a:rPr>
                <a:t>SSDT</a:t>
              </a:r>
            </a:p>
            <a:p>
              <a:pPr algn="ctr"/>
              <a:r>
                <a:rPr lang="en-US" sz="2000" dirty="0" smtClean="0">
                  <a:latin typeface="+mj-lt"/>
                  <a:cs typeface="Calibri"/>
                </a:rPr>
                <a:t>Excel</a:t>
              </a:r>
            </a:p>
            <a:p>
              <a:pPr algn="ctr"/>
              <a:r>
                <a:rPr lang="en-US" sz="2000" dirty="0" smtClean="0">
                  <a:latin typeface="+mj-lt"/>
                  <a:cs typeface="Calibri"/>
                </a:rPr>
                <a:t>Visio</a:t>
              </a:r>
            </a:p>
            <a:p>
              <a:pPr algn="ctr"/>
              <a:r>
                <a:rPr lang="en-US" sz="2000" dirty="0" smtClean="0">
                  <a:latin typeface="+mj-lt"/>
                  <a:cs typeface="Calibri"/>
                </a:rPr>
                <a:t>SSMS</a:t>
              </a:r>
              <a:endParaRPr lang="en-US" sz="2000" dirty="0">
                <a:latin typeface="+mj-lt"/>
                <a:cs typeface="Calibri"/>
              </a:endParaRPr>
            </a:p>
          </p:txBody>
        </p:sp>
      </p:grpSp>
      <p:grpSp>
        <p:nvGrpSpPr>
          <p:cNvPr id="5" name="Group 20"/>
          <p:cNvGrpSpPr>
            <a:grpSpLocks/>
          </p:cNvGrpSpPr>
          <p:nvPr/>
        </p:nvGrpSpPr>
        <p:grpSpPr bwMode="auto">
          <a:xfrm>
            <a:off x="7566661" y="2829613"/>
            <a:ext cx="1184910" cy="1758950"/>
            <a:chOff x="3972" y="1611"/>
            <a:chExt cx="622" cy="1108"/>
          </a:xfrm>
        </p:grpSpPr>
        <p:pic>
          <p:nvPicPr>
            <p:cNvPr id="17420" name="Rectangle 292884"/>
            <p:cNvPicPr>
              <a:picLocks noChangeAspect="1" noChangeArrowheads="1"/>
            </p:cNvPicPr>
            <p:nvPr/>
          </p:nvPicPr>
          <p:blipFill>
            <a:blip r:embed="rId5" cstate="screen">
              <a:duotone>
                <a:schemeClr val="bg2">
                  <a:shade val="45000"/>
                  <a:satMod val="135000"/>
                </a:schemeClr>
                <a:prstClr val="white"/>
              </a:duotone>
            </a:blip>
            <a:srcRect/>
            <a:stretch>
              <a:fillRect/>
            </a:stretch>
          </p:blipFill>
          <p:spPr bwMode="auto">
            <a:xfrm rot="-5400000">
              <a:off x="3919" y="2055"/>
              <a:ext cx="752" cy="576"/>
            </a:xfrm>
            <a:prstGeom prst="rect">
              <a:avLst/>
            </a:prstGeom>
            <a:noFill/>
            <a:ln w="9525">
              <a:noFill/>
              <a:miter lim="800000"/>
              <a:headEnd/>
              <a:tailEnd/>
            </a:ln>
          </p:spPr>
        </p:pic>
        <p:sp>
          <p:nvSpPr>
            <p:cNvPr id="292886" name="Can 292885"/>
            <p:cNvSpPr>
              <a:spLocks noChangeArrowheads="1"/>
            </p:cNvSpPr>
            <p:nvPr/>
          </p:nvSpPr>
          <p:spPr bwMode="auto">
            <a:xfrm>
              <a:off x="3972" y="1611"/>
              <a:ext cx="622" cy="637"/>
            </a:xfrm>
            <a:prstGeom prst="can">
              <a:avLst>
                <a:gd name="adj" fmla="val 25603"/>
              </a:avLst>
            </a:prstGeom>
            <a:solidFill>
              <a:schemeClr val="accent2"/>
            </a:solidFill>
            <a:ln w="9525" cap="flat" cmpd="sng" algn="ctr">
              <a:solidFill>
                <a:schemeClr val="folHlink"/>
              </a:solidFill>
              <a:prstDash val="solid"/>
              <a:round/>
              <a:headEnd type="none" w="med" len="med"/>
              <a:tailEnd type="none" w="med" len="med"/>
            </a:ln>
            <a:effectLst/>
          </p:spPr>
          <p:txBody>
            <a:bodyPr wrap="none"/>
            <a:lstStyle/>
            <a:p>
              <a:pPr algn="ctr" eaLnBrk="1" hangingPunct="1"/>
              <a:r>
                <a:rPr lang="en-US" sz="2000" dirty="0">
                  <a:latin typeface="+mj-lt"/>
                  <a:cs typeface="Calibri"/>
                </a:rPr>
                <a:t>App</a:t>
              </a:r>
            </a:p>
            <a:p>
              <a:pPr algn="ctr" eaLnBrk="1" hangingPunct="1"/>
              <a:r>
                <a:rPr lang="en-US" sz="2000" dirty="0">
                  <a:latin typeface="+mj-lt"/>
                  <a:cs typeface="Calibri"/>
                </a:rPr>
                <a:t>Data</a:t>
              </a:r>
            </a:p>
          </p:txBody>
        </p:sp>
      </p:grpSp>
    </p:spTree>
    <p:custDataLst>
      <p:tags r:id="rId1"/>
    </p:custDataLst>
    <p:extLst>
      <p:ext uri="{BB962C8B-B14F-4D97-AF65-F5344CB8AC3E}">
        <p14:creationId xmlns:p14="http://schemas.microsoft.com/office/powerpoint/2010/main" val="2792324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92870"/>
                                        </p:tgtEl>
                                        <p:attrNameLst>
                                          <p:attrName>style.visibility</p:attrName>
                                        </p:attrNameLst>
                                      </p:cBhvr>
                                      <p:to>
                                        <p:strVal val="visible"/>
                                      </p:to>
                                    </p:set>
                                    <p:animEffect transition="in" filter="dissolve">
                                      <p:cBhvr>
                                        <p:cTn id="12" dur="500"/>
                                        <p:tgtEl>
                                          <p:spTgt spid="29287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6" fill="hold" nodeType="clickEffect">
                                  <p:stCondLst>
                                    <p:cond delay="0"/>
                                  </p:stCondLst>
                                  <p:childTnLst>
                                    <p:set>
                                      <p:cBhvr>
                                        <p:cTn id="21" dur="1" fill="hold">
                                          <p:stCondLst>
                                            <p:cond delay="0"/>
                                          </p:stCondLst>
                                        </p:cTn>
                                        <p:tgtEl>
                                          <p:spTgt spid="292879"/>
                                        </p:tgtEl>
                                        <p:attrNameLst>
                                          <p:attrName>style.visibility</p:attrName>
                                        </p:attrNameLst>
                                      </p:cBhvr>
                                      <p:to>
                                        <p:strVal val="visible"/>
                                      </p:to>
                                    </p:set>
                                    <p:animEffect transition="in" filter="barn(inHorizontal)">
                                      <p:cBhvr>
                                        <p:cTn id="22" dur="500"/>
                                        <p:tgtEl>
                                          <p:spTgt spid="292879"/>
                                        </p:tgtEl>
                                      </p:cBhvr>
                                    </p:animEffect>
                                  </p:childTnLst>
                                </p:cTn>
                              </p:par>
                              <p:par>
                                <p:cTn id="23" presetID="9"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dissolve">
                                      <p:cBhvr>
                                        <p:cTn id="25" dur="500"/>
                                        <p:tgtEl>
                                          <p:spTgt spid="3"/>
                                        </p:tgtEl>
                                      </p:cBhvr>
                                    </p:animEffect>
                                  </p:childTnLst>
                                </p:cTn>
                              </p:par>
                            </p:childTnLst>
                          </p:cTn>
                        </p:par>
                      </p:childTnLst>
                    </p:cTn>
                  </p:par>
                  <p:par>
                    <p:cTn id="26" fill="hold">
                      <p:stCondLst>
                        <p:cond delay="indefinite"/>
                      </p:stCondLst>
                      <p:childTnLst>
                        <p:par>
                          <p:cTn id="27" fill="hold">
                            <p:stCondLst>
                              <p:cond delay="0"/>
                            </p:stCondLst>
                            <p:childTnLst>
                              <p:par>
                                <p:cTn id="28" presetID="47" presetClass="entr" presetSubtype="0"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1000"/>
                                        <p:tgtEl>
                                          <p:spTgt spid="5"/>
                                        </p:tgtEl>
                                      </p:cBhvr>
                                    </p:animEffect>
                                    <p:anim calcmode="lin" valueType="num">
                                      <p:cBhvr>
                                        <p:cTn id="31" dur="1000" fill="hold"/>
                                        <p:tgtEl>
                                          <p:spTgt spid="5"/>
                                        </p:tgtEl>
                                        <p:attrNameLst>
                                          <p:attrName>ppt_x</p:attrName>
                                        </p:attrNameLst>
                                      </p:cBhvr>
                                      <p:tavLst>
                                        <p:tav tm="0">
                                          <p:val>
                                            <p:strVal val="#ppt_x"/>
                                          </p:val>
                                        </p:tav>
                                        <p:tav tm="100000">
                                          <p:val>
                                            <p:strVal val="#ppt_x"/>
                                          </p:val>
                                        </p:tav>
                                      </p:tavLst>
                                    </p:anim>
                                    <p:anim calcmode="lin" valueType="num">
                                      <p:cBhvr>
                                        <p:cTn id="3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287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noProof="0" dirty="0" smtClean="0"/>
              <a:t>Algorithms in SSAS</a:t>
            </a:r>
            <a:endParaRPr lang="en-IE" noProof="0" dirty="0"/>
          </a:p>
        </p:txBody>
      </p:sp>
      <p:graphicFrame>
        <p:nvGraphicFramePr>
          <p:cNvPr id="4" name="Content Placeholder 4"/>
          <p:cNvGraphicFramePr>
            <a:graphicFrameLocks/>
          </p:cNvGraphicFramePr>
          <p:nvPr>
            <p:extLst>
              <p:ext uri="{D42A27DB-BD31-4B8C-83A1-F6EECF244321}">
                <p14:modId xmlns:p14="http://schemas.microsoft.com/office/powerpoint/2010/main" val="712189362"/>
              </p:ext>
            </p:extLst>
          </p:nvPr>
        </p:nvGraphicFramePr>
        <p:xfrm>
          <a:off x="557335" y="1209675"/>
          <a:ext cx="9269214" cy="5291620"/>
        </p:xfrm>
        <a:graphic>
          <a:graphicData uri="http://schemas.openxmlformats.org/drawingml/2006/table">
            <a:tbl>
              <a:tblPr firstRow="1" bandRow="1">
                <a:tableStyleId>{D03447BB-5D67-496B-8E87-E561075AD55C}</a:tableStyleId>
              </a:tblPr>
              <a:tblGrid>
                <a:gridCol w="1886653"/>
                <a:gridCol w="7382561"/>
              </a:tblGrid>
              <a:tr h="271960">
                <a:tc>
                  <a:txBody>
                    <a:bodyPr/>
                    <a:lstStyle/>
                    <a:p>
                      <a:r>
                        <a:rPr lang="en-GB" sz="1600" dirty="0" smtClean="0">
                          <a:latin typeface="+mj-lt"/>
                          <a:cs typeface="Calibri"/>
                        </a:rPr>
                        <a:t>Algorithm</a:t>
                      </a:r>
                      <a:endParaRPr lang="en-GB" sz="1600" b="1" dirty="0">
                        <a:latin typeface="+mj-lt"/>
                        <a:cs typeface="Calibri"/>
                      </a:endParaRPr>
                    </a:p>
                  </a:txBody>
                  <a:tcPr marL="89734" marR="89734"/>
                </a:tc>
                <a:tc>
                  <a:txBody>
                    <a:bodyPr/>
                    <a:lstStyle/>
                    <a:p>
                      <a:r>
                        <a:rPr lang="en-GB" sz="1600" dirty="0" smtClean="0">
                          <a:latin typeface="+mj-lt"/>
                          <a:cs typeface="Calibri"/>
                        </a:rPr>
                        <a:t>Description</a:t>
                      </a:r>
                      <a:endParaRPr lang="en-GB" sz="1600" b="1" dirty="0">
                        <a:latin typeface="+mj-lt"/>
                        <a:cs typeface="Calibri"/>
                      </a:endParaRPr>
                    </a:p>
                  </a:txBody>
                  <a:tcPr marL="89734" marR="89734"/>
                </a:tc>
              </a:tr>
              <a:tr h="5167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latin typeface="+mj-lt"/>
                          <a:cs typeface="Calibri"/>
                        </a:rPr>
                        <a:t>Decision Trees</a:t>
                      </a:r>
                      <a:endParaRPr lang="en-GB" sz="1800" b="1" dirty="0">
                        <a:latin typeface="+mj-lt"/>
                        <a:cs typeface="Calibri"/>
                      </a:endParaRPr>
                    </a:p>
                  </a:txBody>
                  <a:tcPr marL="89734" marR="89734"/>
                </a:tc>
                <a:tc>
                  <a:txBody>
                    <a:bodyPr/>
                    <a:lstStyle/>
                    <a:p>
                      <a:r>
                        <a:rPr lang="en-US" sz="1600" kern="1200" dirty="0" smtClean="0">
                          <a:latin typeface="+mj-lt"/>
                          <a:cs typeface="Calibri"/>
                        </a:rPr>
                        <a:t>Finds the odds of an outcome based on values in a training set, presents visually</a:t>
                      </a:r>
                      <a:endParaRPr lang="en-GB" sz="1600" dirty="0">
                        <a:latin typeface="+mj-lt"/>
                        <a:cs typeface="Calibri"/>
                      </a:endParaRPr>
                    </a:p>
                  </a:txBody>
                  <a:tcPr marL="89734" marR="89734"/>
                </a:tc>
              </a:tr>
              <a:tr h="5167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latin typeface="+mj-lt"/>
                          <a:cs typeface="Calibri"/>
                        </a:rPr>
                        <a:t>Association Rules</a:t>
                      </a:r>
                      <a:endParaRPr lang="en-GB" sz="1800" b="1" dirty="0">
                        <a:latin typeface="+mj-lt"/>
                        <a:cs typeface="Calibri"/>
                      </a:endParaRPr>
                    </a:p>
                  </a:txBody>
                  <a:tcPr marL="89734" marR="89734"/>
                </a:tc>
                <a:tc>
                  <a:txBody>
                    <a:bodyPr/>
                    <a:lstStyle/>
                    <a:p>
                      <a:r>
                        <a:rPr lang="en-US" sz="1600" kern="1200" dirty="0" smtClean="0">
                          <a:latin typeface="+mj-lt"/>
                          <a:cs typeface="Calibri"/>
                        </a:rPr>
                        <a:t>Identifies relationships between cases</a:t>
                      </a:r>
                      <a:endParaRPr lang="en-GB" sz="1600" dirty="0">
                        <a:latin typeface="+mj-lt"/>
                        <a:cs typeface="Calibri"/>
                      </a:endParaRPr>
                    </a:p>
                  </a:txBody>
                  <a:tcPr marL="89734" marR="89734"/>
                </a:tc>
              </a:tr>
              <a:tr h="4623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latin typeface="+mj-lt"/>
                          <a:cs typeface="Calibri"/>
                        </a:rPr>
                        <a:t>Clustering</a:t>
                      </a:r>
                      <a:endParaRPr lang="en-GB" sz="1800" b="1" dirty="0">
                        <a:latin typeface="+mj-lt"/>
                        <a:cs typeface="Calibri"/>
                      </a:endParaRPr>
                    </a:p>
                  </a:txBody>
                  <a:tcPr marL="89734" marR="89734"/>
                </a:tc>
                <a:tc>
                  <a:txBody>
                    <a:bodyPr/>
                    <a:lstStyle/>
                    <a:p>
                      <a:r>
                        <a:rPr lang="en-US" sz="1600" kern="1200" dirty="0" smtClean="0">
                          <a:latin typeface="+mj-lt"/>
                          <a:cs typeface="Calibri"/>
                        </a:rPr>
                        <a:t>Classifies cases into distinctive</a:t>
                      </a:r>
                      <a:r>
                        <a:rPr lang="en-US" sz="1600" kern="1200" baseline="0" dirty="0" smtClean="0">
                          <a:latin typeface="+mj-lt"/>
                          <a:cs typeface="Calibri"/>
                        </a:rPr>
                        <a:t> groups based on any attribute sets</a:t>
                      </a:r>
                      <a:endParaRPr lang="en-GB" sz="1600" dirty="0">
                        <a:latin typeface="+mj-lt"/>
                        <a:cs typeface="Calibri"/>
                      </a:endParaRPr>
                    </a:p>
                  </a:txBody>
                  <a:tcPr marL="89734" marR="89734"/>
                </a:tc>
              </a:tr>
              <a:tr h="4623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latin typeface="+mj-lt"/>
                          <a:cs typeface="Calibri"/>
                        </a:rPr>
                        <a:t>Naïve Bayes</a:t>
                      </a:r>
                      <a:endParaRPr lang="en-GB" sz="1800" b="1" dirty="0">
                        <a:latin typeface="+mj-lt"/>
                        <a:cs typeface="Calibri"/>
                      </a:endParaRPr>
                    </a:p>
                  </a:txBody>
                  <a:tcPr marL="89734" marR="89734"/>
                </a:tc>
                <a:tc>
                  <a:txBody>
                    <a:bodyPr/>
                    <a:lstStyle/>
                    <a:p>
                      <a:r>
                        <a:rPr lang="en-US" sz="1600" kern="1200" dirty="0" smtClean="0">
                          <a:latin typeface="+mj-lt"/>
                          <a:cs typeface="Calibri"/>
                        </a:rPr>
                        <a:t>Clearly shows the differences in a particular variable for various data elements</a:t>
                      </a:r>
                      <a:endParaRPr lang="en-GB" sz="1600" dirty="0">
                        <a:latin typeface="+mj-lt"/>
                        <a:cs typeface="Calibri"/>
                      </a:endParaRPr>
                    </a:p>
                  </a:txBody>
                  <a:tcPr marL="89734" marR="89734"/>
                </a:tc>
              </a:tr>
              <a:tr h="5167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latin typeface="+mj-lt"/>
                          <a:cs typeface="Calibri"/>
                        </a:rPr>
                        <a:t>Sequence Clustering</a:t>
                      </a:r>
                      <a:endParaRPr lang="en-GB" sz="1800" b="1" dirty="0">
                        <a:latin typeface="+mj-lt"/>
                        <a:cs typeface="Calibri"/>
                      </a:endParaRPr>
                    </a:p>
                  </a:txBody>
                  <a:tcPr marL="89734" marR="89734"/>
                </a:tc>
                <a:tc>
                  <a:txBody>
                    <a:bodyPr/>
                    <a:lstStyle/>
                    <a:p>
                      <a:r>
                        <a:rPr lang="en-US" sz="1600" kern="1200" dirty="0" smtClean="0">
                          <a:latin typeface="+mj-lt"/>
                          <a:cs typeface="Calibri"/>
                        </a:rPr>
                        <a:t>Groups or clusters data based on a sequence of previous events</a:t>
                      </a:r>
                      <a:endParaRPr lang="en-GB" sz="1600" dirty="0">
                        <a:latin typeface="+mj-lt"/>
                        <a:cs typeface="Calibri"/>
                      </a:endParaRPr>
                    </a:p>
                  </a:txBody>
                  <a:tcPr marL="89734" marR="89734"/>
                </a:tc>
              </a:tr>
              <a:tr h="65270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latin typeface="+mj-lt"/>
                          <a:cs typeface="Calibri"/>
                        </a:rPr>
                        <a:t>Time Series</a:t>
                      </a:r>
                      <a:endParaRPr lang="en-GB" sz="1800" b="1" dirty="0">
                        <a:latin typeface="+mj-lt"/>
                        <a:cs typeface="Calibri"/>
                      </a:endParaRPr>
                    </a:p>
                  </a:txBody>
                  <a:tcPr marL="89734" marR="89734"/>
                </a:tc>
                <a:tc>
                  <a:txBody>
                    <a:bodyPr/>
                    <a:lstStyle/>
                    <a:p>
                      <a:r>
                        <a:rPr lang="en-US" sz="1600" kern="1200" dirty="0" smtClean="0">
                          <a:latin typeface="+mj-lt"/>
                          <a:cs typeface="Calibri"/>
                        </a:rPr>
                        <a:t>Analyzes and forecasts time-based data combining the power of ARTXP (developed by Microsoft Research) for short-term predictions with ARIMA for long-term accuracy. </a:t>
                      </a:r>
                      <a:endParaRPr lang="en-GB" sz="1600" dirty="0">
                        <a:latin typeface="+mj-lt"/>
                        <a:cs typeface="Calibri"/>
                      </a:endParaRPr>
                    </a:p>
                  </a:txBody>
                  <a:tcPr marL="89734" marR="89734"/>
                </a:tc>
              </a:tr>
              <a:tr h="2991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latin typeface="+mj-lt"/>
                          <a:cs typeface="Calibri"/>
                        </a:rPr>
                        <a:t>Neural Nets</a:t>
                      </a:r>
                      <a:endParaRPr lang="en-GB" sz="1800" b="1" dirty="0">
                        <a:latin typeface="+mj-lt"/>
                        <a:cs typeface="Calibri"/>
                      </a:endParaRPr>
                    </a:p>
                  </a:txBody>
                  <a:tcPr marL="89734" marR="89734"/>
                </a:tc>
                <a:tc>
                  <a:txBody>
                    <a:bodyPr/>
                    <a:lstStyle/>
                    <a:p>
                      <a:r>
                        <a:rPr lang="en-US" sz="1600" kern="1200" dirty="0" smtClean="0">
                          <a:latin typeface="+mj-lt"/>
                          <a:cs typeface="Calibri"/>
                        </a:rPr>
                        <a:t>Seeks to uncover non-intuitive relationships in data</a:t>
                      </a:r>
                      <a:endParaRPr lang="en-GB" sz="1600" dirty="0">
                        <a:latin typeface="+mj-lt"/>
                        <a:cs typeface="Calibri"/>
                      </a:endParaRPr>
                    </a:p>
                  </a:txBody>
                  <a:tcPr marL="89734" marR="89734"/>
                </a:tc>
              </a:tr>
              <a:tr h="5167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latin typeface="+mj-lt"/>
                          <a:cs typeface="Calibri"/>
                        </a:rPr>
                        <a:t>Linear Regression</a:t>
                      </a:r>
                      <a:endParaRPr lang="en-GB" sz="1800" b="1" dirty="0">
                        <a:latin typeface="+mj-lt"/>
                        <a:cs typeface="Calibri"/>
                      </a:endParaRPr>
                    </a:p>
                  </a:txBody>
                  <a:tcPr marL="89734" marR="89734"/>
                </a:tc>
                <a:tc>
                  <a:txBody>
                    <a:bodyPr/>
                    <a:lstStyle/>
                    <a:p>
                      <a:r>
                        <a:rPr lang="en-US" sz="1600" kern="1200" dirty="0" smtClean="0">
                          <a:latin typeface="+mj-lt"/>
                          <a:cs typeface="Calibri"/>
                        </a:rPr>
                        <a:t>Determines the relationship between columns in order to predict an outcome</a:t>
                      </a:r>
                      <a:endParaRPr lang="en-GB" sz="1600" dirty="0">
                        <a:latin typeface="+mj-lt"/>
                        <a:cs typeface="Calibri"/>
                      </a:endParaRPr>
                    </a:p>
                  </a:txBody>
                  <a:tcPr marL="89734" marR="89734"/>
                </a:tc>
              </a:tr>
              <a:tr h="65270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latin typeface="+mj-lt"/>
                          <a:cs typeface="Calibri"/>
                        </a:rPr>
                        <a:t>Logistic Regression</a:t>
                      </a:r>
                      <a:endParaRPr lang="en-GB" sz="1800" b="1" dirty="0">
                        <a:latin typeface="+mj-lt"/>
                        <a:cs typeface="Calibri"/>
                      </a:endParaRPr>
                    </a:p>
                  </a:txBody>
                  <a:tcPr marL="89734" marR="89734"/>
                </a:tc>
                <a:tc>
                  <a:txBody>
                    <a:bodyPr/>
                    <a:lstStyle/>
                    <a:p>
                      <a:r>
                        <a:rPr lang="en-US" sz="1600" kern="1200" dirty="0" smtClean="0">
                          <a:latin typeface="+mj-lt"/>
                          <a:cs typeface="Calibri"/>
                        </a:rPr>
                        <a:t>Determines the relationship between columns in order to evaluate the probability that a column will contain a specific state</a:t>
                      </a:r>
                      <a:endParaRPr lang="en-GB" sz="1600" dirty="0">
                        <a:latin typeface="+mj-lt"/>
                        <a:cs typeface="Calibri"/>
                      </a:endParaRPr>
                    </a:p>
                  </a:txBody>
                  <a:tcPr marL="89734" marR="89734"/>
                </a:tc>
              </a:tr>
            </a:tbl>
          </a:graphicData>
        </a:graphic>
      </p:graphicFrame>
    </p:spTree>
    <p:extLst>
      <p:ext uri="{BB962C8B-B14F-4D97-AF65-F5344CB8AC3E}">
        <p14:creationId xmlns:p14="http://schemas.microsoft.com/office/powerpoint/2010/main" val="1272618410"/>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A tour of data mining algorithms using Excel and SQL Server Analysis Services</a:t>
            </a:r>
            <a:endParaRPr lang="en-US" dirty="0"/>
          </a:p>
        </p:txBody>
      </p:sp>
    </p:spTree>
    <p:extLst>
      <p:ext uri="{BB962C8B-B14F-4D97-AF65-F5344CB8AC3E}">
        <p14:creationId xmlns:p14="http://schemas.microsoft.com/office/powerpoint/2010/main" val="1220939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title"/>
          </p:nvPr>
        </p:nvSpPr>
        <p:spPr/>
        <p:txBody>
          <a:bodyPr/>
          <a:lstStyle/>
          <a:p>
            <a:r>
              <a:rPr lang="en-IE" noProof="0" dirty="0" smtClean="0"/>
              <a:t>Summary</a:t>
            </a:r>
            <a:endParaRPr lang="en-IE" noProof="0" dirty="0"/>
          </a:p>
        </p:txBody>
      </p:sp>
      <p:sp>
        <p:nvSpPr>
          <p:cNvPr id="6" name="Rectangle 5"/>
          <p:cNvSpPr/>
          <p:nvPr/>
        </p:nvSpPr>
        <p:spPr bwMode="auto">
          <a:xfrm>
            <a:off x="242316" y="2218827"/>
            <a:ext cx="4800355" cy="242033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61356" tIns="129085" rIns="161356" bIns="129085" numCol="1" spcCol="0" rtlCol="0" fromWordArt="0" anchor="t" anchorCtr="0" forceAA="0" compatLnSpc="1">
            <a:prstTxWarp prst="textNoShape">
              <a:avLst/>
            </a:prstTxWarp>
            <a:noAutofit/>
          </a:bodyPr>
          <a:lstStyle/>
          <a:p>
            <a:pPr defTabSz="822720" fontAlgn="base">
              <a:spcBef>
                <a:spcPct val="0"/>
              </a:spcBef>
              <a:spcAft>
                <a:spcPct val="0"/>
              </a:spcAft>
            </a:pPr>
            <a:r>
              <a:rPr lang="en-US" sz="3529" dirty="0">
                <a:gradFill>
                  <a:gsLst>
                    <a:gs pos="0">
                      <a:srgbClr val="FFFFFF"/>
                    </a:gs>
                    <a:gs pos="100000">
                      <a:srgbClr val="FFFFFF"/>
                    </a:gs>
                  </a:gsLst>
                  <a:lin ang="5400000" scaled="0"/>
                </a:gradFill>
                <a:latin typeface="+mj-lt"/>
                <a:ea typeface="Segoe UI" pitchFamily="34" charset="0"/>
                <a:cs typeface="Segoe UI" pitchFamily="34" charset="0"/>
              </a:rPr>
              <a:t>Data </a:t>
            </a:r>
            <a:r>
              <a:rPr lang="en-US" sz="3529" dirty="0" smtClean="0">
                <a:gradFill>
                  <a:gsLst>
                    <a:gs pos="0">
                      <a:srgbClr val="FFFFFF"/>
                    </a:gs>
                    <a:gs pos="100000">
                      <a:srgbClr val="FFFFFF"/>
                    </a:gs>
                  </a:gsLst>
                  <a:lin ang="5400000" scaled="0"/>
                </a:gradFill>
                <a:latin typeface="+mj-lt"/>
                <a:ea typeface="Segoe UI" pitchFamily="34" charset="0"/>
                <a:cs typeface="Segoe UI" pitchFamily="34" charset="0"/>
              </a:rPr>
              <a:t>mining helps discover </a:t>
            </a:r>
            <a:r>
              <a:rPr lang="en-US" sz="3529" dirty="0">
                <a:gradFill>
                  <a:gsLst>
                    <a:gs pos="0">
                      <a:srgbClr val="FFFFFF"/>
                    </a:gs>
                    <a:gs pos="100000">
                      <a:srgbClr val="FFFFFF"/>
                    </a:gs>
                  </a:gsLst>
                  <a:lin ang="5400000" scaled="0"/>
                </a:gradFill>
                <a:latin typeface="+mj-lt"/>
                <a:ea typeface="Segoe UI" pitchFamily="34" charset="0"/>
                <a:cs typeface="Segoe UI" pitchFamily="34" charset="0"/>
              </a:rPr>
              <a:t>reasons for successes and failures</a:t>
            </a:r>
          </a:p>
        </p:txBody>
      </p:sp>
      <p:sp>
        <p:nvSpPr>
          <p:cNvPr id="7" name="Rectangle 6"/>
          <p:cNvSpPr/>
          <p:nvPr/>
        </p:nvSpPr>
        <p:spPr bwMode="auto">
          <a:xfrm>
            <a:off x="5083010" y="2217427"/>
            <a:ext cx="4840694" cy="242174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61356" tIns="129085" rIns="161356" bIns="129085" numCol="1" spcCol="0" rtlCol="0" fromWordArt="0" anchor="t" anchorCtr="0" forceAA="0" compatLnSpc="1">
            <a:prstTxWarp prst="textNoShape">
              <a:avLst/>
            </a:prstTxWarp>
            <a:noAutofit/>
          </a:bodyPr>
          <a:lstStyle/>
          <a:p>
            <a:pPr defTabSz="822720" fontAlgn="base">
              <a:spcBef>
                <a:spcPct val="0"/>
              </a:spcBef>
              <a:spcAft>
                <a:spcPct val="0"/>
              </a:spcAft>
            </a:pPr>
            <a:r>
              <a:rPr lang="en-US" sz="3529" dirty="0" smtClean="0">
                <a:gradFill>
                  <a:gsLst>
                    <a:gs pos="0">
                      <a:srgbClr val="FFFFFF"/>
                    </a:gs>
                    <a:gs pos="100000">
                      <a:srgbClr val="FFFFFF"/>
                    </a:gs>
                  </a:gsLst>
                  <a:lin ang="5400000" scaled="0"/>
                </a:gradFill>
                <a:latin typeface="+mj-lt"/>
                <a:ea typeface="Segoe UI" pitchFamily="34" charset="0"/>
                <a:cs typeface="Segoe UI" pitchFamily="34" charset="0"/>
              </a:rPr>
              <a:t>SQL Server: brain, Excel: interface &amp; data prep tool</a:t>
            </a:r>
            <a:endParaRPr lang="en-IE" sz="3529" dirty="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5" name="Rectangle 4"/>
          <p:cNvSpPr/>
          <p:nvPr/>
        </p:nvSpPr>
        <p:spPr bwMode="auto">
          <a:xfrm>
            <a:off x="242372" y="4639161"/>
            <a:ext cx="4800355" cy="1613546"/>
          </a:xfrm>
          <a:prstGeom prst="rect">
            <a:avLst/>
          </a:prstGeom>
          <a:solidFill>
            <a:schemeClr val="bg1">
              <a:alpha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61356" tIns="129085" rIns="161356" bIns="129085" numCol="1" spcCol="0" rtlCol="0" fromWordArt="0" anchor="t" anchorCtr="0" forceAA="0" compatLnSpc="1">
            <a:prstTxWarp prst="textNoShape">
              <a:avLst/>
            </a:prstTxWarp>
            <a:noAutofit/>
          </a:bodyPr>
          <a:lstStyle/>
          <a:p>
            <a:pPr defTabSz="822720" fontAlgn="base">
              <a:spcBef>
                <a:spcPct val="0"/>
              </a:spcBef>
              <a:spcAft>
                <a:spcPct val="0"/>
              </a:spcAft>
            </a:pPr>
            <a:r>
              <a:rPr lang="en-US" sz="2118" dirty="0">
                <a:solidFill>
                  <a:srgbClr val="505050"/>
                </a:solidFill>
                <a:latin typeface="+mj-lt"/>
                <a:ea typeface="Segoe UI" pitchFamily="34" charset="0"/>
                <a:cs typeface="Segoe UI" pitchFamily="34" charset="0"/>
                <a:hlinkClick r:id="rId2"/>
              </a:rPr>
              <a:t>projectbotticelli.com</a:t>
            </a:r>
            <a:endParaRPr lang="en-US" sz="2118" dirty="0">
              <a:solidFill>
                <a:srgbClr val="505050"/>
              </a:solidFill>
              <a:latin typeface="+mj-lt"/>
              <a:ea typeface="Segoe UI" pitchFamily="34" charset="0"/>
              <a:cs typeface="Segoe UI" pitchFamily="34" charset="0"/>
            </a:endParaRPr>
          </a:p>
          <a:p>
            <a:pPr defTabSz="806430" fontAlgn="base">
              <a:spcBef>
                <a:spcPct val="0"/>
              </a:spcBef>
              <a:spcAft>
                <a:spcPct val="0"/>
              </a:spcAft>
            </a:pPr>
            <a:r>
              <a:rPr lang="en-US" sz="2118" dirty="0" smtClean="0">
                <a:solidFill>
                  <a:srgbClr val="505050"/>
                </a:solidFill>
                <a:latin typeface="+mj-lt"/>
                <a:ea typeface="Segoe UI" pitchFamily="34" charset="0"/>
                <a:cs typeface="Segoe UI" pitchFamily="34" charset="0"/>
              </a:rPr>
              <a:t>1 </a:t>
            </a:r>
            <a:r>
              <a:rPr lang="en-US" sz="2118" dirty="0">
                <a:solidFill>
                  <a:srgbClr val="505050"/>
                </a:solidFill>
                <a:latin typeface="+mj-lt"/>
                <a:ea typeface="Segoe UI" pitchFamily="34" charset="0"/>
                <a:cs typeface="Segoe UI" pitchFamily="34" charset="0"/>
              </a:rPr>
              <a:t>month free: </a:t>
            </a:r>
            <a:r>
              <a:rPr lang="en-US" sz="2118" dirty="0" smtClean="0">
                <a:solidFill>
                  <a:srgbClr val="505050"/>
                </a:solidFill>
                <a:latin typeface="+mj-lt"/>
                <a:ea typeface="Segoe UI" pitchFamily="34" charset="0"/>
                <a:cs typeface="Segoe UI" pitchFamily="34" charset="0"/>
              </a:rPr>
              <a:t>	</a:t>
            </a:r>
            <a:r>
              <a:rPr lang="en-US" sz="2118" b="1" dirty="0" smtClean="0">
                <a:solidFill>
                  <a:srgbClr val="505050"/>
                </a:solidFill>
                <a:latin typeface="+mj-lt"/>
                <a:ea typeface="Segoe UI" pitchFamily="34" charset="0"/>
                <a:cs typeface="Segoe UI" pitchFamily="34" charset="0"/>
              </a:rPr>
              <a:t>COMP1M2014VEGAS</a:t>
            </a:r>
            <a:endParaRPr lang="en-US" sz="2118" b="1" dirty="0">
              <a:solidFill>
                <a:srgbClr val="505050"/>
              </a:solidFill>
              <a:latin typeface="+mj-lt"/>
              <a:ea typeface="Segoe UI" pitchFamily="34" charset="0"/>
              <a:cs typeface="Segoe UI" pitchFamily="34" charset="0"/>
            </a:endParaRPr>
          </a:p>
          <a:p>
            <a:pPr defTabSz="806430" fontAlgn="base">
              <a:spcBef>
                <a:spcPct val="0"/>
              </a:spcBef>
              <a:spcAft>
                <a:spcPct val="0"/>
              </a:spcAft>
            </a:pPr>
            <a:r>
              <a:rPr lang="en-US" sz="2118" dirty="0">
                <a:solidFill>
                  <a:srgbClr val="505050"/>
                </a:solidFill>
                <a:latin typeface="+mj-lt"/>
                <a:ea typeface="Segoe UI" pitchFamily="34" charset="0"/>
                <a:cs typeface="Segoe UI" pitchFamily="34" charset="0"/>
              </a:rPr>
              <a:t>$50 off: </a:t>
            </a:r>
            <a:r>
              <a:rPr lang="en-US" sz="2118" dirty="0" smtClean="0">
                <a:solidFill>
                  <a:srgbClr val="505050"/>
                </a:solidFill>
                <a:latin typeface="+mj-lt"/>
                <a:ea typeface="Segoe UI" pitchFamily="34" charset="0"/>
                <a:cs typeface="Segoe UI" pitchFamily="34" charset="0"/>
              </a:rPr>
              <a:t>	</a:t>
            </a:r>
            <a:r>
              <a:rPr lang="en-US" sz="2118" b="1" dirty="0" smtClean="0">
                <a:solidFill>
                  <a:srgbClr val="505050"/>
                </a:solidFill>
                <a:latin typeface="+mj-lt"/>
                <a:ea typeface="Segoe UI" pitchFamily="34" charset="0"/>
                <a:cs typeface="Segoe UI" pitchFamily="34" charset="0"/>
              </a:rPr>
              <a:t>50OFF2014VEGAS</a:t>
            </a:r>
          </a:p>
          <a:p>
            <a:pPr defTabSz="806430" fontAlgn="base">
              <a:spcBef>
                <a:spcPct val="0"/>
              </a:spcBef>
              <a:spcAft>
                <a:spcPct val="0"/>
              </a:spcAft>
            </a:pPr>
            <a:r>
              <a:rPr lang="en-US" sz="2118" dirty="0">
                <a:solidFill>
                  <a:srgbClr val="505050"/>
                </a:solidFill>
                <a:latin typeface="+mj-lt"/>
                <a:ea typeface="Segoe UI" pitchFamily="34" charset="0"/>
                <a:cs typeface="Segoe UI" pitchFamily="34" charset="0"/>
              </a:rPr>
              <a:t>15% </a:t>
            </a:r>
            <a:r>
              <a:rPr lang="en-US" sz="2118" dirty="0" smtClean="0">
                <a:solidFill>
                  <a:srgbClr val="505050"/>
                </a:solidFill>
                <a:latin typeface="+mj-lt"/>
                <a:ea typeface="Segoe UI" pitchFamily="34" charset="0"/>
                <a:cs typeface="Segoe UI" pitchFamily="34" charset="0"/>
              </a:rPr>
              <a:t>off: </a:t>
            </a:r>
            <a:r>
              <a:rPr lang="en-US" sz="2118" b="1" dirty="0" smtClean="0">
                <a:solidFill>
                  <a:srgbClr val="505050"/>
                </a:solidFill>
                <a:latin typeface="+mj-lt"/>
                <a:ea typeface="Segoe UI" pitchFamily="34" charset="0"/>
                <a:cs typeface="Segoe UI" pitchFamily="34" charset="0"/>
              </a:rPr>
              <a:t>	15OFF2014VEGAS</a:t>
            </a:r>
          </a:p>
          <a:p>
            <a:pPr defTabSz="806430" fontAlgn="base">
              <a:spcBef>
                <a:spcPct val="0"/>
              </a:spcBef>
              <a:spcAft>
                <a:spcPct val="0"/>
              </a:spcAft>
            </a:pPr>
            <a:r>
              <a:rPr lang="en-US" sz="2118" dirty="0" smtClean="0">
                <a:solidFill>
                  <a:srgbClr val="505050"/>
                </a:solidFill>
                <a:latin typeface="+mj-lt"/>
                <a:ea typeface="Segoe UI" pitchFamily="34" charset="0"/>
                <a:cs typeface="Segoe UI" pitchFamily="34" charset="0"/>
              </a:rPr>
              <a:t>Limited to 250. Redeem by March 7.</a:t>
            </a:r>
          </a:p>
        </p:txBody>
      </p:sp>
      <p:sp>
        <p:nvSpPr>
          <p:cNvPr id="8" name="Rectangle 7"/>
          <p:cNvSpPr/>
          <p:nvPr/>
        </p:nvSpPr>
        <p:spPr bwMode="auto">
          <a:xfrm>
            <a:off x="5083010" y="4639160"/>
            <a:ext cx="4840641" cy="1613547"/>
          </a:xfrm>
          <a:prstGeom prst="rect">
            <a:avLst/>
          </a:prstGeom>
          <a:solidFill>
            <a:schemeClr val="bg1">
              <a:alpha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61356" tIns="129085" rIns="161356" bIns="129085" numCol="1" spcCol="0" rtlCol="0" fromWordArt="0" anchor="t" anchorCtr="0" forceAA="0" compatLnSpc="1">
            <a:prstTxWarp prst="textNoShape">
              <a:avLst/>
            </a:prstTxWarp>
            <a:noAutofit/>
          </a:bodyPr>
          <a:lstStyle/>
          <a:p>
            <a:pPr defTabSz="822720" fontAlgn="base">
              <a:spcBef>
                <a:spcPct val="0"/>
              </a:spcBef>
              <a:spcAft>
                <a:spcPct val="0"/>
              </a:spcAft>
            </a:pPr>
            <a:r>
              <a:rPr lang="en-US" sz="2118" dirty="0">
                <a:solidFill>
                  <a:srgbClr val="505050"/>
                </a:solidFill>
                <a:latin typeface="+mj-lt"/>
                <a:ea typeface="Segoe UI" pitchFamily="34" charset="0"/>
                <a:cs typeface="Segoe UI" pitchFamily="34" charset="0"/>
              </a:rPr>
              <a:t>Follow: @</a:t>
            </a:r>
            <a:r>
              <a:rPr lang="en-US" sz="2118" dirty="0" err="1">
                <a:solidFill>
                  <a:srgbClr val="505050"/>
                </a:solidFill>
                <a:latin typeface="+mj-lt"/>
                <a:ea typeface="Segoe UI" pitchFamily="34" charset="0"/>
                <a:cs typeface="Segoe UI" pitchFamily="34" charset="0"/>
              </a:rPr>
              <a:t>rafaldotnet</a:t>
            </a:r>
            <a:endParaRPr lang="en-US" sz="2118" dirty="0">
              <a:solidFill>
                <a:srgbClr val="505050"/>
              </a:solidFill>
              <a:latin typeface="+mj-lt"/>
              <a:ea typeface="Segoe UI" pitchFamily="34" charset="0"/>
              <a:cs typeface="Segoe UI" pitchFamily="34" charset="0"/>
            </a:endParaRPr>
          </a:p>
          <a:p>
            <a:pPr defTabSz="822720" fontAlgn="base">
              <a:spcBef>
                <a:spcPct val="0"/>
              </a:spcBef>
              <a:spcAft>
                <a:spcPct val="0"/>
              </a:spcAft>
            </a:pPr>
            <a:r>
              <a:rPr lang="en-US" sz="2118" dirty="0">
                <a:solidFill>
                  <a:srgbClr val="505050"/>
                </a:solidFill>
                <a:latin typeface="+mj-lt"/>
                <a:ea typeface="Segoe UI" pitchFamily="34" charset="0"/>
                <a:cs typeface="Segoe UI" pitchFamily="34" charset="0"/>
              </a:rPr>
              <a:t>Email: rafal@projectbotticelli.com</a:t>
            </a:r>
          </a:p>
          <a:p>
            <a:pPr defTabSz="822720" fontAlgn="base">
              <a:spcBef>
                <a:spcPct val="0"/>
              </a:spcBef>
              <a:spcAft>
                <a:spcPct val="0"/>
              </a:spcAft>
            </a:pPr>
            <a:r>
              <a:rPr lang="en-US" sz="2118" dirty="0">
                <a:solidFill>
                  <a:srgbClr val="505050"/>
                </a:solidFill>
                <a:latin typeface="+mj-lt"/>
                <a:ea typeface="Segoe UI" pitchFamily="34" charset="0"/>
                <a:cs typeface="Segoe UI" pitchFamily="34" charset="0"/>
              </a:rPr>
              <a:t>Discover: </a:t>
            </a:r>
            <a:r>
              <a:rPr lang="en-US" sz="2118" dirty="0">
                <a:solidFill>
                  <a:schemeClr val="tx1"/>
                </a:solidFill>
                <a:latin typeface="+mj-lt"/>
                <a:ea typeface="Segoe UI" pitchFamily="34" charset="0"/>
                <a:cs typeface="Segoe UI" pitchFamily="34" charset="0"/>
                <a:hlinkClick r:id="rId3"/>
              </a:rPr>
              <a:t>rafal.net</a:t>
            </a:r>
            <a:endParaRPr lang="en-US" sz="2118" dirty="0">
              <a:solidFill>
                <a:schemeClr val="tx1"/>
              </a:solidFill>
              <a:latin typeface="+mj-lt"/>
              <a:ea typeface="Segoe UI" pitchFamily="34" charset="0"/>
              <a:cs typeface="Segoe UI" pitchFamily="34" charset="0"/>
            </a:endParaRPr>
          </a:p>
        </p:txBody>
      </p:sp>
    </p:spTree>
    <p:extLst>
      <p:ext uri="{BB962C8B-B14F-4D97-AF65-F5344CB8AC3E}">
        <p14:creationId xmlns:p14="http://schemas.microsoft.com/office/powerpoint/2010/main" val="10748779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341775"/>
            <a:ext cx="10977588" cy="1150969"/>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1148" rIns="0" bIns="41148" numCol="1" rtlCol="0" anchor="ctr" anchorCtr="0" compatLnSpc="1">
            <a:prstTxWarp prst="textNoShape">
              <a:avLst/>
            </a:prstTxWarp>
          </a:bodyPr>
          <a:lstStyle/>
          <a:p>
            <a:pPr algn="ctr" defTabSz="822720" fontAlgn="base">
              <a:spcBef>
                <a:spcPct val="0"/>
              </a:spcBef>
              <a:spcAft>
                <a:spcPct val="0"/>
              </a:spcAft>
            </a:pPr>
            <a:endParaRPr lang="en-US" sz="1765"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8723982" y="407169"/>
            <a:ext cx="2869402" cy="968835"/>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412"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80678" tIns="40339" rIns="80678" bIns="40339" numCol="1" anchor="t" anchorCtr="0" compatLnSpc="1">
                <a:prstTxWarp prst="textNoShape">
                  <a:avLst/>
                </a:prstTxWarp>
              </a:bodyPr>
              <a:lstStyle/>
              <a:p>
                <a:endParaRPr lang="en-US" sz="1588"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80678" tIns="40339" rIns="80678" bIns="40339" numCol="1" anchor="t" anchorCtr="0" compatLnSpc="1">
                <a:prstTxWarp prst="textNoShape">
                  <a:avLst/>
                </a:prstTxWarp>
              </a:bodyPr>
              <a:lstStyle/>
              <a:p>
                <a:endParaRPr lang="en-US" sz="1588"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80678" tIns="40339" rIns="80678" bIns="40339" numCol="1" anchor="t" anchorCtr="0" compatLnSpc="1">
                <a:prstTxWarp prst="textNoShape">
                  <a:avLst/>
                </a:prstTxWarp>
              </a:bodyPr>
              <a:lstStyle/>
              <a:p>
                <a:endParaRPr lang="en-US" sz="1588"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80678" tIns="40339" rIns="80678" bIns="40339" numCol="1" anchor="t" anchorCtr="0" compatLnSpc="1">
                <a:prstTxWarp prst="textNoShape">
                  <a:avLst/>
                </a:prstTxWarp>
              </a:bodyPr>
              <a:lstStyle/>
              <a:p>
                <a:endParaRPr lang="en-US" sz="1588"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80678" tIns="40339" rIns="80678" bIns="40339" numCol="1" anchor="t" anchorCtr="0" compatLnSpc="1">
                <a:prstTxWarp prst="textNoShape">
                  <a:avLst/>
                </a:prstTxWarp>
              </a:bodyPr>
              <a:lstStyle/>
              <a:p>
                <a:endParaRPr lang="en-US" sz="1588"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80678" tIns="40339" rIns="80678" bIns="40339" numCol="1" anchor="t" anchorCtr="0" compatLnSpc="1">
                <a:prstTxWarp prst="textNoShape">
                  <a:avLst/>
                </a:prstTxWarp>
              </a:bodyPr>
              <a:lstStyle/>
              <a:p>
                <a:endParaRPr lang="en-US" sz="1588"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80678" tIns="40339" rIns="80678" bIns="40339" numCol="1" anchor="t" anchorCtr="0" compatLnSpc="1">
                <a:prstTxWarp prst="textNoShape">
                  <a:avLst/>
                </a:prstTxWarp>
              </a:bodyPr>
              <a:lstStyle/>
              <a:p>
                <a:endParaRPr lang="en-US" sz="1588"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80678" tIns="40339" rIns="80678" bIns="40339" numCol="1" anchor="t" anchorCtr="0" compatLnSpc="1">
                <a:prstTxWarp prst="textNoShape">
                  <a:avLst/>
                </a:prstTxWarp>
              </a:bodyPr>
              <a:lstStyle/>
              <a:p>
                <a:endParaRPr lang="en-US" sz="1588"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80678" tIns="40339" rIns="80678" bIns="40339" numCol="1" anchor="t" anchorCtr="0" compatLnSpc="1">
                <a:prstTxWarp prst="textNoShape">
                  <a:avLst/>
                </a:prstTxWarp>
              </a:bodyPr>
              <a:lstStyle/>
              <a:p>
                <a:endParaRPr lang="en-US" sz="1588"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80678" tIns="40339" rIns="80678" bIns="40339" numCol="1" anchor="t" anchorCtr="0" compatLnSpc="1">
                <a:prstTxWarp prst="textNoShape">
                  <a:avLst/>
                </a:prstTxWarp>
              </a:bodyPr>
              <a:lstStyle/>
              <a:p>
                <a:endParaRPr lang="en-US" sz="1588"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80678" tIns="40339" rIns="80678" bIns="40339" numCol="1" anchor="t" anchorCtr="0" compatLnSpc="1">
                <a:prstTxWarp prst="textNoShape">
                  <a:avLst/>
                </a:prstTxWarp>
              </a:bodyPr>
              <a:lstStyle/>
              <a:p>
                <a:endParaRPr lang="en-US" sz="1588" dirty="0"/>
              </a:p>
            </p:txBody>
          </p:sp>
        </p:grpSp>
      </p:grpSp>
      <p:grpSp>
        <p:nvGrpSpPr>
          <p:cNvPr id="20" name="Group 19"/>
          <p:cNvGrpSpPr/>
          <p:nvPr/>
        </p:nvGrpSpPr>
        <p:grpSpPr>
          <a:xfrm>
            <a:off x="6619712" y="1693462"/>
            <a:ext cx="3859438" cy="3243247"/>
            <a:chOff x="7531335" y="2371100"/>
            <a:chExt cx="3676259" cy="3089314"/>
          </a:xfrm>
        </p:grpSpPr>
        <p:pic>
          <p:nvPicPr>
            <p:cNvPr id="21" name="Picture 2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018002" y="4138850"/>
            <a:ext cx="1887130" cy="1306956"/>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cstate="print">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7" cstate="print">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1" y="6009574"/>
            <a:ext cx="10972800" cy="505117"/>
          </a:xfrm>
          <a:prstGeom prst="rect">
            <a:avLst/>
          </a:prstGeom>
          <a:solidFill>
            <a:srgbClr val="3E3E3E"/>
          </a:solidFill>
        </p:spPr>
        <p:txBody>
          <a:bodyPr wrap="square" lIns="161356" tIns="129085" rIns="161356" bIns="129085" rtlCol="0">
            <a:spAutoFit/>
          </a:bodyPr>
          <a:lstStyle/>
          <a:p>
            <a:pPr algn="ctr" defTabSz="822958">
              <a:lnSpc>
                <a:spcPct val="90000"/>
              </a:lnSpc>
              <a:spcAft>
                <a:spcPts val="529"/>
              </a:spcAft>
              <a:defRPr/>
            </a:pPr>
            <a:r>
              <a:rPr lang="en-US" sz="1765" kern="0" dirty="0">
                <a:gradFill>
                  <a:gsLst>
                    <a:gs pos="2917">
                      <a:srgbClr val="00BCF2">
                        <a:lumMod val="20000"/>
                        <a:lumOff val="80000"/>
                      </a:srgbClr>
                    </a:gs>
                    <a:gs pos="96000">
                      <a:srgbClr val="00BCF2">
                        <a:lumMod val="20000"/>
                        <a:lumOff val="80000"/>
                      </a:srgbClr>
                    </a:gs>
                  </a:gsLst>
                  <a:lin ang="5400000" scaled="0"/>
                </a:gradFill>
                <a:latin typeface="+mj-lt"/>
              </a:rPr>
              <a:t>connect. </a:t>
            </a:r>
            <a:r>
              <a:rPr lang="en-US" sz="1765" kern="0" dirty="0">
                <a:gradFill>
                  <a:gsLst>
                    <a:gs pos="2917">
                      <a:srgbClr val="00BCF2"/>
                    </a:gs>
                    <a:gs pos="30000">
                      <a:srgbClr val="00BCF2"/>
                    </a:gs>
                  </a:gsLst>
                  <a:lin ang="5400000" scaled="0"/>
                </a:gradFill>
                <a:latin typeface="+mj-lt"/>
              </a:rPr>
              <a:t>reimagine. </a:t>
            </a:r>
            <a:r>
              <a:rPr lang="en-US" sz="1765" kern="0" dirty="0">
                <a:gradFill>
                  <a:gsLst>
                    <a:gs pos="2917">
                      <a:srgbClr val="0072C6"/>
                    </a:gs>
                    <a:gs pos="30000">
                      <a:srgbClr val="0072C6"/>
                    </a:gs>
                  </a:gsLst>
                  <a:lin ang="5400000" scaled="0"/>
                </a:gradFill>
                <a:latin typeface="+mj-lt"/>
              </a:rPr>
              <a:t>transform.</a:t>
            </a:r>
          </a:p>
        </p:txBody>
      </p:sp>
      <p:sp>
        <p:nvSpPr>
          <p:cNvPr id="5" name="Text Placeholder 4"/>
          <p:cNvSpPr>
            <a:spLocks noGrp="1"/>
          </p:cNvSpPr>
          <p:nvPr>
            <p:ph type="body" sz="quarter" idx="11"/>
          </p:nvPr>
        </p:nvSpPr>
        <p:spPr>
          <a:xfrm>
            <a:off x="242317" y="2218840"/>
            <a:ext cx="10490256" cy="2226740"/>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1630840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Advanced—and </a:t>
            </a:r>
            <a:r>
              <a:rPr lang="en-US" dirty="0" smtClean="0"/>
              <a:t>easy</a:t>
            </a:r>
            <a:r>
              <a:rPr lang="en-US" dirty="0"/>
              <a:t>!—BI with Excel and SQL Server </a:t>
            </a:r>
            <a:r>
              <a:rPr lang="en-US" i="1" dirty="0" smtClean="0"/>
              <a:t>data mining </a:t>
            </a:r>
            <a:endParaRPr lang="en-US" i="1" dirty="0"/>
          </a:p>
        </p:txBody>
      </p:sp>
      <p:sp>
        <p:nvSpPr>
          <p:cNvPr id="5" name="Text Placeholder 4"/>
          <p:cNvSpPr>
            <a:spLocks noGrp="1"/>
          </p:cNvSpPr>
          <p:nvPr>
            <p:ph type="body" sz="quarter" idx="14"/>
          </p:nvPr>
        </p:nvSpPr>
        <p:spPr/>
        <p:txBody>
          <a:bodyPr/>
          <a:lstStyle/>
          <a:p>
            <a:r>
              <a:rPr lang="en-US" dirty="0"/>
              <a:t>Rafal Lukawiecki </a:t>
            </a:r>
          </a:p>
          <a:p>
            <a:r>
              <a:rPr lang="en-US" sz="2000" dirty="0"/>
              <a:t>Project Botticelli Ltd</a:t>
            </a:r>
          </a:p>
          <a:p>
            <a:r>
              <a:rPr lang="en-US" sz="2000" dirty="0"/>
              <a:t>rafal@projectbotticelli.com @</a:t>
            </a:r>
            <a:r>
              <a:rPr lang="en-US" sz="2000" dirty="0" err="1"/>
              <a:t>rafaldotnet</a:t>
            </a:r>
            <a:endParaRPr lang="en-US" sz="2000" dirty="0"/>
          </a:p>
        </p:txBody>
      </p:sp>
    </p:spTree>
    <p:extLst>
      <p:ext uri="{BB962C8B-B14F-4D97-AF65-F5344CB8AC3E}">
        <p14:creationId xmlns:p14="http://schemas.microsoft.com/office/powerpoint/2010/main" val="3094047979"/>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title"/>
          </p:nvPr>
        </p:nvSpPr>
        <p:spPr/>
        <p:txBody>
          <a:bodyPr/>
          <a:lstStyle/>
          <a:p>
            <a:r>
              <a:rPr lang="en-IE" noProof="0" dirty="0" smtClean="0"/>
              <a:t>Summary</a:t>
            </a:r>
            <a:endParaRPr lang="en-IE" noProof="0" dirty="0"/>
          </a:p>
        </p:txBody>
      </p:sp>
      <p:sp>
        <p:nvSpPr>
          <p:cNvPr id="6" name="Rectangle 5"/>
          <p:cNvSpPr/>
          <p:nvPr/>
        </p:nvSpPr>
        <p:spPr bwMode="auto">
          <a:xfrm>
            <a:off x="242316" y="2218827"/>
            <a:ext cx="4800355" cy="2420333"/>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61356" tIns="129085" rIns="161356" bIns="129085" numCol="1" spcCol="0" rtlCol="0" fromWordArt="0" anchor="t" anchorCtr="0" forceAA="0" compatLnSpc="1">
            <a:prstTxWarp prst="textNoShape">
              <a:avLst/>
            </a:prstTxWarp>
            <a:noAutofit/>
          </a:bodyPr>
          <a:lstStyle/>
          <a:p>
            <a:pPr defTabSz="822720" fontAlgn="base">
              <a:spcBef>
                <a:spcPct val="0"/>
              </a:spcBef>
              <a:spcAft>
                <a:spcPct val="0"/>
              </a:spcAft>
            </a:pPr>
            <a:r>
              <a:rPr lang="en-US" sz="3529" dirty="0">
                <a:gradFill>
                  <a:gsLst>
                    <a:gs pos="0">
                      <a:srgbClr val="FFFFFF"/>
                    </a:gs>
                    <a:gs pos="100000">
                      <a:srgbClr val="FFFFFF"/>
                    </a:gs>
                  </a:gsLst>
                  <a:lin ang="5400000" scaled="0"/>
                </a:gradFill>
                <a:latin typeface="+mj-lt"/>
                <a:ea typeface="Segoe UI" pitchFamily="34" charset="0"/>
                <a:cs typeface="Segoe UI" pitchFamily="34" charset="0"/>
              </a:rPr>
              <a:t>Data </a:t>
            </a:r>
            <a:r>
              <a:rPr lang="en-US" sz="3529" dirty="0" smtClean="0">
                <a:gradFill>
                  <a:gsLst>
                    <a:gs pos="0">
                      <a:srgbClr val="FFFFFF"/>
                    </a:gs>
                    <a:gs pos="100000">
                      <a:srgbClr val="FFFFFF"/>
                    </a:gs>
                  </a:gsLst>
                  <a:lin ang="5400000" scaled="0"/>
                </a:gradFill>
                <a:latin typeface="+mj-lt"/>
                <a:ea typeface="Segoe UI" pitchFamily="34" charset="0"/>
                <a:cs typeface="Segoe UI" pitchFamily="34" charset="0"/>
              </a:rPr>
              <a:t>mining helps discover </a:t>
            </a:r>
            <a:r>
              <a:rPr lang="en-US" sz="3529" dirty="0">
                <a:gradFill>
                  <a:gsLst>
                    <a:gs pos="0">
                      <a:srgbClr val="FFFFFF"/>
                    </a:gs>
                    <a:gs pos="100000">
                      <a:srgbClr val="FFFFFF"/>
                    </a:gs>
                  </a:gsLst>
                  <a:lin ang="5400000" scaled="0"/>
                </a:gradFill>
                <a:latin typeface="+mj-lt"/>
                <a:ea typeface="Segoe UI" pitchFamily="34" charset="0"/>
                <a:cs typeface="Segoe UI" pitchFamily="34" charset="0"/>
              </a:rPr>
              <a:t>reasons for successes and failures</a:t>
            </a:r>
          </a:p>
        </p:txBody>
      </p:sp>
      <p:sp>
        <p:nvSpPr>
          <p:cNvPr id="7" name="Rectangle 6"/>
          <p:cNvSpPr/>
          <p:nvPr/>
        </p:nvSpPr>
        <p:spPr bwMode="auto">
          <a:xfrm>
            <a:off x="5083010" y="2217427"/>
            <a:ext cx="4840694" cy="242174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61356" tIns="129085" rIns="161356" bIns="129085" numCol="1" spcCol="0" rtlCol="0" fromWordArt="0" anchor="t" anchorCtr="0" forceAA="0" compatLnSpc="1">
            <a:prstTxWarp prst="textNoShape">
              <a:avLst/>
            </a:prstTxWarp>
            <a:noAutofit/>
          </a:bodyPr>
          <a:lstStyle/>
          <a:p>
            <a:pPr defTabSz="822720" fontAlgn="base">
              <a:spcBef>
                <a:spcPct val="0"/>
              </a:spcBef>
              <a:spcAft>
                <a:spcPct val="0"/>
              </a:spcAft>
            </a:pPr>
            <a:r>
              <a:rPr lang="en-US" sz="3529" dirty="0" smtClean="0">
                <a:gradFill>
                  <a:gsLst>
                    <a:gs pos="0">
                      <a:srgbClr val="FFFFFF"/>
                    </a:gs>
                    <a:gs pos="100000">
                      <a:srgbClr val="FFFFFF"/>
                    </a:gs>
                  </a:gsLst>
                  <a:lin ang="5400000" scaled="0"/>
                </a:gradFill>
                <a:latin typeface="+mj-lt"/>
                <a:ea typeface="Segoe UI" pitchFamily="34" charset="0"/>
                <a:cs typeface="Segoe UI" pitchFamily="34" charset="0"/>
              </a:rPr>
              <a:t>SQL Server: brain, Excel: interface &amp; data prep tool</a:t>
            </a:r>
            <a:endParaRPr lang="en-IE" sz="3529" dirty="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5" name="Rectangle 4"/>
          <p:cNvSpPr/>
          <p:nvPr/>
        </p:nvSpPr>
        <p:spPr bwMode="auto">
          <a:xfrm>
            <a:off x="242372" y="4639161"/>
            <a:ext cx="4800355" cy="1613546"/>
          </a:xfrm>
          <a:prstGeom prst="rect">
            <a:avLst/>
          </a:prstGeom>
          <a:solidFill>
            <a:schemeClr val="bg1">
              <a:alpha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61356" tIns="129085" rIns="161356" bIns="129085" numCol="1" spcCol="0" rtlCol="0" fromWordArt="0" anchor="t" anchorCtr="0" forceAA="0" compatLnSpc="1">
            <a:prstTxWarp prst="textNoShape">
              <a:avLst/>
            </a:prstTxWarp>
            <a:noAutofit/>
          </a:bodyPr>
          <a:lstStyle/>
          <a:p>
            <a:pPr defTabSz="822720" fontAlgn="base">
              <a:spcBef>
                <a:spcPct val="0"/>
              </a:spcBef>
              <a:spcAft>
                <a:spcPct val="0"/>
              </a:spcAft>
            </a:pPr>
            <a:r>
              <a:rPr lang="en-US" sz="2118" dirty="0">
                <a:solidFill>
                  <a:srgbClr val="505050"/>
                </a:solidFill>
                <a:latin typeface="+mj-lt"/>
                <a:ea typeface="Segoe UI" pitchFamily="34" charset="0"/>
                <a:cs typeface="Segoe UI" pitchFamily="34" charset="0"/>
                <a:hlinkClick r:id="rId2"/>
              </a:rPr>
              <a:t>projectbotticelli.com</a:t>
            </a:r>
            <a:endParaRPr lang="en-US" sz="2118" dirty="0">
              <a:solidFill>
                <a:srgbClr val="505050"/>
              </a:solidFill>
              <a:latin typeface="+mj-lt"/>
              <a:ea typeface="Segoe UI" pitchFamily="34" charset="0"/>
              <a:cs typeface="Segoe UI" pitchFamily="34" charset="0"/>
            </a:endParaRPr>
          </a:p>
          <a:p>
            <a:pPr defTabSz="806430" fontAlgn="base">
              <a:spcBef>
                <a:spcPct val="0"/>
              </a:spcBef>
              <a:spcAft>
                <a:spcPct val="0"/>
              </a:spcAft>
            </a:pPr>
            <a:r>
              <a:rPr lang="en-US" sz="2118" dirty="0" smtClean="0">
                <a:solidFill>
                  <a:srgbClr val="505050"/>
                </a:solidFill>
                <a:latin typeface="+mj-lt"/>
                <a:ea typeface="Segoe UI" pitchFamily="34" charset="0"/>
                <a:cs typeface="Segoe UI" pitchFamily="34" charset="0"/>
              </a:rPr>
              <a:t>1 </a:t>
            </a:r>
            <a:r>
              <a:rPr lang="en-US" sz="2118" dirty="0">
                <a:solidFill>
                  <a:srgbClr val="505050"/>
                </a:solidFill>
                <a:latin typeface="+mj-lt"/>
                <a:ea typeface="Segoe UI" pitchFamily="34" charset="0"/>
                <a:cs typeface="Segoe UI" pitchFamily="34" charset="0"/>
              </a:rPr>
              <a:t>month free: </a:t>
            </a:r>
            <a:r>
              <a:rPr lang="en-US" sz="2118" dirty="0" smtClean="0">
                <a:solidFill>
                  <a:srgbClr val="505050"/>
                </a:solidFill>
                <a:latin typeface="+mj-lt"/>
                <a:ea typeface="Segoe UI" pitchFamily="34" charset="0"/>
                <a:cs typeface="Segoe UI" pitchFamily="34" charset="0"/>
              </a:rPr>
              <a:t>	</a:t>
            </a:r>
            <a:r>
              <a:rPr lang="en-US" sz="2118" b="1" dirty="0" smtClean="0">
                <a:solidFill>
                  <a:srgbClr val="505050"/>
                </a:solidFill>
                <a:latin typeface="+mj-lt"/>
                <a:ea typeface="Segoe UI" pitchFamily="34" charset="0"/>
                <a:cs typeface="Segoe UI" pitchFamily="34" charset="0"/>
              </a:rPr>
              <a:t>COMP1M2014VEGAS</a:t>
            </a:r>
            <a:endParaRPr lang="en-US" sz="2118" b="1" dirty="0">
              <a:solidFill>
                <a:srgbClr val="505050"/>
              </a:solidFill>
              <a:latin typeface="+mj-lt"/>
              <a:ea typeface="Segoe UI" pitchFamily="34" charset="0"/>
              <a:cs typeface="Segoe UI" pitchFamily="34" charset="0"/>
            </a:endParaRPr>
          </a:p>
          <a:p>
            <a:pPr defTabSz="806430" fontAlgn="base">
              <a:spcBef>
                <a:spcPct val="0"/>
              </a:spcBef>
              <a:spcAft>
                <a:spcPct val="0"/>
              </a:spcAft>
            </a:pPr>
            <a:r>
              <a:rPr lang="en-US" sz="2118" dirty="0">
                <a:solidFill>
                  <a:srgbClr val="505050"/>
                </a:solidFill>
                <a:latin typeface="+mj-lt"/>
                <a:ea typeface="Segoe UI" pitchFamily="34" charset="0"/>
                <a:cs typeface="Segoe UI" pitchFamily="34" charset="0"/>
              </a:rPr>
              <a:t>$50 off: </a:t>
            </a:r>
            <a:r>
              <a:rPr lang="en-US" sz="2118" dirty="0" smtClean="0">
                <a:solidFill>
                  <a:srgbClr val="505050"/>
                </a:solidFill>
                <a:latin typeface="+mj-lt"/>
                <a:ea typeface="Segoe UI" pitchFamily="34" charset="0"/>
                <a:cs typeface="Segoe UI" pitchFamily="34" charset="0"/>
              </a:rPr>
              <a:t>	</a:t>
            </a:r>
            <a:r>
              <a:rPr lang="en-US" sz="2118" b="1" dirty="0" smtClean="0">
                <a:solidFill>
                  <a:srgbClr val="505050"/>
                </a:solidFill>
                <a:latin typeface="+mj-lt"/>
                <a:ea typeface="Segoe UI" pitchFamily="34" charset="0"/>
                <a:cs typeface="Segoe UI" pitchFamily="34" charset="0"/>
              </a:rPr>
              <a:t>50OFF2014VEGAS</a:t>
            </a:r>
          </a:p>
          <a:p>
            <a:pPr defTabSz="806430" fontAlgn="base">
              <a:spcBef>
                <a:spcPct val="0"/>
              </a:spcBef>
              <a:spcAft>
                <a:spcPct val="0"/>
              </a:spcAft>
            </a:pPr>
            <a:r>
              <a:rPr lang="en-US" sz="2118" dirty="0">
                <a:solidFill>
                  <a:srgbClr val="505050"/>
                </a:solidFill>
                <a:latin typeface="+mj-lt"/>
                <a:ea typeface="Segoe UI" pitchFamily="34" charset="0"/>
                <a:cs typeface="Segoe UI" pitchFamily="34" charset="0"/>
              </a:rPr>
              <a:t>15% </a:t>
            </a:r>
            <a:r>
              <a:rPr lang="en-US" sz="2118" dirty="0" smtClean="0">
                <a:solidFill>
                  <a:srgbClr val="505050"/>
                </a:solidFill>
                <a:latin typeface="+mj-lt"/>
                <a:ea typeface="Segoe UI" pitchFamily="34" charset="0"/>
                <a:cs typeface="Segoe UI" pitchFamily="34" charset="0"/>
              </a:rPr>
              <a:t>off: </a:t>
            </a:r>
            <a:r>
              <a:rPr lang="en-US" sz="2118" b="1" dirty="0" smtClean="0">
                <a:solidFill>
                  <a:srgbClr val="505050"/>
                </a:solidFill>
                <a:latin typeface="+mj-lt"/>
                <a:ea typeface="Segoe UI" pitchFamily="34" charset="0"/>
                <a:cs typeface="Segoe UI" pitchFamily="34" charset="0"/>
              </a:rPr>
              <a:t>	15OFF2014VEGAS</a:t>
            </a:r>
          </a:p>
          <a:p>
            <a:pPr defTabSz="806430" fontAlgn="base">
              <a:spcBef>
                <a:spcPct val="0"/>
              </a:spcBef>
              <a:spcAft>
                <a:spcPct val="0"/>
              </a:spcAft>
            </a:pPr>
            <a:r>
              <a:rPr lang="en-US" sz="2118" dirty="0" smtClean="0">
                <a:solidFill>
                  <a:srgbClr val="505050"/>
                </a:solidFill>
                <a:latin typeface="+mj-lt"/>
                <a:ea typeface="Segoe UI" pitchFamily="34" charset="0"/>
                <a:cs typeface="Segoe UI" pitchFamily="34" charset="0"/>
              </a:rPr>
              <a:t>Limited to 250. Redeem by March 7.</a:t>
            </a:r>
          </a:p>
        </p:txBody>
      </p:sp>
      <p:sp>
        <p:nvSpPr>
          <p:cNvPr id="8" name="Rectangle 7"/>
          <p:cNvSpPr/>
          <p:nvPr/>
        </p:nvSpPr>
        <p:spPr bwMode="auto">
          <a:xfrm>
            <a:off x="5083010" y="4639160"/>
            <a:ext cx="4840641" cy="1613547"/>
          </a:xfrm>
          <a:prstGeom prst="rect">
            <a:avLst/>
          </a:prstGeom>
          <a:solidFill>
            <a:schemeClr val="bg1">
              <a:alpha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61356" tIns="129085" rIns="161356" bIns="129085" numCol="1" spcCol="0" rtlCol="0" fromWordArt="0" anchor="t" anchorCtr="0" forceAA="0" compatLnSpc="1">
            <a:prstTxWarp prst="textNoShape">
              <a:avLst/>
            </a:prstTxWarp>
            <a:noAutofit/>
          </a:bodyPr>
          <a:lstStyle/>
          <a:p>
            <a:pPr defTabSz="822720" fontAlgn="base">
              <a:spcBef>
                <a:spcPct val="0"/>
              </a:spcBef>
              <a:spcAft>
                <a:spcPct val="0"/>
              </a:spcAft>
            </a:pPr>
            <a:r>
              <a:rPr lang="en-US" sz="2118" dirty="0">
                <a:solidFill>
                  <a:srgbClr val="505050"/>
                </a:solidFill>
                <a:latin typeface="+mj-lt"/>
                <a:ea typeface="Segoe UI" pitchFamily="34" charset="0"/>
                <a:cs typeface="Segoe UI" pitchFamily="34" charset="0"/>
              </a:rPr>
              <a:t>Follow: @</a:t>
            </a:r>
            <a:r>
              <a:rPr lang="en-US" sz="2118" dirty="0" err="1">
                <a:solidFill>
                  <a:srgbClr val="505050"/>
                </a:solidFill>
                <a:latin typeface="+mj-lt"/>
                <a:ea typeface="Segoe UI" pitchFamily="34" charset="0"/>
                <a:cs typeface="Segoe UI" pitchFamily="34" charset="0"/>
              </a:rPr>
              <a:t>rafaldotnet</a:t>
            </a:r>
            <a:endParaRPr lang="en-US" sz="2118" dirty="0">
              <a:solidFill>
                <a:srgbClr val="505050"/>
              </a:solidFill>
              <a:latin typeface="+mj-lt"/>
              <a:ea typeface="Segoe UI" pitchFamily="34" charset="0"/>
              <a:cs typeface="Segoe UI" pitchFamily="34" charset="0"/>
            </a:endParaRPr>
          </a:p>
          <a:p>
            <a:pPr defTabSz="822720" fontAlgn="base">
              <a:spcBef>
                <a:spcPct val="0"/>
              </a:spcBef>
              <a:spcAft>
                <a:spcPct val="0"/>
              </a:spcAft>
            </a:pPr>
            <a:r>
              <a:rPr lang="en-US" sz="2118" dirty="0">
                <a:solidFill>
                  <a:srgbClr val="505050"/>
                </a:solidFill>
                <a:latin typeface="+mj-lt"/>
                <a:ea typeface="Segoe UI" pitchFamily="34" charset="0"/>
                <a:cs typeface="Segoe UI" pitchFamily="34" charset="0"/>
              </a:rPr>
              <a:t>Email: rafal@projectbotticelli.com</a:t>
            </a:r>
          </a:p>
          <a:p>
            <a:pPr defTabSz="822720" fontAlgn="base">
              <a:spcBef>
                <a:spcPct val="0"/>
              </a:spcBef>
              <a:spcAft>
                <a:spcPct val="0"/>
              </a:spcAft>
            </a:pPr>
            <a:r>
              <a:rPr lang="en-US" sz="2118" dirty="0">
                <a:solidFill>
                  <a:srgbClr val="505050"/>
                </a:solidFill>
                <a:latin typeface="+mj-lt"/>
                <a:ea typeface="Segoe UI" pitchFamily="34" charset="0"/>
                <a:cs typeface="Segoe UI" pitchFamily="34" charset="0"/>
              </a:rPr>
              <a:t>Discover: </a:t>
            </a:r>
            <a:r>
              <a:rPr lang="en-US" sz="2118" dirty="0">
                <a:solidFill>
                  <a:schemeClr val="tx1"/>
                </a:solidFill>
                <a:latin typeface="+mj-lt"/>
                <a:ea typeface="Segoe UI" pitchFamily="34" charset="0"/>
                <a:cs typeface="Segoe UI" pitchFamily="34" charset="0"/>
                <a:hlinkClick r:id="rId3"/>
              </a:rPr>
              <a:t>rafal.net</a:t>
            </a:r>
            <a:endParaRPr lang="en-US" sz="2118" dirty="0">
              <a:solidFill>
                <a:schemeClr val="tx1"/>
              </a:solidFill>
              <a:latin typeface="+mj-lt"/>
              <a:ea typeface="Segoe UI" pitchFamily="34" charset="0"/>
              <a:cs typeface="Segoe UI" pitchFamily="34" charset="0"/>
            </a:endParaRPr>
          </a:p>
        </p:txBody>
      </p:sp>
    </p:spTree>
    <p:extLst>
      <p:ext uri="{BB962C8B-B14F-4D97-AF65-F5344CB8AC3E}">
        <p14:creationId xmlns:p14="http://schemas.microsoft.com/office/powerpoint/2010/main" val="2982373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42316" y="5450159"/>
            <a:ext cx="10328158" cy="1129647"/>
          </a:xfrm>
          <a:prstGeom prst="rect">
            <a:avLst/>
          </a:prstGeom>
          <a:noFill/>
          <a:ln w="12700">
            <a:noFill/>
            <a:miter lim="800000"/>
            <a:headEnd type="none" w="sm" len="sm"/>
            <a:tailEnd type="none" w="sm" len="sm"/>
          </a:ln>
          <a:effectLst/>
        </p:spPr>
        <p:txBody>
          <a:bodyPr vert="horz" wrap="square" lIns="161356" tIns="129085" rIns="161356" bIns="129085" numCol="1" anchor="t" anchorCtr="0" compatLnSpc="1">
            <a:prstTxWarp prst="textNoShape">
              <a:avLst/>
            </a:prstTxWarp>
            <a:spAutoFit/>
          </a:bodyPr>
          <a:lstStyle/>
          <a:p>
            <a:pPr algn="just"/>
            <a:r>
              <a:rPr lang="en-US" sz="706" dirty="0">
                <a:solidFill>
                  <a:schemeClr val="tx1">
                    <a:lumMod val="65000"/>
                    <a:lumOff val="35000"/>
                  </a:schemeClr>
                </a:solidFill>
              </a:rPr>
              <a:t>The information herein is for informational purposes only and represents the opinions and views of Project Botticelli and/or Rafal Lukawiecki. The material presented is not certain and may vary based on several factors. Microsoft makes no warranties, express, implied or statutory, as to the information in this presentation.</a:t>
            </a:r>
          </a:p>
          <a:p>
            <a:pPr algn="just"/>
            <a:endParaRPr lang="en-IE" sz="706" dirty="0">
              <a:solidFill>
                <a:schemeClr val="tx1">
                  <a:lumMod val="65000"/>
                  <a:lumOff val="35000"/>
                </a:schemeClr>
              </a:solidFill>
            </a:endParaRPr>
          </a:p>
          <a:p>
            <a:pPr algn="just"/>
            <a:r>
              <a:rPr lang="en-GB" sz="706" dirty="0">
                <a:solidFill>
                  <a:schemeClr val="tx1">
                    <a:lumMod val="65000"/>
                    <a:lumOff val="35000"/>
                  </a:schemeClr>
                </a:solidFill>
              </a:rPr>
              <a:t>Portions © 2014 Project Botticelli Ltd &amp; entire material © 2014 Microsoft Corp unless noted otherwise. Some slides contain quotations from copyrighted materials by other authors, as individually attributed or as already covered by Microsoft Copyright ownerships. All rights reserved. Microsoft, Windows, Windows Vista and other product names are or may be registered trademarks and/or trademarks in the U.S. and/or other countries. The information herein is for informational purposes only and represents the current view of Project Botticelli Ltd as of the date of this presentation. Because Project Botticelli &amp; Microsoft must respond to changing market conditions, it should not be interpreted to be a commitment on the part of Microsoft, and Microsoft and Project Botticelli cannot guarantee the accuracy of any information provided after the date of this presentation. Project Botticelli makes no warranties, express, implied or statutory, as to the information in this presentation. E&amp;OE.</a:t>
            </a:r>
            <a:endParaRPr lang="en-IE" sz="706" dirty="0">
              <a:solidFill>
                <a:schemeClr val="tx1">
                  <a:lumMod val="65000"/>
                  <a:lumOff val="35000"/>
                </a:schemeClr>
              </a:solidFill>
            </a:endParaRPr>
          </a:p>
          <a:p>
            <a:pPr algn="just"/>
            <a:endParaRPr lang="en-US" sz="706" dirty="0">
              <a:solidFill>
                <a:schemeClr val="tx1">
                  <a:lumMod val="65000"/>
                  <a:lumOff val="35000"/>
                </a:schemeClr>
              </a:solidFill>
            </a:endParaRPr>
          </a:p>
        </p:txBody>
      </p:sp>
      <p:pic>
        <p:nvPicPr>
          <p:cNvPr id="5" name="Picture 8" descr="probwht-jpg.jpg"/>
          <p:cNvPicPr>
            <a:picLocks noChangeAspect="1"/>
          </p:cNvPicPr>
          <p:nvPr/>
        </p:nvPicPr>
        <p:blipFill>
          <a:blip r:embed="rId3" cstate="print"/>
          <a:srcRect/>
          <a:stretch>
            <a:fillRect/>
          </a:stretch>
        </p:blipFill>
        <p:spPr bwMode="auto">
          <a:xfrm>
            <a:off x="405144" y="4405827"/>
            <a:ext cx="1450737" cy="734342"/>
          </a:xfrm>
          <a:prstGeom prst="rect">
            <a:avLst/>
          </a:prstGeom>
          <a:noFill/>
          <a:ln w="9525">
            <a:noFill/>
            <a:miter lim="800000"/>
            <a:headEnd/>
            <a:tailEnd/>
          </a:ln>
        </p:spPr>
      </p:pic>
      <p:pic>
        <p:nvPicPr>
          <p:cNvPr id="6" name="Picture 5"/>
          <p:cNvPicPr>
            <a:picLocks noChangeAspect="1"/>
          </p:cNvPicPr>
          <p:nvPr/>
        </p:nvPicPr>
        <p:blipFill>
          <a:blip r:embed="rId4" cstate="screen">
            <a:extLst>
              <a:ext uri="{28A0092B-C50C-407E-A947-70E740481C1C}">
                <a14:useLocalDpi xmlns:a14="http://schemas.microsoft.com/office/drawing/2010/main" val="0"/>
              </a:ext>
            </a:extLst>
          </a:blip>
          <a:stretch>
            <a:fillRect/>
          </a:stretch>
        </p:blipFill>
        <p:spPr>
          <a:xfrm>
            <a:off x="484404" y="3652711"/>
            <a:ext cx="2077618" cy="443125"/>
          </a:xfrm>
          <a:prstGeom prst="rect">
            <a:avLst/>
          </a:prstGeom>
        </p:spPr>
      </p:pic>
    </p:spTree>
    <p:extLst>
      <p:ext uri="{BB962C8B-B14F-4D97-AF65-F5344CB8AC3E}">
        <p14:creationId xmlns:p14="http://schemas.microsoft.com/office/powerpoint/2010/main" val="3992946301"/>
      </p:ext>
    </p:extLst>
  </p:cSld>
  <p:clrMapOvr>
    <a:masterClrMapping/>
  </p:clrMapOvr>
  <p:transition spd="slow">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Objectives</a:t>
            </a:r>
            <a:endParaRPr lang="en-US" dirty="0"/>
          </a:p>
        </p:txBody>
      </p:sp>
      <p:sp>
        <p:nvSpPr>
          <p:cNvPr id="9" name="Rectangle 8"/>
          <p:cNvSpPr/>
          <p:nvPr/>
        </p:nvSpPr>
        <p:spPr bwMode="auto">
          <a:xfrm>
            <a:off x="242315" y="2218827"/>
            <a:ext cx="3993573" cy="161356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58162" tIns="126529" rIns="158162" bIns="126529" numCol="1" spcCol="0" rtlCol="0" fromWordArt="0" anchor="t" anchorCtr="0" forceAA="0" compatLnSpc="1">
            <a:prstTxWarp prst="textNoShape">
              <a:avLst/>
            </a:prstTxWarp>
            <a:noAutofit/>
          </a:bodyPr>
          <a:lstStyle/>
          <a:p>
            <a:pPr defTabSz="806430" fontAlgn="base">
              <a:spcBef>
                <a:spcPct val="0"/>
              </a:spcBef>
              <a:spcAft>
                <a:spcPct val="0"/>
              </a:spcAft>
            </a:pPr>
            <a:r>
              <a:rPr lang="en-US" sz="3529" dirty="0" smtClean="0">
                <a:gradFill>
                  <a:gsLst>
                    <a:gs pos="0">
                      <a:srgbClr val="FFFFFF"/>
                    </a:gs>
                    <a:gs pos="100000">
                      <a:srgbClr val="FFFFFF"/>
                    </a:gs>
                  </a:gsLst>
                  <a:lin ang="5400000" scaled="0"/>
                </a:gradFill>
                <a:latin typeface="+mj-lt"/>
                <a:ea typeface="Segoe UI" pitchFamily="34" charset="0"/>
                <a:cs typeface="Segoe UI" pitchFamily="34" charset="0"/>
              </a:rPr>
              <a:t>Introduce data mining</a:t>
            </a:r>
            <a:endParaRPr lang="en-US" sz="3529" dirty="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10" name="Rectangle 9"/>
          <p:cNvSpPr/>
          <p:nvPr/>
        </p:nvSpPr>
        <p:spPr bwMode="auto">
          <a:xfrm>
            <a:off x="4276290" y="2218837"/>
            <a:ext cx="5647415" cy="161355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58162" tIns="126529" rIns="158162" bIns="126529" numCol="1" spcCol="0" rtlCol="0" fromWordArt="0" anchor="t" anchorCtr="0" forceAA="0" compatLnSpc="1">
            <a:prstTxWarp prst="textNoShape">
              <a:avLst/>
            </a:prstTxWarp>
            <a:noAutofit/>
          </a:bodyPr>
          <a:lstStyle/>
          <a:p>
            <a:pPr defTabSz="806430" fontAlgn="base">
              <a:spcBef>
                <a:spcPct val="0"/>
              </a:spcBef>
              <a:spcAft>
                <a:spcPct val="0"/>
              </a:spcAft>
            </a:pPr>
            <a:r>
              <a:rPr lang="en-IE" sz="3529" dirty="0" smtClean="0">
                <a:gradFill>
                  <a:gsLst>
                    <a:gs pos="0">
                      <a:srgbClr val="FFFFFF"/>
                    </a:gs>
                    <a:gs pos="100000">
                      <a:srgbClr val="FFFFFF"/>
                    </a:gs>
                  </a:gsLst>
                  <a:lin ang="5400000" scaled="0"/>
                </a:gradFill>
                <a:latin typeface="+mj-lt"/>
                <a:ea typeface="Segoe UI" pitchFamily="34" charset="0"/>
                <a:cs typeface="Segoe UI" pitchFamily="34" charset="0"/>
              </a:rPr>
              <a:t>Show how Excel and SQL Server make it </a:t>
            </a:r>
            <a:r>
              <a:rPr lang="en-IE" sz="3529" i="1" dirty="0" smtClean="0">
                <a:gradFill>
                  <a:gsLst>
                    <a:gs pos="0">
                      <a:srgbClr val="FFFFFF"/>
                    </a:gs>
                    <a:gs pos="100000">
                      <a:srgbClr val="FFFFFF"/>
                    </a:gs>
                  </a:gsLst>
                  <a:lin ang="5400000" scaled="0"/>
                </a:gradFill>
                <a:latin typeface="+mj-lt"/>
                <a:ea typeface="Segoe UI" pitchFamily="34" charset="0"/>
                <a:cs typeface="Segoe UI" pitchFamily="34" charset="0"/>
              </a:rPr>
              <a:t>easy</a:t>
            </a:r>
            <a:endParaRPr lang="en-IE" sz="3529" i="1" dirty="0">
              <a:gradFill>
                <a:gsLst>
                  <a:gs pos="0">
                    <a:srgbClr val="FFFFFF"/>
                  </a:gs>
                  <a:gs pos="100000">
                    <a:srgbClr val="FFFFFF"/>
                  </a:gs>
                </a:gsLst>
                <a:lin ang="5400000" scaled="0"/>
              </a:gradFill>
              <a:latin typeface="+mj-lt"/>
              <a:ea typeface="Segoe UI" pitchFamily="34" charset="0"/>
              <a:cs typeface="Segoe UI" pitchFamily="34" charset="0"/>
            </a:endParaRPr>
          </a:p>
        </p:txBody>
      </p:sp>
      <p:sp>
        <p:nvSpPr>
          <p:cNvPr id="11" name="Rectangle 10"/>
          <p:cNvSpPr/>
          <p:nvPr/>
        </p:nvSpPr>
        <p:spPr bwMode="auto">
          <a:xfrm>
            <a:off x="4276240" y="3832388"/>
            <a:ext cx="5647415" cy="2420321"/>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58162" tIns="126529" rIns="158162" bIns="126529" numCol="1" spcCol="0" rtlCol="0" fromWordArt="0" anchor="t" anchorCtr="0" forceAA="0" compatLnSpc="1">
            <a:prstTxWarp prst="textNoShape">
              <a:avLst/>
            </a:prstTxWarp>
            <a:noAutofit/>
          </a:bodyPr>
          <a:lstStyle/>
          <a:p>
            <a:pPr algn="just" defTabSz="806742"/>
            <a:r>
              <a:rPr lang="en-US" sz="882" dirty="0">
                <a:solidFill>
                  <a:schemeClr val="tx1">
                    <a:lumMod val="50000"/>
                    <a:lumOff val="50000"/>
                  </a:schemeClr>
                </a:solidFill>
                <a:latin typeface="+mj-lt"/>
              </a:rPr>
              <a:t>The information herein is for informational purposes only and represents the opinions and views of Project Botticelli and/or Rafal Lukawiecki. The material presented is not certain and may vary based on several factors. Microsoft makes no warranties, express, implied or statutory, as to the information in this presentation.</a:t>
            </a:r>
          </a:p>
          <a:p>
            <a:pPr algn="just" defTabSz="806742"/>
            <a:endParaRPr lang="en-US" sz="882" dirty="0">
              <a:solidFill>
                <a:schemeClr val="tx1">
                  <a:lumMod val="50000"/>
                  <a:lumOff val="50000"/>
                </a:schemeClr>
              </a:solidFill>
              <a:latin typeface="+mj-lt"/>
            </a:endParaRPr>
          </a:p>
          <a:p>
            <a:pPr algn="just" defTabSz="806742"/>
            <a:r>
              <a:rPr lang="en-US" sz="882" dirty="0">
                <a:solidFill>
                  <a:schemeClr val="tx1">
                    <a:lumMod val="50000"/>
                    <a:lumOff val="50000"/>
                  </a:schemeClr>
                </a:solidFill>
                <a:latin typeface="+mj-lt"/>
              </a:rPr>
              <a:t>Portions © 2014 Project Botticelli Ltd &amp; entire material © 2014 Microsoft Corp unless noted otherwise. Some slides contain quotations from copyrighted materials by other authors, as individually attributed or as already covered by Microsoft Copyright ownerships. All rights reserved. Microsoft, Windows, Windows Vista and other product names are or may be registered trademarks and/or trademarks in the U.S. and/or other countries. The information herein is for informational purposes only and represents the current view of Project Botticelli Ltd as of the date of this presentation. Because Project Botticelli &amp; Microsoft must respond to changing market conditions, it should not be interpreted to be a commitment on the part of Microsoft, and Microsoft and Project Botticelli cannot guarantee the accuracy of any information provided after the date of this presentation. Project Botticelli makes no warranties, express, implied or statutory, as to the information in this presentation. E&amp;OE.</a:t>
            </a:r>
          </a:p>
        </p:txBody>
      </p:sp>
      <p:pic>
        <p:nvPicPr>
          <p:cNvPr id="4" name="Picture 3" descr="projectbotticelli.png">
            <a:hlinkClick r:id="rId2"/>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85677" y="4574809"/>
            <a:ext cx="1714398" cy="699230"/>
          </a:xfrm>
          <a:prstGeom prst="rect">
            <a:avLst/>
          </a:prstGeom>
        </p:spPr>
      </p:pic>
    </p:spTree>
    <p:extLst>
      <p:ext uri="{BB962C8B-B14F-4D97-AF65-F5344CB8AC3E}">
        <p14:creationId xmlns:p14="http://schemas.microsoft.com/office/powerpoint/2010/main" val="2232133316"/>
      </p:ext>
    </p:extLst>
  </p:cSld>
  <p:clrMapOvr>
    <a:masterClrMapping/>
  </p:clrMapOvr>
  <p:transition spd="slow">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95424303"/>
      </p:ext>
    </p:extLst>
  </p:cSld>
  <p:clrMapOvr>
    <a:masterClrMapping/>
  </p:clrMapOvr>
  <p:transition spd="slow">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Rectangle 1"/>
          <p:cNvSpPr/>
          <p:nvPr/>
        </p:nvSpPr>
        <p:spPr bwMode="auto">
          <a:xfrm>
            <a:off x="269010" y="3038450"/>
            <a:ext cx="3611880" cy="2744787"/>
          </a:xfrm>
          <a:prstGeom prst="rect">
            <a:avLst/>
          </a:prstGeom>
          <a:solidFill>
            <a:schemeClr val="tx2">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defTabSz="914009" fontAlgn="base">
              <a:spcBef>
                <a:spcPct val="0"/>
              </a:spcBef>
              <a:spcAft>
                <a:spcPct val="0"/>
              </a:spcAft>
            </a:pPr>
            <a:r>
              <a:rPr lang="en-US" sz="3600" dirty="0" smtClean="0">
                <a:gradFill>
                  <a:gsLst>
                    <a:gs pos="0">
                      <a:srgbClr val="FFFFFF"/>
                    </a:gs>
                    <a:gs pos="100000">
                      <a:srgbClr val="FFFFFF"/>
                    </a:gs>
                  </a:gsLst>
                  <a:lin ang="5400000" scaled="0"/>
                </a:gradFill>
                <a:latin typeface="Segoe UI Light"/>
                <a:ea typeface="Segoe UI" pitchFamily="34" charset="0"/>
                <a:cs typeface="Segoe UI" pitchFamily="34" charset="0"/>
              </a:rPr>
              <a:t>Video </a:t>
            </a:r>
            <a:r>
              <a:rPr lang="en-US" sz="3600" dirty="0">
                <a:gradFill>
                  <a:gsLst>
                    <a:gs pos="0">
                      <a:srgbClr val="FFFFFF"/>
                    </a:gs>
                    <a:gs pos="100000">
                      <a:srgbClr val="FFFFFF"/>
                    </a:gs>
                  </a:gsLst>
                  <a:lin ang="5400000" scaled="0"/>
                </a:gradFill>
                <a:latin typeface="Segoe UI Light"/>
                <a:ea typeface="Segoe UI" pitchFamily="34" charset="0"/>
                <a:cs typeface="Segoe UI" pitchFamily="34" charset="0"/>
              </a:rPr>
              <a:t>tutorials</a:t>
            </a:r>
          </a:p>
          <a:p>
            <a:pPr defTabSz="914009" fontAlgn="base">
              <a:spcBef>
                <a:spcPct val="0"/>
              </a:spcBef>
              <a:spcAft>
                <a:spcPct val="0"/>
              </a:spcAft>
            </a:pPr>
            <a:endParaRPr lang="en-US" sz="2000" dirty="0" smtClean="0">
              <a:gradFill>
                <a:gsLst>
                  <a:gs pos="0">
                    <a:srgbClr val="FFFFFF"/>
                  </a:gs>
                  <a:gs pos="100000">
                    <a:srgbClr val="FFFFFF"/>
                  </a:gs>
                </a:gsLst>
                <a:lin ang="5400000" scaled="0"/>
              </a:gradFill>
              <a:latin typeface="Segoe UI Light"/>
              <a:ea typeface="Segoe UI" pitchFamily="34" charset="0"/>
              <a:cs typeface="Segoe UI" pitchFamily="34" charset="0"/>
              <a:hlinkClick r:id="rId3"/>
            </a:endParaRPr>
          </a:p>
          <a:p>
            <a:pPr defTabSz="914009" fontAlgn="base">
              <a:spcBef>
                <a:spcPct val="0"/>
              </a:spcBef>
              <a:spcAft>
                <a:spcPct val="0"/>
              </a:spcAft>
            </a:pPr>
            <a:r>
              <a:rPr lang="en-US" sz="2000" dirty="0">
                <a:gradFill>
                  <a:gsLst>
                    <a:gs pos="0">
                      <a:srgbClr val="FFFFFF"/>
                    </a:gs>
                    <a:gs pos="100000">
                      <a:srgbClr val="FFFFFF"/>
                    </a:gs>
                  </a:gsLst>
                  <a:lin ang="5400000" scaled="0"/>
                </a:gradFill>
                <a:latin typeface="Segoe UI Light"/>
                <a:ea typeface="Segoe UI" pitchFamily="34" charset="0"/>
                <a:cs typeface="Segoe UI" pitchFamily="34" charset="0"/>
                <a:hlinkClick r:id="rId4"/>
              </a:rPr>
              <a:t>Data Mining</a:t>
            </a:r>
            <a:endParaRPr lang="en-US" sz="2000" dirty="0">
              <a:gradFill>
                <a:gsLst>
                  <a:gs pos="0">
                    <a:srgbClr val="FFFFFF"/>
                  </a:gs>
                  <a:gs pos="100000">
                    <a:srgbClr val="FFFFFF"/>
                  </a:gs>
                </a:gsLst>
                <a:lin ang="5400000" scaled="0"/>
              </a:gradFill>
              <a:latin typeface="Segoe UI Light"/>
              <a:ea typeface="Segoe UI" pitchFamily="34" charset="0"/>
              <a:cs typeface="Segoe UI" pitchFamily="34" charset="0"/>
            </a:endParaRPr>
          </a:p>
          <a:p>
            <a:pPr defTabSz="914009" fontAlgn="base">
              <a:spcBef>
                <a:spcPct val="0"/>
              </a:spcBef>
              <a:spcAft>
                <a:spcPct val="0"/>
              </a:spcAft>
            </a:pPr>
            <a:r>
              <a:rPr lang="en-US" sz="2000" dirty="0" smtClean="0">
                <a:gradFill>
                  <a:gsLst>
                    <a:gs pos="0">
                      <a:srgbClr val="FFFFFF"/>
                    </a:gs>
                    <a:gs pos="100000">
                      <a:srgbClr val="FFFFFF"/>
                    </a:gs>
                  </a:gsLst>
                  <a:lin ang="5400000" scaled="0"/>
                </a:gradFill>
                <a:latin typeface="Segoe UI Light"/>
                <a:ea typeface="Segoe UI" pitchFamily="34" charset="0"/>
                <a:cs typeface="Segoe UI" pitchFamily="34" charset="0"/>
                <a:hlinkClick r:id="rId3"/>
              </a:rPr>
              <a:t>Introduction </a:t>
            </a:r>
            <a:r>
              <a:rPr lang="en-US" sz="2000" dirty="0">
                <a:gradFill>
                  <a:gsLst>
                    <a:gs pos="0">
                      <a:srgbClr val="FFFFFF"/>
                    </a:gs>
                    <a:gs pos="100000">
                      <a:srgbClr val="FFFFFF"/>
                    </a:gs>
                  </a:gsLst>
                  <a:lin ang="5400000" scaled="0"/>
                </a:gradFill>
                <a:latin typeface="Segoe UI Light"/>
                <a:ea typeface="Segoe UI" pitchFamily="34" charset="0"/>
                <a:cs typeface="Segoe UI" pitchFamily="34" charset="0"/>
                <a:hlinkClick r:id="rId3"/>
              </a:rPr>
              <a:t>to BI &amp; Big Data</a:t>
            </a:r>
            <a:endParaRPr lang="en-US" sz="2000" dirty="0">
              <a:gradFill>
                <a:gsLst>
                  <a:gs pos="0">
                    <a:srgbClr val="FFFFFF"/>
                  </a:gs>
                  <a:gs pos="100000">
                    <a:srgbClr val="FFFFFF"/>
                  </a:gs>
                </a:gsLst>
                <a:lin ang="5400000" scaled="0"/>
              </a:gradFill>
              <a:latin typeface="Segoe UI Light"/>
              <a:ea typeface="Segoe UI" pitchFamily="34" charset="0"/>
              <a:cs typeface="Segoe UI" pitchFamily="34" charset="0"/>
            </a:endParaRPr>
          </a:p>
          <a:p>
            <a:pPr defTabSz="914009" fontAlgn="base">
              <a:spcBef>
                <a:spcPct val="0"/>
              </a:spcBef>
              <a:spcAft>
                <a:spcPct val="0"/>
              </a:spcAft>
            </a:pPr>
            <a:r>
              <a:rPr lang="en-US" sz="2000" dirty="0">
                <a:gradFill>
                  <a:gsLst>
                    <a:gs pos="0">
                      <a:srgbClr val="FFFFFF"/>
                    </a:gs>
                    <a:gs pos="100000">
                      <a:srgbClr val="FFFFFF"/>
                    </a:gs>
                  </a:gsLst>
                  <a:lin ang="5400000" scaled="0"/>
                </a:gradFill>
                <a:latin typeface="Segoe UI Light"/>
                <a:ea typeface="Segoe UI" pitchFamily="34" charset="0"/>
                <a:cs typeface="Segoe UI" pitchFamily="34" charset="0"/>
                <a:hlinkClick r:id="rId5"/>
              </a:rPr>
              <a:t>DAX</a:t>
            </a:r>
            <a:endParaRPr lang="en-US" sz="2000" dirty="0">
              <a:gradFill>
                <a:gsLst>
                  <a:gs pos="0">
                    <a:srgbClr val="FFFFFF"/>
                  </a:gs>
                  <a:gs pos="100000">
                    <a:srgbClr val="FFFFFF"/>
                  </a:gs>
                </a:gsLst>
                <a:lin ang="5400000" scaled="0"/>
              </a:gradFill>
              <a:latin typeface="Segoe UI Light"/>
              <a:ea typeface="Segoe UI" pitchFamily="34" charset="0"/>
              <a:cs typeface="Segoe UI" pitchFamily="34" charset="0"/>
            </a:endParaRPr>
          </a:p>
          <a:p>
            <a:pPr defTabSz="914009" fontAlgn="base">
              <a:spcBef>
                <a:spcPct val="0"/>
              </a:spcBef>
              <a:spcAft>
                <a:spcPct val="0"/>
              </a:spcAft>
            </a:pPr>
            <a:r>
              <a:rPr lang="en-US" sz="2000" dirty="0">
                <a:gradFill>
                  <a:gsLst>
                    <a:gs pos="0">
                      <a:srgbClr val="FFFFFF"/>
                    </a:gs>
                    <a:gs pos="100000">
                      <a:srgbClr val="FFFFFF"/>
                    </a:gs>
                  </a:gsLst>
                  <a:lin ang="5400000" scaled="0"/>
                </a:gradFill>
                <a:latin typeface="Segoe UI Light"/>
                <a:ea typeface="Segoe UI" pitchFamily="34" charset="0"/>
                <a:cs typeface="Segoe UI" pitchFamily="34" charset="0"/>
                <a:hlinkClick r:id="rId6"/>
              </a:rPr>
              <a:t>MDX</a:t>
            </a:r>
            <a:endParaRPr lang="en-US" sz="2000" dirty="0">
              <a:gradFill>
                <a:gsLst>
                  <a:gs pos="0">
                    <a:srgbClr val="FFFFFF"/>
                  </a:gs>
                  <a:gs pos="100000">
                    <a:srgbClr val="FFFFFF"/>
                  </a:gs>
                </a:gsLst>
                <a:lin ang="5400000" scaled="0"/>
              </a:gradFill>
              <a:latin typeface="Segoe UI Light"/>
              <a:ea typeface="Segoe UI" pitchFamily="34" charset="0"/>
              <a:cs typeface="Segoe UI" pitchFamily="34" charset="0"/>
            </a:endParaRPr>
          </a:p>
          <a:p>
            <a:pPr defTabSz="914009" fontAlgn="base">
              <a:spcBef>
                <a:spcPct val="0"/>
              </a:spcBef>
              <a:spcAft>
                <a:spcPct val="0"/>
              </a:spcAft>
            </a:pPr>
            <a:r>
              <a:rPr lang="en-US" sz="2000" dirty="0" smtClean="0">
                <a:gradFill>
                  <a:gsLst>
                    <a:gs pos="0">
                      <a:srgbClr val="FFFFFF"/>
                    </a:gs>
                    <a:gs pos="100000">
                      <a:srgbClr val="FFFFFF"/>
                    </a:gs>
                  </a:gsLst>
                  <a:lin ang="5400000" scaled="0"/>
                </a:gradFill>
                <a:latin typeface="Segoe UI Light"/>
                <a:ea typeface="Segoe UI" pitchFamily="34" charset="0"/>
                <a:cs typeface="Segoe UI" pitchFamily="34" charset="0"/>
                <a:hlinkClick r:id="rId7"/>
              </a:rPr>
              <a:t>Excel BI</a:t>
            </a:r>
            <a:endParaRPr lang="en-US" sz="2000"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3" name="Rectangle 2"/>
          <p:cNvSpPr/>
          <p:nvPr/>
        </p:nvSpPr>
        <p:spPr bwMode="auto">
          <a:xfrm>
            <a:off x="3931920" y="3038450"/>
            <a:ext cx="6400800" cy="2744787"/>
          </a:xfrm>
          <a:prstGeom prst="rect">
            <a:avLst/>
          </a:prstGeom>
          <a:solidFill>
            <a:schemeClr val="tx2">
              <a:alpha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defTabSz="914009" fontAlgn="base">
              <a:spcBef>
                <a:spcPct val="0"/>
              </a:spcBef>
              <a:spcAft>
                <a:spcPct val="0"/>
              </a:spcAft>
            </a:pPr>
            <a:r>
              <a:rPr lang="en-US" sz="3600" dirty="0" smtClean="0">
                <a:gradFill>
                  <a:gsLst>
                    <a:gs pos="0">
                      <a:srgbClr val="FFFFFF"/>
                    </a:gs>
                    <a:gs pos="100000">
                      <a:srgbClr val="FFFFFF"/>
                    </a:gs>
                  </a:gsLst>
                  <a:lin ang="5400000" scaled="0"/>
                </a:gradFill>
                <a:latin typeface="Segoe UI Light"/>
                <a:ea typeface="Segoe UI" pitchFamily="34" charset="0"/>
                <a:cs typeface="Segoe UI" pitchFamily="34" charset="0"/>
              </a:rPr>
              <a:t>PPTs: </a:t>
            </a:r>
            <a:r>
              <a:rPr lang="en-US" sz="3600" dirty="0" smtClean="0">
                <a:gradFill>
                  <a:gsLst>
                    <a:gs pos="0">
                      <a:srgbClr val="FFFFFF"/>
                    </a:gs>
                    <a:gs pos="100000">
                      <a:srgbClr val="FFFFFF"/>
                    </a:gs>
                  </a:gsLst>
                  <a:lin ang="5400000" scaled="0"/>
                </a:gradFill>
                <a:latin typeface="Segoe UI Light"/>
                <a:ea typeface="Segoe UI" pitchFamily="34" charset="0"/>
                <a:cs typeface="Segoe UI" pitchFamily="34" charset="0"/>
                <a:hlinkClick r:id="rId8"/>
              </a:rPr>
              <a:t>projectbotticelli.com/</a:t>
            </a:r>
            <a:r>
              <a:rPr lang="en-US" sz="3600" dirty="0" err="1" smtClean="0">
                <a:gradFill>
                  <a:gsLst>
                    <a:gs pos="0">
                      <a:srgbClr val="FFFFFF"/>
                    </a:gs>
                    <a:gs pos="100000">
                      <a:srgbClr val="FFFFFF"/>
                    </a:gs>
                  </a:gsLst>
                  <a:lin ang="5400000" scaled="0"/>
                </a:gradFill>
                <a:latin typeface="Segoe UI Light"/>
                <a:ea typeface="Segoe UI" pitchFamily="34" charset="0"/>
                <a:cs typeface="Segoe UI" pitchFamily="34" charset="0"/>
                <a:hlinkClick r:id="rId8"/>
              </a:rPr>
              <a:t>ppt</a:t>
            </a:r>
            <a:endParaRPr lang="en-US" sz="3600" dirty="0">
              <a:gradFill>
                <a:gsLst>
                  <a:gs pos="0">
                    <a:srgbClr val="FFFFFF"/>
                  </a:gs>
                  <a:gs pos="100000">
                    <a:srgbClr val="FFFFFF"/>
                  </a:gs>
                </a:gsLst>
                <a:lin ang="5400000" scaled="0"/>
              </a:gradFill>
              <a:latin typeface="Segoe UI Light"/>
              <a:ea typeface="Segoe UI" pitchFamily="34" charset="0"/>
              <a:cs typeface="Segoe UI" pitchFamily="34" charset="0"/>
            </a:endParaRPr>
          </a:p>
          <a:p>
            <a:pPr defTabSz="914009" fontAlgn="base">
              <a:spcBef>
                <a:spcPct val="0"/>
              </a:spcBef>
              <a:spcAft>
                <a:spcPct val="0"/>
              </a:spcAft>
            </a:pPr>
            <a:endParaRPr lang="en-US" sz="2000" dirty="0">
              <a:gradFill>
                <a:gsLst>
                  <a:gs pos="0">
                    <a:srgbClr val="FFFFFF"/>
                  </a:gs>
                  <a:gs pos="100000">
                    <a:srgbClr val="FFFFFF"/>
                  </a:gs>
                </a:gsLst>
                <a:lin ang="5400000" scaled="0"/>
              </a:gradFill>
              <a:latin typeface="Segoe UI Light"/>
              <a:ea typeface="Segoe UI" pitchFamily="34" charset="0"/>
              <a:cs typeface="Segoe UI" pitchFamily="34" charset="0"/>
            </a:endParaRPr>
          </a:p>
          <a:p>
            <a:pPr defTabSz="914009" fontAlgn="base">
              <a:spcBef>
                <a:spcPct val="0"/>
              </a:spcBef>
              <a:spcAft>
                <a:spcPct val="0"/>
              </a:spcAft>
            </a:pPr>
            <a:r>
              <a:rPr lang="en-US" sz="3600" dirty="0" smtClean="0">
                <a:gradFill>
                  <a:gsLst>
                    <a:gs pos="0">
                      <a:srgbClr val="FFFFFF"/>
                    </a:gs>
                    <a:gs pos="100000">
                      <a:srgbClr val="FFFFFF"/>
                    </a:gs>
                  </a:gsLst>
                  <a:lin ang="5400000" scaled="0"/>
                </a:gradFill>
                <a:latin typeface="Segoe UI Light"/>
                <a:ea typeface="Segoe UI" pitchFamily="34" charset="0"/>
                <a:cs typeface="Segoe UI" pitchFamily="34" charset="0"/>
              </a:rPr>
              <a:t>SPC offers! Redeem by Mar 7:</a:t>
            </a:r>
          </a:p>
          <a:p>
            <a:pPr defTabSz="914009" fontAlgn="base">
              <a:spcBef>
                <a:spcPct val="0"/>
              </a:spcBef>
              <a:spcAft>
                <a:spcPct val="0"/>
              </a:spcAft>
            </a:pPr>
            <a:r>
              <a:rPr lang="en-US" sz="2000" dirty="0" smtClean="0">
                <a:gradFill>
                  <a:gsLst>
                    <a:gs pos="0">
                      <a:srgbClr val="FFFFFF"/>
                    </a:gs>
                    <a:gs pos="100000">
                      <a:srgbClr val="FFFFFF"/>
                    </a:gs>
                  </a:gsLst>
                  <a:lin ang="5400000" scaled="0"/>
                </a:gradFill>
                <a:latin typeface="Segoe UI Light"/>
                <a:ea typeface="Segoe UI" pitchFamily="34" charset="0"/>
                <a:cs typeface="Segoe UI" pitchFamily="34" charset="0"/>
              </a:rPr>
              <a:t>1 month free 	</a:t>
            </a:r>
            <a:r>
              <a:rPr lang="en-US" sz="2000" b="1" dirty="0" smtClean="0">
                <a:gradFill>
                  <a:gsLst>
                    <a:gs pos="0">
                      <a:srgbClr val="FFFFFF"/>
                    </a:gs>
                    <a:gs pos="100000">
                      <a:srgbClr val="FFFFFF"/>
                    </a:gs>
                  </a:gsLst>
                  <a:lin ang="5400000" scaled="0"/>
                </a:gradFill>
                <a:latin typeface="Segoe UI Light"/>
                <a:ea typeface="Segoe UI" pitchFamily="34" charset="0"/>
                <a:cs typeface="Segoe UI" pitchFamily="34" charset="0"/>
              </a:rPr>
              <a:t>COMP1M2014VEGAS </a:t>
            </a:r>
            <a:r>
              <a:rPr lang="en-US" sz="2000" dirty="0" smtClean="0">
                <a:gradFill>
                  <a:gsLst>
                    <a:gs pos="0">
                      <a:srgbClr val="FFFFFF"/>
                    </a:gs>
                    <a:gs pos="100000">
                      <a:srgbClr val="FFFFFF"/>
                    </a:gs>
                  </a:gsLst>
                  <a:lin ang="5400000" scaled="0"/>
                </a:gradFill>
                <a:latin typeface="Segoe UI Light"/>
                <a:ea typeface="Segoe UI" pitchFamily="34" charset="0"/>
                <a:cs typeface="Segoe UI" pitchFamily="34" charset="0"/>
              </a:rPr>
              <a:t>(limit 250)</a:t>
            </a:r>
          </a:p>
          <a:p>
            <a:pPr defTabSz="914009" fontAlgn="base">
              <a:spcBef>
                <a:spcPct val="0"/>
              </a:spcBef>
              <a:spcAft>
                <a:spcPct val="0"/>
              </a:spcAft>
            </a:pPr>
            <a:r>
              <a:rPr lang="en-US" sz="2000" dirty="0" smtClean="0">
                <a:gradFill>
                  <a:gsLst>
                    <a:gs pos="0">
                      <a:srgbClr val="FFFFFF"/>
                    </a:gs>
                    <a:gs pos="100000">
                      <a:srgbClr val="FFFFFF"/>
                    </a:gs>
                  </a:gsLst>
                  <a:lin ang="5400000" scaled="0"/>
                </a:gradFill>
                <a:latin typeface="Segoe UI Light"/>
                <a:ea typeface="Segoe UI" pitchFamily="34" charset="0"/>
                <a:cs typeface="Segoe UI" pitchFamily="34" charset="0"/>
              </a:rPr>
              <a:t>$50 off</a:t>
            </a:r>
            <a:r>
              <a:rPr lang="en-US" sz="2000" dirty="0">
                <a:gradFill>
                  <a:gsLst>
                    <a:gs pos="0">
                      <a:srgbClr val="FFFFFF"/>
                    </a:gs>
                    <a:gs pos="100000">
                      <a:srgbClr val="FFFFFF"/>
                    </a:gs>
                  </a:gsLst>
                  <a:lin ang="5400000" scaled="0"/>
                </a:gradFill>
                <a:latin typeface="Segoe UI Light"/>
                <a:ea typeface="Segoe UI" pitchFamily="34" charset="0"/>
                <a:cs typeface="Segoe UI" pitchFamily="34" charset="0"/>
              </a:rPr>
              <a:t>	</a:t>
            </a:r>
            <a:r>
              <a:rPr lang="en-US" sz="2000" dirty="0" smtClean="0">
                <a:gradFill>
                  <a:gsLst>
                    <a:gs pos="0">
                      <a:srgbClr val="FFFFFF"/>
                    </a:gs>
                    <a:gs pos="100000">
                      <a:srgbClr val="FFFFFF"/>
                    </a:gs>
                  </a:gsLst>
                  <a:lin ang="5400000" scaled="0"/>
                </a:gradFill>
                <a:latin typeface="Segoe UI Light"/>
                <a:ea typeface="Segoe UI" pitchFamily="34" charset="0"/>
                <a:cs typeface="Segoe UI" pitchFamily="34" charset="0"/>
              </a:rPr>
              <a:t>	</a:t>
            </a:r>
            <a:r>
              <a:rPr lang="en-US" sz="2000" b="1" dirty="0" smtClean="0">
                <a:gradFill>
                  <a:gsLst>
                    <a:gs pos="0">
                      <a:srgbClr val="FFFFFF"/>
                    </a:gs>
                    <a:gs pos="100000">
                      <a:srgbClr val="FFFFFF"/>
                    </a:gs>
                  </a:gsLst>
                  <a:lin ang="5400000" scaled="0"/>
                </a:gradFill>
                <a:latin typeface="Segoe UI Light"/>
                <a:ea typeface="Segoe UI" pitchFamily="34" charset="0"/>
                <a:cs typeface="Segoe UI" pitchFamily="34" charset="0"/>
              </a:rPr>
              <a:t>50OFF2014VEGAS</a:t>
            </a:r>
            <a:r>
              <a:rPr lang="en-US" sz="2000" dirty="0" smtClean="0">
                <a:gradFill>
                  <a:gsLst>
                    <a:gs pos="0">
                      <a:srgbClr val="FFFFFF"/>
                    </a:gs>
                    <a:gs pos="100000">
                      <a:srgbClr val="FFFFFF"/>
                    </a:gs>
                  </a:gsLst>
                  <a:lin ang="5400000" scaled="0"/>
                </a:gradFill>
                <a:latin typeface="Segoe UI Light"/>
                <a:ea typeface="Segoe UI" pitchFamily="34" charset="0"/>
                <a:cs typeface="Segoe UI" pitchFamily="34" charset="0"/>
              </a:rPr>
              <a:t> (limit 250)</a:t>
            </a:r>
          </a:p>
          <a:p>
            <a:pPr defTabSz="914009" fontAlgn="base">
              <a:spcBef>
                <a:spcPct val="0"/>
              </a:spcBef>
              <a:spcAft>
                <a:spcPct val="0"/>
              </a:spcAft>
            </a:pPr>
            <a:r>
              <a:rPr lang="en-US" sz="2000" dirty="0" smtClean="0">
                <a:gradFill>
                  <a:gsLst>
                    <a:gs pos="0">
                      <a:srgbClr val="FFFFFF"/>
                    </a:gs>
                    <a:gs pos="100000">
                      <a:srgbClr val="FFFFFF"/>
                    </a:gs>
                  </a:gsLst>
                  <a:lin ang="5400000" scaled="0"/>
                </a:gradFill>
                <a:latin typeface="Segoe UI Light"/>
                <a:ea typeface="Segoe UI" pitchFamily="34" charset="0"/>
                <a:cs typeface="Segoe UI" pitchFamily="34" charset="0"/>
              </a:rPr>
              <a:t>15% off		</a:t>
            </a:r>
            <a:r>
              <a:rPr lang="en-US" sz="2000" b="1" dirty="0" smtClean="0">
                <a:gradFill>
                  <a:gsLst>
                    <a:gs pos="0">
                      <a:srgbClr val="FFFFFF"/>
                    </a:gs>
                    <a:gs pos="100000">
                      <a:srgbClr val="FFFFFF"/>
                    </a:gs>
                  </a:gsLst>
                  <a:lin ang="5400000" scaled="0"/>
                </a:gradFill>
                <a:latin typeface="Segoe UI Light"/>
                <a:ea typeface="Segoe UI" pitchFamily="34" charset="0"/>
                <a:cs typeface="Segoe UI" pitchFamily="34" charset="0"/>
              </a:rPr>
              <a:t>15OFF2014VEGAS</a:t>
            </a:r>
            <a:r>
              <a:rPr lang="en-US" sz="2000" dirty="0" smtClean="0">
                <a:gradFill>
                  <a:gsLst>
                    <a:gs pos="0">
                      <a:srgbClr val="FFFFFF"/>
                    </a:gs>
                    <a:gs pos="100000">
                      <a:srgbClr val="FFFFFF"/>
                    </a:gs>
                  </a:gsLst>
                  <a:lin ang="5400000" scaled="0"/>
                </a:gradFill>
                <a:latin typeface="Segoe UI Light"/>
                <a:ea typeface="Segoe UI" pitchFamily="34" charset="0"/>
                <a:cs typeface="Segoe UI" pitchFamily="34" charset="0"/>
              </a:rPr>
              <a:t> (no limit)</a:t>
            </a:r>
            <a:endParaRPr lang="en-US" sz="2000"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4" name="Rectangle 3"/>
          <p:cNvSpPr/>
          <p:nvPr/>
        </p:nvSpPr>
        <p:spPr bwMode="auto">
          <a:xfrm>
            <a:off x="282733" y="300058"/>
            <a:ext cx="9966916" cy="1828780"/>
          </a:xfrm>
          <a:prstGeom prst="rect">
            <a:avLst/>
          </a:prstGeom>
          <a:solidFill>
            <a:schemeClr val="accent1">
              <a:alpha val="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59" tIns="143407" rIns="179259" bIns="143407" numCol="1" spcCol="0" rtlCol="0" fromWordArt="0" anchor="t" anchorCtr="0" forceAA="0" compatLnSpc="1">
            <a:prstTxWarp prst="textNoShape">
              <a:avLst/>
            </a:prstTxWarp>
            <a:noAutofit/>
          </a:bodyPr>
          <a:lstStyle/>
          <a:p>
            <a:pPr defTabSz="914009" fontAlgn="base">
              <a:spcBef>
                <a:spcPct val="0"/>
              </a:spcBef>
              <a:spcAft>
                <a:spcPct val="0"/>
              </a:spcAft>
            </a:pPr>
            <a:r>
              <a:rPr lang="en-US" sz="5400" dirty="0">
                <a:solidFill>
                  <a:srgbClr val="FFFFFF"/>
                </a:solidFill>
                <a:latin typeface="Segoe UI Light"/>
              </a:rPr>
              <a:t>Register on</a:t>
            </a:r>
          </a:p>
          <a:p>
            <a:pPr defTabSz="914009" fontAlgn="base">
              <a:spcBef>
                <a:spcPct val="0"/>
              </a:spcBef>
              <a:spcAft>
                <a:spcPct val="0"/>
              </a:spcAft>
            </a:pPr>
            <a:r>
              <a:rPr lang="en-US" sz="5400" dirty="0">
                <a:solidFill>
                  <a:srgbClr val="505050"/>
                </a:solidFill>
                <a:latin typeface="Segoe UI Light"/>
                <a:hlinkClick r:id="rId9"/>
              </a:rPr>
              <a:t>projectbotticelli.com</a:t>
            </a:r>
            <a:endParaRPr lang="en-US" sz="5400"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Tree>
    <p:extLst>
      <p:ext uri="{BB962C8B-B14F-4D97-AF65-F5344CB8AC3E}">
        <p14:creationId xmlns:p14="http://schemas.microsoft.com/office/powerpoint/2010/main" val="3748453717"/>
      </p:ext>
    </p:extLst>
  </p:cSld>
  <p:clrMapOvr>
    <a:masterClrMapping/>
  </p:clrMapOvr>
  <mc:AlternateContent xmlns:mc="http://schemas.openxmlformats.org/markup-compatibility/2006" xmlns:p14="http://schemas.microsoft.com/office/powerpoint/2010/main">
    <mc:Choice Requires="p14">
      <p:transition spd="slow" p14:dur="4000">
        <p14:revea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a:t>What does data mining do?</a:t>
            </a:r>
            <a:endParaRPr lang="en-US" dirty="0"/>
          </a:p>
        </p:txBody>
      </p:sp>
      <p:sp>
        <p:nvSpPr>
          <p:cNvPr id="3" name="Rectangle 2"/>
          <p:cNvSpPr/>
          <p:nvPr/>
        </p:nvSpPr>
        <p:spPr bwMode="auto">
          <a:xfrm>
            <a:off x="269009" y="2125663"/>
            <a:ext cx="2697480" cy="274478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600" dirty="0">
                <a:gradFill>
                  <a:gsLst>
                    <a:gs pos="0">
                      <a:srgbClr val="FFFFFF"/>
                    </a:gs>
                    <a:gs pos="100000">
                      <a:srgbClr val="FFFFFF"/>
                    </a:gs>
                  </a:gsLst>
                  <a:lin ang="5400000" scaled="0"/>
                </a:gradFill>
                <a:latin typeface="+mj-lt"/>
                <a:ea typeface="Segoe UI" pitchFamily="34" charset="0"/>
                <a:cs typeface="Segoe UI" pitchFamily="34" charset="0"/>
              </a:rPr>
              <a:t>Explores</a:t>
            </a:r>
            <a:br>
              <a:rPr lang="en-US" sz="3600" dirty="0">
                <a:gradFill>
                  <a:gsLst>
                    <a:gs pos="0">
                      <a:srgbClr val="FFFFFF"/>
                    </a:gs>
                    <a:gs pos="100000">
                      <a:srgbClr val="FFFFFF"/>
                    </a:gs>
                  </a:gsLst>
                  <a:lin ang="5400000" scaled="0"/>
                </a:gradFill>
                <a:latin typeface="+mj-lt"/>
                <a:ea typeface="Segoe UI" pitchFamily="34" charset="0"/>
                <a:cs typeface="Segoe UI" pitchFamily="34" charset="0"/>
              </a:rPr>
            </a:br>
            <a:r>
              <a:rPr lang="en-US" sz="3600" dirty="0">
                <a:gradFill>
                  <a:gsLst>
                    <a:gs pos="0">
                      <a:srgbClr val="FFFFFF"/>
                    </a:gs>
                    <a:gs pos="100000">
                      <a:srgbClr val="FFFFFF"/>
                    </a:gs>
                  </a:gsLst>
                  <a:lin ang="5400000" scaled="0"/>
                </a:gradFill>
                <a:latin typeface="+mj-lt"/>
                <a:ea typeface="Segoe UI" pitchFamily="34" charset="0"/>
                <a:cs typeface="Segoe UI" pitchFamily="34" charset="0"/>
              </a:rPr>
              <a:t>data</a:t>
            </a:r>
          </a:p>
        </p:txBody>
      </p:sp>
      <p:sp>
        <p:nvSpPr>
          <p:cNvPr id="4" name="Rectangle 3"/>
          <p:cNvSpPr/>
          <p:nvPr/>
        </p:nvSpPr>
        <p:spPr bwMode="auto">
          <a:xfrm>
            <a:off x="3011966" y="2125663"/>
            <a:ext cx="2697480" cy="274478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600" dirty="0">
                <a:gradFill>
                  <a:gsLst>
                    <a:gs pos="0">
                      <a:srgbClr val="FFFFFF"/>
                    </a:gs>
                    <a:gs pos="100000">
                      <a:srgbClr val="FFFFFF"/>
                    </a:gs>
                  </a:gsLst>
                  <a:lin ang="5400000" scaled="0"/>
                </a:gradFill>
                <a:latin typeface="+mj-lt"/>
                <a:ea typeface="Segoe UI" pitchFamily="34" charset="0"/>
                <a:cs typeface="Segoe UI" pitchFamily="34" charset="0"/>
              </a:rPr>
              <a:t>Finds patterns</a:t>
            </a:r>
          </a:p>
        </p:txBody>
      </p:sp>
      <p:sp>
        <p:nvSpPr>
          <p:cNvPr id="5" name="Rectangle 4"/>
          <p:cNvSpPr/>
          <p:nvPr/>
        </p:nvSpPr>
        <p:spPr bwMode="auto">
          <a:xfrm>
            <a:off x="5754923" y="2125663"/>
            <a:ext cx="2697480" cy="274478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600" dirty="0">
                <a:gradFill>
                  <a:gsLst>
                    <a:gs pos="0">
                      <a:srgbClr val="FFFFFF"/>
                    </a:gs>
                    <a:gs pos="100000">
                      <a:srgbClr val="FFFFFF"/>
                    </a:gs>
                  </a:gsLst>
                  <a:lin ang="5400000" scaled="0"/>
                </a:gradFill>
                <a:latin typeface="+mj-lt"/>
                <a:ea typeface="Segoe UI" pitchFamily="34" charset="0"/>
                <a:cs typeface="Segoe UI" pitchFamily="34" charset="0"/>
              </a:rPr>
              <a:t>Performs predictions</a:t>
            </a:r>
          </a:p>
        </p:txBody>
      </p:sp>
    </p:spTree>
    <p:extLst>
      <p:ext uri="{BB962C8B-B14F-4D97-AF65-F5344CB8AC3E}">
        <p14:creationId xmlns:p14="http://schemas.microsoft.com/office/powerpoint/2010/main" val="1408812964"/>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noProof="0" dirty="0" smtClean="0"/>
              <a:t>Typical Uses</a:t>
            </a:r>
            <a:endParaRPr lang="en-IE" noProof="0" dirty="0"/>
          </a:p>
        </p:txBody>
      </p:sp>
      <p:graphicFrame>
        <p:nvGraphicFramePr>
          <p:cNvPr id="5" name="Content Placeholder 3"/>
          <p:cNvGraphicFramePr>
            <a:graphicFrameLocks noGrp="1"/>
          </p:cNvGraphicFramePr>
          <p:nvPr>
            <p:ph idx="4294967295"/>
            <p:extLst>
              <p:ext uri="{D42A27DB-BD31-4B8C-83A1-F6EECF244321}">
                <p14:modId xmlns:p14="http://schemas.microsoft.com/office/powerpoint/2010/main" val="2482908421"/>
              </p:ext>
            </p:extLst>
          </p:nvPr>
        </p:nvGraphicFramePr>
        <p:xfrm>
          <a:off x="0" y="428605"/>
          <a:ext cx="10972800" cy="59716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525621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graphicEl>
                                              <a:dgm id="{CA776157-A0F2-4127-8714-F93B9BA03CFB}"/>
                                            </p:graphicEl>
                                          </p:spTgt>
                                        </p:tgtEl>
                                        <p:attrNameLst>
                                          <p:attrName>style.visibility</p:attrName>
                                        </p:attrNameLst>
                                      </p:cBhvr>
                                      <p:to>
                                        <p:strVal val="visible"/>
                                      </p:to>
                                    </p:set>
                                    <p:animEffect transition="in" filter="dissolve">
                                      <p:cBhvr>
                                        <p:cTn id="7" dur="500"/>
                                        <p:tgtEl>
                                          <p:spTgt spid="5">
                                            <p:graphicEl>
                                              <a:dgm id="{CA776157-A0F2-4127-8714-F93B9BA03CFB}"/>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graphicEl>
                                              <a:dgm id="{5DC67A4C-2484-4F10-A3F4-AB81E7D8E123}"/>
                                            </p:graphicEl>
                                          </p:spTgt>
                                        </p:tgtEl>
                                        <p:attrNameLst>
                                          <p:attrName>style.visibility</p:attrName>
                                        </p:attrNameLst>
                                      </p:cBhvr>
                                      <p:to>
                                        <p:strVal val="visible"/>
                                      </p:to>
                                    </p:set>
                                    <p:animEffect transition="in" filter="dissolve">
                                      <p:cBhvr>
                                        <p:cTn id="12" dur="1000"/>
                                        <p:tgtEl>
                                          <p:spTgt spid="5">
                                            <p:graphicEl>
                                              <a:dgm id="{5DC67A4C-2484-4F10-A3F4-AB81E7D8E123}"/>
                                            </p:graphic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5">
                                            <p:graphicEl>
                                              <a:dgm id="{7FDC0DF2-81C9-4853-9070-22D26F4EA35D}"/>
                                            </p:graphicEl>
                                          </p:spTgt>
                                        </p:tgtEl>
                                        <p:attrNameLst>
                                          <p:attrName>style.visibility</p:attrName>
                                        </p:attrNameLst>
                                      </p:cBhvr>
                                      <p:to>
                                        <p:strVal val="visible"/>
                                      </p:to>
                                    </p:set>
                                    <p:animEffect transition="in" filter="dissolve">
                                      <p:cBhvr>
                                        <p:cTn id="15" dur="500"/>
                                        <p:tgtEl>
                                          <p:spTgt spid="5">
                                            <p:graphicEl>
                                              <a:dgm id="{7FDC0DF2-81C9-4853-9070-22D26F4EA35D}"/>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5">
                                            <p:graphicEl>
                                              <a:dgm id="{B45B1741-8346-4737-A611-AC1929F2E33B}"/>
                                            </p:graphicEl>
                                          </p:spTgt>
                                        </p:tgtEl>
                                        <p:attrNameLst>
                                          <p:attrName>style.visibility</p:attrName>
                                        </p:attrNameLst>
                                      </p:cBhvr>
                                      <p:to>
                                        <p:strVal val="visible"/>
                                      </p:to>
                                    </p:set>
                                    <p:animEffect transition="in" filter="dissolve">
                                      <p:cBhvr>
                                        <p:cTn id="20" dur="500"/>
                                        <p:tgtEl>
                                          <p:spTgt spid="5">
                                            <p:graphicEl>
                                              <a:dgm id="{B45B1741-8346-4737-A611-AC1929F2E33B}"/>
                                            </p:graphicEl>
                                          </p:spTgt>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5">
                                            <p:graphicEl>
                                              <a:dgm id="{83720531-8DAD-4E31-B78C-8EB2A7E8A2F6}"/>
                                            </p:graphicEl>
                                          </p:spTgt>
                                        </p:tgtEl>
                                        <p:attrNameLst>
                                          <p:attrName>style.visibility</p:attrName>
                                        </p:attrNameLst>
                                      </p:cBhvr>
                                      <p:to>
                                        <p:strVal val="visible"/>
                                      </p:to>
                                    </p:set>
                                    <p:animEffect transition="in" filter="dissolve">
                                      <p:cBhvr>
                                        <p:cTn id="23" dur="500"/>
                                        <p:tgtEl>
                                          <p:spTgt spid="5">
                                            <p:graphicEl>
                                              <a:dgm id="{83720531-8DAD-4E31-B78C-8EB2A7E8A2F6}"/>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grpId="0" nodeType="clickEffect">
                                  <p:stCondLst>
                                    <p:cond delay="0"/>
                                  </p:stCondLst>
                                  <p:childTnLst>
                                    <p:set>
                                      <p:cBhvr>
                                        <p:cTn id="27" dur="1" fill="hold">
                                          <p:stCondLst>
                                            <p:cond delay="0"/>
                                          </p:stCondLst>
                                        </p:cTn>
                                        <p:tgtEl>
                                          <p:spTgt spid="5">
                                            <p:graphicEl>
                                              <a:dgm id="{B7F8F278-1EEC-4C44-9265-451BF1A9A381}"/>
                                            </p:graphicEl>
                                          </p:spTgt>
                                        </p:tgtEl>
                                        <p:attrNameLst>
                                          <p:attrName>style.visibility</p:attrName>
                                        </p:attrNameLst>
                                      </p:cBhvr>
                                      <p:to>
                                        <p:strVal val="visible"/>
                                      </p:to>
                                    </p:set>
                                    <p:animEffect transition="in" filter="dissolve">
                                      <p:cBhvr>
                                        <p:cTn id="28" dur="500"/>
                                        <p:tgtEl>
                                          <p:spTgt spid="5">
                                            <p:graphicEl>
                                              <a:dgm id="{B7F8F278-1EEC-4C44-9265-451BF1A9A381}"/>
                                            </p:graphicEl>
                                          </p:spTgt>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5">
                                            <p:graphicEl>
                                              <a:dgm id="{B4E7ADD4-FFF3-47C9-99ED-50C5F56A4C45}"/>
                                            </p:graphicEl>
                                          </p:spTgt>
                                        </p:tgtEl>
                                        <p:attrNameLst>
                                          <p:attrName>style.visibility</p:attrName>
                                        </p:attrNameLst>
                                      </p:cBhvr>
                                      <p:to>
                                        <p:strVal val="visible"/>
                                      </p:to>
                                    </p:set>
                                    <p:animEffect transition="in" filter="dissolve">
                                      <p:cBhvr>
                                        <p:cTn id="31" dur="500"/>
                                        <p:tgtEl>
                                          <p:spTgt spid="5">
                                            <p:graphicEl>
                                              <a:dgm id="{B4E7ADD4-FFF3-47C9-99ED-50C5F56A4C45}"/>
                                            </p:graphicEl>
                                          </p:spTgt>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5">
                                            <p:graphicEl>
                                              <a:dgm id="{E89203AD-BECF-4F9A-AE4A-328F8EDCA3EE}"/>
                                            </p:graphicEl>
                                          </p:spTgt>
                                        </p:tgtEl>
                                        <p:attrNameLst>
                                          <p:attrName>style.visibility</p:attrName>
                                        </p:attrNameLst>
                                      </p:cBhvr>
                                      <p:to>
                                        <p:strVal val="visible"/>
                                      </p:to>
                                    </p:set>
                                    <p:animEffect transition="in" filter="dissolve">
                                      <p:cBhvr>
                                        <p:cTn id="36" dur="500"/>
                                        <p:tgtEl>
                                          <p:spTgt spid="5">
                                            <p:graphicEl>
                                              <a:dgm id="{E89203AD-BECF-4F9A-AE4A-328F8EDCA3EE}"/>
                                            </p:graphicEl>
                                          </p:spTgt>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5">
                                            <p:graphicEl>
                                              <a:dgm id="{85AA4302-5461-4FF1-BA3C-4D950DEEBC5E}"/>
                                            </p:graphicEl>
                                          </p:spTgt>
                                        </p:tgtEl>
                                        <p:attrNameLst>
                                          <p:attrName>style.visibility</p:attrName>
                                        </p:attrNameLst>
                                      </p:cBhvr>
                                      <p:to>
                                        <p:strVal val="visible"/>
                                      </p:to>
                                    </p:set>
                                    <p:animEffect transition="in" filter="dissolve">
                                      <p:cBhvr>
                                        <p:cTn id="39" dur="500"/>
                                        <p:tgtEl>
                                          <p:spTgt spid="5">
                                            <p:graphicEl>
                                              <a:dgm id="{85AA4302-5461-4FF1-BA3C-4D950DEEBC5E}"/>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5">
                                            <p:graphicEl>
                                              <a:dgm id="{02CBFBEA-E9B9-4A39-9CFA-300027711820}"/>
                                            </p:graphicEl>
                                          </p:spTgt>
                                        </p:tgtEl>
                                        <p:attrNameLst>
                                          <p:attrName>style.visibility</p:attrName>
                                        </p:attrNameLst>
                                      </p:cBhvr>
                                      <p:to>
                                        <p:strVal val="visible"/>
                                      </p:to>
                                    </p:set>
                                    <p:animEffect transition="in" filter="dissolve">
                                      <p:cBhvr>
                                        <p:cTn id="44" dur="500"/>
                                        <p:tgtEl>
                                          <p:spTgt spid="5">
                                            <p:graphicEl>
                                              <a:dgm id="{02CBFBEA-E9B9-4A39-9CFA-300027711820}"/>
                                            </p:graphicEl>
                                          </p:spTgt>
                                        </p:tgtEl>
                                      </p:cBhvr>
                                    </p:animEffect>
                                  </p:childTnLst>
                                </p:cTn>
                              </p:par>
                              <p:par>
                                <p:cTn id="45" presetID="9" presetClass="entr" presetSubtype="0" fill="hold" grpId="0" nodeType="withEffect">
                                  <p:stCondLst>
                                    <p:cond delay="0"/>
                                  </p:stCondLst>
                                  <p:childTnLst>
                                    <p:set>
                                      <p:cBhvr>
                                        <p:cTn id="46" dur="1" fill="hold">
                                          <p:stCondLst>
                                            <p:cond delay="0"/>
                                          </p:stCondLst>
                                        </p:cTn>
                                        <p:tgtEl>
                                          <p:spTgt spid="5">
                                            <p:graphicEl>
                                              <a:dgm id="{BC752919-C76B-44D2-BE60-45419D6F613A}"/>
                                            </p:graphicEl>
                                          </p:spTgt>
                                        </p:tgtEl>
                                        <p:attrNameLst>
                                          <p:attrName>style.visibility</p:attrName>
                                        </p:attrNameLst>
                                      </p:cBhvr>
                                      <p:to>
                                        <p:strVal val="visible"/>
                                      </p:to>
                                    </p:set>
                                    <p:animEffect transition="in" filter="dissolve">
                                      <p:cBhvr>
                                        <p:cTn id="47" dur="500"/>
                                        <p:tgtEl>
                                          <p:spTgt spid="5">
                                            <p:graphicEl>
                                              <a:dgm id="{BC752919-C76B-44D2-BE60-45419D6F613A}"/>
                                            </p:graphic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grpId="0" nodeType="clickEffect">
                                  <p:stCondLst>
                                    <p:cond delay="0"/>
                                  </p:stCondLst>
                                  <p:childTnLst>
                                    <p:set>
                                      <p:cBhvr>
                                        <p:cTn id="51" dur="1" fill="hold">
                                          <p:stCondLst>
                                            <p:cond delay="0"/>
                                          </p:stCondLst>
                                        </p:cTn>
                                        <p:tgtEl>
                                          <p:spTgt spid="5">
                                            <p:graphicEl>
                                              <a:dgm id="{6ABC5950-D93F-4B62-81E0-00B3F45438A5}"/>
                                            </p:graphicEl>
                                          </p:spTgt>
                                        </p:tgtEl>
                                        <p:attrNameLst>
                                          <p:attrName>style.visibility</p:attrName>
                                        </p:attrNameLst>
                                      </p:cBhvr>
                                      <p:to>
                                        <p:strVal val="visible"/>
                                      </p:to>
                                    </p:set>
                                    <p:animEffect transition="in" filter="dissolve">
                                      <p:cBhvr>
                                        <p:cTn id="52" dur="500"/>
                                        <p:tgtEl>
                                          <p:spTgt spid="5">
                                            <p:graphicEl>
                                              <a:dgm id="{6ABC5950-D93F-4B62-81E0-00B3F45438A5}"/>
                                            </p:graphicEl>
                                          </p:spTgt>
                                        </p:tgtEl>
                                      </p:cBhvr>
                                    </p:animEffect>
                                  </p:childTnLst>
                                </p:cTn>
                              </p:par>
                              <p:par>
                                <p:cTn id="53" presetID="9" presetClass="entr" presetSubtype="0" fill="hold" grpId="0" nodeType="withEffect">
                                  <p:stCondLst>
                                    <p:cond delay="0"/>
                                  </p:stCondLst>
                                  <p:childTnLst>
                                    <p:set>
                                      <p:cBhvr>
                                        <p:cTn id="54" dur="1" fill="hold">
                                          <p:stCondLst>
                                            <p:cond delay="0"/>
                                          </p:stCondLst>
                                        </p:cTn>
                                        <p:tgtEl>
                                          <p:spTgt spid="5">
                                            <p:graphicEl>
                                              <a:dgm id="{124245A3-B4D5-4B8F-9797-7EDF941C8D33}"/>
                                            </p:graphicEl>
                                          </p:spTgt>
                                        </p:tgtEl>
                                        <p:attrNameLst>
                                          <p:attrName>style.visibility</p:attrName>
                                        </p:attrNameLst>
                                      </p:cBhvr>
                                      <p:to>
                                        <p:strVal val="visible"/>
                                      </p:to>
                                    </p:set>
                                    <p:animEffect transition="in" filter="dissolve">
                                      <p:cBhvr>
                                        <p:cTn id="55" dur="500"/>
                                        <p:tgtEl>
                                          <p:spTgt spid="5">
                                            <p:graphicEl>
                                              <a:dgm id="{124245A3-B4D5-4B8F-9797-7EDF941C8D33}"/>
                                            </p:graphicEl>
                                          </p:spTgt>
                                        </p:tgtEl>
                                      </p:cBhvr>
                                    </p:animEffect>
                                  </p:childTnLst>
                                </p:cTn>
                              </p:par>
                            </p:childTnLst>
                          </p:cTn>
                        </p:par>
                      </p:childTnLst>
                    </p:cTn>
                  </p:par>
                  <p:par>
                    <p:cTn id="56" fill="hold">
                      <p:stCondLst>
                        <p:cond delay="indefinite"/>
                      </p:stCondLst>
                      <p:childTnLst>
                        <p:par>
                          <p:cTn id="57" fill="hold">
                            <p:stCondLst>
                              <p:cond delay="0"/>
                            </p:stCondLst>
                            <p:childTnLst>
                              <p:par>
                                <p:cTn id="58" presetID="9" presetClass="entr" presetSubtype="0" fill="hold" grpId="0" nodeType="clickEffect">
                                  <p:stCondLst>
                                    <p:cond delay="0"/>
                                  </p:stCondLst>
                                  <p:childTnLst>
                                    <p:set>
                                      <p:cBhvr>
                                        <p:cTn id="59" dur="1" fill="hold">
                                          <p:stCondLst>
                                            <p:cond delay="0"/>
                                          </p:stCondLst>
                                        </p:cTn>
                                        <p:tgtEl>
                                          <p:spTgt spid="5">
                                            <p:graphicEl>
                                              <a:dgm id="{B832FDE0-BB72-42A9-8F9B-FC7670601C9E}"/>
                                            </p:graphicEl>
                                          </p:spTgt>
                                        </p:tgtEl>
                                        <p:attrNameLst>
                                          <p:attrName>style.visibility</p:attrName>
                                        </p:attrNameLst>
                                      </p:cBhvr>
                                      <p:to>
                                        <p:strVal val="visible"/>
                                      </p:to>
                                    </p:set>
                                    <p:animEffect transition="in" filter="dissolve">
                                      <p:cBhvr>
                                        <p:cTn id="60" dur="500"/>
                                        <p:tgtEl>
                                          <p:spTgt spid="5">
                                            <p:graphicEl>
                                              <a:dgm id="{B832FDE0-BB72-42A9-8F9B-FC7670601C9E}"/>
                                            </p:graphicEl>
                                          </p:spTgt>
                                        </p:tgtEl>
                                      </p:cBhvr>
                                    </p:animEffect>
                                  </p:childTnLst>
                                </p:cTn>
                              </p:par>
                              <p:par>
                                <p:cTn id="61" presetID="9" presetClass="entr" presetSubtype="0" fill="hold" grpId="0" nodeType="withEffect">
                                  <p:stCondLst>
                                    <p:cond delay="0"/>
                                  </p:stCondLst>
                                  <p:childTnLst>
                                    <p:set>
                                      <p:cBhvr>
                                        <p:cTn id="62" dur="1" fill="hold">
                                          <p:stCondLst>
                                            <p:cond delay="0"/>
                                          </p:stCondLst>
                                        </p:cTn>
                                        <p:tgtEl>
                                          <p:spTgt spid="5">
                                            <p:graphicEl>
                                              <a:dgm id="{62C3C603-7F53-44D2-9E88-2341165C4F39}"/>
                                            </p:graphicEl>
                                          </p:spTgt>
                                        </p:tgtEl>
                                        <p:attrNameLst>
                                          <p:attrName>style.visibility</p:attrName>
                                        </p:attrNameLst>
                                      </p:cBhvr>
                                      <p:to>
                                        <p:strVal val="visible"/>
                                      </p:to>
                                    </p:set>
                                    <p:animEffect transition="in" filter="dissolve">
                                      <p:cBhvr>
                                        <p:cTn id="63" dur="500"/>
                                        <p:tgtEl>
                                          <p:spTgt spid="5">
                                            <p:graphicEl>
                                              <a:dgm id="{62C3C603-7F53-44D2-9E88-2341165C4F3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lvl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a:t>Detecting </a:t>
            </a:r>
            <a:r>
              <a:rPr lang="en-US" dirty="0" smtClean="0"/>
              <a:t>anomalies using </a:t>
            </a:r>
            <a:r>
              <a:rPr lang="en-US" dirty="0"/>
              <a:t>Excel and SQL Server</a:t>
            </a:r>
          </a:p>
        </p:txBody>
      </p:sp>
    </p:spTree>
    <p:extLst>
      <p:ext uri="{BB962C8B-B14F-4D97-AF65-F5344CB8AC3E}">
        <p14:creationId xmlns:p14="http://schemas.microsoft.com/office/powerpoint/2010/main" val="3504245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Inputs (typical)</a:t>
            </a:r>
            <a:endParaRPr lang="en-IE" dirty="0"/>
          </a:p>
        </p:txBody>
      </p:sp>
      <p:sp>
        <p:nvSpPr>
          <p:cNvPr id="3" name="Content Placeholder 2"/>
          <p:cNvSpPr>
            <a:spLocks noGrp="1"/>
          </p:cNvSpPr>
          <p:nvPr>
            <p:ph type="body" sz="quarter" idx="10"/>
          </p:nvPr>
        </p:nvSpPr>
        <p:spPr>
          <a:xfrm>
            <a:off x="242317" y="1189176"/>
            <a:ext cx="4840693" cy="3523722"/>
          </a:xfrm>
        </p:spPr>
        <p:txBody>
          <a:bodyPr/>
          <a:lstStyle/>
          <a:p>
            <a:r>
              <a:rPr lang="en-IE" sz="2800" dirty="0" smtClean="0"/>
              <a:t>1 to 10,000s of columns:</a:t>
            </a:r>
          </a:p>
          <a:p>
            <a:pPr lvl="1"/>
            <a:endParaRPr lang="en-IE" sz="2400" dirty="0" smtClean="0">
              <a:solidFill>
                <a:srgbClr val="66CCFF"/>
              </a:solidFill>
              <a:latin typeface="+mj-lt"/>
            </a:endParaRPr>
          </a:p>
          <a:p>
            <a:r>
              <a:rPr lang="en-IE" sz="3811" dirty="0" smtClean="0">
                <a:solidFill>
                  <a:schemeClr val="tx1"/>
                </a:solidFill>
                <a:latin typeface="+mj-lt"/>
              </a:rPr>
              <a:t>Attributes</a:t>
            </a:r>
          </a:p>
          <a:p>
            <a:pPr lvl="2"/>
            <a:r>
              <a:rPr lang="en-IE" sz="2000" dirty="0" smtClean="0">
                <a:latin typeface="+mj-lt"/>
              </a:rPr>
              <a:t>Age, gender, post code, no of kids, income</a:t>
            </a:r>
          </a:p>
          <a:p>
            <a:r>
              <a:rPr lang="en-IE" sz="3811" dirty="0" smtClean="0">
                <a:solidFill>
                  <a:schemeClr val="tx1"/>
                </a:solidFill>
                <a:latin typeface="+mj-lt"/>
              </a:rPr>
              <a:t>Flags</a:t>
            </a:r>
          </a:p>
          <a:p>
            <a:pPr lvl="2"/>
            <a:r>
              <a:rPr lang="en-IE" sz="2000" dirty="0" smtClean="0">
                <a:latin typeface="+mj-lt"/>
              </a:rPr>
              <a:t>Has purchased 10 or more widgets, was a student, did not buy purple things…</a:t>
            </a:r>
          </a:p>
        </p:txBody>
      </p:sp>
      <p:sp>
        <p:nvSpPr>
          <p:cNvPr id="4" name="Content Placeholder 3"/>
          <p:cNvSpPr>
            <a:spLocks noGrp="1"/>
          </p:cNvSpPr>
          <p:nvPr>
            <p:ph type="body" sz="quarter" idx="11"/>
          </p:nvPr>
        </p:nvSpPr>
        <p:spPr>
          <a:xfrm>
            <a:off x="5889793" y="1189176"/>
            <a:ext cx="4840693" cy="3191323"/>
          </a:xfrm>
        </p:spPr>
        <p:txBody>
          <a:bodyPr/>
          <a:lstStyle/>
          <a:p>
            <a:pPr lvl="1"/>
            <a:endParaRPr lang="en-IE" sz="2400" dirty="0" smtClean="0">
              <a:solidFill>
                <a:srgbClr val="66CCFF"/>
              </a:solidFill>
              <a:latin typeface="+mj-lt"/>
            </a:endParaRPr>
          </a:p>
          <a:p>
            <a:pPr lvl="1"/>
            <a:endParaRPr lang="en-IE" sz="2400" dirty="0">
              <a:solidFill>
                <a:srgbClr val="66CCFF"/>
              </a:solidFill>
              <a:latin typeface="+mj-lt"/>
            </a:endParaRPr>
          </a:p>
          <a:p>
            <a:r>
              <a:rPr lang="en-IE" sz="3811" dirty="0" smtClean="0">
                <a:solidFill>
                  <a:schemeClr val="tx1"/>
                </a:solidFill>
                <a:latin typeface="+mj-lt"/>
              </a:rPr>
              <a:t>Aggregates</a:t>
            </a:r>
            <a:endParaRPr lang="en-IE" sz="3811" dirty="0">
              <a:solidFill>
                <a:schemeClr val="tx1"/>
              </a:solidFill>
              <a:latin typeface="+mj-lt"/>
            </a:endParaRPr>
          </a:p>
          <a:p>
            <a:pPr lvl="2"/>
            <a:r>
              <a:rPr lang="en-IE" sz="2000" dirty="0">
                <a:latin typeface="+mj-lt"/>
              </a:rPr>
              <a:t>Total spend, count of purchases, number of relations</a:t>
            </a:r>
          </a:p>
          <a:p>
            <a:r>
              <a:rPr lang="en-IE" sz="3811" dirty="0" smtClean="0">
                <a:solidFill>
                  <a:schemeClr val="tx1"/>
                </a:solidFill>
                <a:latin typeface="+mj-lt"/>
              </a:rPr>
              <a:t>Relationships</a:t>
            </a:r>
            <a:endParaRPr lang="en-IE" sz="3811" dirty="0">
              <a:solidFill>
                <a:schemeClr val="tx1"/>
              </a:solidFill>
              <a:latin typeface="+mj-lt"/>
            </a:endParaRPr>
          </a:p>
          <a:p>
            <a:pPr lvl="2"/>
            <a:r>
              <a:rPr lang="en-IE" sz="2000" dirty="0">
                <a:latin typeface="+mj-lt"/>
              </a:rPr>
              <a:t> Total spend by a related </a:t>
            </a:r>
            <a:r>
              <a:rPr lang="en-IE" sz="2000" dirty="0" smtClean="0">
                <a:latin typeface="+mj-lt"/>
              </a:rPr>
              <a:t>person</a:t>
            </a:r>
            <a:endParaRPr lang="en-IE" sz="2000" dirty="0">
              <a:latin typeface="+mj-lt"/>
            </a:endParaRPr>
          </a:p>
        </p:txBody>
      </p:sp>
    </p:spTree>
    <p:extLst>
      <p:ext uri="{BB962C8B-B14F-4D97-AF65-F5344CB8AC3E}">
        <p14:creationId xmlns:p14="http://schemas.microsoft.com/office/powerpoint/2010/main" val="1498600131"/>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2|33.5|7.6|16.7|1"/>
</p:tagLst>
</file>

<file path=ppt/theme/theme1.xml><?xml version="1.0" encoding="utf-8"?>
<a:theme xmlns:a="http://schemas.openxmlformats.org/drawingml/2006/main" name="Mission Critical Template 4x3_v11">
  <a:themeElements>
    <a:clrScheme name="Custom 17">
      <a:dk1>
        <a:srgbClr val="333333"/>
      </a:dk1>
      <a:lt1>
        <a:srgbClr val="FFFFFF"/>
      </a:lt1>
      <a:dk2>
        <a:srgbClr val="333333"/>
      </a:dk2>
      <a:lt2>
        <a:srgbClr val="FFFFFF"/>
      </a:lt2>
      <a:accent1>
        <a:srgbClr val="66CCFF"/>
      </a:accent1>
      <a:accent2>
        <a:srgbClr val="92D050"/>
      </a:accent2>
      <a:accent3>
        <a:srgbClr val="FF9900"/>
      </a:accent3>
      <a:accent4>
        <a:srgbClr val="1273CC"/>
      </a:accent4>
      <a:accent5>
        <a:srgbClr val="068A25"/>
      </a:accent5>
      <a:accent6>
        <a:srgbClr val="700F1E"/>
      </a:accent6>
      <a:hlink>
        <a:srgbClr val="999999"/>
      </a:hlink>
      <a:folHlink>
        <a:srgbClr val="999999"/>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sz="3200" dirty="0" err="1" smtClean="0">
            <a:gradFill>
              <a:gsLst>
                <a:gs pos="0">
                  <a:schemeClr val="tx1"/>
                </a:gs>
                <a:gs pos="86000">
                  <a:schemeClr val="tx1"/>
                </a:gs>
              </a:gsLst>
              <a:lin ang="5400000" scaled="0"/>
            </a:gradFill>
          </a:defRPr>
        </a:defPPr>
      </a:lstStyle>
    </a:txDef>
  </a:objectDefaults>
  <a:extraClrSchemeLst/>
</a:theme>
</file>

<file path=ppt/theme/theme10.xml><?xml version="1.0" encoding="utf-8"?>
<a:theme xmlns:a="http://schemas.openxmlformats.org/drawingml/2006/main" name="1_5-30072_SPC2012_IT-Pro_Template_16x9_Light">
  <a:themeElements>
    <a:clrScheme name="Custom 3">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FFFFF"/>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5-30072_SPC2012_IT-Pro_Template_16x9">
  <a:themeElements>
    <a:clrScheme name="Custom 16">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FFFFF"/>
      </a:hlink>
      <a:folHlink>
        <a:srgbClr val="FFFF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3.xml><?xml version="1.0" encoding="utf-8"?>
<a:theme xmlns:a="http://schemas.openxmlformats.org/drawingml/2006/main" name="STB Conversations 2013">
  <a:themeElements>
    <a:clrScheme name="STB 2013 colors">
      <a:dk1>
        <a:srgbClr val="000000"/>
      </a:dk1>
      <a:lt1>
        <a:srgbClr val="FFFFFF"/>
      </a:lt1>
      <a:dk2>
        <a:srgbClr val="505050"/>
      </a:dk2>
      <a:lt2>
        <a:srgbClr val="D2D2D2"/>
      </a:lt2>
      <a:accent1>
        <a:srgbClr val="0072C6"/>
      </a:accent1>
      <a:accent2>
        <a:srgbClr val="008272"/>
      </a:accent2>
      <a:accent3>
        <a:srgbClr val="68217A"/>
      </a:accent3>
      <a:accent4>
        <a:srgbClr val="DC3C00"/>
      </a:accent4>
      <a:accent5>
        <a:srgbClr val="FF8C00"/>
      </a:accent5>
      <a:accent6>
        <a:srgbClr val="00BCF2"/>
      </a:accent6>
      <a:hlink>
        <a:srgbClr val="505050"/>
      </a:hlink>
      <a:folHlink>
        <a:srgbClr val="505050"/>
      </a:folHlink>
    </a:clrScheme>
    <a:fontScheme name="STB-2013-SegoeUI">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noAutofit/>
      </a:bodyPr>
      <a:lstStyle>
        <a:defPPr>
          <a:lnSpc>
            <a:spcPct val="90000"/>
          </a:lnSpc>
          <a:spcAft>
            <a:spcPts val="600"/>
          </a:spcAft>
          <a:defRPr sz="2400" smtClean="0">
            <a:gradFill>
              <a:gsLst>
                <a:gs pos="2917">
                  <a:schemeClr val="tx1"/>
                </a:gs>
                <a:gs pos="30000">
                  <a:schemeClr val="tx1"/>
                </a:gs>
              </a:gsLst>
              <a:lin ang="5400000" scaled="0"/>
            </a:gradFill>
          </a:defRPr>
        </a:defPPr>
      </a:lstStyle>
    </a:txDef>
  </a:objectDefaults>
  <a:extraClrSchemeLst/>
</a:theme>
</file>

<file path=ppt/theme/theme4.xml><?xml version="1.0" encoding="utf-8"?>
<a:theme xmlns:a="http://schemas.openxmlformats.org/drawingml/2006/main" name="1_5-30072_SPC2012_IT-Pro_Template_16x9">
  <a:themeElements>
    <a:clrScheme name="Custom 16">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FFFFF"/>
      </a:hlink>
      <a:folHlink>
        <a:srgbClr val="FFFFFF"/>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ppt/theme/theme5.xml><?xml version="1.0" encoding="utf-8"?>
<a:theme xmlns:a="http://schemas.openxmlformats.org/drawingml/2006/main" name="1_STB Conversations 2013">
  <a:themeElements>
    <a:clrScheme name="STB 2013 colors">
      <a:dk1>
        <a:srgbClr val="000000"/>
      </a:dk1>
      <a:lt1>
        <a:srgbClr val="FFFFFF"/>
      </a:lt1>
      <a:dk2>
        <a:srgbClr val="505050"/>
      </a:dk2>
      <a:lt2>
        <a:srgbClr val="D2D2D2"/>
      </a:lt2>
      <a:accent1>
        <a:srgbClr val="0072C6"/>
      </a:accent1>
      <a:accent2>
        <a:srgbClr val="008272"/>
      </a:accent2>
      <a:accent3>
        <a:srgbClr val="68217A"/>
      </a:accent3>
      <a:accent4>
        <a:srgbClr val="DC3C00"/>
      </a:accent4>
      <a:accent5>
        <a:srgbClr val="FF8C00"/>
      </a:accent5>
      <a:accent6>
        <a:srgbClr val="00BCF2"/>
      </a:accent6>
      <a:hlink>
        <a:srgbClr val="505050"/>
      </a:hlink>
      <a:folHlink>
        <a:srgbClr val="505050"/>
      </a:folHlink>
    </a:clrScheme>
    <a:fontScheme name="STB-2013-SegoeUI">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noAutofit/>
      </a:bodyPr>
      <a:lstStyle>
        <a:defPPr>
          <a:lnSpc>
            <a:spcPct val="90000"/>
          </a:lnSpc>
          <a:spcAft>
            <a:spcPts val="600"/>
          </a:spcAft>
          <a:defRPr sz="2400" smtClean="0">
            <a:gradFill>
              <a:gsLst>
                <a:gs pos="2917">
                  <a:schemeClr val="tx1"/>
                </a:gs>
                <a:gs pos="30000">
                  <a:schemeClr val="tx1"/>
                </a:gs>
              </a:gsLst>
              <a:lin ang="5400000" scaled="0"/>
            </a:gradFill>
          </a:defRPr>
        </a:defPPr>
      </a:lstStyle>
    </a:txDef>
  </a:objectDefaults>
  <a:extraClrSchemeLst/>
</a:theme>
</file>

<file path=ppt/theme/theme6.xml><?xml version="1.0" encoding="utf-8"?>
<a:theme xmlns:a="http://schemas.openxmlformats.org/drawingml/2006/main" name="5-30499_SPC_2014_PowerUser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PowerUser_Template" id="{8BBBEFC8-198F-4C46-9624-1CDB9D062CD8}" vid="{509AD355-5CF8-4C2B-A587-4F5B5D28D2D6}"/>
    </a:ext>
  </a:extLst>
</a:theme>
</file>

<file path=ppt/theme/theme7.xml><?xml version="1.0" encoding="utf-8"?>
<a:theme xmlns:a="http://schemas.openxmlformats.org/drawingml/2006/main" name="1_5-30499_SPC_2014_PowerUser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PowerUser_Template" id="{8BBBEFC8-198F-4C46-9624-1CDB9D062CD8}" vid="{509AD355-5CF8-4C2B-A587-4F5B5D28D2D6}"/>
    </a:ext>
  </a:extLst>
</a:theme>
</file>

<file path=ppt/theme/theme8.xml><?xml version="1.0" encoding="utf-8"?>
<a:theme xmlns:a="http://schemas.openxmlformats.org/drawingml/2006/main" name="2_5-30499_SPC_2014_PowerUser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PowerUser_Template" id="{8BBBEFC8-198F-4C46-9624-1CDB9D062CD8}" vid="{509AD355-5CF8-4C2B-A587-4F5B5D28D2D6}"/>
    </a:ext>
  </a:extLst>
</a:theme>
</file>

<file path=ppt/theme/theme9.xml><?xml version="1.0" encoding="utf-8"?>
<a:theme xmlns:a="http://schemas.openxmlformats.org/drawingml/2006/main" name="5-30072_SPC2012_IT-Pro_Template_16x9_Light">
  <a:themeElements>
    <a:clrScheme name="Custom 3">
      <a:dk1>
        <a:srgbClr val="505050"/>
      </a:dk1>
      <a:lt1>
        <a:srgbClr val="FFFFFF"/>
      </a:lt1>
      <a:dk2>
        <a:srgbClr val="012654"/>
      </a:dk2>
      <a:lt2>
        <a:srgbClr val="00AEEF"/>
      </a:lt2>
      <a:accent1>
        <a:srgbClr val="F26522"/>
      </a:accent1>
      <a:accent2>
        <a:srgbClr val="00A651"/>
      </a:accent2>
      <a:accent3>
        <a:srgbClr val="BA141A"/>
      </a:accent3>
      <a:accent4>
        <a:srgbClr val="68217A"/>
      </a:accent4>
      <a:accent5>
        <a:srgbClr val="B4009E"/>
      </a:accent5>
      <a:accent6>
        <a:srgbClr val="008272"/>
      </a:accent6>
      <a:hlink>
        <a:srgbClr val="FFFFFF"/>
      </a:hlink>
      <a:folHlink>
        <a:srgbClr val="F7A27A"/>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5FE6F05-B5BF-4488-A7B1-8FED4D0A8E56}"/>
</file>

<file path=customXml/itemProps2.xml><?xml version="1.0" encoding="utf-8"?>
<ds:datastoreItem xmlns:ds="http://schemas.openxmlformats.org/officeDocument/2006/customXml" ds:itemID="{5EC2DB6D-3C53-45C5-BCE5-8F7941D6516B}"/>
</file>

<file path=customXml/itemProps3.xml><?xml version="1.0" encoding="utf-8"?>
<ds:datastoreItem xmlns:ds="http://schemas.openxmlformats.org/officeDocument/2006/customXml" ds:itemID="{11A760B6-44C7-4549-B7CC-F0C0E9062419}"/>
</file>

<file path=docProps/app.xml><?xml version="1.0" encoding="utf-8"?>
<Properties xmlns="http://schemas.openxmlformats.org/officeDocument/2006/extended-properties" xmlns:vt="http://schemas.openxmlformats.org/officeDocument/2006/docPropsVTypes">
  <TotalTime>0</TotalTime>
  <Words>1462</Words>
  <Application>Microsoft Office PowerPoint</Application>
  <PresentationFormat>Custom</PresentationFormat>
  <Paragraphs>183</Paragraphs>
  <Slides>21</Slides>
  <Notes>10</Notes>
  <HiddenSlides>0</HiddenSlides>
  <MMClips>0</MMClips>
  <ScaleCrop>false</ScaleCrop>
  <HeadingPairs>
    <vt:vector size="6" baseType="variant">
      <vt:variant>
        <vt:lpstr>Fonts Used</vt:lpstr>
      </vt:variant>
      <vt:variant>
        <vt:i4>10</vt:i4>
      </vt:variant>
      <vt:variant>
        <vt:lpstr>Theme</vt:lpstr>
      </vt:variant>
      <vt:variant>
        <vt:i4>10</vt:i4>
      </vt:variant>
      <vt:variant>
        <vt:lpstr>Slide Titles</vt:lpstr>
      </vt:variant>
      <vt:variant>
        <vt:i4>21</vt:i4>
      </vt:variant>
    </vt:vector>
  </HeadingPairs>
  <TitlesOfParts>
    <vt:vector size="41" baseType="lpstr">
      <vt:lpstr>Arial</vt:lpstr>
      <vt:lpstr>Calibri</vt:lpstr>
      <vt:lpstr>Consolas</vt:lpstr>
      <vt:lpstr>Franklin Gothic Medium</vt:lpstr>
      <vt:lpstr>Lucida Grande</vt:lpstr>
      <vt:lpstr>Segoe</vt:lpstr>
      <vt:lpstr>Segoe Light</vt:lpstr>
      <vt:lpstr>Segoe UI</vt:lpstr>
      <vt:lpstr>Segoe UI Light</vt:lpstr>
      <vt:lpstr>Wingdings</vt:lpstr>
      <vt:lpstr>Mission Critical Template 4x3_v11</vt:lpstr>
      <vt:lpstr>5-30072_SPC2012_IT-Pro_Template_16x9</vt:lpstr>
      <vt:lpstr>STB Conversations 2013</vt:lpstr>
      <vt:lpstr>1_5-30072_SPC2012_IT-Pro_Template_16x9</vt:lpstr>
      <vt:lpstr>1_STB Conversations 2013</vt:lpstr>
      <vt:lpstr>5-30499_SPC_2014_PowerUser_Template_16x9</vt:lpstr>
      <vt:lpstr>1_5-30499_SPC_2014_PowerUser_Template_16x9</vt:lpstr>
      <vt:lpstr>2_5-30499_SPC_2014_PowerUser_Template_16x9</vt:lpstr>
      <vt:lpstr>5-30072_SPC2012_IT-Pro_Template_16x9_Light</vt:lpstr>
      <vt:lpstr>1_5-30072_SPC2012_IT-Pro_Template_16x9_Light</vt:lpstr>
      <vt:lpstr>PowerPoint Presentation</vt:lpstr>
      <vt:lpstr>Advanced—and easy!—BI with Excel and SQL Server data mining </vt:lpstr>
      <vt:lpstr>Objectives</vt:lpstr>
      <vt:lpstr>PowerPoint Presentation</vt:lpstr>
      <vt:lpstr>PowerPoint Presentation</vt:lpstr>
      <vt:lpstr>What does data mining do?</vt:lpstr>
      <vt:lpstr>Typical Uses</vt:lpstr>
      <vt:lpstr>Demo</vt:lpstr>
      <vt:lpstr>Inputs (typical)</vt:lpstr>
      <vt:lpstr>Output</vt:lpstr>
      <vt:lpstr>How?</vt:lpstr>
      <vt:lpstr>Mining process</vt:lpstr>
      <vt:lpstr>Microsoft back-end data mining tool</vt:lpstr>
      <vt:lpstr>Microsoft front-end data mining tools</vt:lpstr>
      <vt:lpstr>Mining process and architecture</vt:lpstr>
      <vt:lpstr>Algorithms in SSAS</vt:lpstr>
      <vt:lpstr>Demo</vt:lpstr>
      <vt:lpstr>Summary</vt:lpstr>
      <vt:lpstr>MySPC</vt:lpstr>
      <vt:lpstr>Summary</vt:lpstr>
      <vt:lpstr>PowerPoint Presentation</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 Mining with SQL Server and R</dc:title>
  <dc:subject>SharePoint Conference 2014</dc:subject>
  <dc:creator/>
  <dc:description>The information herein is for informational purposes only and represents the opinions and views of Project Botticelli and/or Rafal Lukawiecki. The material presented is not certain and may vary based on several factors. Microsoft makes no warranties, express, implied or statutory, as to the information in this presentation.
Portions © 2014 Project Botticelli Ltd &amp; entire material © 2014 Microsoft Corp unless noted otherwise. Some slides contain quotations from copyrighted materials by other authors, as individually attributed or as already covered by Microsoft Copyright ownerships. All rights reserved. Microsoft, Windows, Windows Vista and other product names are or may be registered trademarks and/or trademarks in the U.S. and/or other countries. The information herein is for informational purposes only and represents the current view of Project Botticelli Ltd as of the date of this presentation. Because Project Botticelli &amp; Microsoft must respond to changing market conditions, it should not be interpreted to be a commitment on the part of Microsoft, and Microsoft and Project Botticelli cannot guarantee the accuracy of any information provided after the date of this presentation. Project Botticelli makes no warranties, express, implied or statutory, as to the information in this presentation. E&amp;OE.</dc:description>
  <cp:lastModifiedBy/>
  <cp:revision>1</cp:revision>
  <dcterms:created xsi:type="dcterms:W3CDTF">2011-07-05T09:41:58Z</dcterms:created>
  <dcterms:modified xsi:type="dcterms:W3CDTF">2014-03-04T01:40:37Z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TaxKeyword">
    <vt:lpwstr/>
  </property>
  <property fmtid="{D5CDD505-2E9C-101B-9397-08002B2CF9AE}" pid="4" name="Audience1">
    <vt:lpwstr>103;#power users|9cd1f6ed-5631-477e-a03f-22bb249bd69c</vt:lpwstr>
  </property>
  <property fmtid="{D5CDD505-2E9C-101B-9397-08002B2CF9AE}" pid="5" name="Event Name">
    <vt:lpwstr>91;#Microsoft SharePoint Conference|a629e079-6b4e-41d1-9641-98de5e4410b7</vt:lpwstr>
  </property>
  <property fmtid="{D5CDD505-2E9C-101B-9397-08002B2CF9AE}" pid="6" name="Product">
    <vt:lpwstr/>
  </property>
  <property fmtid="{D5CDD505-2E9C-101B-9397-08002B2CF9AE}" pid="7" name="Event Location">
    <vt:lpwstr>25;#Las Vegas|e731b1e0-234c-4781-a780-e65aa36c0b98</vt:lpwstr>
  </property>
  <property fmtid="{D5CDD505-2E9C-101B-9397-08002B2CF9AE}" pid="8" name="Campaign">
    <vt:lpwstr/>
  </property>
  <property fmtid="{D5CDD505-2E9C-101B-9397-08002B2CF9AE}" pid="9" name="Event Venue">
    <vt:lpwstr>92;#Venetian|bd55f5f3-c228-4542-b738-d5b5edd79abd</vt:lpwstr>
  </property>
  <property fmtid="{D5CDD505-2E9C-101B-9397-08002B2CF9AE}" pid="10" name="Track">
    <vt:lpwstr/>
  </property>
  <property fmtid="{D5CDD505-2E9C-101B-9397-08002B2CF9AE}" pid="11" name="IsMyDocuments">
    <vt:bool>true</vt:bool>
  </property>
  <property fmtid="{D5CDD505-2E9C-101B-9397-08002B2CF9AE}" pid="12" name="TaxCatchAll">
    <vt:lpwstr/>
  </property>
  <property fmtid="{D5CDD505-2E9C-101B-9397-08002B2CF9AE}" pid="13" name="TaxKeywordTaxHTField">
    <vt:lpwstr/>
  </property>
</Properties>
</file>