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49" r:id="rId6"/>
  </p:sldMasterIdLst>
  <p:notesMasterIdLst>
    <p:notesMasterId r:id="rId41"/>
  </p:notesMasterIdLst>
  <p:handoutMasterIdLst>
    <p:handoutMasterId r:id="rId42"/>
  </p:handoutMasterIdLst>
  <p:sldIdLst>
    <p:sldId id="1236" r:id="rId7"/>
    <p:sldId id="112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292" r:id="rId26"/>
    <p:sldId id="1293" r:id="rId27"/>
    <p:sldId id="1294" r:id="rId28"/>
    <p:sldId id="1295" r:id="rId29"/>
    <p:sldId id="1296" r:id="rId30"/>
    <p:sldId id="1297" r:id="rId31"/>
    <p:sldId id="1298" r:id="rId32"/>
    <p:sldId id="1299" r:id="rId33"/>
    <p:sldId id="1300" r:id="rId34"/>
    <p:sldId id="1301" r:id="rId35"/>
    <p:sldId id="1302" r:id="rId36"/>
    <p:sldId id="1303" r:id="rId37"/>
    <p:sldId id="1304" r:id="rId38"/>
    <p:sldId id="1305" r:id="rId39"/>
    <p:sldId id="1306" r:id="rId4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4232"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commentAuthors" Target="commentAuthor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0" Type="http://schemas.openxmlformats.org/officeDocument/2006/relationships/slide" Target="slides/slide14.xml"/><Relationship Id="rId41"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D9DF7F-8309-4129-9AD7-2C3B804BC7F7}" type="doc">
      <dgm:prSet loTypeId="urn:microsoft.com/office/officeart/2005/8/layout/target3" loCatId="list" qsTypeId="urn:microsoft.com/office/officeart/2005/8/quickstyle/simple1" qsCatId="simple" csTypeId="urn:microsoft.com/office/officeart/2005/8/colors/accent1_2" csCatId="accent1" phldr="1"/>
      <dgm:spPr/>
      <dgm:t>
        <a:bodyPr/>
        <a:lstStyle/>
        <a:p>
          <a:endParaRPr lang="en-US"/>
        </a:p>
      </dgm:t>
    </dgm:pt>
    <dgm:pt modelId="{80E4D8F7-FCED-4B43-AA12-146BC98D6976}">
      <dgm:prSet phldrT="[Text]" custT="1"/>
      <dgm:spPr>
        <a:ln>
          <a:solidFill>
            <a:schemeClr val="accent1">
              <a:lumMod val="20000"/>
              <a:lumOff val="80000"/>
            </a:schemeClr>
          </a:solidFill>
        </a:ln>
      </dgm:spPr>
      <dgm:t>
        <a:bodyPr/>
        <a:lstStyle/>
        <a:p>
          <a:endParaRPr lang="en-US" sz="2800" dirty="0" smtClean="0"/>
        </a:p>
        <a:p>
          <a:r>
            <a:rPr lang="en-US" sz="2800" dirty="0" smtClean="0"/>
            <a:t>Personal Sites</a:t>
          </a:r>
        </a:p>
        <a:p>
          <a:r>
            <a:rPr lang="en-US" sz="2800" dirty="0" smtClean="0"/>
            <a:t>Unstructured Team Sites</a:t>
          </a:r>
          <a:endParaRPr lang="en-US" sz="2800" dirty="0"/>
        </a:p>
      </dgm:t>
    </dgm:pt>
    <dgm:pt modelId="{CD7A3F42-E4FD-430D-A54F-6F44563F4F01}" type="parTrans" cxnId="{321E58EF-BDA3-400A-8908-64EE9EA2159D}">
      <dgm:prSet/>
      <dgm:spPr/>
      <dgm:t>
        <a:bodyPr/>
        <a:lstStyle/>
        <a:p>
          <a:endParaRPr lang="en-US"/>
        </a:p>
      </dgm:t>
    </dgm:pt>
    <dgm:pt modelId="{3C033ABD-09EF-43BC-BB78-5551C09BB75A}" type="sibTrans" cxnId="{321E58EF-BDA3-400A-8908-64EE9EA2159D}">
      <dgm:prSet/>
      <dgm:spPr/>
      <dgm:t>
        <a:bodyPr/>
        <a:lstStyle/>
        <a:p>
          <a:endParaRPr lang="en-US"/>
        </a:p>
      </dgm:t>
    </dgm:pt>
    <dgm:pt modelId="{D96608C3-8B3B-42BC-A8A3-7633190AB1A5}">
      <dgm:prSet phldrT="[Text]" custT="1"/>
      <dgm:spPr>
        <a:ln>
          <a:solidFill>
            <a:schemeClr val="accent1">
              <a:lumMod val="60000"/>
              <a:lumOff val="40000"/>
            </a:schemeClr>
          </a:solidFill>
        </a:ln>
      </dgm:spPr>
      <dgm:t>
        <a:bodyPr/>
        <a:lstStyle/>
        <a:p>
          <a:pPr>
            <a:spcBef>
              <a:spcPts val="600"/>
            </a:spcBef>
            <a:spcAft>
              <a:spcPct val="35000"/>
            </a:spcAft>
          </a:pPr>
          <a:r>
            <a:rPr lang="en-US" sz="2400" dirty="0" smtClean="0"/>
            <a:t>Project Sites</a:t>
          </a:r>
          <a:br>
            <a:rPr lang="en-US" sz="2400" dirty="0" smtClean="0"/>
          </a:br>
          <a:r>
            <a:rPr lang="en-US" sz="2400" dirty="0" smtClean="0"/>
            <a:t/>
          </a:r>
          <a:br>
            <a:rPr lang="en-US" sz="2400" dirty="0" smtClean="0"/>
          </a:br>
          <a:r>
            <a:rPr lang="en-US" sz="2400" dirty="0" smtClean="0"/>
            <a:t>Team Sites </a:t>
          </a:r>
          <a:br>
            <a:rPr lang="en-US" sz="2400" dirty="0" smtClean="0"/>
          </a:br>
          <a:r>
            <a:rPr lang="en-US" sz="2400" dirty="0" smtClean="0"/>
            <a:t>(Structured data)</a:t>
          </a:r>
          <a:endParaRPr lang="en-US" sz="2400" dirty="0"/>
        </a:p>
      </dgm:t>
    </dgm:pt>
    <dgm:pt modelId="{C0BC01EF-747A-490A-91CF-79D3311A2A44}" type="parTrans" cxnId="{F75201DE-C62F-4987-B7B1-1E3F4F61EA69}">
      <dgm:prSet/>
      <dgm:spPr/>
      <dgm:t>
        <a:bodyPr/>
        <a:lstStyle/>
        <a:p>
          <a:endParaRPr lang="en-US"/>
        </a:p>
      </dgm:t>
    </dgm:pt>
    <dgm:pt modelId="{7CB98B33-8D6D-4D88-B382-E6D131E7DD11}" type="sibTrans" cxnId="{F75201DE-C62F-4987-B7B1-1E3F4F61EA69}">
      <dgm:prSet/>
      <dgm:spPr/>
      <dgm:t>
        <a:bodyPr/>
        <a:lstStyle/>
        <a:p>
          <a:endParaRPr lang="en-US"/>
        </a:p>
      </dgm:t>
    </dgm:pt>
    <dgm:pt modelId="{3F0E33F8-BCA9-4807-965E-5C5CA227A410}">
      <dgm:prSet phldrT="[Text]" custT="1"/>
      <dgm:spPr/>
      <dgm:t>
        <a:bodyPr/>
        <a:lstStyle/>
        <a:p>
          <a:r>
            <a:rPr lang="en-US" sz="2400" dirty="0" smtClean="0"/>
            <a:t>Site Policies</a:t>
          </a:r>
          <a:endParaRPr lang="en-US" sz="2400" dirty="0"/>
        </a:p>
      </dgm:t>
    </dgm:pt>
    <dgm:pt modelId="{1D7AD98A-3F77-4510-8286-F7F45A08DC25}" type="parTrans" cxnId="{8D3873BC-C9B2-46F1-A5ED-C81FC3727226}">
      <dgm:prSet/>
      <dgm:spPr/>
      <dgm:t>
        <a:bodyPr/>
        <a:lstStyle/>
        <a:p>
          <a:endParaRPr lang="en-US"/>
        </a:p>
      </dgm:t>
    </dgm:pt>
    <dgm:pt modelId="{4556352A-EBBB-4723-8989-FDB33F567D20}" type="sibTrans" cxnId="{8D3873BC-C9B2-46F1-A5ED-C81FC3727226}">
      <dgm:prSet/>
      <dgm:spPr/>
      <dgm:t>
        <a:bodyPr/>
        <a:lstStyle/>
        <a:p>
          <a:endParaRPr lang="en-US"/>
        </a:p>
      </dgm:t>
    </dgm:pt>
    <dgm:pt modelId="{83655FC6-E7C3-4247-8B98-88DA4D49FE94}">
      <dgm:prSet phldrT="[Text]" custT="1"/>
      <dgm:spPr/>
      <dgm:t>
        <a:bodyPr/>
        <a:lstStyle/>
        <a:p>
          <a:r>
            <a:rPr lang="en-US" sz="2400" dirty="0" smtClean="0"/>
            <a:t>Content Type Policies</a:t>
          </a:r>
          <a:endParaRPr lang="en-US" sz="2400" dirty="0"/>
        </a:p>
      </dgm:t>
    </dgm:pt>
    <dgm:pt modelId="{2E0D0C0E-2E8F-49A3-A794-CFF69257679C}" type="parTrans" cxnId="{C06E56B6-DFA9-4DF4-AFE0-1F11781A9457}">
      <dgm:prSet/>
      <dgm:spPr/>
      <dgm:t>
        <a:bodyPr/>
        <a:lstStyle/>
        <a:p>
          <a:endParaRPr lang="en-US"/>
        </a:p>
      </dgm:t>
    </dgm:pt>
    <dgm:pt modelId="{3447CB1D-AEBE-4286-BEF0-F873BB111D2D}" type="sibTrans" cxnId="{C06E56B6-DFA9-4DF4-AFE0-1F11781A9457}">
      <dgm:prSet/>
      <dgm:spPr/>
      <dgm:t>
        <a:bodyPr/>
        <a:lstStyle/>
        <a:p>
          <a:endParaRPr lang="en-US"/>
        </a:p>
      </dgm:t>
    </dgm:pt>
    <dgm:pt modelId="{29D564CD-57FD-4307-BDA9-5ABC255FBE7F}">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400" dirty="0" smtClean="0"/>
            <a:t>Records Management</a:t>
          </a:r>
        </a:p>
        <a:p>
          <a:r>
            <a:rPr lang="en-US" sz="2400" dirty="0" smtClean="0"/>
            <a:t>Controlled Business Information</a:t>
          </a:r>
        </a:p>
      </dgm:t>
    </dgm:pt>
    <dgm:pt modelId="{CE3DF753-3F47-4395-8CD5-5BF4F566C103}" type="parTrans" cxnId="{FAC33F8D-0ED2-4626-9DD5-D1F7BDCA3024}">
      <dgm:prSet/>
      <dgm:spPr/>
      <dgm:t>
        <a:bodyPr/>
        <a:lstStyle/>
        <a:p>
          <a:endParaRPr lang="en-US"/>
        </a:p>
      </dgm:t>
    </dgm:pt>
    <dgm:pt modelId="{1C96A4EB-3982-4D93-874A-CA2F08FFA36B}" type="sibTrans" cxnId="{FAC33F8D-0ED2-4626-9DD5-D1F7BDCA3024}">
      <dgm:prSet/>
      <dgm:spPr/>
      <dgm:t>
        <a:bodyPr/>
        <a:lstStyle/>
        <a:p>
          <a:endParaRPr lang="en-US"/>
        </a:p>
      </dgm:t>
    </dgm:pt>
    <dgm:pt modelId="{E5D5E142-8DDE-41FD-A4FD-73EF138D0050}">
      <dgm:prSet phldrT="[Text]" custT="1"/>
      <dgm:spPr/>
      <dgm:t>
        <a:bodyPr/>
        <a:lstStyle/>
        <a:p>
          <a:r>
            <a:rPr lang="en-US" sz="2400" dirty="0" smtClean="0"/>
            <a:t>Records Center</a:t>
          </a:r>
          <a:endParaRPr lang="en-US" sz="2400" dirty="0"/>
        </a:p>
      </dgm:t>
    </dgm:pt>
    <dgm:pt modelId="{8EA6C4A4-777C-4A56-98E2-2EE8F1083A4C}" type="parTrans" cxnId="{26966EEC-CE37-4346-B560-DA8A10057B23}">
      <dgm:prSet/>
      <dgm:spPr/>
      <dgm:t>
        <a:bodyPr/>
        <a:lstStyle/>
        <a:p>
          <a:endParaRPr lang="en-US"/>
        </a:p>
      </dgm:t>
    </dgm:pt>
    <dgm:pt modelId="{0E7392C3-5E25-449E-B945-61C8618DEEAC}" type="sibTrans" cxnId="{26966EEC-CE37-4346-B560-DA8A10057B23}">
      <dgm:prSet/>
      <dgm:spPr/>
      <dgm:t>
        <a:bodyPr/>
        <a:lstStyle/>
        <a:p>
          <a:endParaRPr lang="en-US"/>
        </a:p>
      </dgm:t>
    </dgm:pt>
    <dgm:pt modelId="{2A203D34-9533-4625-8D64-A59B212BC283}">
      <dgm:prSet phldrT="[Text]" custT="1"/>
      <dgm:spPr/>
      <dgm:t>
        <a:bodyPr anchor="t"/>
        <a:lstStyle/>
        <a:p>
          <a:endParaRPr lang="en-US" sz="2800" dirty="0"/>
        </a:p>
      </dgm:t>
    </dgm:pt>
    <dgm:pt modelId="{EE8B5048-3560-4204-9953-0A88FE09643B}" type="sibTrans" cxnId="{EDD3A657-0232-4192-96B0-EBF6B1D91E41}">
      <dgm:prSet/>
      <dgm:spPr/>
      <dgm:t>
        <a:bodyPr/>
        <a:lstStyle/>
        <a:p>
          <a:endParaRPr lang="en-US"/>
        </a:p>
      </dgm:t>
    </dgm:pt>
    <dgm:pt modelId="{6FADD2D7-1763-4C0D-96CD-97C35B918A9D}" type="parTrans" cxnId="{EDD3A657-0232-4192-96B0-EBF6B1D91E41}">
      <dgm:prSet/>
      <dgm:spPr/>
      <dgm:t>
        <a:bodyPr/>
        <a:lstStyle/>
        <a:p>
          <a:endParaRPr lang="en-US"/>
        </a:p>
      </dgm:t>
    </dgm:pt>
    <dgm:pt modelId="{F4718711-CC68-41C7-BFCA-FC87CB10ADBB}">
      <dgm:prSet phldrT="[Text]" custT="1"/>
      <dgm:spPr/>
      <dgm:t>
        <a:bodyPr/>
        <a:lstStyle/>
        <a:p>
          <a:r>
            <a:rPr lang="en-US" sz="2400" dirty="0" smtClean="0"/>
            <a:t>In-Place Records</a:t>
          </a:r>
          <a:endParaRPr lang="en-US" sz="2400" dirty="0"/>
        </a:p>
      </dgm:t>
    </dgm:pt>
    <dgm:pt modelId="{B27C3A58-3873-4A13-8304-BD06D5073CC2}" type="parTrans" cxnId="{BECCFD34-E3BA-417B-9C91-AA04CF03D01A}">
      <dgm:prSet/>
      <dgm:spPr/>
      <dgm:t>
        <a:bodyPr/>
        <a:lstStyle/>
        <a:p>
          <a:endParaRPr lang="en-US"/>
        </a:p>
      </dgm:t>
    </dgm:pt>
    <dgm:pt modelId="{737BE905-6052-40D0-AB68-D87F422830DD}" type="sibTrans" cxnId="{BECCFD34-E3BA-417B-9C91-AA04CF03D01A}">
      <dgm:prSet/>
      <dgm:spPr/>
      <dgm:t>
        <a:bodyPr/>
        <a:lstStyle/>
        <a:p>
          <a:endParaRPr lang="en-US"/>
        </a:p>
      </dgm:t>
    </dgm:pt>
    <dgm:pt modelId="{7BC62653-EDC4-4371-850D-D629FE97A011}">
      <dgm:prSet phldrT="[Text]" custT="1"/>
      <dgm:spPr/>
      <dgm:t>
        <a:bodyPr/>
        <a:lstStyle/>
        <a:p>
          <a:r>
            <a:rPr lang="en-US" sz="2400" dirty="0" smtClean="0"/>
            <a:t>In-Place Records</a:t>
          </a:r>
          <a:endParaRPr lang="en-US" sz="2400" dirty="0"/>
        </a:p>
      </dgm:t>
    </dgm:pt>
    <dgm:pt modelId="{72C88D95-90E4-4B18-B75F-13125311CF14}" type="parTrans" cxnId="{74D4C98C-2096-4367-A242-E1C2C8C23B29}">
      <dgm:prSet/>
      <dgm:spPr/>
      <dgm:t>
        <a:bodyPr/>
        <a:lstStyle/>
        <a:p>
          <a:endParaRPr lang="en-US"/>
        </a:p>
      </dgm:t>
    </dgm:pt>
    <dgm:pt modelId="{70C0436A-0F13-481D-A4B1-44C7E6AC5A30}" type="sibTrans" cxnId="{74D4C98C-2096-4367-A242-E1C2C8C23B29}">
      <dgm:prSet/>
      <dgm:spPr/>
      <dgm:t>
        <a:bodyPr/>
        <a:lstStyle/>
        <a:p>
          <a:endParaRPr lang="en-US"/>
        </a:p>
      </dgm:t>
    </dgm:pt>
    <dgm:pt modelId="{65241CC3-7769-4620-ADFD-515AA62A6014}">
      <dgm:prSet phldrT="[Text]" custT="1"/>
      <dgm:spPr/>
      <dgm:t>
        <a:bodyPr/>
        <a:lstStyle/>
        <a:p>
          <a:endParaRPr lang="en-US" sz="2400" dirty="0"/>
        </a:p>
      </dgm:t>
    </dgm:pt>
    <dgm:pt modelId="{CE61ED9C-8017-431F-A545-FACAD43B9CE0}" type="parTrans" cxnId="{1E812E6E-A312-47D9-93F3-A424427250F9}">
      <dgm:prSet/>
      <dgm:spPr/>
      <dgm:t>
        <a:bodyPr/>
        <a:lstStyle/>
        <a:p>
          <a:endParaRPr lang="en-US"/>
        </a:p>
      </dgm:t>
    </dgm:pt>
    <dgm:pt modelId="{904DDE60-E821-4F8C-ACAD-D1C3D2DEB546}" type="sibTrans" cxnId="{1E812E6E-A312-47D9-93F3-A424427250F9}">
      <dgm:prSet/>
      <dgm:spPr/>
      <dgm:t>
        <a:bodyPr/>
        <a:lstStyle/>
        <a:p>
          <a:endParaRPr lang="en-US"/>
        </a:p>
      </dgm:t>
    </dgm:pt>
    <dgm:pt modelId="{F3D70059-0036-4952-9FD0-DB3B3D2DBC14}" type="pres">
      <dgm:prSet presAssocID="{CBD9DF7F-8309-4129-9AD7-2C3B804BC7F7}" presName="Name0" presStyleCnt="0">
        <dgm:presLayoutVars>
          <dgm:chMax val="7"/>
          <dgm:dir/>
          <dgm:animLvl val="lvl"/>
          <dgm:resizeHandles val="exact"/>
        </dgm:presLayoutVars>
      </dgm:prSet>
      <dgm:spPr/>
      <dgm:t>
        <a:bodyPr/>
        <a:lstStyle/>
        <a:p>
          <a:endParaRPr lang="en-US"/>
        </a:p>
      </dgm:t>
    </dgm:pt>
    <dgm:pt modelId="{6A2B0636-1AF4-4C67-8DA1-C7CCD0F9959E}" type="pres">
      <dgm:prSet presAssocID="{80E4D8F7-FCED-4B43-AA12-146BC98D6976}" presName="circle1" presStyleLbl="node1" presStyleIdx="0" presStyleCnt="3"/>
      <dgm:spPr>
        <a:solidFill>
          <a:schemeClr val="accent1">
            <a:lumMod val="20000"/>
            <a:lumOff val="80000"/>
          </a:schemeClr>
        </a:solidFill>
      </dgm:spPr>
      <dgm:t>
        <a:bodyPr/>
        <a:lstStyle/>
        <a:p>
          <a:endParaRPr lang="en-US"/>
        </a:p>
      </dgm:t>
    </dgm:pt>
    <dgm:pt modelId="{C7D8DF5D-D6FF-481C-BFFF-00C33415EFEF}" type="pres">
      <dgm:prSet presAssocID="{80E4D8F7-FCED-4B43-AA12-146BC98D6976}" presName="space" presStyleCnt="0"/>
      <dgm:spPr/>
      <dgm:t>
        <a:bodyPr/>
        <a:lstStyle/>
        <a:p>
          <a:endParaRPr lang="en-US"/>
        </a:p>
      </dgm:t>
    </dgm:pt>
    <dgm:pt modelId="{78E1A110-1B65-451F-852C-7201FCA03A86}" type="pres">
      <dgm:prSet presAssocID="{80E4D8F7-FCED-4B43-AA12-146BC98D6976}" presName="rect1" presStyleLbl="alignAcc1" presStyleIdx="0" presStyleCnt="3"/>
      <dgm:spPr/>
      <dgm:t>
        <a:bodyPr/>
        <a:lstStyle/>
        <a:p>
          <a:endParaRPr lang="en-US"/>
        </a:p>
      </dgm:t>
    </dgm:pt>
    <dgm:pt modelId="{AA59429E-93BE-4C70-933E-BC54A2B63775}" type="pres">
      <dgm:prSet presAssocID="{D96608C3-8B3B-42BC-A8A3-7633190AB1A5}" presName="vertSpace2" presStyleLbl="node1" presStyleIdx="0" presStyleCnt="3"/>
      <dgm:spPr/>
      <dgm:t>
        <a:bodyPr/>
        <a:lstStyle/>
        <a:p>
          <a:endParaRPr lang="en-US"/>
        </a:p>
      </dgm:t>
    </dgm:pt>
    <dgm:pt modelId="{A4CF53E9-67D2-4E43-BD00-ADFCE40D5224}" type="pres">
      <dgm:prSet presAssocID="{D96608C3-8B3B-42BC-A8A3-7633190AB1A5}" presName="circle2" presStyleLbl="node1" presStyleIdx="1" presStyleCnt="3" custScaleY="97536" custLinFactNeighborX="649" custLinFactNeighborY="10529"/>
      <dgm:spPr>
        <a:solidFill>
          <a:schemeClr val="accent1">
            <a:lumMod val="60000"/>
            <a:lumOff val="40000"/>
          </a:schemeClr>
        </a:solidFill>
      </dgm:spPr>
      <dgm:t>
        <a:bodyPr/>
        <a:lstStyle/>
        <a:p>
          <a:endParaRPr lang="en-US"/>
        </a:p>
      </dgm:t>
    </dgm:pt>
    <dgm:pt modelId="{1FB3F0BF-FA57-47C4-B054-03A141207393}" type="pres">
      <dgm:prSet presAssocID="{D96608C3-8B3B-42BC-A8A3-7633190AB1A5}" presName="rect2" presStyleLbl="alignAcc1" presStyleIdx="1" presStyleCnt="3" custScaleY="94793" custLinFactNeighborX="-183" custLinFactNeighborY="8264"/>
      <dgm:spPr/>
      <dgm:t>
        <a:bodyPr/>
        <a:lstStyle/>
        <a:p>
          <a:endParaRPr lang="en-US"/>
        </a:p>
      </dgm:t>
    </dgm:pt>
    <dgm:pt modelId="{1495ED5C-6393-4676-988D-97A7E65F3992}" type="pres">
      <dgm:prSet presAssocID="{29D564CD-57FD-4307-BDA9-5ABC255FBE7F}" presName="vertSpace3" presStyleLbl="node1" presStyleIdx="1" presStyleCnt="3"/>
      <dgm:spPr/>
      <dgm:t>
        <a:bodyPr/>
        <a:lstStyle/>
        <a:p>
          <a:endParaRPr lang="en-US"/>
        </a:p>
      </dgm:t>
    </dgm:pt>
    <dgm:pt modelId="{22FF88A5-E5BE-49C7-ADC1-CB78144783A5}" type="pres">
      <dgm:prSet presAssocID="{29D564CD-57FD-4307-BDA9-5ABC255FBE7F}" presName="circle3" presStyleLbl="node1" presStyleIdx="2" presStyleCnt="3" custScaleY="100000" custLinFactNeighborX="-1432" custLinFactNeighborY="33426"/>
      <dgm:spPr>
        <a:solidFill>
          <a:schemeClr val="accent1"/>
        </a:solidFill>
      </dgm:spPr>
      <dgm:t>
        <a:bodyPr/>
        <a:lstStyle/>
        <a:p>
          <a:endParaRPr lang="en-US"/>
        </a:p>
      </dgm:t>
    </dgm:pt>
    <dgm:pt modelId="{7CDF1051-2AA5-43C4-873E-42F2A784AAD3}" type="pres">
      <dgm:prSet presAssocID="{29D564CD-57FD-4307-BDA9-5ABC255FBE7F}" presName="rect3" presStyleLbl="alignAcc1" presStyleIdx="2" presStyleCnt="3" custLinFactNeighborX="-306" custLinFactNeighborY="33333"/>
      <dgm:spPr/>
      <dgm:t>
        <a:bodyPr/>
        <a:lstStyle/>
        <a:p>
          <a:endParaRPr lang="en-US"/>
        </a:p>
      </dgm:t>
    </dgm:pt>
    <dgm:pt modelId="{80C57493-C71B-4F66-947A-452B0A9C8182}" type="pres">
      <dgm:prSet presAssocID="{80E4D8F7-FCED-4B43-AA12-146BC98D6976}" presName="rect1ParTx" presStyleLbl="alignAcc1" presStyleIdx="2" presStyleCnt="3">
        <dgm:presLayoutVars>
          <dgm:chMax val="1"/>
          <dgm:bulletEnabled val="1"/>
        </dgm:presLayoutVars>
      </dgm:prSet>
      <dgm:spPr/>
      <dgm:t>
        <a:bodyPr/>
        <a:lstStyle/>
        <a:p>
          <a:endParaRPr lang="en-US"/>
        </a:p>
      </dgm:t>
    </dgm:pt>
    <dgm:pt modelId="{16463E6F-50F2-4F3E-8D9A-25DA295458F7}" type="pres">
      <dgm:prSet presAssocID="{80E4D8F7-FCED-4B43-AA12-146BC98D6976}" presName="rect1ChTx" presStyleLbl="alignAcc1" presStyleIdx="2" presStyleCnt="3">
        <dgm:presLayoutVars>
          <dgm:bulletEnabled val="1"/>
        </dgm:presLayoutVars>
      </dgm:prSet>
      <dgm:spPr/>
      <dgm:t>
        <a:bodyPr/>
        <a:lstStyle/>
        <a:p>
          <a:endParaRPr lang="en-US"/>
        </a:p>
      </dgm:t>
    </dgm:pt>
    <dgm:pt modelId="{067D6AA2-C8F3-4FCD-BB2C-E953D2201344}" type="pres">
      <dgm:prSet presAssocID="{D96608C3-8B3B-42BC-A8A3-7633190AB1A5}" presName="rect2ParTx" presStyleLbl="alignAcc1" presStyleIdx="2" presStyleCnt="3">
        <dgm:presLayoutVars>
          <dgm:chMax val="1"/>
          <dgm:bulletEnabled val="1"/>
        </dgm:presLayoutVars>
      </dgm:prSet>
      <dgm:spPr/>
      <dgm:t>
        <a:bodyPr/>
        <a:lstStyle/>
        <a:p>
          <a:endParaRPr lang="en-US"/>
        </a:p>
      </dgm:t>
    </dgm:pt>
    <dgm:pt modelId="{7EE8209A-3214-4A98-B531-4D6D76AE4E8F}" type="pres">
      <dgm:prSet presAssocID="{D96608C3-8B3B-42BC-A8A3-7633190AB1A5}" presName="rect2ChTx" presStyleLbl="alignAcc1" presStyleIdx="2" presStyleCnt="3" custLinFactNeighborX="0" custLinFactNeighborY="28670">
        <dgm:presLayoutVars>
          <dgm:bulletEnabled val="1"/>
        </dgm:presLayoutVars>
      </dgm:prSet>
      <dgm:spPr/>
      <dgm:t>
        <a:bodyPr/>
        <a:lstStyle/>
        <a:p>
          <a:endParaRPr lang="en-US"/>
        </a:p>
      </dgm:t>
    </dgm:pt>
    <dgm:pt modelId="{DABDA260-172D-4442-9E1B-A916FD27A245}" type="pres">
      <dgm:prSet presAssocID="{29D564CD-57FD-4307-BDA9-5ABC255FBE7F}" presName="rect3ParTx" presStyleLbl="alignAcc1" presStyleIdx="2" presStyleCnt="3">
        <dgm:presLayoutVars>
          <dgm:chMax val="1"/>
          <dgm:bulletEnabled val="1"/>
        </dgm:presLayoutVars>
      </dgm:prSet>
      <dgm:spPr/>
      <dgm:t>
        <a:bodyPr/>
        <a:lstStyle/>
        <a:p>
          <a:endParaRPr lang="en-US"/>
        </a:p>
      </dgm:t>
    </dgm:pt>
    <dgm:pt modelId="{840DD1D0-EFAD-4A3B-8DD4-7AFD829DBA0E}" type="pres">
      <dgm:prSet presAssocID="{29D564CD-57FD-4307-BDA9-5ABC255FBE7F}" presName="rect3ChTx" presStyleLbl="alignAcc1" presStyleIdx="2" presStyleCnt="3" custLinFactNeighborX="0" custLinFactNeighborY="33044">
        <dgm:presLayoutVars>
          <dgm:bulletEnabled val="1"/>
        </dgm:presLayoutVars>
      </dgm:prSet>
      <dgm:spPr/>
      <dgm:t>
        <a:bodyPr/>
        <a:lstStyle/>
        <a:p>
          <a:endParaRPr lang="en-US"/>
        </a:p>
      </dgm:t>
    </dgm:pt>
  </dgm:ptLst>
  <dgm:cxnLst>
    <dgm:cxn modelId="{8D3873BC-C9B2-46F1-A5ED-C81FC3727226}" srcId="{D96608C3-8B3B-42BC-A8A3-7633190AB1A5}" destId="{3F0E33F8-BCA9-4807-965E-5C5CA227A410}" srcOrd="0" destOrd="0" parTransId="{1D7AD98A-3F77-4510-8286-F7F45A08DC25}" sibTransId="{4556352A-EBBB-4723-8989-FDB33F567D20}"/>
    <dgm:cxn modelId="{075C760B-E698-4597-8DC5-C4D70BF3CA97}" type="presOf" srcId="{83655FC6-E7C3-4247-8B98-88DA4D49FE94}" destId="{7EE8209A-3214-4A98-B531-4D6D76AE4E8F}" srcOrd="0" destOrd="2" presId="urn:microsoft.com/office/officeart/2005/8/layout/target3"/>
    <dgm:cxn modelId="{74D4C98C-2096-4367-A242-E1C2C8C23B29}" srcId="{D96608C3-8B3B-42BC-A8A3-7633190AB1A5}" destId="{7BC62653-EDC4-4371-850D-D629FE97A011}" srcOrd="3" destOrd="0" parTransId="{72C88D95-90E4-4B18-B75F-13125311CF14}" sibTransId="{70C0436A-0F13-481D-A4B1-44C7E6AC5A30}"/>
    <dgm:cxn modelId="{BECCFD34-E3BA-417B-9C91-AA04CF03D01A}" srcId="{29D564CD-57FD-4307-BDA9-5ABC255FBE7F}" destId="{F4718711-CC68-41C7-BFCA-FC87CB10ADBB}" srcOrd="1" destOrd="0" parTransId="{B27C3A58-3873-4A13-8304-BD06D5073CC2}" sibTransId="{737BE905-6052-40D0-AB68-D87F422830DD}"/>
    <dgm:cxn modelId="{9707BDBA-552E-4494-B188-EE8CD4CA9089}" type="presOf" srcId="{F4718711-CC68-41C7-BFCA-FC87CB10ADBB}" destId="{840DD1D0-EFAD-4A3B-8DD4-7AFD829DBA0E}" srcOrd="0" destOrd="1" presId="urn:microsoft.com/office/officeart/2005/8/layout/target3"/>
    <dgm:cxn modelId="{B1337045-2B48-4355-A8D2-00E8E8610F45}" type="presOf" srcId="{80E4D8F7-FCED-4B43-AA12-146BC98D6976}" destId="{78E1A110-1B65-451F-852C-7201FCA03A86}" srcOrd="0" destOrd="0" presId="urn:microsoft.com/office/officeart/2005/8/layout/target3"/>
    <dgm:cxn modelId="{EC1C8D59-B381-423D-B57E-B9F76349E32C}" type="presOf" srcId="{29D564CD-57FD-4307-BDA9-5ABC255FBE7F}" destId="{DABDA260-172D-4442-9E1B-A916FD27A245}" srcOrd="1" destOrd="0" presId="urn:microsoft.com/office/officeart/2005/8/layout/target3"/>
    <dgm:cxn modelId="{26966EEC-CE37-4346-B560-DA8A10057B23}" srcId="{29D564CD-57FD-4307-BDA9-5ABC255FBE7F}" destId="{E5D5E142-8DDE-41FD-A4FD-73EF138D0050}" srcOrd="0" destOrd="0" parTransId="{8EA6C4A4-777C-4A56-98E2-2EE8F1083A4C}" sibTransId="{0E7392C3-5E25-449E-B945-61C8618DEEAC}"/>
    <dgm:cxn modelId="{B1A6939B-9BD5-4FDF-A47C-B404D0263C6B}" type="presOf" srcId="{D96608C3-8B3B-42BC-A8A3-7633190AB1A5}" destId="{067D6AA2-C8F3-4FCD-BB2C-E953D2201344}" srcOrd="1" destOrd="0" presId="urn:microsoft.com/office/officeart/2005/8/layout/target3"/>
    <dgm:cxn modelId="{05C68F42-3C7D-4009-A7B2-698A5F299D2B}" type="presOf" srcId="{7BC62653-EDC4-4371-850D-D629FE97A011}" destId="{7EE8209A-3214-4A98-B531-4D6D76AE4E8F}" srcOrd="0" destOrd="3" presId="urn:microsoft.com/office/officeart/2005/8/layout/target3"/>
    <dgm:cxn modelId="{F2D3D5CD-FB1C-47D6-AEED-19AD77C537DA}" type="presOf" srcId="{29D564CD-57FD-4307-BDA9-5ABC255FBE7F}" destId="{7CDF1051-2AA5-43C4-873E-42F2A784AAD3}" srcOrd="0" destOrd="0" presId="urn:microsoft.com/office/officeart/2005/8/layout/target3"/>
    <dgm:cxn modelId="{3FD6ACEB-CE2D-44C6-9507-0338D540F228}" type="presOf" srcId="{CBD9DF7F-8309-4129-9AD7-2C3B804BC7F7}" destId="{F3D70059-0036-4952-9FD0-DB3B3D2DBC14}" srcOrd="0" destOrd="0" presId="urn:microsoft.com/office/officeart/2005/8/layout/target3"/>
    <dgm:cxn modelId="{D3C58854-3C78-4B9C-82B9-228B38ACE935}" type="presOf" srcId="{80E4D8F7-FCED-4B43-AA12-146BC98D6976}" destId="{80C57493-C71B-4F66-947A-452B0A9C8182}" srcOrd="1" destOrd="0" presId="urn:microsoft.com/office/officeart/2005/8/layout/target3"/>
    <dgm:cxn modelId="{C06E56B6-DFA9-4DF4-AFE0-1F11781A9457}" srcId="{D96608C3-8B3B-42BC-A8A3-7633190AB1A5}" destId="{83655FC6-E7C3-4247-8B98-88DA4D49FE94}" srcOrd="2" destOrd="0" parTransId="{2E0D0C0E-2E8F-49A3-A794-CFF69257679C}" sibTransId="{3447CB1D-AEBE-4286-BEF0-F873BB111D2D}"/>
    <dgm:cxn modelId="{7DD8CF43-9231-4904-A471-98B49F46426C}" type="presOf" srcId="{D96608C3-8B3B-42BC-A8A3-7633190AB1A5}" destId="{1FB3F0BF-FA57-47C4-B054-03A141207393}" srcOrd="0" destOrd="0" presId="urn:microsoft.com/office/officeart/2005/8/layout/target3"/>
    <dgm:cxn modelId="{F75201DE-C62F-4987-B7B1-1E3F4F61EA69}" srcId="{CBD9DF7F-8309-4129-9AD7-2C3B804BC7F7}" destId="{D96608C3-8B3B-42BC-A8A3-7633190AB1A5}" srcOrd="1" destOrd="0" parTransId="{C0BC01EF-747A-490A-91CF-79D3311A2A44}" sibTransId="{7CB98B33-8D6D-4D88-B382-E6D131E7DD11}"/>
    <dgm:cxn modelId="{58A2EAD7-1DCD-424C-BC2C-DFA1028C5D63}" type="presOf" srcId="{E5D5E142-8DDE-41FD-A4FD-73EF138D0050}" destId="{840DD1D0-EFAD-4A3B-8DD4-7AFD829DBA0E}" srcOrd="0" destOrd="0" presId="urn:microsoft.com/office/officeart/2005/8/layout/target3"/>
    <dgm:cxn modelId="{EDD3A657-0232-4192-96B0-EBF6B1D91E41}" srcId="{80E4D8F7-FCED-4B43-AA12-146BC98D6976}" destId="{2A203D34-9533-4625-8D64-A59B212BC283}" srcOrd="0" destOrd="0" parTransId="{6FADD2D7-1763-4C0D-96CD-97C35B918A9D}" sibTransId="{EE8B5048-3560-4204-9953-0A88FE09643B}"/>
    <dgm:cxn modelId="{1E812E6E-A312-47D9-93F3-A424427250F9}" srcId="{D96608C3-8B3B-42BC-A8A3-7633190AB1A5}" destId="{65241CC3-7769-4620-ADFD-515AA62A6014}" srcOrd="1" destOrd="0" parTransId="{CE61ED9C-8017-431F-A545-FACAD43B9CE0}" sibTransId="{904DDE60-E821-4F8C-ACAD-D1C3D2DEB546}"/>
    <dgm:cxn modelId="{AFD6A6B6-4D03-4699-B2E2-67A76B09F9A8}" type="presOf" srcId="{2A203D34-9533-4625-8D64-A59B212BC283}" destId="{16463E6F-50F2-4F3E-8D9A-25DA295458F7}" srcOrd="0" destOrd="0" presId="urn:microsoft.com/office/officeart/2005/8/layout/target3"/>
    <dgm:cxn modelId="{957A6656-7BE0-48B0-BC9F-65E1815E604E}" type="presOf" srcId="{3F0E33F8-BCA9-4807-965E-5C5CA227A410}" destId="{7EE8209A-3214-4A98-B531-4D6D76AE4E8F}" srcOrd="0" destOrd="0" presId="urn:microsoft.com/office/officeart/2005/8/layout/target3"/>
    <dgm:cxn modelId="{B69A4775-DC3E-4FE3-8DA8-16238A52FE86}" type="presOf" srcId="{65241CC3-7769-4620-ADFD-515AA62A6014}" destId="{7EE8209A-3214-4A98-B531-4D6D76AE4E8F}" srcOrd="0" destOrd="1" presId="urn:microsoft.com/office/officeart/2005/8/layout/target3"/>
    <dgm:cxn modelId="{321E58EF-BDA3-400A-8908-64EE9EA2159D}" srcId="{CBD9DF7F-8309-4129-9AD7-2C3B804BC7F7}" destId="{80E4D8F7-FCED-4B43-AA12-146BC98D6976}" srcOrd="0" destOrd="0" parTransId="{CD7A3F42-E4FD-430D-A54F-6F44563F4F01}" sibTransId="{3C033ABD-09EF-43BC-BB78-5551C09BB75A}"/>
    <dgm:cxn modelId="{FAC33F8D-0ED2-4626-9DD5-D1F7BDCA3024}" srcId="{CBD9DF7F-8309-4129-9AD7-2C3B804BC7F7}" destId="{29D564CD-57FD-4307-BDA9-5ABC255FBE7F}" srcOrd="2" destOrd="0" parTransId="{CE3DF753-3F47-4395-8CD5-5BF4F566C103}" sibTransId="{1C96A4EB-3982-4D93-874A-CA2F08FFA36B}"/>
    <dgm:cxn modelId="{A6DEDE89-FDC7-402D-8BB0-56359F155774}" type="presParOf" srcId="{F3D70059-0036-4952-9FD0-DB3B3D2DBC14}" destId="{6A2B0636-1AF4-4C67-8DA1-C7CCD0F9959E}" srcOrd="0" destOrd="0" presId="urn:microsoft.com/office/officeart/2005/8/layout/target3"/>
    <dgm:cxn modelId="{C8AB766A-FF1D-4368-A5AC-E4BC5815A88F}" type="presParOf" srcId="{F3D70059-0036-4952-9FD0-DB3B3D2DBC14}" destId="{C7D8DF5D-D6FF-481C-BFFF-00C33415EFEF}" srcOrd="1" destOrd="0" presId="urn:microsoft.com/office/officeart/2005/8/layout/target3"/>
    <dgm:cxn modelId="{2F84015E-E362-416F-B294-3CE32173E1D6}" type="presParOf" srcId="{F3D70059-0036-4952-9FD0-DB3B3D2DBC14}" destId="{78E1A110-1B65-451F-852C-7201FCA03A86}" srcOrd="2" destOrd="0" presId="urn:microsoft.com/office/officeart/2005/8/layout/target3"/>
    <dgm:cxn modelId="{D1BFD1A3-370B-41B1-87D4-07A88DB5703A}" type="presParOf" srcId="{F3D70059-0036-4952-9FD0-DB3B3D2DBC14}" destId="{AA59429E-93BE-4C70-933E-BC54A2B63775}" srcOrd="3" destOrd="0" presId="urn:microsoft.com/office/officeart/2005/8/layout/target3"/>
    <dgm:cxn modelId="{374B05F2-F60C-4224-B31F-AF5239260F42}" type="presParOf" srcId="{F3D70059-0036-4952-9FD0-DB3B3D2DBC14}" destId="{A4CF53E9-67D2-4E43-BD00-ADFCE40D5224}" srcOrd="4" destOrd="0" presId="urn:microsoft.com/office/officeart/2005/8/layout/target3"/>
    <dgm:cxn modelId="{FA347FE8-D96E-433A-8DC2-088F64F34740}" type="presParOf" srcId="{F3D70059-0036-4952-9FD0-DB3B3D2DBC14}" destId="{1FB3F0BF-FA57-47C4-B054-03A141207393}" srcOrd="5" destOrd="0" presId="urn:microsoft.com/office/officeart/2005/8/layout/target3"/>
    <dgm:cxn modelId="{63702E83-A0D1-461C-89CE-52C75961E348}" type="presParOf" srcId="{F3D70059-0036-4952-9FD0-DB3B3D2DBC14}" destId="{1495ED5C-6393-4676-988D-97A7E65F3992}" srcOrd="6" destOrd="0" presId="urn:microsoft.com/office/officeart/2005/8/layout/target3"/>
    <dgm:cxn modelId="{06C581BD-4253-433C-9BE9-8DB0A038D53D}" type="presParOf" srcId="{F3D70059-0036-4952-9FD0-DB3B3D2DBC14}" destId="{22FF88A5-E5BE-49C7-ADC1-CB78144783A5}" srcOrd="7" destOrd="0" presId="urn:microsoft.com/office/officeart/2005/8/layout/target3"/>
    <dgm:cxn modelId="{CFB368A4-43E9-453A-AE53-3EA2E30FFAB7}" type="presParOf" srcId="{F3D70059-0036-4952-9FD0-DB3B3D2DBC14}" destId="{7CDF1051-2AA5-43C4-873E-42F2A784AAD3}" srcOrd="8" destOrd="0" presId="urn:microsoft.com/office/officeart/2005/8/layout/target3"/>
    <dgm:cxn modelId="{5E36EE23-CF5B-46CB-ADCE-515660780CF5}" type="presParOf" srcId="{F3D70059-0036-4952-9FD0-DB3B3D2DBC14}" destId="{80C57493-C71B-4F66-947A-452B0A9C8182}" srcOrd="9" destOrd="0" presId="urn:microsoft.com/office/officeart/2005/8/layout/target3"/>
    <dgm:cxn modelId="{2A653398-E6A2-4005-A4CD-11CCA0BA375B}" type="presParOf" srcId="{F3D70059-0036-4952-9FD0-DB3B3D2DBC14}" destId="{16463E6F-50F2-4F3E-8D9A-25DA295458F7}" srcOrd="10" destOrd="0" presId="urn:microsoft.com/office/officeart/2005/8/layout/target3"/>
    <dgm:cxn modelId="{D393BA12-B23A-4DDA-8874-BD7B12E51E8C}" type="presParOf" srcId="{F3D70059-0036-4952-9FD0-DB3B3D2DBC14}" destId="{067D6AA2-C8F3-4FCD-BB2C-E953D2201344}" srcOrd="11" destOrd="0" presId="urn:microsoft.com/office/officeart/2005/8/layout/target3"/>
    <dgm:cxn modelId="{A5706713-4A11-40F0-BD34-F3D4DA42B57A}" type="presParOf" srcId="{F3D70059-0036-4952-9FD0-DB3B3D2DBC14}" destId="{7EE8209A-3214-4A98-B531-4D6D76AE4E8F}" srcOrd="12" destOrd="0" presId="urn:microsoft.com/office/officeart/2005/8/layout/target3"/>
    <dgm:cxn modelId="{2D068FCB-4CA2-4307-AA37-8F44894F60B9}" type="presParOf" srcId="{F3D70059-0036-4952-9FD0-DB3B3D2DBC14}" destId="{DABDA260-172D-4442-9E1B-A916FD27A245}" srcOrd="13" destOrd="0" presId="urn:microsoft.com/office/officeart/2005/8/layout/target3"/>
    <dgm:cxn modelId="{DB2B3BFB-5AC8-4F10-9D4C-12DA8669B2CB}" type="presParOf" srcId="{F3D70059-0036-4952-9FD0-DB3B3D2DBC14}" destId="{840DD1D0-EFAD-4A3B-8DD4-7AFD829DBA0E}" srcOrd="1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29599493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8774449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1870191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9342764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2602520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11695975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4115236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15695541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2819403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6FF764A8-ED5A-4E64-9414-EE113951C8BE}" type="datetime1">
              <a:rPr lang="en-US" smtClean="0">
                <a:solidFill>
                  <a:prstClr val="black"/>
                </a:solidFill>
              </a:rPr>
              <a:pPr/>
              <a:t>3/5/2014</a:t>
            </a:fld>
            <a:endParaRPr lang="en-US">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6" name="Header Placeholder 5"/>
          <p:cNvSpPr>
            <a:spLocks noGrp="1"/>
          </p:cNvSpPr>
          <p:nvPr>
            <p:ph type="hdr" sz="quarter" idx="12"/>
          </p:nvPr>
        </p:nvSpPr>
        <p:spPr/>
        <p:txBody>
          <a:bodyPr/>
          <a:lstStyle/>
          <a:p>
            <a:r>
              <a:rPr lang="en-US" smtClean="0">
                <a:solidFill>
                  <a:prstClr val="black"/>
                </a:solidFill>
              </a:rPr>
              <a:t>Microsoft Exchange</a:t>
            </a:r>
            <a:endParaRPr lang="en-US" dirty="0">
              <a:solidFill>
                <a:prstClr val="black"/>
              </a:solidFill>
            </a:endParaRPr>
          </a:p>
        </p:txBody>
      </p:sp>
      <p:sp>
        <p:nvSpPr>
          <p:cNvPr id="7" name="Footer Placeholder 6"/>
          <p:cNvSpPr>
            <a:spLocks noGrp="1"/>
          </p:cNvSpPr>
          <p:nvPr>
            <p:ph type="ftr" sz="quarter" idx="13"/>
          </p:nvPr>
        </p:nvSpPr>
        <p:spPr/>
        <p:txBody>
          <a:bodyPr/>
          <a:lstStyle/>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1585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3/5/2014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0063481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9122B4-C596-483B-908C-E928F5495D03}"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0059341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9122B4-C596-483B-908C-E928F5495D03}"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38728848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27932707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17829651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36923738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33</a:t>
            </a:fld>
            <a:endParaRPr lang="en-US" dirty="0">
              <a:solidFill>
                <a:prstClr val="black"/>
              </a:solidFill>
            </a:endParaRPr>
          </a:p>
        </p:txBody>
      </p:sp>
      <p:sp>
        <p:nvSpPr>
          <p:cNvPr id="10" name="Date Placeholder 9"/>
          <p:cNvSpPr>
            <a:spLocks noGrp="1"/>
          </p:cNvSpPr>
          <p:nvPr>
            <p:ph type="dt" idx="13"/>
          </p:nvPr>
        </p:nvSpPr>
        <p:spPr/>
        <p:txBody>
          <a:bodyPr/>
          <a:lstStyle/>
          <a:p>
            <a:fld id="{F6D0C1E9-C76A-461C-8E91-17FFC972AC04}" type="datetime1">
              <a:rPr lang="en-US" smtClean="0">
                <a:solidFill>
                  <a:prstClr val="black"/>
                </a:solidFill>
              </a:rPr>
              <a:pPr/>
              <a:t>3/5/2014</a:t>
            </a:fld>
            <a:endParaRPr lang="en-US" dirty="0">
              <a:solidFill>
                <a:prstClr val="black"/>
              </a:solidFill>
            </a:endParaRPr>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563741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102933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fld id="{E782AD60-AFE3-4A5A-9136-911E2BF182DF}" type="datetime1">
              <a:rPr lang="en-US" smtClean="0">
                <a:solidFill>
                  <a:prstClr val="black"/>
                </a:solidFill>
              </a:rPr>
              <a:pPr/>
              <a:t>3/5/2014</a:t>
            </a:fld>
            <a:endParaRPr lang="en-US">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6" name="Header Placeholder 5"/>
          <p:cNvSpPr>
            <a:spLocks noGrp="1"/>
          </p:cNvSpPr>
          <p:nvPr>
            <p:ph type="hdr" sz="quarter" idx="12"/>
          </p:nvPr>
        </p:nvSpPr>
        <p:spPr/>
        <p:txBody>
          <a:bodyPr/>
          <a:lstStyle/>
          <a:p>
            <a:r>
              <a:rPr lang="en-US" smtClean="0">
                <a:solidFill>
                  <a:prstClr val="black"/>
                </a:solidFill>
              </a:rPr>
              <a:t>Microsoft Exchange</a:t>
            </a:r>
            <a:endParaRPr lang="en-US" dirty="0">
              <a:solidFill>
                <a:prstClr val="black"/>
              </a:solidFill>
            </a:endParaRPr>
          </a:p>
        </p:txBody>
      </p:sp>
      <p:sp>
        <p:nvSpPr>
          <p:cNvPr id="7" name="Footer Placeholder 6"/>
          <p:cNvSpPr>
            <a:spLocks noGrp="1"/>
          </p:cNvSpPr>
          <p:nvPr>
            <p:ph type="ftr" sz="quarter" idx="13"/>
          </p:nvPr>
        </p:nvSpPr>
        <p:spPr/>
        <p:txBody>
          <a:bodyPr/>
          <a:lstStyle/>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marL="231775" defTabSz="914099" eaLnBrk="0" hangingPunct="0"/>
            <a:r>
              <a:rPr lang="en-US" sz="5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001015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2111"/>
            <a:endParaRPr lang="en-US" dirty="0"/>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4264286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E2560271-D2EF-4F05-8156-BD32B902ADC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3229773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42198243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3/5/2014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42893188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9443149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TechReady 18</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F4A922F8-DB31-484E-BA44-8AE38E5B3A15}"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29199074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6378357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900365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3826373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5976571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04096332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61246250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208091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59364166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14960860"/>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82081275"/>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7725141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5899545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613461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60050170"/>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12078496"/>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81635068"/>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75630077"/>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763487074"/>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66579518"/>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9430267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57636626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1008334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687294019"/>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3894484"/>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52856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226313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0913384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55787684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718" y="0"/>
            <a:ext cx="6108095"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2"/>
            <a:ext cx="5338712" cy="1695079"/>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8" y="1715387"/>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Tree>
    <p:extLst>
      <p:ext uri="{BB962C8B-B14F-4D97-AF65-F5344CB8AC3E}">
        <p14:creationId xmlns:p14="http://schemas.microsoft.com/office/powerpoint/2010/main" val="1523380761"/>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itle &amp; Content w/Bullets">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762786"/>
          </a:xfrm>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1"/>
            <a:ext cx="11375536" cy="2239396"/>
          </a:xfrm>
          <a:prstGeom prst="rect">
            <a:avLst/>
          </a:prstGeom>
        </p:spPr>
        <p:txBody>
          <a:bodyPr/>
          <a:lstStyle>
            <a:lvl1pPr marL="289818" indent="-289818">
              <a:buFont typeface="Wingdings" pitchFamily="2" charset="2"/>
              <a:buChar char=""/>
              <a:defRPr sz="4080"/>
            </a:lvl1pPr>
            <a:lvl2pPr marL="527824" indent="-238007">
              <a:buFont typeface="Wingdings" pitchFamily="2" charset="2"/>
              <a:buChar char=""/>
              <a:defRPr>
                <a:latin typeface="+mn-lt"/>
              </a:defRPr>
            </a:lvl2pPr>
            <a:lvl3pPr marL="756116" indent="-228292">
              <a:buFont typeface="Wingdings" pitchFamily="2" charset="2"/>
              <a:buChar char=""/>
              <a:tabLst/>
              <a:defRPr>
                <a:latin typeface="+mn-lt"/>
              </a:defRPr>
            </a:lvl3pPr>
            <a:lvl4pPr marL="932597" indent="-176481">
              <a:buFont typeface="Wingdings" pitchFamily="2" charset="2"/>
              <a:buChar char=""/>
              <a:defRPr>
                <a:latin typeface="+mn-lt"/>
              </a:defRPr>
            </a:lvl4pPr>
            <a:lvl5pPr marL="1109078" indent="-176481">
              <a:buFont typeface="Wingdings" pitchFamily="2" charset="2"/>
              <a:buChar char=""/>
              <a:tabLst/>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9"/>
          <p:cNvSpPr>
            <a:spLocks noGrp="1"/>
          </p:cNvSpPr>
          <p:nvPr>
            <p:ph type="sldNum" sz="quarter" idx="12"/>
          </p:nvPr>
        </p:nvSpPr>
        <p:spPr>
          <a:xfrm>
            <a:off x="531279"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fld id="{727B4C2D-45E2-4621-8491-2995EB46A674}" type="slidenum">
              <a:rPr lang="en-US" smtClean="0">
                <a:gradFill>
                  <a:gsLst>
                    <a:gs pos="100000">
                      <a:srgbClr val="E6E6E6"/>
                    </a:gs>
                    <a:gs pos="0">
                      <a:srgbClr val="E6E6E6"/>
                    </a:gs>
                  </a:gsLst>
                  <a:lin ang="5400000" scaled="0"/>
                </a:gradFill>
              </a:rPr>
              <a:pPr/>
              <a:t>‹#›</a:t>
            </a:fld>
            <a:endParaRPr lang="en-US" dirty="0">
              <a:gradFill>
                <a:gsLst>
                  <a:gs pos="100000">
                    <a:srgbClr val="E6E6E6"/>
                  </a:gs>
                  <a:gs pos="0">
                    <a:srgbClr val="E6E6E6"/>
                  </a:gs>
                </a:gsLst>
                <a:lin ang="5400000" scaled="0"/>
              </a:gradFill>
            </a:endParaRPr>
          </a:p>
        </p:txBody>
      </p:sp>
    </p:spTree>
    <p:extLst>
      <p:ext uri="{BB962C8B-B14F-4D97-AF65-F5344CB8AC3E}">
        <p14:creationId xmlns:p14="http://schemas.microsoft.com/office/powerpoint/2010/main" val="1728222751"/>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6088658" y="0"/>
            <a:ext cx="6347816"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344429" y="1476623"/>
            <a:ext cx="5543930" cy="1201902"/>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1"/>
                    </a:gs>
                    <a:gs pos="0">
                      <a:schemeClr val="bg1"/>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3127930"/>
            <a:ext cx="6101615" cy="738664"/>
          </a:xfrm>
        </p:spPr>
        <p:txBody>
          <a:bodyPr lIns="182880" anchor="ctr"/>
          <a:lstStyle>
            <a:lvl1pPr marL="0" indent="0" algn="l">
              <a:buNone/>
              <a:defRPr/>
            </a:lvl1pPr>
          </a:lstStyle>
          <a:p>
            <a:r>
              <a:rPr lang="en-US" dirty="0" smtClean="0"/>
              <a:t>Click to insert photo.</a:t>
            </a:r>
            <a:endParaRPr lang="en-US" dirty="0"/>
          </a:p>
        </p:txBody>
      </p:sp>
    </p:spTree>
    <p:extLst>
      <p:ext uri="{BB962C8B-B14F-4D97-AF65-F5344CB8AC3E}">
        <p14:creationId xmlns:p14="http://schemas.microsoft.com/office/powerpoint/2010/main" val="2788196242"/>
      </p:ext>
    </p:extLst>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39638330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424739823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060936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7293619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674309152"/>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058791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51447903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1653923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10278497"/>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10630929"/>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4749401"/>
      </p:ext>
    </p:extLst>
  </p:cSld>
  <p:clrMapOvr>
    <a:masterClrMapping/>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24851779"/>
      </p:ext>
    </p:extLst>
  </p:cSld>
  <p:clrMapOvr>
    <a:masterClrMapping/>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27771886"/>
      </p:ext>
    </p:extLst>
  </p:cSld>
  <p:clrMapOvr>
    <a:masterClrMapping/>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16074895"/>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57330609"/>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27778870"/>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64287722"/>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730165077"/>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084118508"/>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332287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774521701"/>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50179399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576055"/>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0735240"/>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9825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5474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56117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73718737"/>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75014529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Color Block Header on Left &amp; Text on Right ">
    <p:spTree>
      <p:nvGrpSpPr>
        <p:cNvPr id="1" name=""/>
        <p:cNvGrpSpPr/>
        <p:nvPr/>
      </p:nvGrpSpPr>
      <p:grpSpPr>
        <a:xfrm>
          <a:off x="0" y="0"/>
          <a:ext cx="0" cy="0"/>
          <a:chOff x="0" y="0"/>
          <a:chExt cx="0" cy="0"/>
        </a:xfrm>
      </p:grpSpPr>
      <p:sp>
        <p:nvSpPr>
          <p:cNvPr id="2" name="Rectangle 1"/>
          <p:cNvSpPr/>
          <p:nvPr userDrawn="1"/>
        </p:nvSpPr>
        <p:spPr bwMode="white">
          <a:xfrm>
            <a:off x="-9718" y="0"/>
            <a:ext cx="6108095"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531279" y="1476622"/>
            <a:ext cx="5338712" cy="1695079"/>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6" name="Content Placeholder 5"/>
          <p:cNvSpPr>
            <a:spLocks noGrp="1"/>
          </p:cNvSpPr>
          <p:nvPr>
            <p:ph sz="quarter" idx="4"/>
          </p:nvPr>
        </p:nvSpPr>
        <p:spPr>
          <a:xfrm>
            <a:off x="6313878" y="1715387"/>
            <a:ext cx="5596178" cy="339016"/>
          </a:xfrm>
          <a:prstGeom prst="rect">
            <a:avLst/>
          </a:prstGeom>
        </p:spPr>
        <p:txBody>
          <a:bodyPr>
            <a:noAutofit/>
          </a:bodyPr>
          <a:lstStyle>
            <a:lvl1pPr marL="0" indent="0">
              <a:spcBef>
                <a:spcPts val="1224"/>
              </a:spcBef>
              <a:buNone/>
              <a:defRPr lang="en-US" sz="2040" kern="1200" spc="0" dirty="0" smtClean="0">
                <a:gradFill>
                  <a:gsLst>
                    <a:gs pos="100000">
                      <a:schemeClr val="bg2"/>
                    </a:gs>
                    <a:gs pos="0">
                      <a:schemeClr val="bg2"/>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Tree>
    <p:extLst>
      <p:ext uri="{BB962C8B-B14F-4D97-AF65-F5344CB8AC3E}">
        <p14:creationId xmlns:p14="http://schemas.microsoft.com/office/powerpoint/2010/main" val="215760145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userDrawn="1">
  <p:cSld name="Color Block text w/Photo on Left">
    <p:spTree>
      <p:nvGrpSpPr>
        <p:cNvPr id="1" name=""/>
        <p:cNvGrpSpPr/>
        <p:nvPr/>
      </p:nvGrpSpPr>
      <p:grpSpPr>
        <a:xfrm>
          <a:off x="0" y="0"/>
          <a:ext cx="0" cy="0"/>
          <a:chOff x="0" y="0"/>
          <a:chExt cx="0" cy="0"/>
        </a:xfrm>
      </p:grpSpPr>
      <p:sp>
        <p:nvSpPr>
          <p:cNvPr id="7" name="Rectangle 6"/>
          <p:cNvSpPr/>
          <p:nvPr userDrawn="1"/>
        </p:nvSpPr>
        <p:spPr bwMode="white">
          <a:xfrm>
            <a:off x="6088658" y="0"/>
            <a:ext cx="6347816" cy="699452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Text Placeholder 2"/>
          <p:cNvSpPr>
            <a:spLocks noGrp="1"/>
          </p:cNvSpPr>
          <p:nvPr>
            <p:ph type="body" idx="1" hasCustomPrompt="1"/>
          </p:nvPr>
        </p:nvSpPr>
        <p:spPr>
          <a:xfrm>
            <a:off x="6344429" y="1476623"/>
            <a:ext cx="5543930" cy="1201902"/>
          </a:xfrm>
          <a:prstGeom prst="rect">
            <a:avLst/>
          </a:prstGeom>
        </p:spPr>
        <p:txBody>
          <a:bodyPr>
            <a:noAutofit/>
          </a:bodyPr>
          <a:lstStyle>
            <a:lvl1pPr marL="0" indent="0">
              <a:buNone/>
              <a:defRPr sz="4080" b="0" cap="none" baseline="0">
                <a:gradFill>
                  <a:gsLst>
                    <a:gs pos="100000">
                      <a:schemeClr val="bg1"/>
                    </a:gs>
                    <a:gs pos="0">
                      <a:schemeClr val="bg1"/>
                    </a:gs>
                  </a:gsLst>
                  <a:lin ang="5400000" scaled="0"/>
                </a:gradFill>
                <a:latin typeface="+mj-lt"/>
              </a:defRPr>
            </a:lvl1pPr>
            <a:lvl2pPr marL="621622" indent="0">
              <a:buNone/>
              <a:defRPr sz="2754" b="1"/>
            </a:lvl2pPr>
            <a:lvl3pPr marL="1243245" indent="0">
              <a:buNone/>
              <a:defRPr sz="2448" b="1"/>
            </a:lvl3pPr>
            <a:lvl4pPr marL="1864867" indent="0">
              <a:buNone/>
              <a:defRPr sz="2142" b="1"/>
            </a:lvl4pPr>
            <a:lvl5pPr marL="2486489" indent="0">
              <a:buNone/>
              <a:defRPr sz="2142" b="1"/>
            </a:lvl5pPr>
            <a:lvl6pPr marL="3108112" indent="0">
              <a:buNone/>
              <a:defRPr sz="2142" b="1"/>
            </a:lvl6pPr>
            <a:lvl7pPr marL="3729734" indent="0">
              <a:buNone/>
              <a:defRPr sz="2142" b="1"/>
            </a:lvl7pPr>
            <a:lvl8pPr marL="4351355" indent="0">
              <a:buNone/>
              <a:defRPr sz="2142" b="1"/>
            </a:lvl8pPr>
            <a:lvl9pPr marL="4972978" indent="0">
              <a:buNone/>
              <a:defRPr sz="2142" b="1"/>
            </a:lvl9pPr>
          </a:lstStyle>
          <a:p>
            <a:pPr lvl="0"/>
            <a:r>
              <a:rPr lang="en-US" dirty="0" smtClean="0"/>
              <a:t>Click to edit Master text styles.</a:t>
            </a:r>
          </a:p>
        </p:txBody>
      </p:sp>
      <p:sp>
        <p:nvSpPr>
          <p:cNvPr id="9" name="Content Placeholder 5"/>
          <p:cNvSpPr>
            <a:spLocks noGrp="1"/>
          </p:cNvSpPr>
          <p:nvPr>
            <p:ph sz="quarter" idx="13"/>
          </p:nvPr>
        </p:nvSpPr>
        <p:spPr>
          <a:xfrm>
            <a:off x="6344429" y="2789431"/>
            <a:ext cx="5554778" cy="621530"/>
          </a:xfrm>
          <a:prstGeom prst="rect">
            <a:avLst/>
          </a:prstGeom>
        </p:spPr>
        <p:txBody>
          <a:bodyPr>
            <a:noAutofit/>
          </a:bodyPr>
          <a:lstStyle>
            <a:lvl1pPr marL="0" indent="0">
              <a:spcBef>
                <a:spcPts val="1224"/>
              </a:spcBef>
              <a:buFont typeface="Arial" pitchFamily="34" charset="0"/>
              <a:buNone/>
              <a:defRPr lang="en-US" sz="2040" kern="1200" spc="0" dirty="0" smtClean="0">
                <a:gradFill>
                  <a:gsLst>
                    <a:gs pos="100000">
                      <a:schemeClr val="bg1"/>
                    </a:gs>
                    <a:gs pos="0">
                      <a:schemeClr val="bg1"/>
                    </a:gs>
                  </a:gsLst>
                  <a:lin ang="5400000" scaled="0"/>
                </a:gradFill>
                <a:latin typeface="+mn-lt"/>
                <a:ea typeface="+mn-ea"/>
                <a:cs typeface="Segoe UI" pitchFamily="34" charset="0"/>
              </a:defRPr>
            </a:lvl1pPr>
            <a:lvl2pPr marL="932433" indent="-388514">
              <a:defRPr lang="en-US" sz="2142" kern="1200" dirty="0" smtClean="0">
                <a:solidFill>
                  <a:schemeClr val="bg2">
                    <a:lumMod val="50000"/>
                  </a:schemeClr>
                </a:solidFill>
                <a:latin typeface="+mn-lt"/>
                <a:ea typeface="+mn-ea"/>
                <a:cs typeface="Arial" pitchFamily="34" charset="0"/>
              </a:defRPr>
            </a:lvl2pPr>
            <a:lvl3pPr marL="932433" indent="-233108">
              <a:defRPr lang="en-US" sz="1938" kern="1200" dirty="0" smtClean="0">
                <a:solidFill>
                  <a:schemeClr val="bg2">
                    <a:lumMod val="50000"/>
                  </a:schemeClr>
                </a:solidFill>
                <a:latin typeface="+mn-lt"/>
                <a:ea typeface="+mn-ea"/>
                <a:cs typeface="Arial" pitchFamily="34" charset="0"/>
              </a:defRPr>
            </a:lvl3pPr>
            <a:lvl4pPr marL="1243245" indent="-233108">
              <a:defRPr lang="en-US" sz="1632" kern="1200" dirty="0" smtClean="0">
                <a:solidFill>
                  <a:schemeClr val="bg2">
                    <a:lumMod val="50000"/>
                  </a:schemeClr>
                </a:solidFill>
                <a:latin typeface="+mn-lt"/>
                <a:ea typeface="+mn-ea"/>
                <a:cs typeface="Arial" pitchFamily="34" charset="0"/>
              </a:defRPr>
            </a:lvl4pPr>
            <a:lvl5pPr marL="1476353" indent="-233108">
              <a:defRPr lang="en-US" sz="1632" kern="1200" dirty="0">
                <a:solidFill>
                  <a:schemeClr val="bg2">
                    <a:lumMod val="50000"/>
                  </a:schemeClr>
                </a:solidFill>
                <a:latin typeface="+mn-lt"/>
                <a:ea typeface="+mn-ea"/>
                <a:cs typeface="Arial" pitchFamily="34" charset="0"/>
              </a:defRPr>
            </a:lvl5pPr>
            <a:lvl6pPr>
              <a:defRPr sz="2142"/>
            </a:lvl6pPr>
            <a:lvl7pPr>
              <a:defRPr sz="2142"/>
            </a:lvl7pPr>
            <a:lvl8pPr>
              <a:defRPr sz="2142"/>
            </a:lvl8pPr>
            <a:lvl9pPr>
              <a:defRPr sz="2142"/>
            </a:lvl9pPr>
          </a:lstStyle>
          <a:p>
            <a:pPr lvl="0"/>
            <a:r>
              <a:rPr lang="en-US" smtClean="0"/>
              <a:t>Click to edit Master text styles</a:t>
            </a:r>
          </a:p>
        </p:txBody>
      </p:sp>
      <p:sp>
        <p:nvSpPr>
          <p:cNvPr id="4" name="Picture Placeholder 3"/>
          <p:cNvSpPr>
            <a:spLocks noGrp="1"/>
          </p:cNvSpPr>
          <p:nvPr>
            <p:ph type="pic" sz="quarter" idx="14" hasCustomPrompt="1"/>
          </p:nvPr>
        </p:nvSpPr>
        <p:spPr>
          <a:xfrm>
            <a:off x="0" y="3127930"/>
            <a:ext cx="6101615" cy="738664"/>
          </a:xfrm>
        </p:spPr>
        <p:txBody>
          <a:bodyPr lIns="182880" anchor="ctr"/>
          <a:lstStyle>
            <a:lvl1pPr marL="0" indent="0" algn="l">
              <a:buNone/>
              <a:defRPr/>
            </a:lvl1pPr>
          </a:lstStyle>
          <a:p>
            <a:r>
              <a:rPr lang="en-US" dirty="0" smtClean="0"/>
              <a:t>Click to insert photo.</a:t>
            </a:r>
            <a:endParaRPr lang="en-US" dirty="0"/>
          </a:p>
        </p:txBody>
      </p:sp>
    </p:spTree>
    <p:extLst>
      <p:ext uri="{BB962C8B-B14F-4D97-AF65-F5344CB8AC3E}">
        <p14:creationId xmlns:p14="http://schemas.microsoft.com/office/powerpoint/2010/main" val="1516599044"/>
      </p:ext>
    </p:extLst>
  </p:cSld>
  <p:clrMapOvr>
    <a:masterClrMapping/>
  </p:clrMapOvr>
  <p:transition spd="slow">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userDrawn="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1" y="1476621"/>
            <a:ext cx="11375536" cy="2130904"/>
          </a:xfrm>
          <a:prstGeom prst="rect">
            <a:avLst/>
          </a:prstGeom>
        </p:spPr>
        <p:txBody>
          <a:bodyPr/>
          <a:lstStyle>
            <a:lvl1pPr marL="0" indent="0">
              <a:spcBef>
                <a:spcPts val="2448"/>
              </a:spcBef>
              <a:buNone/>
              <a:defRPr sz="4080">
                <a:gradFill>
                  <a:gsLst>
                    <a:gs pos="100000">
                      <a:schemeClr val="tx2"/>
                    </a:gs>
                    <a:gs pos="0">
                      <a:schemeClr val="tx2"/>
                    </a:gs>
                  </a:gsLst>
                  <a:lin ang="5400000" scaled="0"/>
                </a:gradFill>
                <a:latin typeface="+mj-lt"/>
              </a:defRPr>
            </a:lvl1pPr>
            <a:lvl2pPr marL="0" indent="0">
              <a:buNone/>
              <a:defRPr sz="2040">
                <a:gradFill>
                  <a:gsLst>
                    <a:gs pos="100000">
                      <a:schemeClr val="bg2"/>
                    </a:gs>
                    <a:gs pos="6000">
                      <a:schemeClr val="bg2"/>
                    </a:gs>
                  </a:gsLst>
                  <a:lin ang="5400000" scaled="0"/>
                </a:gradFill>
              </a:defRPr>
            </a:lvl2pPr>
            <a:lvl3pPr marL="236387" indent="0">
              <a:buNone/>
              <a:defRPr sz="2040">
                <a:gradFill>
                  <a:gsLst>
                    <a:gs pos="100000">
                      <a:schemeClr val="bg2"/>
                    </a:gs>
                    <a:gs pos="6000">
                      <a:schemeClr val="bg2"/>
                    </a:gs>
                  </a:gsLst>
                  <a:lin ang="5400000" scaled="0"/>
                </a:gradFill>
              </a:defRPr>
            </a:lvl3pPr>
            <a:lvl4pPr marL="466298" indent="0">
              <a:buNone/>
              <a:defRPr sz="2040">
                <a:gradFill>
                  <a:gsLst>
                    <a:gs pos="100000">
                      <a:schemeClr val="bg2"/>
                    </a:gs>
                    <a:gs pos="6000">
                      <a:schemeClr val="bg2"/>
                    </a:gs>
                  </a:gsLst>
                  <a:lin ang="5400000" scaled="0"/>
                </a:gradFill>
              </a:defRPr>
            </a:lvl4pPr>
            <a:lvl5pPr marL="707543" indent="0">
              <a:buNone/>
              <a:defRPr sz="2040">
                <a:gradFill>
                  <a:gsLst>
                    <a:gs pos="100000">
                      <a:schemeClr val="bg2"/>
                    </a:gs>
                    <a:gs pos="6000">
                      <a:schemeClr val="bg2"/>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dirty="0" smtClean="0"/>
              <a:t>Click to edit Master title style</a:t>
            </a:r>
            <a:endParaRPr lang="en-US" dirty="0"/>
          </a:p>
        </p:txBody>
      </p:sp>
      <p:sp>
        <p:nvSpPr>
          <p:cNvPr id="6" name="Slide Number Placeholder 9"/>
          <p:cNvSpPr>
            <a:spLocks noGrp="1"/>
          </p:cNvSpPr>
          <p:nvPr>
            <p:ph type="sldNum" sz="quarter" idx="12"/>
          </p:nvPr>
        </p:nvSpPr>
        <p:spPr>
          <a:xfrm>
            <a:off x="531280" y="6526955"/>
            <a:ext cx="572078" cy="223825"/>
          </a:xfrm>
          <a:prstGeom prst="rect">
            <a:avLst/>
          </a:prstGeom>
        </p:spPr>
        <p:txBody>
          <a:bodyPr lIns="121899" tIns="60949" rIns="121899" bIns="60949" anchor="ctr"/>
          <a:lstStyle>
            <a:lvl1pPr algn="l">
              <a:defRPr sz="1632">
                <a:gradFill>
                  <a:gsLst>
                    <a:gs pos="100000">
                      <a:schemeClr val="bg2"/>
                    </a:gs>
                    <a:gs pos="0">
                      <a:schemeClr val="bg2"/>
                    </a:gs>
                  </a:gsLst>
                  <a:lin ang="5400000" scaled="0"/>
                </a:gradFill>
              </a:defRPr>
            </a:lvl1pPr>
          </a:lstStyle>
          <a:p>
            <a:pPr defTabSz="932559"/>
            <a:fld id="{727B4C2D-45E2-4621-8491-2995EB46A674}" type="slidenum">
              <a:rPr lang="en-US" smtClean="0">
                <a:gradFill>
                  <a:gsLst>
                    <a:gs pos="100000">
                      <a:srgbClr val="797A7D"/>
                    </a:gs>
                    <a:gs pos="0">
                      <a:srgbClr val="797A7D"/>
                    </a:gs>
                  </a:gsLst>
                  <a:lin ang="5400000" scaled="0"/>
                </a:gradFill>
              </a:rPr>
              <a:pPr defTabSz="932559"/>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3734971485"/>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8"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2.xml"/><Relationship Id="rId18" Type="http://schemas.openxmlformats.org/officeDocument/2006/relationships/slideLayout" Target="../slideLayouts/slideLayout77.xml"/><Relationship Id="rId26" Type="http://schemas.openxmlformats.org/officeDocument/2006/relationships/slideLayout" Target="../slideLayouts/slideLayout85.xml"/><Relationship Id="rId3" Type="http://schemas.openxmlformats.org/officeDocument/2006/relationships/slideLayout" Target="../slideLayouts/slideLayout62.xml"/><Relationship Id="rId21" Type="http://schemas.openxmlformats.org/officeDocument/2006/relationships/slideLayout" Target="../slideLayouts/slideLayout80.xml"/><Relationship Id="rId34" Type="http://schemas.openxmlformats.org/officeDocument/2006/relationships/image" Target="../media/image1.png"/><Relationship Id="rId7" Type="http://schemas.openxmlformats.org/officeDocument/2006/relationships/slideLayout" Target="../slideLayouts/slideLayout66.xml"/><Relationship Id="rId12" Type="http://schemas.openxmlformats.org/officeDocument/2006/relationships/slideLayout" Target="../slideLayouts/slideLayout71.xml"/><Relationship Id="rId17" Type="http://schemas.openxmlformats.org/officeDocument/2006/relationships/slideLayout" Target="../slideLayouts/slideLayout76.xml"/><Relationship Id="rId25" Type="http://schemas.openxmlformats.org/officeDocument/2006/relationships/slideLayout" Target="../slideLayouts/slideLayout84.xml"/><Relationship Id="rId33" Type="http://schemas.openxmlformats.org/officeDocument/2006/relationships/theme" Target="../theme/theme3.xml"/><Relationship Id="rId2" Type="http://schemas.openxmlformats.org/officeDocument/2006/relationships/slideLayout" Target="../slideLayouts/slideLayout61.xml"/><Relationship Id="rId16" Type="http://schemas.openxmlformats.org/officeDocument/2006/relationships/slideLayout" Target="../slideLayouts/slideLayout75.xml"/><Relationship Id="rId20" Type="http://schemas.openxmlformats.org/officeDocument/2006/relationships/slideLayout" Target="../slideLayouts/slideLayout79.xml"/><Relationship Id="rId29" Type="http://schemas.openxmlformats.org/officeDocument/2006/relationships/slideLayout" Target="../slideLayouts/slideLayout88.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24" Type="http://schemas.openxmlformats.org/officeDocument/2006/relationships/slideLayout" Target="../slideLayouts/slideLayout83.xml"/><Relationship Id="rId32" Type="http://schemas.openxmlformats.org/officeDocument/2006/relationships/slideLayout" Target="../slideLayouts/slideLayout91.xml"/><Relationship Id="rId5" Type="http://schemas.openxmlformats.org/officeDocument/2006/relationships/slideLayout" Target="../slideLayouts/slideLayout64.xml"/><Relationship Id="rId15" Type="http://schemas.openxmlformats.org/officeDocument/2006/relationships/slideLayout" Target="../slideLayouts/slideLayout74.xml"/><Relationship Id="rId23" Type="http://schemas.openxmlformats.org/officeDocument/2006/relationships/slideLayout" Target="../slideLayouts/slideLayout82.xml"/><Relationship Id="rId28" Type="http://schemas.openxmlformats.org/officeDocument/2006/relationships/slideLayout" Target="../slideLayouts/slideLayout87.xml"/><Relationship Id="rId10" Type="http://schemas.openxmlformats.org/officeDocument/2006/relationships/slideLayout" Target="../slideLayouts/slideLayout69.xml"/><Relationship Id="rId19" Type="http://schemas.openxmlformats.org/officeDocument/2006/relationships/slideLayout" Target="../slideLayouts/slideLayout78.xml"/><Relationship Id="rId31" Type="http://schemas.openxmlformats.org/officeDocument/2006/relationships/slideLayout" Target="../slideLayouts/slideLayout90.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slideLayout" Target="../slideLayouts/slideLayout73.xml"/><Relationship Id="rId22" Type="http://schemas.openxmlformats.org/officeDocument/2006/relationships/slideLayout" Target="../slideLayouts/slideLayout81.xml"/><Relationship Id="rId27" Type="http://schemas.openxmlformats.org/officeDocument/2006/relationships/slideLayout" Target="../slideLayouts/slideLayout86.xml"/><Relationship Id="rId30" Type="http://schemas.openxmlformats.org/officeDocument/2006/relationships/slideLayout" Target="../slideLayouts/slideLayout89.xml"/><Relationship Id="rId8" Type="http://schemas.openxmlformats.org/officeDocument/2006/relationships/slideLayout" Target="../slideLayouts/slideLayout6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3"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80643160"/>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4"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359971300"/>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261" r:id="rId12"/>
    <p:sldLayoutId id="2147484262" r:id="rId13"/>
    <p:sldLayoutId id="2147484263" r:id="rId14"/>
    <p:sldLayoutId id="2147484264" r:id="rId15"/>
    <p:sldLayoutId id="2147484265" r:id="rId16"/>
    <p:sldLayoutId id="2147484266" r:id="rId17"/>
    <p:sldLayoutId id="2147484267" r:id="rId18"/>
    <p:sldLayoutId id="2147484268" r:id="rId19"/>
    <p:sldLayoutId id="2147484269" r:id="rId20"/>
    <p:sldLayoutId id="2147484270" r:id="rId21"/>
    <p:sldLayoutId id="2147484271" r:id="rId22"/>
    <p:sldLayoutId id="2147484272" r:id="rId23"/>
    <p:sldLayoutId id="2147484273" r:id="rId24"/>
    <p:sldLayoutId id="2147484274" r:id="rId25"/>
    <p:sldLayoutId id="2147484275" r:id="rId26"/>
    <p:sldLayoutId id="2147484276" r:id="rId27"/>
    <p:sldLayoutId id="2147484277" r:id="rId28"/>
    <p:sldLayoutId id="2147484278" r:id="rId29"/>
    <p:sldLayoutId id="2147484279" r:id="rId30"/>
    <p:sldLayoutId id="2147484280" r:id="rId31"/>
    <p:sldLayoutId id="2147484281" r:id="rId3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5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5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5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5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7.xml"/></Relationships>
</file>

<file path=ppt/slides/_rels/slide2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91.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90.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5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3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5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7.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7.xml"/><Relationship Id="rId1" Type="http://schemas.openxmlformats.org/officeDocument/2006/relationships/slideLayout" Target="../slideLayouts/slideLayout57.xml"/><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6" name="Content Placeholder 2"/>
          <p:cNvSpPr txBox="1">
            <a:spLocks/>
          </p:cNvSpPr>
          <p:nvPr/>
        </p:nvSpPr>
        <p:spPr>
          <a:xfrm>
            <a:off x="6523037" y="1058862"/>
            <a:ext cx="5661560" cy="5181121"/>
          </a:xfrm>
          <a:prstGeom prst="rect">
            <a:avLst/>
          </a:prstGeom>
        </p:spPr>
        <p:txBody>
          <a:bodyPr vert="horz" lIns="0" tIns="0" rIns="0" bIns="0" rtlCol="0">
            <a:normAutofit/>
          </a:bodyPr>
          <a:lstStyle>
            <a:lvl1pPr marL="0" marR="0" indent="0" algn="l" defTabSz="914363" rtl="0" eaLnBrk="1" fontAlgn="auto" latinLnBrk="0" hangingPunct="1">
              <a:lnSpc>
                <a:spcPct val="90000"/>
              </a:lnSpc>
              <a:spcBef>
                <a:spcPts val="1200"/>
              </a:spcBef>
              <a:spcAft>
                <a:spcPts val="0"/>
              </a:spcAft>
              <a:buClrTx/>
              <a:buSzPct val="80000"/>
              <a:buFont typeface="Arial" pitchFamily="34" charset="0"/>
              <a:buNone/>
              <a:tabLst/>
              <a:defRPr lang="en-US" sz="2000" kern="1200" spc="0" baseline="0" dirty="0" smtClean="0">
                <a:gradFill>
                  <a:gsLst>
                    <a:gs pos="100000">
                      <a:schemeClr val="bg2"/>
                    </a:gs>
                    <a:gs pos="0">
                      <a:schemeClr val="bg2"/>
                    </a:gs>
                  </a:gsLst>
                  <a:lin ang="5400000" scaled="0"/>
                </a:gradFill>
                <a:latin typeface="+mn-lt"/>
                <a:ea typeface="+mn-ea"/>
                <a:cs typeface="Segoe UI" pitchFamily="34" charset="0"/>
              </a:defRPr>
            </a:lvl1pPr>
            <a:lvl2pPr marL="914240" marR="0" indent="-380933"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2100" kern="1200" spc="0" baseline="0" dirty="0" smtClean="0">
                <a:solidFill>
                  <a:schemeClr val="bg2">
                    <a:lumMod val="50000"/>
                  </a:schemeClr>
                </a:solidFill>
                <a:latin typeface="+mn-lt"/>
                <a:ea typeface="+mn-ea"/>
                <a:cs typeface="Arial" pitchFamily="34" charset="0"/>
              </a:defRPr>
            </a:lvl2pPr>
            <a:lvl3pPr marL="914240"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lang="en-US" sz="1900" kern="1200" spc="0" baseline="0" dirty="0" smtClean="0">
                <a:solidFill>
                  <a:schemeClr val="bg2">
                    <a:lumMod val="50000"/>
                  </a:schemeClr>
                </a:solidFill>
                <a:latin typeface="+mn-lt"/>
                <a:ea typeface="+mn-ea"/>
                <a:cs typeface="Arial" pitchFamily="34" charset="0"/>
              </a:defRPr>
            </a:lvl3pPr>
            <a:lvl4pPr marL="121898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1600" kern="1200" spc="0" baseline="0" dirty="0" smtClean="0">
                <a:solidFill>
                  <a:schemeClr val="bg2">
                    <a:lumMod val="50000"/>
                  </a:schemeClr>
                </a:solidFill>
                <a:latin typeface="+mn-lt"/>
                <a:ea typeface="+mn-ea"/>
                <a:cs typeface="Arial" pitchFamily="34" charset="0"/>
              </a:defRPr>
            </a:lvl4pPr>
            <a:lvl5pPr marL="144754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lang="en-US" sz="1600" kern="1200" spc="0" baseline="0" dirty="0">
                <a:solidFill>
                  <a:schemeClr val="bg2">
                    <a:lumMod val="50000"/>
                  </a:schemeClr>
                </a:solidFill>
                <a:latin typeface="+mn-lt"/>
                <a:ea typeface="+mn-ea"/>
                <a:cs typeface="Arial" pitchFamily="34" charset="0"/>
              </a:defRPr>
            </a:lvl5pPr>
            <a:lvl6pPr marL="2514499"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66158" lvl="2" indent="0">
              <a:lnSpc>
                <a:spcPct val="100000"/>
              </a:lnSpc>
              <a:spcBef>
                <a:spcPts val="0"/>
              </a:spcBef>
              <a:buFont typeface="Wingdings" pitchFamily="2" charset="2"/>
              <a:buNone/>
            </a:pPr>
            <a:r>
              <a:rPr sz="3600">
                <a:solidFill>
                  <a:srgbClr val="505050"/>
                </a:solidFill>
              </a:rPr>
              <a:t>Centrally Managed</a:t>
            </a:r>
          </a:p>
          <a:p>
            <a:pPr marL="923358" lvl="2" indent="-457200">
              <a:lnSpc>
                <a:spcPct val="100000"/>
              </a:lnSpc>
              <a:spcBef>
                <a:spcPts val="0"/>
              </a:spcBef>
              <a:buFont typeface="Arial" panose="020B0604020202020204" pitchFamily="34" charset="0"/>
              <a:buChar char="•"/>
            </a:pPr>
            <a:endParaRPr sz="3600">
              <a:solidFill>
                <a:srgbClr val="505050"/>
              </a:solidFill>
            </a:endParaRPr>
          </a:p>
          <a:p>
            <a:pPr marL="466158" lvl="2" indent="0">
              <a:lnSpc>
                <a:spcPct val="100000"/>
              </a:lnSpc>
              <a:spcBef>
                <a:spcPts val="0"/>
              </a:spcBef>
              <a:buFont typeface="Wingdings" pitchFamily="2" charset="2"/>
              <a:buNone/>
            </a:pPr>
            <a:r>
              <a:rPr sz="3600">
                <a:solidFill>
                  <a:srgbClr val="505050"/>
                </a:solidFill>
              </a:rPr>
              <a:t>Easy to define</a:t>
            </a:r>
          </a:p>
          <a:p>
            <a:pPr marL="466158" lvl="2" indent="0">
              <a:lnSpc>
                <a:spcPct val="100000"/>
              </a:lnSpc>
              <a:spcBef>
                <a:spcPts val="0"/>
              </a:spcBef>
              <a:buFont typeface="Wingdings" pitchFamily="2" charset="2"/>
              <a:buNone/>
            </a:pPr>
            <a:endParaRPr sz="3600">
              <a:solidFill>
                <a:srgbClr val="505050"/>
              </a:solidFill>
            </a:endParaRPr>
          </a:p>
          <a:p>
            <a:pPr marL="466158" lvl="2" indent="0">
              <a:lnSpc>
                <a:spcPct val="100000"/>
              </a:lnSpc>
              <a:spcBef>
                <a:spcPts val="0"/>
              </a:spcBef>
              <a:buFont typeface="Wingdings" pitchFamily="2" charset="2"/>
              <a:buNone/>
            </a:pPr>
            <a:r>
              <a:rPr sz="3600">
                <a:solidFill>
                  <a:srgbClr val="505050"/>
                </a:solidFill>
              </a:rPr>
              <a:t>Contain one or more delete rules</a:t>
            </a:r>
          </a:p>
          <a:p>
            <a:pPr marL="466158" lvl="2" indent="0">
              <a:spcBef>
                <a:spcPts val="1835"/>
              </a:spcBef>
              <a:buFont typeface="Wingdings" pitchFamily="2" charset="2"/>
              <a:buNone/>
            </a:pPr>
            <a:endParaRPr sz="3600">
              <a:solidFill>
                <a:srgbClr val="505050"/>
              </a:solidFill>
            </a:endParaRPr>
          </a:p>
        </p:txBody>
      </p:sp>
      <p:sp>
        <p:nvSpPr>
          <p:cNvPr id="2" name="Text Placeholder 1"/>
          <p:cNvSpPr>
            <a:spLocks noGrp="1"/>
          </p:cNvSpPr>
          <p:nvPr>
            <p:ph type="body" idx="1"/>
          </p:nvPr>
        </p:nvSpPr>
        <p:spPr>
          <a:xfrm>
            <a:off x="417685" y="963863"/>
            <a:ext cx="5338712" cy="1695079"/>
          </a:xfrm>
        </p:spPr>
        <p:txBody>
          <a:bodyPr/>
          <a:lstStyle/>
          <a:p>
            <a:pPr>
              <a:spcBef>
                <a:spcPct val="0"/>
              </a:spcBef>
            </a:pPr>
            <a:r>
              <a:rPr lang="en-US" sz="4900" spc="-102" dirty="0" smtClean="0">
                <a:ln w="3175">
                  <a:noFill/>
                </a:ln>
                <a:solidFill>
                  <a:schemeClr val="bg1"/>
                </a:solidFill>
                <a:cs typeface="Segoe UI" pitchFamily="34" charset="0"/>
              </a:rPr>
              <a:t>Document </a:t>
            </a:r>
            <a:r>
              <a:rPr lang="en-US" sz="4900" spc="-102" dirty="0">
                <a:ln w="3175">
                  <a:noFill/>
                </a:ln>
                <a:solidFill>
                  <a:schemeClr val="bg1"/>
                </a:solidFill>
                <a:cs typeface="Segoe UI" pitchFamily="34" charset="0"/>
              </a:rPr>
              <a:t>Deletion Policies</a:t>
            </a:r>
          </a:p>
          <a:p>
            <a:pPr algn="ctr"/>
            <a:endParaRPr lang="en-US" dirty="0">
              <a:solidFill>
                <a:schemeClr val="tx1"/>
              </a:solidFill>
            </a:endParaRPr>
          </a:p>
          <a:p>
            <a:endParaRPr lang="en-US" dirty="0"/>
          </a:p>
        </p:txBody>
      </p:sp>
      <p:pic>
        <p:nvPicPr>
          <p:cNvPr id="3" name="Picture 2"/>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179637" y="3421062"/>
            <a:ext cx="1464548" cy="1779704"/>
          </a:xfrm>
          <a:prstGeom prst="rect">
            <a:avLst/>
          </a:prstGeom>
        </p:spPr>
      </p:pic>
    </p:spTree>
    <p:extLst>
      <p:ext uri="{BB962C8B-B14F-4D97-AF65-F5344CB8AC3E}">
        <p14:creationId xmlns:p14="http://schemas.microsoft.com/office/powerpoint/2010/main" val="12565839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2" name="Text Placeholder 1"/>
          <p:cNvSpPr>
            <a:spLocks noGrp="1"/>
          </p:cNvSpPr>
          <p:nvPr>
            <p:ph type="body" idx="1"/>
          </p:nvPr>
        </p:nvSpPr>
        <p:spPr>
          <a:xfrm>
            <a:off x="417685" y="963863"/>
            <a:ext cx="5338712" cy="1695079"/>
          </a:xfrm>
        </p:spPr>
        <p:txBody>
          <a:bodyPr/>
          <a:lstStyle/>
          <a:p>
            <a:pPr>
              <a:spcBef>
                <a:spcPct val="0"/>
              </a:spcBef>
            </a:pPr>
            <a:r>
              <a:rPr lang="en-US" sz="4900" spc="-102" dirty="0" smtClean="0">
                <a:ln w="3175">
                  <a:noFill/>
                </a:ln>
                <a:solidFill>
                  <a:schemeClr val="bg1"/>
                </a:solidFill>
                <a:cs typeface="Segoe UI" pitchFamily="34" charset="0"/>
              </a:rPr>
              <a:t>Delete Rules</a:t>
            </a:r>
            <a:endParaRPr lang="en-US" sz="4900" spc="-102" dirty="0">
              <a:ln w="3175">
                <a:noFill/>
              </a:ln>
              <a:solidFill>
                <a:schemeClr val="bg1"/>
              </a:solidFill>
              <a:cs typeface="Segoe UI" pitchFamily="34" charset="0"/>
            </a:endParaRPr>
          </a:p>
          <a:p>
            <a:pPr algn="ctr"/>
            <a:endParaRPr lang="en-US" dirty="0">
              <a:solidFill>
                <a:schemeClr val="tx1"/>
              </a:solidFill>
            </a:endParaRPr>
          </a:p>
          <a:p>
            <a:endParaRPr lang="en-US" dirty="0"/>
          </a:p>
        </p:txBody>
      </p:sp>
      <p:pic>
        <p:nvPicPr>
          <p:cNvPr id="3" name="Picture 2"/>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179637" y="3421062"/>
            <a:ext cx="1464548" cy="1779704"/>
          </a:xfrm>
          <a:prstGeom prst="rect">
            <a:avLst/>
          </a:prstGeom>
        </p:spPr>
      </p:pic>
      <p:sp>
        <p:nvSpPr>
          <p:cNvPr id="8" name="Content Placeholder 2"/>
          <p:cNvSpPr>
            <a:spLocks noGrp="1"/>
          </p:cNvSpPr>
          <p:nvPr>
            <p:ph idx="4294967295"/>
          </p:nvPr>
        </p:nvSpPr>
        <p:spPr>
          <a:xfrm>
            <a:off x="6523037" y="264913"/>
            <a:ext cx="5638800" cy="6705861"/>
          </a:xfrm>
        </p:spPr>
        <p:txBody>
          <a:bodyPr>
            <a:normAutofit fontScale="92500" lnSpcReduction="10000"/>
          </a:bodyPr>
          <a:lstStyle/>
          <a:p>
            <a:pPr marL="0" indent="0">
              <a:lnSpc>
                <a:spcPct val="100000"/>
              </a:lnSpc>
              <a:spcBef>
                <a:spcPts val="1224"/>
              </a:spcBef>
              <a:buNone/>
            </a:pPr>
            <a:r>
              <a:rPr lang="en-US" sz="3900" dirty="0" smtClean="0">
                <a:solidFill>
                  <a:schemeClr val="tx1"/>
                </a:solidFill>
                <a:latin typeface="+mn-lt"/>
                <a:cs typeface="Arial" pitchFamily="34" charset="0"/>
              </a:rPr>
              <a:t>Delete </a:t>
            </a:r>
            <a:r>
              <a:rPr lang="en-US" sz="3900" dirty="0">
                <a:solidFill>
                  <a:schemeClr val="tx1"/>
                </a:solidFill>
                <a:latin typeface="+mn-lt"/>
                <a:cs typeface="Arial" pitchFamily="34" charset="0"/>
              </a:rPr>
              <a:t>Action</a:t>
            </a:r>
          </a:p>
          <a:p>
            <a:pPr lvl="1"/>
            <a:r>
              <a:rPr lang="en-US" sz="2800" dirty="0" smtClean="0"/>
              <a:t>Permanently Delete</a:t>
            </a:r>
          </a:p>
          <a:p>
            <a:pPr lvl="1"/>
            <a:r>
              <a:rPr lang="en-US" sz="2800" dirty="0" smtClean="0"/>
              <a:t>Move to recycle bin</a:t>
            </a:r>
          </a:p>
          <a:p>
            <a:pPr lvl="1"/>
            <a:endParaRPr lang="en-US" dirty="0" smtClean="0"/>
          </a:p>
          <a:p>
            <a:pPr marL="0" indent="0">
              <a:lnSpc>
                <a:spcPct val="110000"/>
              </a:lnSpc>
              <a:spcBef>
                <a:spcPts val="1224"/>
              </a:spcBef>
              <a:buNone/>
            </a:pPr>
            <a:r>
              <a:rPr lang="en-US" sz="3900" dirty="0">
                <a:solidFill>
                  <a:schemeClr val="tx1"/>
                </a:solidFill>
                <a:latin typeface="+mn-lt"/>
                <a:cs typeface="Arial" pitchFamily="34" charset="0"/>
              </a:rPr>
              <a:t>Date calculated from</a:t>
            </a:r>
          </a:p>
          <a:p>
            <a:pPr lvl="1"/>
            <a:r>
              <a:rPr lang="en-US" sz="2800" dirty="0" smtClean="0"/>
              <a:t>Created Date</a:t>
            </a:r>
          </a:p>
          <a:p>
            <a:pPr lvl="1"/>
            <a:r>
              <a:rPr lang="en-US" sz="2800" dirty="0" smtClean="0"/>
              <a:t>Last Modified Date</a:t>
            </a:r>
          </a:p>
          <a:p>
            <a:pPr marL="342900" lvl="1" indent="0">
              <a:buNone/>
            </a:pPr>
            <a:endParaRPr lang="en-US" dirty="0" smtClean="0"/>
          </a:p>
          <a:p>
            <a:pPr marL="0" indent="0">
              <a:lnSpc>
                <a:spcPct val="110000"/>
              </a:lnSpc>
              <a:spcBef>
                <a:spcPts val="1224"/>
              </a:spcBef>
              <a:buNone/>
            </a:pPr>
            <a:r>
              <a:rPr lang="en-US" sz="3900" dirty="0">
                <a:solidFill>
                  <a:schemeClr val="tx1"/>
                </a:solidFill>
                <a:latin typeface="+mn-lt"/>
                <a:cs typeface="Arial" pitchFamily="34" charset="0"/>
              </a:rPr>
              <a:t>Time Period</a:t>
            </a:r>
          </a:p>
          <a:p>
            <a:pPr lvl="1"/>
            <a:r>
              <a:rPr lang="en-US" sz="2800" dirty="0" smtClean="0"/>
              <a:t>Years</a:t>
            </a:r>
          </a:p>
          <a:p>
            <a:pPr lvl="1"/>
            <a:r>
              <a:rPr lang="en-US" sz="2800" dirty="0" smtClean="0"/>
              <a:t>Months</a:t>
            </a:r>
          </a:p>
          <a:p>
            <a:pPr lvl="1"/>
            <a:r>
              <a:rPr lang="en-US" sz="2800" dirty="0" smtClean="0"/>
              <a:t>Days</a:t>
            </a:r>
          </a:p>
          <a:p>
            <a:pPr marL="466298" lvl="1" indent="0">
              <a:buNone/>
            </a:pPr>
            <a:endParaRPr lang="en-US" dirty="0" smtClean="0"/>
          </a:p>
          <a:p>
            <a:pPr marL="0" indent="0">
              <a:buNone/>
            </a:pPr>
            <a:r>
              <a:rPr lang="en-US" sz="2800" dirty="0" smtClean="0">
                <a:solidFill>
                  <a:srgbClr val="FF0000"/>
                </a:solidFill>
              </a:rPr>
              <a:t>E.g. Delete </a:t>
            </a:r>
            <a:r>
              <a:rPr lang="en-US" sz="2800" dirty="0">
                <a:solidFill>
                  <a:srgbClr val="FF0000"/>
                </a:solidFill>
              </a:rPr>
              <a:t>5 years from created date</a:t>
            </a:r>
            <a:endParaRPr lang="en-US" sz="2800" dirty="0" smtClean="0">
              <a:solidFill>
                <a:srgbClr val="FF0000"/>
              </a:solidFill>
            </a:endParaRPr>
          </a:p>
          <a:p>
            <a:pPr marL="466298" lvl="1" indent="0">
              <a:buNone/>
            </a:pPr>
            <a:endParaRPr lang="en-US" dirty="0" smtClean="0"/>
          </a:p>
          <a:p>
            <a:pPr marL="466298" lvl="1" indent="0">
              <a:buNone/>
            </a:pPr>
            <a:endParaRPr lang="en-US" dirty="0" smtClean="0"/>
          </a:p>
          <a:p>
            <a:pPr marL="0" indent="0">
              <a:buNone/>
            </a:pPr>
            <a:endParaRPr lang="en-US" dirty="0" smtClean="0"/>
          </a:p>
          <a:p>
            <a:pPr lvl="1"/>
            <a:endParaRPr lang="en-US" dirty="0"/>
          </a:p>
        </p:txBody>
      </p:sp>
    </p:spTree>
    <p:extLst>
      <p:ext uri="{BB962C8B-B14F-4D97-AF65-F5344CB8AC3E}">
        <p14:creationId xmlns:p14="http://schemas.microsoft.com/office/powerpoint/2010/main" val="26227330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6" name="Content Placeholder 2"/>
          <p:cNvSpPr txBox="1">
            <a:spLocks/>
          </p:cNvSpPr>
          <p:nvPr/>
        </p:nvSpPr>
        <p:spPr>
          <a:xfrm>
            <a:off x="6218237" y="601662"/>
            <a:ext cx="5661560" cy="5791200"/>
          </a:xfrm>
          <a:prstGeom prst="rect">
            <a:avLst/>
          </a:prstGeom>
        </p:spPr>
        <p:txBody>
          <a:bodyPr vert="horz" lIns="0" tIns="0" rIns="0" bIns="0" rtlCol="0">
            <a:normAutofit/>
          </a:bodyPr>
          <a:lstStyle>
            <a:lvl1pPr marL="0" marR="0" indent="0" algn="l" defTabSz="914363" rtl="0" eaLnBrk="1" fontAlgn="auto" latinLnBrk="0" hangingPunct="1">
              <a:lnSpc>
                <a:spcPct val="90000"/>
              </a:lnSpc>
              <a:spcBef>
                <a:spcPts val="1200"/>
              </a:spcBef>
              <a:spcAft>
                <a:spcPts val="0"/>
              </a:spcAft>
              <a:buClrTx/>
              <a:buSzPct val="80000"/>
              <a:buFont typeface="Arial" pitchFamily="34" charset="0"/>
              <a:buNone/>
              <a:tabLst/>
              <a:defRPr lang="en-US" sz="2000" kern="1200" spc="0" baseline="0" dirty="0" smtClean="0">
                <a:gradFill>
                  <a:gsLst>
                    <a:gs pos="100000">
                      <a:schemeClr val="bg2"/>
                    </a:gs>
                    <a:gs pos="0">
                      <a:schemeClr val="bg2"/>
                    </a:gs>
                  </a:gsLst>
                  <a:lin ang="5400000" scaled="0"/>
                </a:gradFill>
                <a:latin typeface="+mn-lt"/>
                <a:ea typeface="+mn-ea"/>
                <a:cs typeface="Segoe UI" pitchFamily="34" charset="0"/>
              </a:defRPr>
            </a:lvl1pPr>
            <a:lvl2pPr marL="914240" marR="0" indent="-380933"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2100" kern="1200" spc="0" baseline="0" dirty="0" smtClean="0">
                <a:solidFill>
                  <a:schemeClr val="bg2">
                    <a:lumMod val="50000"/>
                  </a:schemeClr>
                </a:solidFill>
                <a:latin typeface="+mn-lt"/>
                <a:ea typeface="+mn-ea"/>
                <a:cs typeface="Arial" pitchFamily="34" charset="0"/>
              </a:defRPr>
            </a:lvl2pPr>
            <a:lvl3pPr marL="914240"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lang="en-US" sz="1900" kern="1200" spc="0" baseline="0" dirty="0" smtClean="0">
                <a:solidFill>
                  <a:schemeClr val="bg2">
                    <a:lumMod val="50000"/>
                  </a:schemeClr>
                </a:solidFill>
                <a:latin typeface="+mn-lt"/>
                <a:ea typeface="+mn-ea"/>
                <a:cs typeface="Arial" pitchFamily="34" charset="0"/>
              </a:defRPr>
            </a:lvl3pPr>
            <a:lvl4pPr marL="121898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1600" kern="1200" spc="0" baseline="0" dirty="0" smtClean="0">
                <a:solidFill>
                  <a:schemeClr val="bg2">
                    <a:lumMod val="50000"/>
                  </a:schemeClr>
                </a:solidFill>
                <a:latin typeface="+mn-lt"/>
                <a:ea typeface="+mn-ea"/>
                <a:cs typeface="Arial" pitchFamily="34" charset="0"/>
              </a:defRPr>
            </a:lvl4pPr>
            <a:lvl5pPr marL="144754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lang="en-US" sz="1600" kern="1200" spc="0" baseline="0" dirty="0">
                <a:solidFill>
                  <a:schemeClr val="bg2">
                    <a:lumMod val="50000"/>
                  </a:schemeClr>
                </a:solidFill>
                <a:latin typeface="+mn-lt"/>
                <a:ea typeface="+mn-ea"/>
                <a:cs typeface="Arial" pitchFamily="34" charset="0"/>
              </a:defRPr>
            </a:lvl5pPr>
            <a:lvl6pPr marL="2514499"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66158" lvl="2" indent="0">
              <a:spcBef>
                <a:spcPts val="1835"/>
              </a:spcBef>
              <a:buFont typeface="Wingdings" pitchFamily="2" charset="2"/>
              <a:buNone/>
            </a:pPr>
            <a:r>
              <a:rPr sz="3200">
                <a:solidFill>
                  <a:srgbClr val="505050"/>
                </a:solidFill>
              </a:rPr>
              <a:t>Compliance officers create policies, which can be assigned to …..</a:t>
            </a:r>
          </a:p>
          <a:p>
            <a:pPr marL="923358" lvl="2" indent="-457200">
              <a:spcBef>
                <a:spcPts val="1835"/>
              </a:spcBef>
            </a:pPr>
            <a:r>
              <a:rPr sz="3200">
                <a:solidFill>
                  <a:srgbClr val="505050"/>
                </a:solidFill>
              </a:rPr>
              <a:t>Site Collection Templates (including </a:t>
            </a:r>
            <a:r>
              <a:rPr sz="3200" err="1">
                <a:solidFill>
                  <a:srgbClr val="505050"/>
                </a:solidFill>
              </a:rPr>
              <a:t>MySite</a:t>
            </a:r>
            <a:r>
              <a:rPr sz="3200">
                <a:solidFill>
                  <a:srgbClr val="505050"/>
                </a:solidFill>
              </a:rPr>
              <a:t>)</a:t>
            </a:r>
          </a:p>
          <a:p>
            <a:pPr marL="923358" lvl="2" indent="-457200">
              <a:spcBef>
                <a:spcPts val="1835"/>
              </a:spcBef>
            </a:pPr>
            <a:r>
              <a:rPr sz="3200">
                <a:solidFill>
                  <a:srgbClr val="505050"/>
                </a:solidFill>
              </a:rPr>
              <a:t>Individual Site Collections</a:t>
            </a:r>
          </a:p>
          <a:p>
            <a:pPr marL="466158" lvl="2" indent="0">
              <a:spcBef>
                <a:spcPts val="1835"/>
              </a:spcBef>
              <a:buFont typeface="Wingdings" pitchFamily="2" charset="2"/>
              <a:buNone/>
            </a:pPr>
            <a:endParaRPr sz="3200">
              <a:solidFill>
                <a:srgbClr val="505050"/>
              </a:solidFill>
            </a:endParaRPr>
          </a:p>
          <a:p>
            <a:pPr marL="466158" lvl="2" indent="0">
              <a:spcBef>
                <a:spcPts val="1835"/>
              </a:spcBef>
              <a:buFont typeface="Wingdings" pitchFamily="2" charset="2"/>
              <a:buNone/>
            </a:pPr>
            <a:r>
              <a:rPr sz="3200">
                <a:solidFill>
                  <a:srgbClr val="505050"/>
                </a:solidFill>
              </a:rPr>
              <a:t>Policies can be marked as default and mandatory</a:t>
            </a: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p:txBody>
      </p:sp>
      <p:sp>
        <p:nvSpPr>
          <p:cNvPr id="2" name="Text Placeholder 1"/>
          <p:cNvSpPr>
            <a:spLocks noGrp="1"/>
          </p:cNvSpPr>
          <p:nvPr>
            <p:ph type="body" idx="1"/>
          </p:nvPr>
        </p:nvSpPr>
        <p:spPr>
          <a:xfrm>
            <a:off x="417685" y="963863"/>
            <a:ext cx="5338712" cy="1695079"/>
          </a:xfrm>
        </p:spPr>
        <p:txBody>
          <a:bodyPr/>
          <a:lstStyle/>
          <a:p>
            <a:pPr>
              <a:spcBef>
                <a:spcPct val="0"/>
              </a:spcBef>
            </a:pPr>
            <a:r>
              <a:rPr lang="en-US" sz="4900" spc="-102" dirty="0" smtClean="0">
                <a:ln w="3175">
                  <a:noFill/>
                </a:ln>
                <a:solidFill>
                  <a:schemeClr val="bg1"/>
                </a:solidFill>
                <a:cs typeface="Segoe UI" pitchFamily="34" charset="0"/>
              </a:rPr>
              <a:t>Document </a:t>
            </a:r>
            <a:r>
              <a:rPr lang="en-US" sz="4900" spc="-102" dirty="0">
                <a:ln w="3175">
                  <a:noFill/>
                </a:ln>
                <a:solidFill>
                  <a:schemeClr val="bg1"/>
                </a:solidFill>
                <a:cs typeface="Segoe UI" pitchFamily="34" charset="0"/>
              </a:rPr>
              <a:t>Deletion </a:t>
            </a:r>
            <a:r>
              <a:rPr lang="en-US" sz="4900" spc="-102" dirty="0" smtClean="0">
                <a:ln w="3175">
                  <a:noFill/>
                </a:ln>
                <a:solidFill>
                  <a:schemeClr val="bg1"/>
                </a:solidFill>
                <a:cs typeface="Segoe UI" pitchFamily="34" charset="0"/>
              </a:rPr>
              <a:t>Policy Assignment</a:t>
            </a:r>
            <a:endParaRPr lang="en-US" sz="4900" spc="-102" dirty="0">
              <a:ln w="3175">
                <a:noFill/>
              </a:ln>
              <a:solidFill>
                <a:schemeClr val="bg1"/>
              </a:solidFill>
              <a:cs typeface="Segoe UI" pitchFamily="34" charset="0"/>
            </a:endParaRPr>
          </a:p>
          <a:p>
            <a:pPr algn="ctr"/>
            <a:endParaRPr lang="en-US" dirty="0">
              <a:solidFill>
                <a:schemeClr val="tx1"/>
              </a:solidFill>
            </a:endParaRPr>
          </a:p>
          <a:p>
            <a:endParaRPr lang="en-US" dirty="0"/>
          </a:p>
        </p:txBody>
      </p:sp>
      <p:pic>
        <p:nvPicPr>
          <p:cNvPr id="4" name="Picture 3"/>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229791" y="3421062"/>
            <a:ext cx="1714500" cy="1676400"/>
          </a:xfrm>
          <a:prstGeom prst="rect">
            <a:avLst/>
          </a:prstGeom>
        </p:spPr>
      </p:pic>
    </p:spTree>
    <p:extLst>
      <p:ext uri="{BB962C8B-B14F-4D97-AF65-F5344CB8AC3E}">
        <p14:creationId xmlns:p14="http://schemas.microsoft.com/office/powerpoint/2010/main" val="5312197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6" name="Content Placeholder 2"/>
          <p:cNvSpPr txBox="1">
            <a:spLocks/>
          </p:cNvSpPr>
          <p:nvPr/>
        </p:nvSpPr>
        <p:spPr>
          <a:xfrm>
            <a:off x="6218237" y="601662"/>
            <a:ext cx="5661560" cy="5791200"/>
          </a:xfrm>
          <a:prstGeom prst="rect">
            <a:avLst/>
          </a:prstGeom>
        </p:spPr>
        <p:txBody>
          <a:bodyPr vert="horz" lIns="0" tIns="0" rIns="0" bIns="0" rtlCol="0">
            <a:normAutofit/>
          </a:bodyPr>
          <a:lstStyle>
            <a:lvl1pPr marL="0" marR="0" indent="0" algn="l" defTabSz="914363" rtl="0" eaLnBrk="1" fontAlgn="auto" latinLnBrk="0" hangingPunct="1">
              <a:lnSpc>
                <a:spcPct val="90000"/>
              </a:lnSpc>
              <a:spcBef>
                <a:spcPts val="1200"/>
              </a:spcBef>
              <a:spcAft>
                <a:spcPts val="0"/>
              </a:spcAft>
              <a:buClrTx/>
              <a:buSzPct val="80000"/>
              <a:buFont typeface="Arial" pitchFamily="34" charset="0"/>
              <a:buNone/>
              <a:tabLst/>
              <a:defRPr lang="en-US" sz="2000" kern="1200" spc="0" baseline="0" dirty="0" smtClean="0">
                <a:gradFill>
                  <a:gsLst>
                    <a:gs pos="100000">
                      <a:schemeClr val="bg2"/>
                    </a:gs>
                    <a:gs pos="0">
                      <a:schemeClr val="bg2"/>
                    </a:gs>
                  </a:gsLst>
                  <a:lin ang="5400000" scaled="0"/>
                </a:gradFill>
                <a:latin typeface="+mn-lt"/>
                <a:ea typeface="+mn-ea"/>
                <a:cs typeface="Segoe UI" pitchFamily="34" charset="0"/>
              </a:defRPr>
            </a:lvl1pPr>
            <a:lvl2pPr marL="914240" marR="0" indent="-380933"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2100" kern="1200" spc="0" baseline="0" dirty="0" smtClean="0">
                <a:solidFill>
                  <a:schemeClr val="bg2">
                    <a:lumMod val="50000"/>
                  </a:schemeClr>
                </a:solidFill>
                <a:latin typeface="+mn-lt"/>
                <a:ea typeface="+mn-ea"/>
                <a:cs typeface="Arial" pitchFamily="34" charset="0"/>
              </a:defRPr>
            </a:lvl2pPr>
            <a:lvl3pPr marL="914240"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lang="en-US" sz="1900" kern="1200" spc="0" baseline="0" dirty="0" smtClean="0">
                <a:solidFill>
                  <a:schemeClr val="bg2">
                    <a:lumMod val="50000"/>
                  </a:schemeClr>
                </a:solidFill>
                <a:latin typeface="+mn-lt"/>
                <a:ea typeface="+mn-ea"/>
                <a:cs typeface="Arial" pitchFamily="34" charset="0"/>
              </a:defRPr>
            </a:lvl3pPr>
            <a:lvl4pPr marL="121898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1600" kern="1200" spc="0" baseline="0" dirty="0" smtClean="0">
                <a:solidFill>
                  <a:schemeClr val="bg2">
                    <a:lumMod val="50000"/>
                  </a:schemeClr>
                </a:solidFill>
                <a:latin typeface="+mn-lt"/>
                <a:ea typeface="+mn-ea"/>
                <a:cs typeface="Arial" pitchFamily="34" charset="0"/>
              </a:defRPr>
            </a:lvl4pPr>
            <a:lvl5pPr marL="144754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lang="en-US" sz="1600" kern="1200" spc="0" baseline="0" dirty="0">
                <a:solidFill>
                  <a:schemeClr val="bg2">
                    <a:lumMod val="50000"/>
                  </a:schemeClr>
                </a:solidFill>
                <a:latin typeface="+mn-lt"/>
                <a:ea typeface="+mn-ea"/>
                <a:cs typeface="Arial" pitchFamily="34" charset="0"/>
              </a:defRPr>
            </a:lvl5pPr>
            <a:lvl6pPr marL="2514499"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66158" lvl="2" indent="0">
              <a:spcBef>
                <a:spcPts val="1835"/>
              </a:spcBef>
              <a:buFont typeface="Wingdings" pitchFamily="2" charset="2"/>
              <a:buNone/>
            </a:pPr>
            <a:endParaRPr sz="3200">
              <a:solidFill>
                <a:srgbClr val="505050"/>
              </a:solidFill>
            </a:endParaRPr>
          </a:p>
          <a:p>
            <a:pPr marL="466158" lvl="2" indent="0">
              <a:spcBef>
                <a:spcPts val="1835"/>
              </a:spcBef>
              <a:buFont typeface="Wingdings" pitchFamily="2" charset="2"/>
              <a:buNone/>
            </a:pPr>
            <a:r>
              <a:rPr sz="3600">
                <a:solidFill>
                  <a:srgbClr val="505050"/>
                </a:solidFill>
              </a:rPr>
              <a:t>When policies are not mandatory ..</a:t>
            </a:r>
          </a:p>
          <a:p>
            <a:pPr marL="923358" lvl="2" indent="-457200">
              <a:spcBef>
                <a:spcPts val="1835"/>
              </a:spcBef>
            </a:pPr>
            <a:r>
              <a:rPr sz="3600">
                <a:solidFill>
                  <a:srgbClr val="505050"/>
                </a:solidFill>
              </a:rPr>
              <a:t>Site owners can choose an alternate policy or opt-out of the policy</a:t>
            </a: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p:txBody>
      </p:sp>
      <p:sp>
        <p:nvSpPr>
          <p:cNvPr id="2" name="Text Placeholder 1"/>
          <p:cNvSpPr>
            <a:spLocks noGrp="1"/>
          </p:cNvSpPr>
          <p:nvPr>
            <p:ph type="body" idx="1"/>
          </p:nvPr>
        </p:nvSpPr>
        <p:spPr>
          <a:xfrm>
            <a:off x="417685" y="963863"/>
            <a:ext cx="5338712" cy="1695079"/>
          </a:xfrm>
        </p:spPr>
        <p:txBody>
          <a:bodyPr/>
          <a:lstStyle/>
          <a:p>
            <a:pPr>
              <a:spcBef>
                <a:spcPct val="0"/>
              </a:spcBef>
            </a:pPr>
            <a:r>
              <a:rPr lang="en-US" sz="4900" spc="-102" dirty="0" smtClean="0">
                <a:ln w="3175">
                  <a:noFill/>
                </a:ln>
                <a:solidFill>
                  <a:schemeClr val="bg1"/>
                </a:solidFill>
                <a:cs typeface="Segoe UI" pitchFamily="34" charset="0"/>
              </a:rPr>
              <a:t>Document </a:t>
            </a:r>
            <a:r>
              <a:rPr lang="en-US" sz="4900" spc="-102" dirty="0">
                <a:ln w="3175">
                  <a:noFill/>
                </a:ln>
                <a:solidFill>
                  <a:schemeClr val="bg1"/>
                </a:solidFill>
                <a:cs typeface="Segoe UI" pitchFamily="34" charset="0"/>
              </a:rPr>
              <a:t>Deletion </a:t>
            </a:r>
            <a:r>
              <a:rPr lang="en-US" sz="4900" spc="-102" dirty="0" smtClean="0">
                <a:ln w="3175">
                  <a:noFill/>
                </a:ln>
                <a:solidFill>
                  <a:schemeClr val="bg1"/>
                </a:solidFill>
                <a:cs typeface="Segoe UI" pitchFamily="34" charset="0"/>
              </a:rPr>
              <a:t>Policies</a:t>
            </a:r>
          </a:p>
          <a:p>
            <a:pPr>
              <a:spcBef>
                <a:spcPct val="0"/>
              </a:spcBef>
            </a:pPr>
            <a:endParaRPr lang="en-US" sz="4900" spc="-102" dirty="0">
              <a:ln w="3175">
                <a:noFill/>
              </a:ln>
              <a:solidFill>
                <a:schemeClr val="bg1"/>
              </a:solidFill>
              <a:cs typeface="Segoe UI" pitchFamily="34" charset="0"/>
            </a:endParaRPr>
          </a:p>
          <a:p>
            <a:pPr>
              <a:spcBef>
                <a:spcPct val="0"/>
              </a:spcBef>
            </a:pPr>
            <a:r>
              <a:rPr lang="en-US" sz="4400" spc="-102" dirty="0" smtClean="0">
                <a:ln w="3175">
                  <a:noFill/>
                </a:ln>
                <a:solidFill>
                  <a:schemeClr val="bg1"/>
                </a:solidFill>
                <a:cs typeface="Segoe UI" pitchFamily="34" charset="0"/>
              </a:rPr>
              <a:t>Site Owner Control</a:t>
            </a:r>
            <a:endParaRPr lang="en-US" sz="4400" spc="-102" dirty="0">
              <a:ln w="3175">
                <a:noFill/>
              </a:ln>
              <a:solidFill>
                <a:schemeClr val="bg1"/>
              </a:solidFill>
              <a:cs typeface="Segoe UI" pitchFamily="34" charset="0"/>
            </a:endParaRPr>
          </a:p>
          <a:p>
            <a:pPr algn="ctr"/>
            <a:endParaRPr lang="en-US" dirty="0">
              <a:solidFill>
                <a:schemeClr val="tx1"/>
              </a:solidFill>
            </a:endParaRPr>
          </a:p>
          <a:p>
            <a:endParaRPr lang="en-US" dirty="0"/>
          </a:p>
        </p:txBody>
      </p:sp>
      <p:pic>
        <p:nvPicPr>
          <p:cNvPr id="7" name="Picture 5" descr="W:\Open Engagements\Productivity\MS-Unified Communications\#1601 BizProd MOD Team Core Content Work\New Iconography\People\GroupOfPeople_06081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46237" y="4193084"/>
            <a:ext cx="2302736" cy="2302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88748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88" dirty="0" smtClean="0"/>
              <a:t>Document </a:t>
            </a:r>
            <a:r>
              <a:rPr lang="en-US" sz="4488" dirty="0"/>
              <a:t>Deletion </a:t>
            </a:r>
            <a:r>
              <a:rPr lang="en-US" sz="4488" dirty="0" smtClean="0"/>
              <a:t>Policy Center</a:t>
            </a:r>
            <a:endParaRPr lang="en-US" sz="4488" dirty="0"/>
          </a:p>
        </p:txBody>
      </p:sp>
      <p:sp>
        <p:nvSpPr>
          <p:cNvPr id="3" name="Slide Number Placeholder 2"/>
          <p:cNvSpPr>
            <a:spLocks noGrp="1"/>
          </p:cNvSpPr>
          <p:nvPr>
            <p:ph type="sldNum" sz="quarter" idx="4294967295"/>
          </p:nvPr>
        </p:nvSpPr>
        <p:spPr>
          <a:xfrm>
            <a:off x="0" y="6526213"/>
            <a:ext cx="571500" cy="223837"/>
          </a:xfrm>
          <a:prstGeom prst="rect">
            <a:avLst/>
          </a:prstGeom>
        </p:spPr>
        <p:txBody>
          <a:bodyPr/>
          <a:lstStyle/>
          <a:p>
            <a:pPr defTabSz="932559"/>
            <a:endParaRPr lang="en-US" dirty="0">
              <a:gradFill>
                <a:gsLst>
                  <a:gs pos="100000">
                    <a:srgbClr val="797A7D"/>
                  </a:gs>
                  <a:gs pos="0">
                    <a:srgbClr val="797A7D"/>
                  </a:gs>
                </a:gsLst>
                <a:lin ang="5400000" scaled="0"/>
              </a:gradFill>
            </a:endParaRPr>
          </a:p>
        </p:txBody>
      </p:sp>
      <p:pic>
        <p:nvPicPr>
          <p:cNvPr id="4" name="Picture 3"/>
          <p:cNvPicPr>
            <a:picLocks noChangeAspect="1"/>
          </p:cNvPicPr>
          <p:nvPr/>
        </p:nvPicPr>
        <p:blipFill>
          <a:blip r:embed="rId2"/>
          <a:stretch>
            <a:fillRect/>
          </a:stretch>
        </p:blipFill>
        <p:spPr>
          <a:xfrm>
            <a:off x="1265238" y="1106555"/>
            <a:ext cx="8229600" cy="5728932"/>
          </a:xfrm>
          <a:prstGeom prst="rect">
            <a:avLst/>
          </a:prstGeom>
        </p:spPr>
      </p:pic>
    </p:spTree>
    <p:extLst>
      <p:ext uri="{BB962C8B-B14F-4D97-AF65-F5344CB8AC3E}">
        <p14:creationId xmlns:p14="http://schemas.microsoft.com/office/powerpoint/2010/main" val="3679624438"/>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9" y="1209973"/>
            <a:ext cx="11582398" cy="2751698"/>
          </a:xfrm>
        </p:spPr>
        <p:txBody>
          <a:bodyPr/>
          <a:lstStyle/>
          <a:p>
            <a:r>
              <a:rPr lang="en-US" dirty="0"/>
              <a:t>Demo</a:t>
            </a:r>
            <a:r>
              <a:rPr lang="en-US"/>
              <a:t>: </a:t>
            </a:r>
            <a:r>
              <a:rPr lang="en-US" dirty="0"/>
              <a:t/>
            </a:r>
            <a:br>
              <a:rPr lang="en-US" dirty="0"/>
            </a:br>
            <a:r>
              <a:rPr lang="en-US"/>
              <a:t>Document </a:t>
            </a:r>
            <a:r>
              <a:rPr lang="en-US" dirty="0"/>
              <a:t>Deletion Policies</a:t>
            </a:r>
          </a:p>
        </p:txBody>
      </p:sp>
    </p:spTree>
    <p:extLst>
      <p:ext uri="{BB962C8B-B14F-4D97-AF65-F5344CB8AC3E}">
        <p14:creationId xmlns:p14="http://schemas.microsoft.com/office/powerpoint/2010/main" val="2979043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6" name="Content Placeholder 2"/>
          <p:cNvSpPr txBox="1">
            <a:spLocks/>
          </p:cNvSpPr>
          <p:nvPr/>
        </p:nvSpPr>
        <p:spPr>
          <a:xfrm>
            <a:off x="6218237" y="601662"/>
            <a:ext cx="5661560" cy="5791200"/>
          </a:xfrm>
          <a:prstGeom prst="rect">
            <a:avLst/>
          </a:prstGeom>
        </p:spPr>
        <p:txBody>
          <a:bodyPr vert="horz" lIns="0" tIns="0" rIns="0" bIns="0" rtlCol="0">
            <a:normAutofit fontScale="92500" lnSpcReduction="20000"/>
          </a:bodyPr>
          <a:lstStyle>
            <a:lvl1pPr marL="0" marR="0" indent="0" algn="l" defTabSz="914363" rtl="0" eaLnBrk="1" fontAlgn="auto" latinLnBrk="0" hangingPunct="1">
              <a:lnSpc>
                <a:spcPct val="90000"/>
              </a:lnSpc>
              <a:spcBef>
                <a:spcPts val="1200"/>
              </a:spcBef>
              <a:spcAft>
                <a:spcPts val="0"/>
              </a:spcAft>
              <a:buClrTx/>
              <a:buSzPct val="80000"/>
              <a:buFont typeface="Arial" pitchFamily="34" charset="0"/>
              <a:buNone/>
              <a:tabLst/>
              <a:defRPr lang="en-US" sz="2000" kern="1200" spc="0" baseline="0" dirty="0" smtClean="0">
                <a:gradFill>
                  <a:gsLst>
                    <a:gs pos="100000">
                      <a:schemeClr val="bg2"/>
                    </a:gs>
                    <a:gs pos="0">
                      <a:schemeClr val="bg2"/>
                    </a:gs>
                  </a:gsLst>
                  <a:lin ang="5400000" scaled="0"/>
                </a:gradFill>
                <a:latin typeface="+mn-lt"/>
                <a:ea typeface="+mn-ea"/>
                <a:cs typeface="Segoe UI" pitchFamily="34" charset="0"/>
              </a:defRPr>
            </a:lvl1pPr>
            <a:lvl2pPr marL="914240" marR="0" indent="-380933"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2100" kern="1200" spc="0" baseline="0" dirty="0" smtClean="0">
                <a:solidFill>
                  <a:schemeClr val="bg2">
                    <a:lumMod val="50000"/>
                  </a:schemeClr>
                </a:solidFill>
                <a:latin typeface="+mn-lt"/>
                <a:ea typeface="+mn-ea"/>
                <a:cs typeface="Arial" pitchFamily="34" charset="0"/>
              </a:defRPr>
            </a:lvl2pPr>
            <a:lvl3pPr marL="914240"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lang="en-US" sz="1900" kern="1200" spc="0" baseline="0" dirty="0" smtClean="0">
                <a:solidFill>
                  <a:schemeClr val="bg2">
                    <a:lumMod val="50000"/>
                  </a:schemeClr>
                </a:solidFill>
                <a:latin typeface="+mn-lt"/>
                <a:ea typeface="+mn-ea"/>
                <a:cs typeface="Arial" pitchFamily="34" charset="0"/>
              </a:defRPr>
            </a:lvl3pPr>
            <a:lvl4pPr marL="121898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1600" kern="1200" spc="0" baseline="0" dirty="0" smtClean="0">
                <a:solidFill>
                  <a:schemeClr val="bg2">
                    <a:lumMod val="50000"/>
                  </a:schemeClr>
                </a:solidFill>
                <a:latin typeface="+mn-lt"/>
                <a:ea typeface="+mn-ea"/>
                <a:cs typeface="Arial" pitchFamily="34" charset="0"/>
              </a:defRPr>
            </a:lvl4pPr>
            <a:lvl5pPr marL="144754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lang="en-US" sz="1600" kern="1200" spc="0" baseline="0" dirty="0">
                <a:solidFill>
                  <a:schemeClr val="bg2">
                    <a:lumMod val="50000"/>
                  </a:schemeClr>
                </a:solidFill>
                <a:latin typeface="+mn-lt"/>
                <a:ea typeface="+mn-ea"/>
                <a:cs typeface="Arial" pitchFamily="34" charset="0"/>
              </a:defRPr>
            </a:lvl5pPr>
            <a:lvl6pPr marL="2514499"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66158" lvl="2" indent="0">
              <a:lnSpc>
                <a:spcPct val="100000"/>
              </a:lnSpc>
              <a:spcBef>
                <a:spcPts val="1835"/>
              </a:spcBef>
              <a:buFont typeface="Wingdings" pitchFamily="2" charset="2"/>
              <a:buNone/>
            </a:pPr>
            <a:r>
              <a:rPr sz="3200">
                <a:solidFill>
                  <a:srgbClr val="505050"/>
                </a:solidFill>
              </a:rPr>
              <a:t>One active policy per site</a:t>
            </a:r>
          </a:p>
          <a:p>
            <a:pPr marL="466158" lvl="2" indent="0">
              <a:lnSpc>
                <a:spcPct val="100000"/>
              </a:lnSpc>
              <a:spcBef>
                <a:spcPts val="1835"/>
              </a:spcBef>
              <a:buFont typeface="Wingdings" pitchFamily="2" charset="2"/>
              <a:buNone/>
            </a:pPr>
            <a:endParaRPr sz="3200">
              <a:solidFill>
                <a:srgbClr val="505050"/>
              </a:solidFill>
            </a:endParaRPr>
          </a:p>
          <a:p>
            <a:pPr marL="466158" lvl="2" indent="0">
              <a:lnSpc>
                <a:spcPct val="100000"/>
              </a:lnSpc>
              <a:spcBef>
                <a:spcPts val="1835"/>
              </a:spcBef>
              <a:buFont typeface="Wingdings" pitchFamily="2" charset="2"/>
              <a:buNone/>
            </a:pPr>
            <a:r>
              <a:rPr sz="3200">
                <a:solidFill>
                  <a:srgbClr val="505050"/>
                </a:solidFill>
              </a:rPr>
              <a:t>Only one delete rule is active at a time for libraries within the site.</a:t>
            </a:r>
          </a:p>
          <a:p>
            <a:pPr marL="466158" lvl="2" indent="0">
              <a:lnSpc>
                <a:spcPct val="100000"/>
              </a:lnSpc>
              <a:spcBef>
                <a:spcPts val="1835"/>
              </a:spcBef>
              <a:buFont typeface="Wingdings" pitchFamily="2" charset="2"/>
              <a:buNone/>
            </a:pPr>
            <a:endParaRPr sz="3200">
              <a:solidFill>
                <a:srgbClr val="505050"/>
              </a:solidFill>
            </a:endParaRPr>
          </a:p>
          <a:p>
            <a:pPr marL="466158" lvl="2" indent="0">
              <a:lnSpc>
                <a:spcPct val="100000"/>
              </a:lnSpc>
              <a:spcBef>
                <a:spcPts val="1835"/>
              </a:spcBef>
              <a:buFont typeface="Wingdings" pitchFamily="2" charset="2"/>
              <a:buNone/>
            </a:pPr>
            <a:r>
              <a:rPr sz="3200">
                <a:solidFill>
                  <a:srgbClr val="505050"/>
                </a:solidFill>
              </a:rPr>
              <a:t>Delete rules act on individual documents</a:t>
            </a:r>
          </a:p>
          <a:p>
            <a:pPr marL="466158" lvl="2" indent="0">
              <a:lnSpc>
                <a:spcPct val="100000"/>
              </a:lnSpc>
              <a:spcBef>
                <a:spcPts val="1835"/>
              </a:spcBef>
              <a:buFont typeface="Wingdings" pitchFamily="2" charset="2"/>
              <a:buNone/>
            </a:pPr>
            <a:endParaRPr sz="3200">
              <a:solidFill>
                <a:srgbClr val="505050"/>
              </a:solidFill>
            </a:endParaRPr>
          </a:p>
          <a:p>
            <a:pPr marL="466158" lvl="2" indent="0">
              <a:lnSpc>
                <a:spcPct val="100000"/>
              </a:lnSpc>
              <a:spcBef>
                <a:spcPts val="1835"/>
              </a:spcBef>
              <a:buFont typeface="Wingdings" pitchFamily="2" charset="2"/>
              <a:buNone/>
            </a:pPr>
            <a:r>
              <a:rPr sz="3200">
                <a:solidFill>
                  <a:srgbClr val="505050"/>
                </a:solidFill>
              </a:rPr>
              <a:t>Only document libraries are affected</a:t>
            </a:r>
          </a:p>
          <a:p>
            <a:pPr marL="466158" lvl="2" indent="0">
              <a:spcBef>
                <a:spcPts val="1835"/>
              </a:spcBef>
              <a:buFont typeface="Wingdings" pitchFamily="2" charset="2"/>
              <a:buNone/>
            </a:pPr>
            <a:endParaRPr sz="3200">
              <a:solidFill>
                <a:srgbClr val="E6E6E6">
                  <a:lumMod val="50000"/>
                </a:srgbClr>
              </a:solidFill>
            </a:endParaRPr>
          </a:p>
          <a:p>
            <a:pPr marL="466158" lvl="2" indent="0">
              <a:spcBef>
                <a:spcPts val="1835"/>
              </a:spcBef>
              <a:buFont typeface="Wingdings" pitchFamily="2" charset="2"/>
              <a:buNone/>
            </a:pPr>
            <a:endParaRPr sz="3200">
              <a:solidFill>
                <a:srgbClr val="E6E6E6">
                  <a:lumMod val="50000"/>
                </a:srgbClr>
              </a:solidFill>
            </a:endParaRP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a:p>
            <a:pPr marL="466158" lvl="2" indent="0">
              <a:spcBef>
                <a:spcPts val="1835"/>
              </a:spcBef>
              <a:buFont typeface="Wingdings" pitchFamily="2" charset="2"/>
              <a:buNone/>
            </a:pPr>
            <a:endParaRPr sz="2855">
              <a:solidFill>
                <a:srgbClr val="505050"/>
              </a:solidFill>
            </a:endParaRPr>
          </a:p>
        </p:txBody>
      </p:sp>
      <p:sp>
        <p:nvSpPr>
          <p:cNvPr id="2" name="Text Placeholder 1"/>
          <p:cNvSpPr>
            <a:spLocks noGrp="1"/>
          </p:cNvSpPr>
          <p:nvPr>
            <p:ph type="body" idx="1"/>
          </p:nvPr>
        </p:nvSpPr>
        <p:spPr>
          <a:xfrm>
            <a:off x="417685" y="963863"/>
            <a:ext cx="5338712" cy="1695079"/>
          </a:xfrm>
        </p:spPr>
        <p:txBody>
          <a:bodyPr/>
          <a:lstStyle/>
          <a:p>
            <a:pPr>
              <a:spcBef>
                <a:spcPct val="0"/>
              </a:spcBef>
            </a:pPr>
            <a:r>
              <a:rPr lang="en-US" sz="4900" spc="-102" dirty="0" smtClean="0">
                <a:ln w="3175">
                  <a:noFill/>
                </a:ln>
                <a:solidFill>
                  <a:schemeClr val="bg1"/>
                </a:solidFill>
                <a:cs typeface="Segoe UI" pitchFamily="34" charset="0"/>
              </a:rPr>
              <a:t>Document </a:t>
            </a:r>
            <a:r>
              <a:rPr lang="en-US" sz="4900" spc="-102" dirty="0">
                <a:ln w="3175">
                  <a:noFill/>
                </a:ln>
                <a:solidFill>
                  <a:schemeClr val="bg1"/>
                </a:solidFill>
                <a:cs typeface="Segoe UI" pitchFamily="34" charset="0"/>
              </a:rPr>
              <a:t>Deletion Policies</a:t>
            </a:r>
          </a:p>
          <a:p>
            <a:pPr algn="ctr"/>
            <a:endParaRPr lang="en-US" dirty="0">
              <a:solidFill>
                <a:schemeClr val="tx1"/>
              </a:solidFill>
            </a:endParaRPr>
          </a:p>
          <a:p>
            <a:endParaRPr lang="en-US" dirty="0"/>
          </a:p>
        </p:txBody>
      </p:sp>
      <p:pic>
        <p:nvPicPr>
          <p:cNvPr id="4" name="Picture 3"/>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229791" y="3421062"/>
            <a:ext cx="1714500" cy="1676400"/>
          </a:xfrm>
          <a:prstGeom prst="rect">
            <a:avLst/>
          </a:prstGeom>
        </p:spPr>
      </p:pic>
    </p:spTree>
    <p:extLst>
      <p:ext uri="{BB962C8B-B14F-4D97-AF65-F5344CB8AC3E}">
        <p14:creationId xmlns:p14="http://schemas.microsoft.com/office/powerpoint/2010/main" val="133034028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6" name="Content Placeholder 2"/>
          <p:cNvSpPr txBox="1">
            <a:spLocks/>
          </p:cNvSpPr>
          <p:nvPr/>
        </p:nvSpPr>
        <p:spPr>
          <a:xfrm>
            <a:off x="6218237" y="601662"/>
            <a:ext cx="5661560" cy="5791200"/>
          </a:xfrm>
          <a:prstGeom prst="rect">
            <a:avLst/>
          </a:prstGeom>
        </p:spPr>
        <p:txBody>
          <a:bodyPr vert="horz" lIns="0" tIns="0" rIns="0" bIns="0" rtlCol="0">
            <a:normAutofit/>
          </a:bodyPr>
          <a:lstStyle>
            <a:lvl1pPr marL="0" marR="0" indent="0" algn="l" defTabSz="914363" rtl="0" eaLnBrk="1" fontAlgn="auto" latinLnBrk="0" hangingPunct="1">
              <a:lnSpc>
                <a:spcPct val="90000"/>
              </a:lnSpc>
              <a:spcBef>
                <a:spcPts val="1200"/>
              </a:spcBef>
              <a:spcAft>
                <a:spcPts val="0"/>
              </a:spcAft>
              <a:buClrTx/>
              <a:buSzPct val="80000"/>
              <a:buFont typeface="Arial" pitchFamily="34" charset="0"/>
              <a:buNone/>
              <a:tabLst/>
              <a:defRPr lang="en-US" sz="2000" kern="1200" spc="0" baseline="0" dirty="0" smtClean="0">
                <a:gradFill>
                  <a:gsLst>
                    <a:gs pos="100000">
                      <a:schemeClr val="bg2"/>
                    </a:gs>
                    <a:gs pos="0">
                      <a:schemeClr val="bg2"/>
                    </a:gs>
                  </a:gsLst>
                  <a:lin ang="5400000" scaled="0"/>
                </a:gradFill>
                <a:latin typeface="+mn-lt"/>
                <a:ea typeface="+mn-ea"/>
                <a:cs typeface="Segoe UI" pitchFamily="34" charset="0"/>
              </a:defRPr>
            </a:lvl1pPr>
            <a:lvl2pPr marL="914240" marR="0" indent="-380933"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2100" kern="1200" spc="0" baseline="0" dirty="0" smtClean="0">
                <a:solidFill>
                  <a:schemeClr val="bg2">
                    <a:lumMod val="50000"/>
                  </a:schemeClr>
                </a:solidFill>
                <a:latin typeface="+mn-lt"/>
                <a:ea typeface="+mn-ea"/>
                <a:cs typeface="Arial" pitchFamily="34" charset="0"/>
              </a:defRPr>
            </a:lvl2pPr>
            <a:lvl3pPr marL="914240"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lang="en-US" sz="1900" kern="1200" spc="0" baseline="0" dirty="0" smtClean="0">
                <a:solidFill>
                  <a:schemeClr val="bg2">
                    <a:lumMod val="50000"/>
                  </a:schemeClr>
                </a:solidFill>
                <a:latin typeface="+mn-lt"/>
                <a:ea typeface="+mn-ea"/>
                <a:cs typeface="Arial" pitchFamily="34" charset="0"/>
              </a:defRPr>
            </a:lvl3pPr>
            <a:lvl4pPr marL="121898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1600" kern="1200" spc="0" baseline="0" dirty="0" smtClean="0">
                <a:solidFill>
                  <a:schemeClr val="bg2">
                    <a:lumMod val="50000"/>
                  </a:schemeClr>
                </a:solidFill>
                <a:latin typeface="+mn-lt"/>
                <a:ea typeface="+mn-ea"/>
                <a:cs typeface="Arial" pitchFamily="34" charset="0"/>
              </a:defRPr>
            </a:lvl4pPr>
            <a:lvl5pPr marL="144754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lang="en-US" sz="1600" kern="1200" spc="0" baseline="0" dirty="0">
                <a:solidFill>
                  <a:schemeClr val="bg2">
                    <a:lumMod val="50000"/>
                  </a:schemeClr>
                </a:solidFill>
                <a:latin typeface="+mn-lt"/>
                <a:ea typeface="+mn-ea"/>
                <a:cs typeface="Arial" pitchFamily="34" charset="0"/>
              </a:defRPr>
            </a:lvl5pPr>
            <a:lvl6pPr marL="2514499"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66158" lvl="2" indent="0">
              <a:spcBef>
                <a:spcPts val="1835"/>
              </a:spcBef>
              <a:buFont typeface="Wingdings" pitchFamily="2" charset="2"/>
              <a:buNone/>
            </a:pPr>
            <a:endParaRPr sz="3200">
              <a:solidFill>
                <a:srgbClr val="505050">
                  <a:lumMod val="50000"/>
                </a:srgbClr>
              </a:solidFill>
            </a:endParaRPr>
          </a:p>
          <a:p>
            <a:pPr marL="466158" lvl="2" indent="0">
              <a:spcBef>
                <a:spcPts val="1835"/>
              </a:spcBef>
              <a:buFont typeface="Wingdings" pitchFamily="2" charset="2"/>
              <a:buNone/>
            </a:pPr>
            <a:r>
              <a:rPr sz="3200">
                <a:solidFill>
                  <a:srgbClr val="505050">
                    <a:lumMod val="50000"/>
                  </a:srgbClr>
                </a:solidFill>
              </a:rPr>
              <a:t>When document deletion policies are applied:</a:t>
            </a:r>
          </a:p>
          <a:p>
            <a:pPr marL="923358" lvl="2" indent="-457200">
              <a:spcBef>
                <a:spcPts val="1835"/>
              </a:spcBef>
            </a:pPr>
            <a:r>
              <a:rPr sz="3200">
                <a:solidFill>
                  <a:srgbClr val="505050">
                    <a:lumMod val="50000"/>
                  </a:srgbClr>
                </a:solidFill>
              </a:rPr>
              <a:t>Content Type Policies ignored</a:t>
            </a:r>
          </a:p>
          <a:p>
            <a:pPr marL="923358" lvl="2" indent="-457200">
              <a:spcBef>
                <a:spcPts val="1835"/>
              </a:spcBef>
            </a:pPr>
            <a:r>
              <a:rPr sz="3200">
                <a:solidFill>
                  <a:srgbClr val="505050">
                    <a:lumMod val="50000"/>
                  </a:srgbClr>
                </a:solidFill>
              </a:rPr>
              <a:t>List/Library Policies ignored</a:t>
            </a:r>
          </a:p>
          <a:p>
            <a:pPr marL="923358" lvl="2" indent="-457200">
              <a:spcBef>
                <a:spcPts val="1835"/>
              </a:spcBef>
            </a:pPr>
            <a:r>
              <a:rPr sz="3200">
                <a:solidFill>
                  <a:srgbClr val="505050">
                    <a:lumMod val="50000"/>
                  </a:srgbClr>
                </a:solidFill>
              </a:rPr>
              <a:t>Site Policies are unaffected</a:t>
            </a:r>
          </a:p>
          <a:p>
            <a:pPr marL="466158" lvl="2" indent="0">
              <a:spcBef>
                <a:spcPts val="1835"/>
              </a:spcBef>
              <a:buFont typeface="Wingdings" pitchFamily="2" charset="2"/>
              <a:buNone/>
            </a:pPr>
            <a:endParaRPr sz="2855">
              <a:solidFill>
                <a:srgbClr val="505050">
                  <a:lumMod val="50000"/>
                </a:srgbClr>
              </a:solidFill>
            </a:endParaRPr>
          </a:p>
          <a:p>
            <a:pPr marL="466158" lvl="2" indent="0">
              <a:spcBef>
                <a:spcPts val="1835"/>
              </a:spcBef>
              <a:buFont typeface="Wingdings" pitchFamily="2" charset="2"/>
              <a:buNone/>
            </a:pPr>
            <a:endParaRPr sz="2855">
              <a:solidFill>
                <a:srgbClr val="505050">
                  <a:lumMod val="50000"/>
                </a:srgbClr>
              </a:solidFill>
            </a:endParaRPr>
          </a:p>
          <a:p>
            <a:pPr marL="466158" lvl="2" indent="0">
              <a:spcBef>
                <a:spcPts val="1835"/>
              </a:spcBef>
              <a:buFont typeface="Wingdings" pitchFamily="2" charset="2"/>
              <a:buNone/>
            </a:pPr>
            <a:endParaRPr sz="2855">
              <a:solidFill>
                <a:srgbClr val="505050">
                  <a:lumMod val="50000"/>
                </a:srgbClr>
              </a:solidFill>
            </a:endParaRPr>
          </a:p>
          <a:p>
            <a:pPr marL="466158" lvl="2" indent="0">
              <a:spcBef>
                <a:spcPts val="1835"/>
              </a:spcBef>
              <a:buFont typeface="Wingdings" pitchFamily="2" charset="2"/>
              <a:buNone/>
            </a:pPr>
            <a:endParaRPr sz="2855">
              <a:solidFill>
                <a:srgbClr val="505050">
                  <a:lumMod val="50000"/>
                </a:srgbClr>
              </a:solidFill>
            </a:endParaRPr>
          </a:p>
        </p:txBody>
      </p:sp>
      <p:sp>
        <p:nvSpPr>
          <p:cNvPr id="2" name="Text Placeholder 1"/>
          <p:cNvSpPr>
            <a:spLocks noGrp="1"/>
          </p:cNvSpPr>
          <p:nvPr>
            <p:ph type="body" idx="1"/>
          </p:nvPr>
        </p:nvSpPr>
        <p:spPr>
          <a:xfrm>
            <a:off x="417685" y="963863"/>
            <a:ext cx="5338712" cy="1695079"/>
          </a:xfrm>
        </p:spPr>
        <p:txBody>
          <a:bodyPr/>
          <a:lstStyle/>
          <a:p>
            <a:pPr>
              <a:spcBef>
                <a:spcPct val="0"/>
              </a:spcBef>
            </a:pPr>
            <a:r>
              <a:rPr lang="en-US" sz="4900" spc="-102" dirty="0" smtClean="0">
                <a:ln w="3175">
                  <a:noFill/>
                </a:ln>
                <a:solidFill>
                  <a:schemeClr val="bg1"/>
                </a:solidFill>
                <a:cs typeface="Segoe UI" pitchFamily="34" charset="0"/>
              </a:rPr>
              <a:t>Interaction with existing retention policies</a:t>
            </a:r>
            <a:endParaRPr lang="en-US" sz="4900" spc="-102" dirty="0">
              <a:ln w="3175">
                <a:noFill/>
              </a:ln>
              <a:solidFill>
                <a:schemeClr val="bg1"/>
              </a:solidFill>
              <a:cs typeface="Segoe UI" pitchFamily="34" charset="0"/>
            </a:endParaRPr>
          </a:p>
          <a:p>
            <a:pPr algn="ctr"/>
            <a:endParaRPr lang="en-US" dirty="0">
              <a:solidFill>
                <a:schemeClr val="tx1"/>
              </a:solidFill>
            </a:endParaRPr>
          </a:p>
          <a:p>
            <a:endParaRPr lang="en-US" dirty="0"/>
          </a:p>
        </p:txBody>
      </p:sp>
    </p:spTree>
    <p:extLst>
      <p:ext uri="{BB962C8B-B14F-4D97-AF65-F5344CB8AC3E}">
        <p14:creationId xmlns:p14="http://schemas.microsoft.com/office/powerpoint/2010/main" val="22050846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6" name="Content Placeholder 2"/>
          <p:cNvSpPr txBox="1">
            <a:spLocks/>
          </p:cNvSpPr>
          <p:nvPr/>
        </p:nvSpPr>
        <p:spPr>
          <a:xfrm>
            <a:off x="6218237" y="601662"/>
            <a:ext cx="5661560" cy="5791200"/>
          </a:xfrm>
          <a:prstGeom prst="rect">
            <a:avLst/>
          </a:prstGeom>
        </p:spPr>
        <p:txBody>
          <a:bodyPr vert="horz" lIns="0" tIns="0" rIns="0" bIns="0" rtlCol="0">
            <a:normAutofit lnSpcReduction="10000"/>
          </a:bodyPr>
          <a:lstStyle>
            <a:lvl1pPr marL="0" marR="0" indent="0" algn="l" defTabSz="914363" rtl="0" eaLnBrk="1" fontAlgn="auto" latinLnBrk="0" hangingPunct="1">
              <a:lnSpc>
                <a:spcPct val="90000"/>
              </a:lnSpc>
              <a:spcBef>
                <a:spcPts val="1200"/>
              </a:spcBef>
              <a:spcAft>
                <a:spcPts val="0"/>
              </a:spcAft>
              <a:buClrTx/>
              <a:buSzPct val="80000"/>
              <a:buFont typeface="Arial" pitchFamily="34" charset="0"/>
              <a:buNone/>
              <a:tabLst/>
              <a:defRPr lang="en-US" sz="2000" kern="1200" spc="0" baseline="0" dirty="0" smtClean="0">
                <a:gradFill>
                  <a:gsLst>
                    <a:gs pos="100000">
                      <a:schemeClr val="bg2"/>
                    </a:gs>
                    <a:gs pos="0">
                      <a:schemeClr val="bg2"/>
                    </a:gs>
                  </a:gsLst>
                  <a:lin ang="5400000" scaled="0"/>
                </a:gradFill>
                <a:latin typeface="+mn-lt"/>
                <a:ea typeface="+mn-ea"/>
                <a:cs typeface="Segoe UI" pitchFamily="34" charset="0"/>
              </a:defRPr>
            </a:lvl1pPr>
            <a:lvl2pPr marL="914240" marR="0" indent="-380933"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2100" kern="1200" spc="0" baseline="0" dirty="0" smtClean="0">
                <a:solidFill>
                  <a:schemeClr val="bg2">
                    <a:lumMod val="50000"/>
                  </a:schemeClr>
                </a:solidFill>
                <a:latin typeface="+mn-lt"/>
                <a:ea typeface="+mn-ea"/>
                <a:cs typeface="Arial" pitchFamily="34" charset="0"/>
              </a:defRPr>
            </a:lvl2pPr>
            <a:lvl3pPr marL="914240"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lang="en-US" sz="1900" kern="1200" spc="0" baseline="0" dirty="0" smtClean="0">
                <a:solidFill>
                  <a:schemeClr val="bg2">
                    <a:lumMod val="50000"/>
                  </a:schemeClr>
                </a:solidFill>
                <a:latin typeface="+mn-lt"/>
                <a:ea typeface="+mn-ea"/>
                <a:cs typeface="Arial" pitchFamily="34" charset="0"/>
              </a:defRPr>
            </a:lvl3pPr>
            <a:lvl4pPr marL="121898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1600" kern="1200" spc="0" baseline="0" dirty="0" smtClean="0">
                <a:solidFill>
                  <a:schemeClr val="bg2">
                    <a:lumMod val="50000"/>
                  </a:schemeClr>
                </a:solidFill>
                <a:latin typeface="+mn-lt"/>
                <a:ea typeface="+mn-ea"/>
                <a:cs typeface="Arial" pitchFamily="34" charset="0"/>
              </a:defRPr>
            </a:lvl4pPr>
            <a:lvl5pPr marL="144754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lang="en-US" sz="1600" kern="1200" spc="0" baseline="0" dirty="0">
                <a:solidFill>
                  <a:schemeClr val="bg2">
                    <a:lumMod val="50000"/>
                  </a:schemeClr>
                </a:solidFill>
                <a:latin typeface="+mn-lt"/>
                <a:ea typeface="+mn-ea"/>
                <a:cs typeface="Arial" pitchFamily="34" charset="0"/>
              </a:defRPr>
            </a:lvl5pPr>
            <a:lvl6pPr marL="2514499"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66158" lvl="2" indent="0">
              <a:spcBef>
                <a:spcPts val="1835"/>
              </a:spcBef>
              <a:buFont typeface="Wingdings" pitchFamily="2" charset="2"/>
              <a:buNone/>
            </a:pPr>
            <a:endParaRPr sz="3200">
              <a:solidFill>
                <a:srgbClr val="505050">
                  <a:lumMod val="50000"/>
                </a:srgbClr>
              </a:solidFill>
            </a:endParaRPr>
          </a:p>
          <a:p>
            <a:pPr marL="466158" lvl="2" indent="0">
              <a:spcBef>
                <a:spcPts val="1835"/>
              </a:spcBef>
              <a:buFont typeface="Wingdings" pitchFamily="2" charset="2"/>
              <a:buNone/>
            </a:pPr>
            <a:r>
              <a:rPr sz="3200">
                <a:solidFill>
                  <a:srgbClr val="505050">
                    <a:lumMod val="50000"/>
                  </a:srgbClr>
                </a:solidFill>
              </a:rPr>
              <a:t>Access though the Compliance Center</a:t>
            </a:r>
          </a:p>
          <a:p>
            <a:pPr marL="466158" lvl="2" indent="0">
              <a:spcBef>
                <a:spcPts val="1835"/>
              </a:spcBef>
              <a:buFont typeface="Wingdings" pitchFamily="2" charset="2"/>
              <a:buNone/>
            </a:pPr>
            <a:endParaRPr sz="3200">
              <a:solidFill>
                <a:srgbClr val="505050">
                  <a:lumMod val="50000"/>
                </a:srgbClr>
              </a:solidFill>
            </a:endParaRPr>
          </a:p>
          <a:p>
            <a:pPr marL="466158" lvl="2" indent="0">
              <a:spcBef>
                <a:spcPts val="1835"/>
              </a:spcBef>
              <a:buFont typeface="Wingdings" pitchFamily="2" charset="2"/>
              <a:buNone/>
            </a:pPr>
            <a:r>
              <a:rPr sz="3200">
                <a:solidFill>
                  <a:srgbClr val="505050">
                    <a:lumMod val="50000"/>
                  </a:srgbClr>
                </a:solidFill>
              </a:rPr>
              <a:t>One Document Deletion Policy Center per organization </a:t>
            </a:r>
            <a:br>
              <a:rPr sz="3200">
                <a:solidFill>
                  <a:srgbClr val="505050">
                    <a:lumMod val="50000"/>
                  </a:srgbClr>
                </a:solidFill>
              </a:rPr>
            </a:br>
            <a:r>
              <a:rPr sz="3200">
                <a:solidFill>
                  <a:srgbClr val="505050">
                    <a:lumMod val="50000"/>
                  </a:srgbClr>
                </a:solidFill>
              </a:rPr>
              <a:t>(Separate Site Collection)</a:t>
            </a:r>
          </a:p>
          <a:p>
            <a:pPr marL="466158" lvl="2" indent="0">
              <a:spcBef>
                <a:spcPts val="1835"/>
              </a:spcBef>
              <a:buFont typeface="Wingdings" pitchFamily="2" charset="2"/>
              <a:buNone/>
            </a:pPr>
            <a:endParaRPr sz="2800">
              <a:solidFill>
                <a:srgbClr val="505050">
                  <a:lumMod val="50000"/>
                </a:srgbClr>
              </a:solidFill>
            </a:endParaRPr>
          </a:p>
          <a:p>
            <a:pPr marL="466158" lvl="2" indent="0">
              <a:spcBef>
                <a:spcPts val="1835"/>
              </a:spcBef>
              <a:buFont typeface="Wingdings" pitchFamily="2" charset="2"/>
              <a:buNone/>
            </a:pPr>
            <a:r>
              <a:rPr sz="3200">
                <a:solidFill>
                  <a:srgbClr val="505050">
                    <a:lumMod val="50000"/>
                  </a:srgbClr>
                </a:solidFill>
              </a:rPr>
              <a:t>Delegate permissions to Compliance Officers</a:t>
            </a:r>
          </a:p>
          <a:p>
            <a:pPr marL="466158" lvl="2" indent="0">
              <a:spcBef>
                <a:spcPts val="1835"/>
              </a:spcBef>
              <a:buFont typeface="Wingdings" pitchFamily="2" charset="2"/>
              <a:buNone/>
            </a:pPr>
            <a:endParaRPr sz="3200">
              <a:solidFill>
                <a:srgbClr val="505050">
                  <a:lumMod val="50000"/>
                </a:srgbClr>
              </a:solidFill>
            </a:endParaRPr>
          </a:p>
          <a:p>
            <a:pPr marL="466158" lvl="2" indent="0">
              <a:spcBef>
                <a:spcPts val="1835"/>
              </a:spcBef>
              <a:buFont typeface="Wingdings" pitchFamily="2" charset="2"/>
              <a:buNone/>
            </a:pPr>
            <a:endParaRPr sz="3200">
              <a:solidFill>
                <a:srgbClr val="505050">
                  <a:lumMod val="50000"/>
                </a:srgbClr>
              </a:solidFill>
            </a:endParaRPr>
          </a:p>
          <a:p>
            <a:pPr marL="466158" lvl="2" indent="0">
              <a:spcBef>
                <a:spcPts val="1835"/>
              </a:spcBef>
              <a:buFont typeface="Wingdings" pitchFamily="2" charset="2"/>
              <a:buNone/>
            </a:pPr>
            <a:endParaRPr sz="2800">
              <a:solidFill>
                <a:srgbClr val="505050">
                  <a:lumMod val="50000"/>
                </a:srgbClr>
              </a:solidFill>
            </a:endParaRPr>
          </a:p>
          <a:p>
            <a:pPr marL="466158" lvl="2" indent="0">
              <a:spcBef>
                <a:spcPts val="1835"/>
              </a:spcBef>
              <a:buFont typeface="Wingdings" pitchFamily="2" charset="2"/>
              <a:buNone/>
            </a:pPr>
            <a:endParaRPr sz="2855">
              <a:solidFill>
                <a:srgbClr val="505050">
                  <a:lumMod val="50000"/>
                </a:srgbClr>
              </a:solidFill>
            </a:endParaRPr>
          </a:p>
          <a:p>
            <a:pPr marL="466158" lvl="2" indent="0">
              <a:spcBef>
                <a:spcPts val="1835"/>
              </a:spcBef>
              <a:buFont typeface="Wingdings" pitchFamily="2" charset="2"/>
              <a:buNone/>
            </a:pPr>
            <a:endParaRPr sz="2855">
              <a:solidFill>
                <a:srgbClr val="505050">
                  <a:lumMod val="50000"/>
                </a:srgbClr>
              </a:solidFill>
            </a:endParaRPr>
          </a:p>
          <a:p>
            <a:pPr marL="466158" lvl="2" indent="0">
              <a:spcBef>
                <a:spcPts val="1835"/>
              </a:spcBef>
              <a:buFont typeface="Wingdings" pitchFamily="2" charset="2"/>
              <a:buNone/>
            </a:pPr>
            <a:endParaRPr sz="2855">
              <a:solidFill>
                <a:srgbClr val="505050">
                  <a:lumMod val="50000"/>
                </a:srgbClr>
              </a:solidFill>
            </a:endParaRPr>
          </a:p>
          <a:p>
            <a:pPr marL="466158" lvl="2" indent="0">
              <a:spcBef>
                <a:spcPts val="1835"/>
              </a:spcBef>
              <a:buFont typeface="Wingdings" pitchFamily="2" charset="2"/>
              <a:buNone/>
            </a:pPr>
            <a:endParaRPr sz="2855">
              <a:solidFill>
                <a:srgbClr val="505050">
                  <a:lumMod val="50000"/>
                </a:srgbClr>
              </a:solidFill>
            </a:endParaRPr>
          </a:p>
        </p:txBody>
      </p:sp>
      <p:sp>
        <p:nvSpPr>
          <p:cNvPr id="2" name="Text Placeholder 1"/>
          <p:cNvSpPr>
            <a:spLocks noGrp="1"/>
          </p:cNvSpPr>
          <p:nvPr>
            <p:ph type="body" idx="1"/>
          </p:nvPr>
        </p:nvSpPr>
        <p:spPr>
          <a:xfrm>
            <a:off x="417685" y="963863"/>
            <a:ext cx="5338712" cy="1695079"/>
          </a:xfrm>
        </p:spPr>
        <p:txBody>
          <a:bodyPr/>
          <a:lstStyle/>
          <a:p>
            <a:pPr>
              <a:spcBef>
                <a:spcPct val="0"/>
              </a:spcBef>
            </a:pPr>
            <a:r>
              <a:rPr lang="en-US" sz="4900" spc="-102" dirty="0" smtClean="0">
                <a:ln w="3175">
                  <a:noFill/>
                </a:ln>
                <a:solidFill>
                  <a:schemeClr val="bg1"/>
                </a:solidFill>
                <a:cs typeface="Segoe UI" pitchFamily="34" charset="0"/>
              </a:rPr>
              <a:t>Management</a:t>
            </a:r>
            <a:endParaRPr lang="en-US" sz="4900" spc="-102" dirty="0">
              <a:ln w="3175">
                <a:noFill/>
              </a:ln>
              <a:solidFill>
                <a:schemeClr val="bg1"/>
              </a:solidFill>
              <a:cs typeface="Segoe UI" pitchFamily="34" charset="0"/>
            </a:endParaRPr>
          </a:p>
          <a:p>
            <a:pPr algn="ctr"/>
            <a:endParaRPr lang="en-US" dirty="0">
              <a:solidFill>
                <a:schemeClr val="tx1"/>
              </a:solidFill>
            </a:endParaRPr>
          </a:p>
          <a:p>
            <a:endParaRPr lang="en-US" dirty="0"/>
          </a:p>
        </p:txBody>
      </p:sp>
    </p:spTree>
    <p:extLst>
      <p:ext uri="{BB962C8B-B14F-4D97-AF65-F5344CB8AC3E}">
        <p14:creationId xmlns:p14="http://schemas.microsoft.com/office/powerpoint/2010/main" val="39573526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0837" y="308716"/>
            <a:ext cx="5765749" cy="1695079"/>
          </a:xfrm>
        </p:spPr>
        <p:txBody>
          <a:bodyPr/>
          <a:lstStyle/>
          <a:p>
            <a:r>
              <a:rPr lang="en-US" sz="4000" dirty="0" smtClean="0"/>
              <a:t>Management Example 1</a:t>
            </a:r>
          </a:p>
          <a:p>
            <a:endParaRPr lang="en-US" sz="4400" dirty="0" smtClean="0"/>
          </a:p>
          <a:p>
            <a:r>
              <a:rPr lang="en-US" sz="4400" dirty="0" smtClean="0"/>
              <a:t>Apply </a:t>
            </a:r>
            <a:r>
              <a:rPr lang="en-US" sz="4400" dirty="0"/>
              <a:t>Single Policy to Site Collection Template</a:t>
            </a:r>
            <a:endParaRPr lang="en-US" dirty="0"/>
          </a:p>
        </p:txBody>
      </p:sp>
      <p:sp>
        <p:nvSpPr>
          <p:cNvPr id="7" name="Content Placeholder 6"/>
          <p:cNvSpPr>
            <a:spLocks noGrp="1"/>
          </p:cNvSpPr>
          <p:nvPr>
            <p:ph sz="quarter" idx="4"/>
          </p:nvPr>
        </p:nvSpPr>
        <p:spPr>
          <a:xfrm>
            <a:off x="6313878" y="754062"/>
            <a:ext cx="5596178" cy="6019799"/>
          </a:xfrm>
        </p:spPr>
        <p:txBody>
          <a:bodyPr>
            <a:normAutofit/>
          </a:bodyPr>
          <a:lstStyle/>
          <a:p>
            <a:pPr marL="514350" indent="-514350">
              <a:buFont typeface="+mj-lt"/>
              <a:buAutoNum type="arabicPeriod"/>
            </a:pPr>
            <a:r>
              <a:rPr lang="en-US" sz="2800" dirty="0">
                <a:solidFill>
                  <a:schemeClr val="tx1"/>
                </a:solidFill>
              </a:rPr>
              <a:t>Create a single policy and </a:t>
            </a:r>
            <a:r>
              <a:rPr lang="en-US" sz="2800">
                <a:solidFill>
                  <a:schemeClr val="tx1"/>
                </a:solidFill>
              </a:rPr>
              <a:t>a </a:t>
            </a:r>
            <a:r>
              <a:rPr lang="en-US" sz="2800" smtClean="0">
                <a:solidFill>
                  <a:schemeClr val="tx1"/>
                </a:solidFill>
              </a:rPr>
              <a:t>single default </a:t>
            </a:r>
            <a:r>
              <a:rPr lang="en-US" sz="2800">
                <a:solidFill>
                  <a:schemeClr val="tx1"/>
                </a:solidFill>
              </a:rPr>
              <a:t>delete rule </a:t>
            </a:r>
            <a:endParaRPr lang="en-US" sz="2800" dirty="0">
              <a:solidFill>
                <a:schemeClr val="tx1"/>
              </a:solidFill>
            </a:endParaRPr>
          </a:p>
          <a:p>
            <a:pPr marL="514350" indent="-514350">
              <a:buFont typeface="+mj-lt"/>
              <a:buAutoNum type="arabicPeriod"/>
            </a:pPr>
            <a:r>
              <a:rPr lang="en-US" sz="2800" dirty="0">
                <a:solidFill>
                  <a:schemeClr val="tx1"/>
                </a:solidFill>
              </a:rPr>
              <a:t>Mark</a:t>
            </a:r>
            <a:r>
              <a:rPr lang="en-US" sz="2800">
                <a:solidFill>
                  <a:schemeClr val="tx1"/>
                </a:solidFill>
              </a:rPr>
              <a:t> </a:t>
            </a:r>
            <a:r>
              <a:rPr lang="en-US" sz="2902">
                <a:solidFill>
                  <a:schemeClr val="tx1"/>
                </a:solidFill>
              </a:rPr>
              <a:t>policy </a:t>
            </a:r>
            <a:r>
              <a:rPr lang="en-US" sz="2902" smtClean="0">
                <a:solidFill>
                  <a:schemeClr val="tx1"/>
                </a:solidFill>
              </a:rPr>
              <a:t>as mandatory</a:t>
            </a:r>
            <a:endParaRPr lang="en-US" sz="2902" dirty="0">
              <a:solidFill>
                <a:schemeClr val="tx1"/>
              </a:solidFill>
            </a:endParaRPr>
          </a:p>
          <a:p>
            <a:pPr marL="514350" indent="-514350">
              <a:buFont typeface="+mj-lt"/>
              <a:buAutoNum type="arabicPeriod"/>
            </a:pPr>
            <a:r>
              <a:rPr lang="en-US" sz="2800">
                <a:solidFill>
                  <a:schemeClr val="tx1"/>
                </a:solidFill>
              </a:rPr>
              <a:t>Associate </a:t>
            </a:r>
            <a:r>
              <a:rPr lang="en-US" sz="2800" smtClean="0">
                <a:solidFill>
                  <a:schemeClr val="tx1"/>
                </a:solidFill>
              </a:rPr>
              <a:t>Policy </a:t>
            </a:r>
            <a:r>
              <a:rPr lang="en-US" sz="2800" dirty="0">
                <a:solidFill>
                  <a:schemeClr val="tx1"/>
                </a:solidFill>
              </a:rPr>
              <a:t>with </a:t>
            </a:r>
            <a:r>
              <a:rPr lang="en-US" sz="2800">
                <a:solidFill>
                  <a:schemeClr val="tx1"/>
                </a:solidFill>
              </a:rPr>
              <a:t>Site Collection Template</a:t>
            </a:r>
            <a:endParaRPr lang="en-US" sz="2800" dirty="0">
              <a:solidFill>
                <a:schemeClr val="tx1"/>
              </a:solidFill>
            </a:endParaRPr>
          </a:p>
          <a:p>
            <a:pPr marL="514350" indent="-514350">
              <a:buFont typeface="+mj-lt"/>
              <a:buAutoNum type="arabicPeriod"/>
            </a:pPr>
            <a:endParaRPr lang="en-US" sz="2800" dirty="0">
              <a:solidFill>
                <a:schemeClr val="tx1"/>
              </a:solidFill>
            </a:endParaRPr>
          </a:p>
          <a:p>
            <a:pPr marL="514350" indent="-514350">
              <a:buFont typeface="Arial" panose="020B0604020202020204" pitchFamily="34" charset="0"/>
              <a:buChar char="•"/>
            </a:pPr>
            <a:r>
              <a:rPr lang="en-US" sz="2800">
                <a:solidFill>
                  <a:schemeClr val="tx1"/>
                </a:solidFill>
              </a:rPr>
              <a:t>The default delete rule will be applied to all libraries .</a:t>
            </a:r>
            <a:endParaRPr lang="en-US" sz="2800" dirty="0">
              <a:solidFill>
                <a:schemeClr val="tx1"/>
              </a:solidFill>
            </a:endParaRPr>
          </a:p>
          <a:p>
            <a:pPr marL="514350" indent="-514350">
              <a:buFont typeface="Arial" panose="020B0604020202020204" pitchFamily="34" charset="0"/>
              <a:buChar char="•"/>
            </a:pPr>
            <a:r>
              <a:rPr lang="en-US" sz="2800">
                <a:solidFill>
                  <a:schemeClr val="tx1"/>
                </a:solidFill>
              </a:rPr>
              <a:t>Site owners cannot opt-out of policy</a:t>
            </a:r>
            <a:endParaRPr lang="en-US" sz="2800" dirty="0">
              <a:solidFill>
                <a:schemeClr val="tx1"/>
              </a:solidFill>
            </a:endParaRPr>
          </a:p>
          <a:p>
            <a:endParaRPr lang="en-US" dirty="0"/>
          </a:p>
        </p:txBody>
      </p:sp>
      <p:pic>
        <p:nvPicPr>
          <p:cNvPr id="4" name="Picture 8"/>
          <p:cNvPicPr>
            <a:picLocks noChangeAspect="1"/>
          </p:cNvPicPr>
          <p:nvPr/>
        </p:nvPicPr>
        <p:blipFill>
          <a:blip r:embed="rId2">
            <a:biLevel thresh="25000"/>
            <a:extLst>
              <a:ext uri="{28A0092B-C50C-407E-A947-70E740481C1C}">
                <a14:useLocalDpi xmlns:a14="http://schemas.microsoft.com/office/drawing/2010/main" val="0"/>
              </a:ext>
            </a:extLst>
          </a:blip>
          <a:stretch>
            <a:fillRect/>
          </a:stretch>
        </p:blipFill>
        <p:spPr>
          <a:xfrm>
            <a:off x="2103437" y="4335462"/>
            <a:ext cx="1714500" cy="1676400"/>
          </a:xfrm>
          <a:prstGeom prst="rect">
            <a:avLst/>
          </a:prstGeom>
        </p:spPr>
      </p:pic>
    </p:spTree>
    <p:extLst>
      <p:ext uri="{BB962C8B-B14F-4D97-AF65-F5344CB8AC3E}">
        <p14:creationId xmlns:p14="http://schemas.microsoft.com/office/powerpoint/2010/main" val="315871335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2506662"/>
            <a:ext cx="8214225" cy="1371600"/>
          </a:xfrm>
        </p:spPr>
        <p:txBody>
          <a:bodyPr/>
          <a:lstStyle/>
          <a:p>
            <a:r>
              <a:rPr lang="en-US" dirty="0"/>
              <a:t>What's new with </a:t>
            </a:r>
            <a:br>
              <a:rPr lang="en-US" dirty="0"/>
            </a:br>
            <a:r>
              <a:rPr lang="en-US" dirty="0"/>
              <a:t>Document Retention in SharePoint and </a:t>
            </a:r>
            <a:r>
              <a:rPr lang="en-US" dirty="0" err="1"/>
              <a:t>OneDrive</a:t>
            </a:r>
            <a:r>
              <a:rPr lang="en-US" dirty="0"/>
              <a:t> for Business</a:t>
            </a:r>
          </a:p>
        </p:txBody>
      </p:sp>
      <p:sp>
        <p:nvSpPr>
          <p:cNvPr id="5" name="Text Placeholder 4"/>
          <p:cNvSpPr>
            <a:spLocks noGrp="1"/>
          </p:cNvSpPr>
          <p:nvPr>
            <p:ph type="body" sz="quarter" idx="14"/>
          </p:nvPr>
        </p:nvSpPr>
        <p:spPr/>
        <p:txBody>
          <a:bodyPr/>
          <a:lstStyle/>
          <a:p>
            <a:r>
              <a:rPr lang="en-US" dirty="0"/>
              <a:t>Astrid </a:t>
            </a:r>
            <a:r>
              <a:rPr lang="en-US" dirty="0" err="1"/>
              <a:t>McClean</a:t>
            </a:r>
            <a:endParaRPr lang="en-US" dirty="0"/>
          </a:p>
          <a:p>
            <a:r>
              <a:rPr lang="en-US" dirty="0"/>
              <a:t>Senior Program Manager</a:t>
            </a:r>
          </a:p>
          <a:p>
            <a:r>
              <a:rPr lang="en-US" dirty="0"/>
              <a:t>Microsoft</a:t>
            </a:r>
          </a:p>
        </p:txBody>
      </p:sp>
      <p:sp>
        <p:nvSpPr>
          <p:cNvPr id="2" name="Text Placeholder 1"/>
          <p:cNvSpPr>
            <a:spLocks noGrp="1"/>
          </p:cNvSpPr>
          <p:nvPr>
            <p:ph type="body" sz="quarter" idx="15"/>
          </p:nvPr>
        </p:nvSpPr>
        <p:spPr/>
        <p:txBody>
          <a:bodyPr/>
          <a:lstStyle/>
          <a:p>
            <a:r>
              <a:rPr lang="en-US" dirty="0" smtClean="0"/>
              <a:t>SPC267</a:t>
            </a:r>
            <a:endParaRPr lang="en-US"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0837" y="308716"/>
            <a:ext cx="5765749" cy="1695079"/>
          </a:xfrm>
        </p:spPr>
        <p:txBody>
          <a:bodyPr/>
          <a:lstStyle/>
          <a:p>
            <a:r>
              <a:rPr lang="en-US" sz="4000" dirty="0" smtClean="0"/>
              <a:t>Management Example 2</a:t>
            </a:r>
          </a:p>
          <a:p>
            <a:endParaRPr lang="en-US" sz="4400" dirty="0" smtClean="0"/>
          </a:p>
          <a:p>
            <a:r>
              <a:rPr lang="en-US" sz="4400" dirty="0" smtClean="0"/>
              <a:t>Apply selectable policy </a:t>
            </a:r>
            <a:r>
              <a:rPr lang="en-US" sz="4400" dirty="0"/>
              <a:t>to Site Collection Template</a:t>
            </a:r>
            <a:endParaRPr lang="en-US" dirty="0"/>
          </a:p>
        </p:txBody>
      </p:sp>
      <p:sp>
        <p:nvSpPr>
          <p:cNvPr id="7" name="Content Placeholder 6"/>
          <p:cNvSpPr>
            <a:spLocks noGrp="1"/>
          </p:cNvSpPr>
          <p:nvPr>
            <p:ph sz="quarter" idx="4"/>
          </p:nvPr>
        </p:nvSpPr>
        <p:spPr>
          <a:xfrm>
            <a:off x="6313878" y="754062"/>
            <a:ext cx="5596178" cy="6019799"/>
          </a:xfrm>
        </p:spPr>
        <p:txBody>
          <a:bodyPr>
            <a:normAutofit/>
          </a:bodyPr>
          <a:lstStyle/>
          <a:p>
            <a:pPr marL="514350" indent="-514350">
              <a:buFont typeface="+mj-lt"/>
              <a:buAutoNum type="arabicPeriod"/>
            </a:pPr>
            <a:r>
              <a:rPr lang="en-US" sz="2800" dirty="0" smtClean="0">
                <a:solidFill>
                  <a:schemeClr val="tx1"/>
                </a:solidFill>
              </a:rPr>
              <a:t>Create a single policy and a rules with a default</a:t>
            </a:r>
          </a:p>
          <a:p>
            <a:pPr marL="514350" indent="-514350">
              <a:buFont typeface="+mj-lt"/>
              <a:buAutoNum type="arabicPeriod"/>
            </a:pPr>
            <a:r>
              <a:rPr lang="en-US" sz="2800" dirty="0" smtClean="0">
                <a:solidFill>
                  <a:schemeClr val="tx1"/>
                </a:solidFill>
              </a:rPr>
              <a:t>Associate Policy with Site Collection Template</a:t>
            </a:r>
          </a:p>
          <a:p>
            <a:pPr marL="514350" indent="-514350">
              <a:buFont typeface="+mj-lt"/>
              <a:buAutoNum type="arabicPeriod"/>
            </a:pPr>
            <a:endParaRPr lang="en-US" sz="2800" dirty="0" smtClean="0">
              <a:solidFill>
                <a:schemeClr val="tx1"/>
              </a:solidFill>
            </a:endParaRPr>
          </a:p>
          <a:p>
            <a:pPr marL="514350" indent="-514350">
              <a:buFont typeface="Arial" panose="020B0604020202020204" pitchFamily="34" charset="0"/>
              <a:buChar char="•"/>
            </a:pPr>
            <a:r>
              <a:rPr lang="en-US" sz="2800" dirty="0">
                <a:solidFill>
                  <a:schemeClr val="tx1"/>
                </a:solidFill>
              </a:rPr>
              <a:t>The default </a:t>
            </a:r>
            <a:r>
              <a:rPr lang="en-US" sz="2800" dirty="0" smtClean="0">
                <a:solidFill>
                  <a:schemeClr val="tx1"/>
                </a:solidFill>
              </a:rPr>
              <a:t>delete rule will </a:t>
            </a:r>
            <a:r>
              <a:rPr lang="en-US" sz="2800" dirty="0">
                <a:solidFill>
                  <a:schemeClr val="tx1"/>
                </a:solidFill>
              </a:rPr>
              <a:t>be applied to all libraries. </a:t>
            </a:r>
          </a:p>
          <a:p>
            <a:pPr marL="514350" indent="-514350">
              <a:buFont typeface="Arial" panose="020B0604020202020204" pitchFamily="34" charset="0"/>
              <a:buChar char="•"/>
            </a:pPr>
            <a:r>
              <a:rPr lang="en-US" sz="2800" dirty="0">
                <a:solidFill>
                  <a:schemeClr val="tx1"/>
                </a:solidFill>
              </a:rPr>
              <a:t>Site owners can select one of the alternate </a:t>
            </a:r>
            <a:r>
              <a:rPr lang="en-US" sz="2800" dirty="0" smtClean="0">
                <a:solidFill>
                  <a:schemeClr val="tx1"/>
                </a:solidFill>
              </a:rPr>
              <a:t>delete rules, </a:t>
            </a:r>
            <a:r>
              <a:rPr lang="en-US" sz="2800" dirty="0">
                <a:solidFill>
                  <a:schemeClr val="tx1"/>
                </a:solidFill>
              </a:rPr>
              <a:t>or </a:t>
            </a:r>
            <a:r>
              <a:rPr lang="en-US" sz="2800" dirty="0" smtClean="0">
                <a:solidFill>
                  <a:schemeClr val="tx1"/>
                </a:solidFill>
              </a:rPr>
              <a:t>opt-out (“</a:t>
            </a:r>
            <a:r>
              <a:rPr lang="en-US" sz="2800" dirty="0">
                <a:solidFill>
                  <a:schemeClr val="tx1"/>
                </a:solidFill>
              </a:rPr>
              <a:t>Do Not Delete</a:t>
            </a:r>
            <a:r>
              <a:rPr lang="en-US" sz="2800" dirty="0" smtClean="0">
                <a:solidFill>
                  <a:schemeClr val="tx1"/>
                </a:solidFill>
              </a:rPr>
              <a:t>”).</a:t>
            </a:r>
            <a:endParaRPr lang="en-US" sz="2800" dirty="0">
              <a:solidFill>
                <a:schemeClr val="tx1"/>
              </a:solidFill>
            </a:endParaRPr>
          </a:p>
          <a:p>
            <a:pPr marL="0" indent="0">
              <a:buNone/>
            </a:pPr>
            <a:endParaRPr lang="en-US" dirty="0" smtClean="0"/>
          </a:p>
        </p:txBody>
      </p:sp>
      <p:pic>
        <p:nvPicPr>
          <p:cNvPr id="4" name="Picture 3"/>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103437" y="4356255"/>
            <a:ext cx="1714500" cy="1676400"/>
          </a:xfrm>
          <a:prstGeom prst="rect">
            <a:avLst/>
          </a:prstGeom>
        </p:spPr>
      </p:pic>
    </p:spTree>
    <p:extLst>
      <p:ext uri="{BB962C8B-B14F-4D97-AF65-F5344CB8AC3E}">
        <p14:creationId xmlns:p14="http://schemas.microsoft.com/office/powerpoint/2010/main" val="3787945472"/>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50837" y="308716"/>
            <a:ext cx="5765749" cy="1695079"/>
          </a:xfrm>
        </p:spPr>
        <p:txBody>
          <a:bodyPr/>
          <a:lstStyle/>
          <a:p>
            <a:r>
              <a:rPr lang="en-US" sz="4000" dirty="0" smtClean="0"/>
              <a:t>Management Example 3</a:t>
            </a:r>
          </a:p>
          <a:p>
            <a:endParaRPr lang="en-US" sz="4400" dirty="0" smtClean="0"/>
          </a:p>
          <a:p>
            <a:r>
              <a:rPr lang="en-US" sz="4400" dirty="0" smtClean="0"/>
              <a:t>Apply selectable policies to </a:t>
            </a:r>
            <a:r>
              <a:rPr lang="en-US" sz="4400" dirty="0"/>
              <a:t>Site </a:t>
            </a:r>
            <a:r>
              <a:rPr lang="en-US" sz="4400" dirty="0" smtClean="0"/>
              <a:t>Collection</a:t>
            </a:r>
            <a:endParaRPr lang="en-US" dirty="0"/>
          </a:p>
        </p:txBody>
      </p:sp>
      <p:sp>
        <p:nvSpPr>
          <p:cNvPr id="7" name="Content Placeholder 6"/>
          <p:cNvSpPr>
            <a:spLocks noGrp="1"/>
          </p:cNvSpPr>
          <p:nvPr>
            <p:ph sz="quarter" idx="4"/>
          </p:nvPr>
        </p:nvSpPr>
        <p:spPr>
          <a:xfrm>
            <a:off x="6313878" y="373062"/>
            <a:ext cx="5596178" cy="6400799"/>
          </a:xfrm>
        </p:spPr>
        <p:txBody>
          <a:bodyPr>
            <a:normAutofit fontScale="85000" lnSpcReduction="20000"/>
          </a:bodyPr>
          <a:lstStyle/>
          <a:p>
            <a:pPr marL="514350" indent="-514350">
              <a:buFont typeface="+mj-lt"/>
              <a:buAutoNum type="arabicPeriod"/>
            </a:pPr>
            <a:r>
              <a:rPr lang="en-US" sz="2800" dirty="0" smtClean="0">
                <a:solidFill>
                  <a:schemeClr val="tx1"/>
                </a:solidFill>
              </a:rPr>
              <a:t>Create multiple policies with one or more rules</a:t>
            </a:r>
          </a:p>
          <a:p>
            <a:pPr marL="514350" indent="-514350">
              <a:buFont typeface="+mj-lt"/>
              <a:buAutoNum type="arabicPeriod"/>
            </a:pPr>
            <a:r>
              <a:rPr lang="en-US" sz="2800" dirty="0" smtClean="0">
                <a:solidFill>
                  <a:schemeClr val="tx1"/>
                </a:solidFill>
              </a:rPr>
              <a:t>Associate Policies with a Site Collection</a:t>
            </a:r>
          </a:p>
          <a:p>
            <a:pPr marL="514350" indent="-514350">
              <a:buFont typeface="+mj-lt"/>
              <a:buAutoNum type="arabicPeriod"/>
            </a:pPr>
            <a:endParaRPr lang="en-US" sz="2800" dirty="0" smtClean="0">
              <a:solidFill>
                <a:schemeClr val="tx1"/>
              </a:solidFill>
            </a:endParaRPr>
          </a:p>
          <a:p>
            <a:pPr marL="514350" indent="-514350">
              <a:buFont typeface="Arial" panose="020B0604020202020204" pitchFamily="34" charset="0"/>
              <a:buChar char="•"/>
            </a:pPr>
            <a:r>
              <a:rPr lang="en-US" sz="2800" dirty="0">
                <a:solidFill>
                  <a:schemeClr val="tx1"/>
                </a:solidFill>
              </a:rPr>
              <a:t>The default </a:t>
            </a:r>
            <a:r>
              <a:rPr lang="en-US" sz="2800" dirty="0" smtClean="0">
                <a:solidFill>
                  <a:schemeClr val="tx1"/>
                </a:solidFill>
              </a:rPr>
              <a:t>delete rule (if defined) will </a:t>
            </a:r>
            <a:r>
              <a:rPr lang="en-US" sz="2800" dirty="0">
                <a:solidFill>
                  <a:schemeClr val="tx1"/>
                </a:solidFill>
              </a:rPr>
              <a:t>be applied to all libraries. </a:t>
            </a:r>
          </a:p>
          <a:p>
            <a:pPr marL="514350" indent="-514350">
              <a:buFont typeface="Arial" panose="020B0604020202020204" pitchFamily="34" charset="0"/>
              <a:buChar char="•"/>
            </a:pPr>
            <a:r>
              <a:rPr lang="en-US" sz="2800" dirty="0">
                <a:solidFill>
                  <a:schemeClr val="tx1"/>
                </a:solidFill>
              </a:rPr>
              <a:t>Site Owners can select one of the delete policies for their site.</a:t>
            </a:r>
          </a:p>
          <a:p>
            <a:pPr marL="514350" indent="-514350">
              <a:buFont typeface="Arial" panose="020B0604020202020204" pitchFamily="34" charset="0"/>
              <a:buChar char="•"/>
            </a:pPr>
            <a:r>
              <a:rPr lang="en-US" sz="2800" dirty="0">
                <a:solidFill>
                  <a:schemeClr val="tx1"/>
                </a:solidFill>
              </a:rPr>
              <a:t>All </a:t>
            </a:r>
            <a:r>
              <a:rPr lang="en-US" sz="2800" dirty="0" err="1">
                <a:solidFill>
                  <a:schemeClr val="tx1"/>
                </a:solidFill>
              </a:rPr>
              <a:t>subsites</a:t>
            </a:r>
            <a:r>
              <a:rPr lang="en-US" sz="2800" dirty="0">
                <a:solidFill>
                  <a:schemeClr val="tx1"/>
                </a:solidFill>
              </a:rPr>
              <a:t> inherit the policy from the parent.</a:t>
            </a:r>
          </a:p>
          <a:p>
            <a:pPr marL="514350" indent="-514350">
              <a:buFont typeface="Arial" panose="020B0604020202020204" pitchFamily="34" charset="0"/>
              <a:buChar char="•"/>
            </a:pPr>
            <a:r>
              <a:rPr lang="en-US" sz="2800" dirty="0">
                <a:solidFill>
                  <a:schemeClr val="tx1"/>
                </a:solidFill>
              </a:rPr>
              <a:t>Sub sites owners can break inheritance and choose a Policy/rule combo and it applies to all children until inheritance is broken.</a:t>
            </a:r>
          </a:p>
          <a:p>
            <a:pPr marL="514350" indent="-514350">
              <a:buFont typeface="Arial" panose="020B0604020202020204" pitchFamily="34" charset="0"/>
              <a:buChar char="•"/>
            </a:pPr>
            <a:r>
              <a:rPr lang="en-US" sz="2800" dirty="0">
                <a:solidFill>
                  <a:schemeClr val="tx1"/>
                </a:solidFill>
              </a:rPr>
              <a:t>Site owners can select one of the alternate delete rules, or opt-out (“Do Not Delete”).</a:t>
            </a:r>
          </a:p>
          <a:p>
            <a:pPr marL="0" indent="0">
              <a:buNone/>
            </a:pPr>
            <a:endParaRPr lang="en-US" dirty="0" smtClean="0"/>
          </a:p>
        </p:txBody>
      </p:sp>
      <p:pic>
        <p:nvPicPr>
          <p:cNvPr id="2" name="Picture 1"/>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027237" y="4335462"/>
            <a:ext cx="1714500" cy="1676400"/>
          </a:xfrm>
          <a:prstGeom prst="rect">
            <a:avLst/>
          </a:prstGeom>
        </p:spPr>
      </p:pic>
    </p:spTree>
    <p:extLst>
      <p:ext uri="{BB962C8B-B14F-4D97-AF65-F5344CB8AC3E}">
        <p14:creationId xmlns:p14="http://schemas.microsoft.com/office/powerpoint/2010/main" val="242613645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415318" y="1457248"/>
            <a:ext cx="11517920" cy="159358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86521" tIns="186521" rIns="186521" bIns="186521" anchor="ctr"/>
          <a:lstStyle/>
          <a:p>
            <a:pPr marL="466158" lvl="2">
              <a:spcAft>
                <a:spcPts val="600"/>
              </a:spcAft>
            </a:pPr>
            <a:r>
              <a:rPr lang="en-US" sz="2855" b="1" dirty="0" smtClean="0">
                <a:solidFill>
                  <a:srgbClr val="FFFFFF"/>
                </a:solidFill>
              </a:rPr>
              <a:t>Manage Centrally: </a:t>
            </a:r>
            <a:r>
              <a:rPr lang="en-US" sz="2855" b="1" dirty="0">
                <a:solidFill>
                  <a:srgbClr val="FFFFFF"/>
                </a:solidFill>
              </a:rPr>
              <a:t> </a:t>
            </a:r>
            <a:r>
              <a:rPr lang="en-US" sz="2855" dirty="0" smtClean="0">
                <a:solidFill>
                  <a:srgbClr val="FFFFFF"/>
                </a:solidFill>
              </a:rPr>
              <a:t>Document </a:t>
            </a:r>
            <a:r>
              <a:rPr lang="en-US" sz="2855" dirty="0">
                <a:solidFill>
                  <a:srgbClr val="FFFFFF"/>
                </a:solidFill>
              </a:rPr>
              <a:t>Deletion Policy </a:t>
            </a:r>
            <a:r>
              <a:rPr lang="en-US" sz="2855" dirty="0" smtClean="0">
                <a:solidFill>
                  <a:srgbClr val="FFFFFF"/>
                </a:solidFill>
              </a:rPr>
              <a:t>Center</a:t>
            </a:r>
          </a:p>
          <a:p>
            <a:pPr marL="466158" lvl="2">
              <a:spcAft>
                <a:spcPts val="600"/>
              </a:spcAft>
            </a:pPr>
            <a:r>
              <a:rPr lang="en-US" sz="2855" dirty="0">
                <a:solidFill>
                  <a:srgbClr val="FFFFFF"/>
                </a:solidFill>
              </a:rPr>
              <a:t>Targeted Data: </a:t>
            </a:r>
            <a:r>
              <a:rPr lang="en-US" sz="2855" dirty="0" err="1" smtClean="0">
                <a:solidFill>
                  <a:srgbClr val="FFFFFF"/>
                </a:solidFill>
              </a:rPr>
              <a:t>OneDrive</a:t>
            </a:r>
            <a:r>
              <a:rPr lang="en-US" sz="2855" dirty="0" smtClean="0">
                <a:solidFill>
                  <a:srgbClr val="FFFFFF"/>
                </a:solidFill>
              </a:rPr>
              <a:t> for Business, </a:t>
            </a:r>
            <a:r>
              <a:rPr lang="en-US" sz="2855" dirty="0">
                <a:solidFill>
                  <a:srgbClr val="FFFFFF"/>
                </a:solidFill>
              </a:rPr>
              <a:t>Team </a:t>
            </a:r>
            <a:r>
              <a:rPr lang="en-US" sz="2855" dirty="0" smtClean="0">
                <a:solidFill>
                  <a:srgbClr val="FFFFFF"/>
                </a:solidFill>
              </a:rPr>
              <a:t>Sites</a:t>
            </a:r>
            <a:endParaRPr lang="en-US" sz="2855" dirty="0">
              <a:solidFill>
                <a:srgbClr val="FFFFFF"/>
              </a:solidFill>
            </a:endParaRPr>
          </a:p>
        </p:txBody>
      </p:sp>
      <p:sp>
        <p:nvSpPr>
          <p:cNvPr id="15" name="Rectangle 14"/>
          <p:cNvSpPr/>
          <p:nvPr/>
        </p:nvSpPr>
        <p:spPr>
          <a:xfrm>
            <a:off x="415318" y="3344861"/>
            <a:ext cx="11517920" cy="159358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86521" tIns="186521" rIns="186521" bIns="186521" anchor="ctr"/>
          <a:lstStyle/>
          <a:p>
            <a:pPr marL="466158" lvl="2">
              <a:spcAft>
                <a:spcPts val="600"/>
              </a:spcAft>
            </a:pPr>
            <a:r>
              <a:rPr lang="en-US" sz="2855" b="1" dirty="0" smtClean="0">
                <a:solidFill>
                  <a:srgbClr val="FFFFFF"/>
                </a:solidFill>
              </a:rPr>
              <a:t>Assign</a:t>
            </a:r>
            <a:r>
              <a:rPr lang="en-US" sz="2855" dirty="0" smtClean="0">
                <a:solidFill>
                  <a:srgbClr val="FFFFFF"/>
                </a:solidFill>
              </a:rPr>
              <a:t> </a:t>
            </a:r>
            <a:r>
              <a:rPr lang="en-US" sz="2855" dirty="0">
                <a:solidFill>
                  <a:srgbClr val="FFFFFF"/>
                </a:solidFill>
              </a:rPr>
              <a:t>to Site Collection Templates or Specific Site </a:t>
            </a:r>
            <a:r>
              <a:rPr lang="en-US" sz="2855" dirty="0" smtClean="0">
                <a:solidFill>
                  <a:srgbClr val="FFFFFF"/>
                </a:solidFill>
              </a:rPr>
              <a:t>Collections</a:t>
            </a:r>
          </a:p>
          <a:p>
            <a:pPr marL="466158" lvl="2">
              <a:spcAft>
                <a:spcPts val="600"/>
              </a:spcAft>
            </a:pPr>
            <a:r>
              <a:rPr lang="en-US" sz="2855" b="1" dirty="0" smtClean="0">
                <a:solidFill>
                  <a:srgbClr val="FFFFFF"/>
                </a:solidFill>
              </a:rPr>
              <a:t>Defaults or Site Admin Selection:</a:t>
            </a:r>
            <a:r>
              <a:rPr lang="en-US" sz="2855" dirty="0" smtClean="0">
                <a:solidFill>
                  <a:srgbClr val="FFFFFF"/>
                </a:solidFill>
              </a:rPr>
              <a:t> One </a:t>
            </a:r>
            <a:r>
              <a:rPr lang="en-US" sz="2855" dirty="0">
                <a:solidFill>
                  <a:srgbClr val="FFFFFF"/>
                </a:solidFill>
              </a:rPr>
              <a:t>Policy/Rule active per </a:t>
            </a:r>
            <a:r>
              <a:rPr lang="en-US" sz="2855" dirty="0" smtClean="0">
                <a:solidFill>
                  <a:srgbClr val="FFFFFF"/>
                </a:solidFill>
              </a:rPr>
              <a:t>site</a:t>
            </a:r>
            <a:endParaRPr lang="en-US" sz="2855" dirty="0">
              <a:solidFill>
                <a:srgbClr val="FFFFFF"/>
              </a:solidFill>
            </a:endParaRPr>
          </a:p>
        </p:txBody>
      </p:sp>
      <p:sp>
        <p:nvSpPr>
          <p:cNvPr id="16" name="Rectangle 15"/>
          <p:cNvSpPr/>
          <p:nvPr/>
        </p:nvSpPr>
        <p:spPr>
          <a:xfrm>
            <a:off x="415318" y="5254552"/>
            <a:ext cx="11517920" cy="1593583"/>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186521" tIns="186521" rIns="186521" bIns="186521" anchor="ctr"/>
          <a:lstStyle/>
          <a:p>
            <a:pPr marL="466158" lvl="2">
              <a:spcBef>
                <a:spcPts val="1835"/>
              </a:spcBef>
            </a:pPr>
            <a:endParaRPr lang="en-US" sz="2855" dirty="0" smtClean="0">
              <a:solidFill>
                <a:srgbClr val="505050"/>
              </a:solidFill>
            </a:endParaRPr>
          </a:p>
          <a:p>
            <a:pPr marL="466158" lvl="2">
              <a:spcBef>
                <a:spcPts val="1835"/>
              </a:spcBef>
            </a:pPr>
            <a:endParaRPr lang="en-US" sz="2855" dirty="0">
              <a:solidFill>
                <a:srgbClr val="505050"/>
              </a:solidFill>
            </a:endParaRPr>
          </a:p>
          <a:p>
            <a:pPr marL="466158" lvl="2">
              <a:spcBef>
                <a:spcPts val="600"/>
              </a:spcBef>
            </a:pPr>
            <a:r>
              <a:rPr lang="en-US" sz="2855" b="1" dirty="0" smtClean="0">
                <a:solidFill>
                  <a:srgbClr val="FFFFFF"/>
                </a:solidFill>
              </a:rPr>
              <a:t>Action: </a:t>
            </a:r>
            <a:r>
              <a:rPr lang="en-US" sz="2855" dirty="0" smtClean="0">
                <a:solidFill>
                  <a:srgbClr val="FFFFFF"/>
                </a:solidFill>
              </a:rPr>
              <a:t>Delete </a:t>
            </a:r>
            <a:r>
              <a:rPr lang="en-US" sz="2855" dirty="0">
                <a:solidFill>
                  <a:srgbClr val="FFFFFF"/>
                </a:solidFill>
              </a:rPr>
              <a:t>rules </a:t>
            </a:r>
            <a:r>
              <a:rPr lang="en-US" sz="2855" dirty="0" smtClean="0">
                <a:solidFill>
                  <a:srgbClr val="FFFFFF"/>
                </a:solidFill>
              </a:rPr>
              <a:t>act only on documents</a:t>
            </a:r>
          </a:p>
          <a:p>
            <a:pPr marL="466158" lvl="2">
              <a:spcBef>
                <a:spcPts val="600"/>
              </a:spcBef>
            </a:pPr>
            <a:r>
              <a:rPr lang="en-US" sz="2855" dirty="0">
                <a:solidFill>
                  <a:srgbClr val="FFFFFF"/>
                </a:solidFill>
              </a:rPr>
              <a:t>Content Type Policies and List/Library Policies are </a:t>
            </a:r>
            <a:r>
              <a:rPr lang="en-US" sz="2855" dirty="0" smtClean="0">
                <a:solidFill>
                  <a:srgbClr val="FFFFFF"/>
                </a:solidFill>
              </a:rPr>
              <a:t>ignored</a:t>
            </a:r>
            <a:endParaRPr lang="en-US" sz="2855" dirty="0">
              <a:solidFill>
                <a:srgbClr val="FFFFFF"/>
              </a:solidFill>
            </a:endParaRPr>
          </a:p>
          <a:p>
            <a:pPr marL="466158" lvl="2">
              <a:spcBef>
                <a:spcPts val="1835"/>
              </a:spcBef>
            </a:pPr>
            <a:endParaRPr lang="en-US" sz="2855" dirty="0" smtClean="0">
              <a:solidFill>
                <a:srgbClr val="505050"/>
              </a:solidFill>
            </a:endParaRPr>
          </a:p>
          <a:p>
            <a:pPr marL="466158" lvl="2">
              <a:spcBef>
                <a:spcPts val="1835"/>
              </a:spcBef>
            </a:pPr>
            <a:endParaRPr lang="en-US" sz="2855" dirty="0">
              <a:solidFill>
                <a:srgbClr val="505050"/>
              </a:solidFill>
            </a:endParaRPr>
          </a:p>
        </p:txBody>
      </p:sp>
      <p:sp>
        <p:nvSpPr>
          <p:cNvPr id="12" name="Title 6"/>
          <p:cNvSpPr txBox="1">
            <a:spLocks/>
          </p:cNvSpPr>
          <p:nvPr/>
        </p:nvSpPr>
        <p:spPr>
          <a:xfrm>
            <a:off x="1265237" y="-86119"/>
            <a:ext cx="11370961" cy="762786"/>
          </a:xfrm>
          <a:prstGeom prst="rect">
            <a:avLst/>
          </a:prstGeom>
        </p:spPr>
        <p:txBody>
          <a:bodyPr>
            <a:noAutofit/>
          </a:bodyPr>
          <a:lstStyle>
            <a:lvl1pPr algn="l" defTabSz="914363" rtl="0" eaLnBrk="1" latinLnBrk="0" hangingPunct="1">
              <a:lnSpc>
                <a:spcPct val="90000"/>
              </a:lnSpc>
              <a:spcBef>
                <a:spcPct val="0"/>
              </a:spcBef>
              <a:buNone/>
              <a:defRPr lang="en-US" sz="5400" b="0" kern="1200" cap="none" spc="-100" baseline="0" dirty="0" smtClean="0">
                <a:ln w="3175">
                  <a:noFill/>
                </a:ln>
                <a:gradFill>
                  <a:gsLst>
                    <a:gs pos="1250">
                      <a:schemeClr val="tx1"/>
                    </a:gs>
                    <a:gs pos="100000">
                      <a:schemeClr val="tx1"/>
                    </a:gs>
                  </a:gsLst>
                  <a:lin ang="5400000" scaled="0"/>
                </a:gradFill>
                <a:effectLst/>
                <a:latin typeface="+mj-lt"/>
                <a:ea typeface="+mn-ea"/>
                <a:cs typeface="Arial" charset="0"/>
              </a:defRPr>
            </a:lvl1pPr>
          </a:lstStyle>
          <a:p>
            <a:endParaRPr sz="5507">
              <a:solidFill>
                <a:srgbClr val="505050"/>
              </a:solidFill>
            </a:endParaRPr>
          </a:p>
        </p:txBody>
      </p:sp>
      <p:sp>
        <p:nvSpPr>
          <p:cNvPr id="2" name="Title 1"/>
          <p:cNvSpPr>
            <a:spLocks noGrp="1"/>
          </p:cNvSpPr>
          <p:nvPr>
            <p:ph type="title"/>
          </p:nvPr>
        </p:nvSpPr>
        <p:spPr/>
        <p:txBody>
          <a:bodyPr/>
          <a:lstStyle/>
          <a:p>
            <a:r>
              <a:rPr lang="en-US" dirty="0" smtClean="0">
                <a:solidFill>
                  <a:schemeClr val="tx1"/>
                </a:solidFill>
                <a:latin typeface="Segoe UI Light" pitchFamily="34" charset="0"/>
              </a:rPr>
              <a:t>Document Deletion Policies</a:t>
            </a:r>
            <a:endParaRPr lang="en-US" dirty="0"/>
          </a:p>
        </p:txBody>
      </p:sp>
    </p:spTree>
    <p:extLst>
      <p:ext uri="{BB962C8B-B14F-4D97-AF65-F5344CB8AC3E}">
        <p14:creationId xmlns:p14="http://schemas.microsoft.com/office/powerpoint/2010/main" val="1259248657"/>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ppt_x"/>
                                          </p:val>
                                        </p:tav>
                                        <p:tav tm="100000">
                                          <p:val>
                                            <p:strVal val="#ppt_x"/>
                                          </p:val>
                                        </p:tav>
                                      </p:tavLst>
                                    </p:anim>
                                    <p:anim calcmode="lin" valueType="num">
                                      <p:cBhvr additive="base">
                                        <p:cTn id="13" dur="500" fill="hold"/>
                                        <p:tgtEl>
                                          <p:spTgt spid="1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rotWithShape="1">
          <a:blip r:embed="rId3"/>
          <a:srcRect t="25068" r="16109"/>
          <a:stretch/>
        </p:blipFill>
        <p:spPr>
          <a:xfrm>
            <a:off x="-2163763" y="31819"/>
            <a:ext cx="8263747" cy="7752593"/>
          </a:xfrm>
          <a:prstGeom prst="rect">
            <a:avLst/>
          </a:prstGeom>
        </p:spPr>
      </p:pic>
      <p:sp>
        <p:nvSpPr>
          <p:cNvPr id="3" name="Text Placeholder 2"/>
          <p:cNvSpPr>
            <a:spLocks noGrp="1"/>
          </p:cNvSpPr>
          <p:nvPr>
            <p:ph type="body" idx="1"/>
          </p:nvPr>
        </p:nvSpPr>
        <p:spPr/>
        <p:txBody>
          <a:bodyPr/>
          <a:lstStyle/>
          <a:p>
            <a:r>
              <a:rPr lang="en-US" sz="4400" dirty="0"/>
              <a:t>Exchange retention policies</a:t>
            </a:r>
          </a:p>
          <a:p>
            <a:endParaRPr lang="en-US" dirty="0"/>
          </a:p>
          <a:p>
            <a:endParaRPr lang="en-US" dirty="0"/>
          </a:p>
        </p:txBody>
      </p:sp>
      <p:sp>
        <p:nvSpPr>
          <p:cNvPr id="17" name="TextBox 4"/>
          <p:cNvSpPr txBox="1"/>
          <p:nvPr/>
        </p:nvSpPr>
        <p:spPr>
          <a:xfrm>
            <a:off x="3011257" y="1601479"/>
            <a:ext cx="1870545" cy="315006"/>
          </a:xfrm>
          <a:prstGeom prst="rect">
            <a:avLst/>
          </a:prstGeom>
          <a:solidFill>
            <a:srgbClr val="FFB900"/>
          </a:solidFill>
          <a:ln w="19050">
            <a:noFill/>
            <a:prstDash val="solid"/>
            <a:miter lim="800000"/>
          </a:ln>
          <a:effectLst/>
        </p:spPr>
        <p:txBody>
          <a:bodyPr wrap="square" lIns="58276" tIns="29139" rIns="93244" bIns="29139" rtlCol="0" anchor="ctr" anchorCtr="0">
            <a:spAutoFit/>
          </a:bodyPr>
          <a:lstStyle>
            <a:defPPr>
              <a:defRPr lang="en-US"/>
            </a:defPPr>
            <a:lvl1pPr marL="0" algn="l" defTabSz="914156" rtl="0" eaLnBrk="1" latinLnBrk="0" hangingPunct="1">
              <a:defRPr sz="1800" kern="1200">
                <a:solidFill>
                  <a:schemeClr val="tx1"/>
                </a:solidFill>
                <a:latin typeface="+mn-lt"/>
                <a:ea typeface="+mn-ea"/>
                <a:cs typeface="+mn-cs"/>
              </a:defRPr>
            </a:lvl1pPr>
            <a:lvl2pPr marL="457078" algn="l" defTabSz="914156" rtl="0" eaLnBrk="1" latinLnBrk="0" hangingPunct="1">
              <a:defRPr sz="1800" kern="1200">
                <a:solidFill>
                  <a:schemeClr val="tx1"/>
                </a:solidFill>
                <a:latin typeface="+mn-lt"/>
                <a:ea typeface="+mn-ea"/>
                <a:cs typeface="+mn-cs"/>
              </a:defRPr>
            </a:lvl2pPr>
            <a:lvl3pPr marL="914156" algn="l" defTabSz="914156" rtl="0" eaLnBrk="1" latinLnBrk="0" hangingPunct="1">
              <a:defRPr sz="1800" kern="1200">
                <a:solidFill>
                  <a:schemeClr val="tx1"/>
                </a:solidFill>
                <a:latin typeface="+mn-lt"/>
                <a:ea typeface="+mn-ea"/>
                <a:cs typeface="+mn-cs"/>
              </a:defRPr>
            </a:lvl3pPr>
            <a:lvl4pPr marL="1371233" algn="l" defTabSz="914156" rtl="0" eaLnBrk="1" latinLnBrk="0" hangingPunct="1">
              <a:defRPr sz="1800" kern="1200">
                <a:solidFill>
                  <a:schemeClr val="tx1"/>
                </a:solidFill>
                <a:latin typeface="+mn-lt"/>
                <a:ea typeface="+mn-ea"/>
                <a:cs typeface="+mn-cs"/>
              </a:defRPr>
            </a:lvl4pPr>
            <a:lvl5pPr marL="1828313" algn="l" defTabSz="914156" rtl="0" eaLnBrk="1" latinLnBrk="0" hangingPunct="1">
              <a:defRPr sz="1800" kern="1200">
                <a:solidFill>
                  <a:schemeClr val="tx1"/>
                </a:solidFill>
                <a:latin typeface="+mn-lt"/>
                <a:ea typeface="+mn-ea"/>
                <a:cs typeface="+mn-cs"/>
              </a:defRPr>
            </a:lvl5pPr>
            <a:lvl6pPr marL="2285391" algn="l" defTabSz="914156" rtl="0" eaLnBrk="1" latinLnBrk="0" hangingPunct="1">
              <a:defRPr sz="1800" kern="1200">
                <a:solidFill>
                  <a:schemeClr val="tx1"/>
                </a:solidFill>
                <a:latin typeface="+mn-lt"/>
                <a:ea typeface="+mn-ea"/>
                <a:cs typeface="+mn-cs"/>
              </a:defRPr>
            </a:lvl6pPr>
            <a:lvl7pPr marL="2742468" algn="l" defTabSz="914156" rtl="0" eaLnBrk="1" latinLnBrk="0" hangingPunct="1">
              <a:defRPr sz="1800" kern="1200">
                <a:solidFill>
                  <a:schemeClr val="tx1"/>
                </a:solidFill>
                <a:latin typeface="+mn-lt"/>
                <a:ea typeface="+mn-ea"/>
                <a:cs typeface="+mn-cs"/>
              </a:defRPr>
            </a:lvl7pPr>
            <a:lvl8pPr marL="3199546" algn="l" defTabSz="914156" rtl="0" eaLnBrk="1" latinLnBrk="0" hangingPunct="1">
              <a:defRPr sz="1800" kern="1200">
                <a:solidFill>
                  <a:schemeClr val="tx1"/>
                </a:solidFill>
                <a:latin typeface="+mn-lt"/>
                <a:ea typeface="+mn-ea"/>
                <a:cs typeface="+mn-cs"/>
              </a:defRPr>
            </a:lvl8pPr>
            <a:lvl9pPr marL="3656624" algn="l" defTabSz="914156" rtl="0" eaLnBrk="1" latinLnBrk="0" hangingPunct="1">
              <a:defRPr sz="1800" kern="1200">
                <a:solidFill>
                  <a:schemeClr val="tx1"/>
                </a:solidFill>
                <a:latin typeface="+mn-lt"/>
                <a:ea typeface="+mn-ea"/>
                <a:cs typeface="+mn-cs"/>
              </a:defRPr>
            </a:lvl9pPr>
          </a:lstStyle>
          <a:p>
            <a:pPr marL="0" lvl="1" algn="ctr"/>
            <a:r>
              <a:rPr lang="en-US" sz="1632" dirty="0">
                <a:solidFill>
                  <a:srgbClr val="FFFFFF"/>
                </a:solidFill>
              </a:rPr>
              <a:t>Delete Policy </a:t>
            </a:r>
          </a:p>
        </p:txBody>
      </p:sp>
      <p:cxnSp>
        <p:nvCxnSpPr>
          <p:cNvPr id="18" name="Straight Connector 17"/>
          <p:cNvCxnSpPr/>
          <p:nvPr/>
        </p:nvCxnSpPr>
        <p:spPr>
          <a:xfrm flipV="1">
            <a:off x="3917809" y="1102228"/>
            <a:ext cx="0" cy="566191"/>
          </a:xfrm>
          <a:prstGeom prst="line">
            <a:avLst/>
          </a:prstGeom>
          <a:ln w="25400">
            <a:solidFill>
              <a:srgbClr val="FFB900"/>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2" name="Content Placeholder 1"/>
          <p:cNvSpPr>
            <a:spLocks noGrp="1"/>
          </p:cNvSpPr>
          <p:nvPr>
            <p:ph sz="quarter" idx="13"/>
          </p:nvPr>
        </p:nvSpPr>
        <p:spPr>
          <a:xfrm>
            <a:off x="6357809" y="3100196"/>
            <a:ext cx="5554778" cy="621530"/>
          </a:xfrm>
        </p:spPr>
        <p:txBody>
          <a:bodyPr/>
          <a:lstStyle/>
          <a:p>
            <a:r>
              <a:rPr lang="en-US" sz="3200" dirty="0" smtClean="0"/>
              <a:t>Easy for IT</a:t>
            </a:r>
          </a:p>
          <a:p>
            <a:r>
              <a:rPr lang="en-US" sz="3200" dirty="0" smtClean="0"/>
              <a:t>Empower the user</a:t>
            </a:r>
            <a:endParaRPr lang="en-US" sz="3200" dirty="0"/>
          </a:p>
          <a:p>
            <a:endParaRPr lang="en-US" dirty="0"/>
          </a:p>
        </p:txBody>
      </p:sp>
    </p:spTree>
    <p:extLst>
      <p:ext uri="{BB962C8B-B14F-4D97-AF65-F5344CB8AC3E}">
        <p14:creationId xmlns:p14="http://schemas.microsoft.com/office/powerpoint/2010/main" val="1950378063"/>
      </p:ext>
    </p:extLst>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74639" y="1209973"/>
            <a:ext cx="11582398" cy="2751698"/>
          </a:xfrm>
        </p:spPr>
        <p:txBody>
          <a:bodyPr/>
          <a:lstStyle/>
          <a:p>
            <a:r>
              <a:rPr lang="en-US" dirty="0" smtClean="0"/>
              <a:t>Demo: </a:t>
            </a:r>
            <a:br>
              <a:rPr lang="en-US" dirty="0" smtClean="0"/>
            </a:br>
            <a:r>
              <a:rPr lang="en-US" dirty="0" smtClean="0"/>
              <a:t>Exchange Retention Policies </a:t>
            </a:r>
            <a:endParaRPr lang="en-US" dirty="0"/>
          </a:p>
        </p:txBody>
      </p:sp>
    </p:spTree>
    <p:extLst>
      <p:ext uri="{BB962C8B-B14F-4D97-AF65-F5344CB8AC3E}">
        <p14:creationId xmlns:p14="http://schemas.microsoft.com/office/powerpoint/2010/main" val="40300989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4659" y="906462"/>
            <a:ext cx="5338712" cy="1695079"/>
          </a:xfrm>
        </p:spPr>
        <p:txBody>
          <a:bodyPr/>
          <a:lstStyle/>
          <a:p>
            <a:r>
              <a:rPr lang="en-US" sz="5400" dirty="0" smtClean="0"/>
              <a:t>Compliance Features</a:t>
            </a:r>
          </a:p>
          <a:p>
            <a:endParaRPr lang="en-US" sz="5400" dirty="0"/>
          </a:p>
        </p:txBody>
      </p:sp>
      <p:sp>
        <p:nvSpPr>
          <p:cNvPr id="10" name="Content Placeholder 9"/>
          <p:cNvSpPr>
            <a:spLocks noGrp="1"/>
          </p:cNvSpPr>
          <p:nvPr>
            <p:ph sz="quarter" idx="4"/>
          </p:nvPr>
        </p:nvSpPr>
        <p:spPr>
          <a:xfrm>
            <a:off x="6313878" y="906462"/>
            <a:ext cx="5596178" cy="5638799"/>
          </a:xfrm>
        </p:spPr>
        <p:txBody>
          <a:bodyPr/>
          <a:lstStyle/>
          <a:p>
            <a:r>
              <a:rPr lang="en-US" sz="3600" dirty="0" smtClean="0">
                <a:solidFill>
                  <a:srgbClr val="505050"/>
                </a:solidFill>
              </a:rPr>
              <a:t>Other important compliance features which are related to delete ...</a:t>
            </a:r>
          </a:p>
          <a:p>
            <a:endParaRPr lang="en-US" sz="3600" dirty="0">
              <a:solidFill>
                <a:srgbClr val="505050"/>
              </a:solidFill>
            </a:endParaRPr>
          </a:p>
          <a:p>
            <a:r>
              <a:rPr lang="en-US" sz="3600" dirty="0" smtClean="0">
                <a:solidFill>
                  <a:srgbClr val="505050"/>
                </a:solidFill>
              </a:rPr>
              <a:t>Discover and Preserve</a:t>
            </a:r>
          </a:p>
          <a:p>
            <a:endParaRPr lang="en-US" sz="2800" dirty="0">
              <a:solidFill>
                <a:srgbClr val="505050"/>
              </a:solidFill>
            </a:endParaRPr>
          </a:p>
          <a:p>
            <a:endParaRPr lang="en-US" sz="2800" dirty="0">
              <a:solidFill>
                <a:srgbClr val="505050"/>
              </a:solidFill>
            </a:endParaRPr>
          </a:p>
          <a:p>
            <a:endParaRPr lang="en-US" sz="2400" b="1" dirty="0" smtClean="0">
              <a:solidFill>
                <a:srgbClr val="505050"/>
              </a:solidFill>
            </a:endParaRPr>
          </a:p>
          <a:p>
            <a:endParaRPr lang="en-US" sz="2400" b="1" dirty="0">
              <a:solidFill>
                <a:srgbClr val="505050"/>
              </a:solidFill>
            </a:endParaRPr>
          </a:p>
          <a:p>
            <a:endParaRPr lang="en-US" sz="2400" b="1" dirty="0">
              <a:solidFill>
                <a:srgbClr val="505050"/>
              </a:solidFill>
            </a:endParaRPr>
          </a:p>
          <a:p>
            <a:endParaRPr lang="en-US" dirty="0"/>
          </a:p>
        </p:txBody>
      </p:sp>
    </p:spTree>
    <p:extLst>
      <p:ext uri="{BB962C8B-B14F-4D97-AF65-F5344CB8AC3E}">
        <p14:creationId xmlns:p14="http://schemas.microsoft.com/office/powerpoint/2010/main" val="2387483379"/>
      </p:ext>
    </p:extLst>
  </p:cSld>
  <p:clrMapOvr>
    <a:masterClrMapping/>
  </p:clrMapOvr>
  <p:transition spd="slow">
    <p:pu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rotWithShape="1">
          <a:blip r:embed="rId3"/>
          <a:srcRect b="531"/>
          <a:stretch/>
        </p:blipFill>
        <p:spPr>
          <a:xfrm>
            <a:off x="588043" y="956556"/>
            <a:ext cx="7143430" cy="6022995"/>
          </a:xfrm>
          <a:prstGeom prst="rect">
            <a:avLst/>
          </a:prstGeom>
          <a:ln>
            <a:solidFill>
              <a:schemeClr val="tx1"/>
            </a:solidFill>
          </a:ln>
        </p:spPr>
      </p:pic>
      <p:sp>
        <p:nvSpPr>
          <p:cNvPr id="3" name="Title 2"/>
          <p:cNvSpPr>
            <a:spLocks noGrp="1"/>
          </p:cNvSpPr>
          <p:nvPr>
            <p:ph type="title"/>
          </p:nvPr>
        </p:nvSpPr>
        <p:spPr>
          <a:xfrm>
            <a:off x="530468" y="193770"/>
            <a:ext cx="11373923" cy="762786"/>
          </a:xfrm>
        </p:spPr>
        <p:txBody>
          <a:bodyPr vert="horz" wrap="square" lIns="0" tIns="0" rIns="0" bIns="0" rtlCol="0" anchor="t">
            <a:noAutofit/>
          </a:bodyPr>
          <a:lstStyle/>
          <a:p>
            <a:pPr defTabSz="932468"/>
            <a:r>
              <a:rPr lang="en-US" dirty="0">
                <a:solidFill>
                  <a:schemeClr val="tx1"/>
                </a:solidFill>
              </a:rPr>
              <a:t>Discover and </a:t>
            </a:r>
            <a:r>
              <a:rPr lang="en-US" dirty="0" smtClean="0">
                <a:solidFill>
                  <a:schemeClr val="tx1"/>
                </a:solidFill>
              </a:rPr>
              <a:t>preserve </a:t>
            </a:r>
            <a:r>
              <a:rPr lang="en-US" dirty="0">
                <a:solidFill>
                  <a:schemeClr val="tx1"/>
                </a:solidFill>
              </a:rPr>
              <a:t>with eDiscovery</a:t>
            </a:r>
          </a:p>
        </p:txBody>
      </p:sp>
      <p:sp>
        <p:nvSpPr>
          <p:cNvPr id="4" name="Rectangle 3"/>
          <p:cNvSpPr/>
          <p:nvPr/>
        </p:nvSpPr>
        <p:spPr bwMode="auto">
          <a:xfrm>
            <a:off x="7754082" y="3659361"/>
            <a:ext cx="460166" cy="290159"/>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p:nvGrpSpPr>
        <p:grpSpPr>
          <a:xfrm>
            <a:off x="3475037" y="5354308"/>
            <a:ext cx="2362452" cy="466302"/>
            <a:chOff x="339380" y="3016976"/>
            <a:chExt cx="2316340" cy="457200"/>
          </a:xfrm>
        </p:grpSpPr>
        <p:sp>
          <p:nvSpPr>
            <p:cNvPr id="11" name="Rectangle 10"/>
            <p:cNvSpPr/>
            <p:nvPr/>
          </p:nvSpPr>
          <p:spPr bwMode="auto">
            <a:xfrm>
              <a:off x="339380" y="3016976"/>
              <a:ext cx="2043704"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Preserve data for legal purposes</a:t>
              </a:r>
            </a:p>
          </p:txBody>
        </p:sp>
        <p:cxnSp>
          <p:nvCxnSpPr>
            <p:cNvPr id="12" name="Straight Arrow Connector 11"/>
            <p:cNvCxnSpPr/>
            <p:nvPr/>
          </p:nvCxnSpPr>
          <p:spPr>
            <a:xfrm>
              <a:off x="2063437" y="3260579"/>
              <a:ext cx="592283" cy="3242"/>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grpSp>
        <p:nvGrpSpPr>
          <p:cNvPr id="13" name="Group 12"/>
          <p:cNvGrpSpPr/>
          <p:nvPr/>
        </p:nvGrpSpPr>
        <p:grpSpPr>
          <a:xfrm>
            <a:off x="5227637" y="1038409"/>
            <a:ext cx="2084389" cy="915933"/>
            <a:chOff x="339380" y="3016976"/>
            <a:chExt cx="2043704" cy="641468"/>
          </a:xfrm>
        </p:grpSpPr>
        <p:sp>
          <p:nvSpPr>
            <p:cNvPr id="14" name="Rectangle 13"/>
            <p:cNvSpPr/>
            <p:nvPr/>
          </p:nvSpPr>
          <p:spPr bwMode="auto">
            <a:xfrm>
              <a:off x="339380" y="3016976"/>
              <a:ext cx="2043704"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Support for </a:t>
              </a:r>
              <a:r>
                <a:rPr lang="en-US" sz="1224" dirty="0" smtClean="0">
                  <a:gradFill>
                    <a:gsLst>
                      <a:gs pos="0">
                        <a:srgbClr val="FFFFFF"/>
                      </a:gs>
                      <a:gs pos="100000">
                        <a:srgbClr val="FFFFFF"/>
                      </a:gs>
                    </a:gsLst>
                    <a:lin ang="5400000" scaled="0"/>
                  </a:gradFill>
                  <a:ea typeface="Segoe UI" pitchFamily="34" charset="0"/>
                  <a:cs typeface="Segoe UI" pitchFamily="34" charset="0"/>
                </a:rPr>
                <a:t>eDiscovery </a:t>
              </a:r>
              <a:r>
                <a:rPr lang="en-US" sz="1224" dirty="0">
                  <a:gradFill>
                    <a:gsLst>
                      <a:gs pos="0">
                        <a:srgbClr val="FFFFFF"/>
                      </a:gs>
                      <a:gs pos="100000">
                        <a:srgbClr val="FFFFFF"/>
                      </a:gs>
                    </a:gsLst>
                    <a:lin ang="5400000" scaled="0"/>
                  </a:gradFill>
                  <a:ea typeface="Segoe UI" pitchFamily="34" charset="0"/>
                  <a:cs typeface="Segoe UI" pitchFamily="34" charset="0"/>
                </a:rPr>
                <a:t>across Exchange, Lync and SharePoint</a:t>
              </a:r>
            </a:p>
          </p:txBody>
        </p:sp>
        <p:cxnSp>
          <p:nvCxnSpPr>
            <p:cNvPr id="15" name="Straight Arrow Connector 14"/>
            <p:cNvCxnSpPr/>
            <p:nvPr/>
          </p:nvCxnSpPr>
          <p:spPr>
            <a:xfrm>
              <a:off x="2063437" y="3260579"/>
              <a:ext cx="0" cy="397865"/>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grpSp>
      <p:sp>
        <p:nvSpPr>
          <p:cNvPr id="2" name="Rectangle 18"/>
          <p:cNvSpPr/>
          <p:nvPr/>
        </p:nvSpPr>
        <p:spPr bwMode="auto">
          <a:xfrm>
            <a:off x="8428037" y="6289153"/>
            <a:ext cx="1849478" cy="466302"/>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Search and export data</a:t>
            </a:r>
          </a:p>
        </p:txBody>
      </p:sp>
      <p:pic>
        <p:nvPicPr>
          <p:cNvPr id="16" name="Picture 15"/>
          <p:cNvPicPr>
            <a:picLocks noChangeAspect="1"/>
          </p:cNvPicPr>
          <p:nvPr/>
        </p:nvPicPr>
        <p:blipFill rotWithShape="1">
          <a:blip r:embed="rId4"/>
          <a:srcRect l="1516" r="-1"/>
          <a:stretch/>
        </p:blipFill>
        <p:spPr>
          <a:xfrm>
            <a:off x="8047037" y="2063209"/>
            <a:ext cx="4085139" cy="3524250"/>
          </a:xfrm>
          <a:prstGeom prst="rect">
            <a:avLst/>
          </a:prstGeom>
          <a:ln>
            <a:solidFill>
              <a:schemeClr val="tx1"/>
            </a:solidFill>
          </a:ln>
        </p:spPr>
      </p:pic>
      <p:grpSp>
        <p:nvGrpSpPr>
          <p:cNvPr id="8" name="Group 7"/>
          <p:cNvGrpSpPr/>
          <p:nvPr/>
        </p:nvGrpSpPr>
        <p:grpSpPr>
          <a:xfrm>
            <a:off x="9473773" y="1328657"/>
            <a:ext cx="2084390" cy="815495"/>
            <a:chOff x="9650968" y="2907580"/>
            <a:chExt cx="2043705" cy="799577"/>
          </a:xfrm>
        </p:grpSpPr>
        <p:cxnSp>
          <p:nvCxnSpPr>
            <p:cNvPr id="18" name="Straight Arrow Connector 17"/>
            <p:cNvCxnSpPr/>
            <p:nvPr/>
          </p:nvCxnSpPr>
          <p:spPr>
            <a:xfrm>
              <a:off x="11165874" y="3109123"/>
              <a:ext cx="0" cy="598034"/>
            </a:xfrm>
            <a:prstGeom prst="straightConnector1">
              <a:avLst/>
            </a:prstGeom>
            <a:ln>
              <a:solidFill>
                <a:schemeClr val="bg2">
                  <a:lumMod val="75000"/>
                </a:schemeClr>
              </a:solidFill>
              <a:headEnd type="none"/>
              <a:tailEnd type="ova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bwMode="auto">
            <a:xfrm>
              <a:off x="9650968" y="2907580"/>
              <a:ext cx="2043705" cy="457200"/>
            </a:xfrm>
            <a:prstGeom prst="rect">
              <a:avLst/>
            </a:prstGeom>
            <a:solidFill>
              <a:schemeClr val="bg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defTabSz="932290" fontAlgn="base">
                <a:spcBef>
                  <a:spcPct val="0"/>
                </a:spcBef>
                <a:spcAft>
                  <a:spcPct val="0"/>
                </a:spcAft>
              </a:pPr>
              <a:r>
                <a:rPr lang="en-US" sz="1224" dirty="0">
                  <a:gradFill>
                    <a:gsLst>
                      <a:gs pos="0">
                        <a:srgbClr val="FFFFFF"/>
                      </a:gs>
                      <a:gs pos="100000">
                        <a:srgbClr val="FFFFFF"/>
                      </a:gs>
                    </a:gsLst>
                    <a:lin ang="5400000" scaled="0"/>
                  </a:gradFill>
                  <a:ea typeface="Segoe UI" pitchFamily="34" charset="0"/>
                  <a:cs typeface="Segoe UI" pitchFamily="34" charset="0"/>
                </a:rPr>
                <a:t>Add mailboxes, SharePoint sites and file shares</a:t>
              </a:r>
            </a:p>
          </p:txBody>
        </p:sp>
      </p:grpSp>
      <p:sp>
        <p:nvSpPr>
          <p:cNvPr id="24" name="Rectangle 23"/>
          <p:cNvSpPr/>
          <p:nvPr/>
        </p:nvSpPr>
        <p:spPr bwMode="auto">
          <a:xfrm>
            <a:off x="3856037" y="1680340"/>
            <a:ext cx="152400" cy="125511"/>
          </a:xfrm>
          <a:prstGeom prst="rect">
            <a:avLst/>
          </a:prstGeom>
          <a:solidFill>
            <a:schemeClr val="bg1"/>
          </a:solidFill>
          <a:ln>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450526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892545" y="683771"/>
            <a:ext cx="5543930" cy="1201902"/>
          </a:xfrm>
        </p:spPr>
        <p:txBody>
          <a:bodyPr/>
          <a:lstStyle/>
          <a:p>
            <a:r>
              <a:rPr lang="en-US" sz="5400" dirty="0"/>
              <a:t>Preserve important data with policy</a:t>
            </a:r>
          </a:p>
        </p:txBody>
      </p:sp>
      <p:pic>
        <p:nvPicPr>
          <p:cNvPr id="24" name="Picture 23"/>
          <p:cNvPicPr>
            <a:picLocks noChangeAspect="1"/>
          </p:cNvPicPr>
          <p:nvPr/>
        </p:nvPicPr>
        <p:blipFill>
          <a:blip r:embed="rId3"/>
          <a:stretch>
            <a:fillRect/>
          </a:stretch>
        </p:blipFill>
        <p:spPr>
          <a:xfrm>
            <a:off x="188544" y="126791"/>
            <a:ext cx="5724525" cy="3532570"/>
          </a:xfrm>
          <a:prstGeom prst="rect">
            <a:avLst/>
          </a:prstGeom>
          <a:ln>
            <a:solidFill>
              <a:schemeClr val="tx1"/>
            </a:solidFill>
          </a:ln>
        </p:spPr>
      </p:pic>
      <p:pic>
        <p:nvPicPr>
          <p:cNvPr id="22" name="Picture 21"/>
          <p:cNvPicPr>
            <a:picLocks noChangeAspect="1"/>
          </p:cNvPicPr>
          <p:nvPr/>
        </p:nvPicPr>
        <p:blipFill>
          <a:blip r:embed="rId4"/>
          <a:stretch>
            <a:fillRect/>
          </a:stretch>
        </p:blipFill>
        <p:spPr>
          <a:xfrm>
            <a:off x="902586" y="2910899"/>
            <a:ext cx="5597728" cy="4121800"/>
          </a:xfrm>
          <a:prstGeom prst="rect">
            <a:avLst/>
          </a:prstGeom>
        </p:spPr>
      </p:pic>
      <p:sp>
        <p:nvSpPr>
          <p:cNvPr id="11" name="Freeform 92"/>
          <p:cNvSpPr>
            <a:spLocks noChangeAspect="1" noEditPoints="1"/>
          </p:cNvSpPr>
          <p:nvPr/>
        </p:nvSpPr>
        <p:spPr bwMode="black">
          <a:xfrm>
            <a:off x="8580437" y="4030662"/>
            <a:ext cx="834132" cy="1122316"/>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rgbClr val="FFFFFF"/>
          </a:solidFill>
          <a:ln>
            <a:noFill/>
          </a:ln>
          <a:extLst/>
        </p:spPr>
        <p:txBody>
          <a:bodyPr vert="horz" wrap="square" lIns="91414" tIns="45706" rIns="91414" bIns="45706" numCol="1" anchor="t" anchorCtr="0" compatLnSpc="1">
            <a:prstTxWarp prst="textNoShape">
              <a:avLst/>
            </a:prstTxWarp>
          </a:bodyPr>
          <a:lstStyle/>
          <a:p>
            <a:pPr defTabSz="932384"/>
            <a:endParaRPr lang="en-US" sz="816" dirty="0">
              <a:solidFill>
                <a:srgbClr val="505050"/>
              </a:solidFill>
            </a:endParaRPr>
          </a:p>
        </p:txBody>
      </p:sp>
    </p:spTree>
    <p:extLst>
      <p:ext uri="{BB962C8B-B14F-4D97-AF65-F5344CB8AC3E}">
        <p14:creationId xmlns:p14="http://schemas.microsoft.com/office/powerpoint/2010/main" val="5911187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Demo: </a:t>
            </a:r>
            <a:br>
              <a:rPr lang="en-US" dirty="0" smtClean="0"/>
            </a:br>
            <a:r>
              <a:rPr lang="en-US" dirty="0" smtClean="0"/>
              <a:t>Preservation Policies </a:t>
            </a:r>
            <a:endParaRPr lang="en-US" dirty="0"/>
          </a:p>
        </p:txBody>
      </p:sp>
      <p:sp>
        <p:nvSpPr>
          <p:cNvPr id="2" name="Rectangle 1"/>
          <p:cNvSpPr/>
          <p:nvPr/>
        </p:nvSpPr>
        <p:spPr>
          <a:xfrm>
            <a:off x="6094646" y="3312597"/>
            <a:ext cx="247184" cy="369332"/>
          </a:xfrm>
          <a:prstGeom prst="rect">
            <a:avLst/>
          </a:prstGeom>
        </p:spPr>
        <p:txBody>
          <a:bodyPr wrap="none">
            <a:spAutoFit/>
          </a:bodyPr>
          <a:lstStyle/>
          <a:p>
            <a:r>
              <a:rPr lang="en-US" dirty="0">
                <a:solidFill>
                  <a:srgbClr val="505050"/>
                </a:solidFill>
              </a:rPr>
              <a:t> </a:t>
            </a:r>
          </a:p>
        </p:txBody>
      </p:sp>
    </p:spTree>
    <p:extLst>
      <p:ext uri="{BB962C8B-B14F-4D97-AF65-F5344CB8AC3E}">
        <p14:creationId xmlns:p14="http://schemas.microsoft.com/office/powerpoint/2010/main" val="26954465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274637" y="1135062"/>
            <a:ext cx="5338712" cy="1695079"/>
          </a:xfrm>
        </p:spPr>
        <p:txBody>
          <a:bodyPr/>
          <a:lstStyle/>
          <a:p>
            <a:pPr algn="ctr"/>
            <a:r>
              <a:rPr lang="en-US" sz="5400" dirty="0" smtClean="0"/>
              <a:t>In-Place </a:t>
            </a:r>
            <a:r>
              <a:rPr lang="en-US" sz="5400" dirty="0"/>
              <a:t>Hold</a:t>
            </a:r>
            <a:endParaRPr lang="en-US" sz="5400" dirty="0">
              <a:solidFill>
                <a:schemeClr val="tx1"/>
              </a:solidFill>
            </a:endParaRPr>
          </a:p>
        </p:txBody>
      </p:sp>
      <p:sp>
        <p:nvSpPr>
          <p:cNvPr id="5" name="Content Placeholder 4"/>
          <p:cNvSpPr>
            <a:spLocks noGrp="1"/>
          </p:cNvSpPr>
          <p:nvPr>
            <p:ph sz="quarter" idx="4"/>
          </p:nvPr>
        </p:nvSpPr>
        <p:spPr>
          <a:xfrm>
            <a:off x="6229297" y="677862"/>
            <a:ext cx="5596178" cy="6036908"/>
          </a:xfrm>
        </p:spPr>
        <p:txBody>
          <a:bodyPr/>
          <a:lstStyle/>
          <a:p>
            <a:pPr>
              <a:spcBef>
                <a:spcPts val="1800"/>
              </a:spcBef>
              <a:spcAft>
                <a:spcPts val="600"/>
              </a:spcAft>
            </a:pPr>
            <a:r>
              <a:rPr lang="en-US" sz="3600" dirty="0" smtClean="0">
                <a:solidFill>
                  <a:schemeClr val="tx1"/>
                </a:solidFill>
              </a:rPr>
              <a:t>Content stays in Exchange and SharePoint</a:t>
            </a:r>
          </a:p>
          <a:p>
            <a:pPr>
              <a:spcBef>
                <a:spcPts val="1800"/>
              </a:spcBef>
              <a:spcAft>
                <a:spcPts val="600"/>
              </a:spcAft>
            </a:pPr>
            <a:endParaRPr lang="en-US" sz="3600" dirty="0" smtClean="0">
              <a:solidFill>
                <a:schemeClr val="tx1"/>
              </a:solidFill>
            </a:endParaRPr>
          </a:p>
          <a:p>
            <a:pPr>
              <a:spcBef>
                <a:spcPts val="1800"/>
              </a:spcBef>
              <a:spcAft>
                <a:spcPts val="600"/>
              </a:spcAft>
            </a:pPr>
            <a:r>
              <a:rPr lang="en-US" sz="3600" dirty="0" smtClean="0">
                <a:solidFill>
                  <a:schemeClr val="tx1"/>
                </a:solidFill>
              </a:rPr>
              <a:t>Hold entire mailboxes, SharePoint sites, or apply a query </a:t>
            </a:r>
          </a:p>
          <a:p>
            <a:pPr>
              <a:spcBef>
                <a:spcPts val="1800"/>
              </a:spcBef>
              <a:spcAft>
                <a:spcPts val="600"/>
              </a:spcAft>
            </a:pPr>
            <a:endParaRPr lang="en-US" sz="3600" dirty="0">
              <a:solidFill>
                <a:schemeClr val="tx1"/>
              </a:solidFill>
            </a:endParaRPr>
          </a:p>
          <a:p>
            <a:pPr>
              <a:spcBef>
                <a:spcPts val="1800"/>
              </a:spcBef>
              <a:spcAft>
                <a:spcPts val="600"/>
              </a:spcAft>
            </a:pPr>
            <a:r>
              <a:rPr lang="en-US" sz="3600" dirty="0" smtClean="0">
                <a:solidFill>
                  <a:schemeClr val="tx1"/>
                </a:solidFill>
              </a:rPr>
              <a:t>No impact to users</a:t>
            </a:r>
            <a:endParaRPr lang="en-US" dirty="0">
              <a:solidFill>
                <a:schemeClr val="tx1"/>
              </a:solidFill>
            </a:endParaRPr>
          </a:p>
          <a:p>
            <a:endParaRPr lang="en-US" dirty="0"/>
          </a:p>
        </p:txBody>
      </p:sp>
      <p:sp>
        <p:nvSpPr>
          <p:cNvPr id="6" name="Freeform 92"/>
          <p:cNvSpPr>
            <a:spLocks noChangeAspect="1" noEditPoints="1"/>
          </p:cNvSpPr>
          <p:nvPr/>
        </p:nvSpPr>
        <p:spPr bwMode="black">
          <a:xfrm>
            <a:off x="2372170" y="4030662"/>
            <a:ext cx="834132" cy="1122316"/>
          </a:xfrm>
          <a:custGeom>
            <a:avLst/>
            <a:gdLst>
              <a:gd name="T0" fmla="*/ 15 w 48"/>
              <a:gd name="T1" fmla="*/ 11 h 66"/>
              <a:gd name="T2" fmla="*/ 24 w 48"/>
              <a:gd name="T3" fmla="*/ 9 h 66"/>
              <a:gd name="T4" fmla="*/ 33 w 48"/>
              <a:gd name="T5" fmla="*/ 11 h 66"/>
              <a:gd name="T6" fmla="*/ 35 w 48"/>
              <a:gd name="T7" fmla="*/ 23 h 66"/>
              <a:gd name="T8" fmla="*/ 35 w 48"/>
              <a:gd name="T9" fmla="*/ 25 h 66"/>
              <a:gd name="T10" fmla="*/ 35 w 48"/>
              <a:gd name="T11" fmla="*/ 27 h 66"/>
              <a:gd name="T12" fmla="*/ 14 w 48"/>
              <a:gd name="T13" fmla="*/ 27 h 66"/>
              <a:gd name="T14" fmla="*/ 14 w 48"/>
              <a:gd name="T15" fmla="*/ 25 h 66"/>
              <a:gd name="T16" fmla="*/ 14 w 48"/>
              <a:gd name="T17" fmla="*/ 22 h 66"/>
              <a:gd name="T18" fmla="*/ 15 w 48"/>
              <a:gd name="T19" fmla="*/ 11 h 66"/>
              <a:gd name="T20" fmla="*/ 44 w 48"/>
              <a:gd name="T21" fmla="*/ 28 h 66"/>
              <a:gd name="T22" fmla="*/ 44 w 48"/>
              <a:gd name="T23" fmla="*/ 25 h 66"/>
              <a:gd name="T24" fmla="*/ 44 w 48"/>
              <a:gd name="T25" fmla="*/ 23 h 66"/>
              <a:gd name="T26" fmla="*/ 39 w 48"/>
              <a:gd name="T27" fmla="*/ 5 h 66"/>
              <a:gd name="T28" fmla="*/ 24 w 48"/>
              <a:gd name="T29" fmla="*/ 0 h 66"/>
              <a:gd name="T30" fmla="*/ 9 w 48"/>
              <a:gd name="T31" fmla="*/ 5 h 66"/>
              <a:gd name="T32" fmla="*/ 5 w 48"/>
              <a:gd name="T33" fmla="*/ 22 h 66"/>
              <a:gd name="T34" fmla="*/ 5 w 48"/>
              <a:gd name="T35" fmla="*/ 25 h 66"/>
              <a:gd name="T36" fmla="*/ 5 w 48"/>
              <a:gd name="T37" fmla="*/ 27 h 66"/>
              <a:gd name="T38" fmla="*/ 0 w 48"/>
              <a:gd name="T39" fmla="*/ 32 h 66"/>
              <a:gd name="T40" fmla="*/ 0 w 48"/>
              <a:gd name="T41" fmla="*/ 62 h 66"/>
              <a:gd name="T42" fmla="*/ 5 w 48"/>
              <a:gd name="T43" fmla="*/ 66 h 66"/>
              <a:gd name="T44" fmla="*/ 43 w 48"/>
              <a:gd name="T45" fmla="*/ 66 h 66"/>
              <a:gd name="T46" fmla="*/ 48 w 48"/>
              <a:gd name="T47" fmla="*/ 62 h 66"/>
              <a:gd name="T48" fmla="*/ 48 w 48"/>
              <a:gd name="T49" fmla="*/ 32 h 66"/>
              <a:gd name="T50" fmla="*/ 44 w 48"/>
              <a:gd name="T51" fmla="*/ 28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66">
                <a:moveTo>
                  <a:pt x="15" y="11"/>
                </a:moveTo>
                <a:cubicBezTo>
                  <a:pt x="17" y="10"/>
                  <a:pt x="20" y="9"/>
                  <a:pt x="24" y="9"/>
                </a:cubicBezTo>
                <a:cubicBezTo>
                  <a:pt x="29" y="9"/>
                  <a:pt x="32" y="10"/>
                  <a:pt x="33" y="11"/>
                </a:cubicBezTo>
                <a:cubicBezTo>
                  <a:pt x="35" y="13"/>
                  <a:pt x="35" y="18"/>
                  <a:pt x="35" y="23"/>
                </a:cubicBezTo>
                <a:cubicBezTo>
                  <a:pt x="35" y="25"/>
                  <a:pt x="35" y="25"/>
                  <a:pt x="35" y="25"/>
                </a:cubicBezTo>
                <a:cubicBezTo>
                  <a:pt x="35" y="26"/>
                  <a:pt x="35" y="27"/>
                  <a:pt x="35" y="27"/>
                </a:cubicBezTo>
                <a:cubicBezTo>
                  <a:pt x="14" y="27"/>
                  <a:pt x="14" y="27"/>
                  <a:pt x="14" y="27"/>
                </a:cubicBezTo>
                <a:cubicBezTo>
                  <a:pt x="14" y="27"/>
                  <a:pt x="14" y="26"/>
                  <a:pt x="14" y="25"/>
                </a:cubicBezTo>
                <a:cubicBezTo>
                  <a:pt x="14" y="22"/>
                  <a:pt x="14" y="22"/>
                  <a:pt x="14" y="22"/>
                </a:cubicBezTo>
                <a:cubicBezTo>
                  <a:pt x="14" y="17"/>
                  <a:pt x="14" y="13"/>
                  <a:pt x="15" y="11"/>
                </a:cubicBezTo>
                <a:moveTo>
                  <a:pt x="44" y="28"/>
                </a:moveTo>
                <a:cubicBezTo>
                  <a:pt x="44" y="27"/>
                  <a:pt x="44" y="26"/>
                  <a:pt x="44" y="25"/>
                </a:cubicBezTo>
                <a:cubicBezTo>
                  <a:pt x="44" y="23"/>
                  <a:pt x="44" y="23"/>
                  <a:pt x="44" y="23"/>
                </a:cubicBezTo>
                <a:cubicBezTo>
                  <a:pt x="44" y="16"/>
                  <a:pt x="44" y="10"/>
                  <a:pt x="39" y="5"/>
                </a:cubicBezTo>
                <a:cubicBezTo>
                  <a:pt x="36" y="2"/>
                  <a:pt x="31" y="0"/>
                  <a:pt x="24" y="0"/>
                </a:cubicBezTo>
                <a:cubicBezTo>
                  <a:pt x="17" y="0"/>
                  <a:pt x="12" y="2"/>
                  <a:pt x="9" y="5"/>
                </a:cubicBezTo>
                <a:cubicBezTo>
                  <a:pt x="5" y="9"/>
                  <a:pt x="5" y="16"/>
                  <a:pt x="5" y="22"/>
                </a:cubicBezTo>
                <a:cubicBezTo>
                  <a:pt x="5" y="25"/>
                  <a:pt x="5" y="25"/>
                  <a:pt x="5" y="25"/>
                </a:cubicBezTo>
                <a:cubicBezTo>
                  <a:pt x="5" y="26"/>
                  <a:pt x="5" y="27"/>
                  <a:pt x="5" y="27"/>
                </a:cubicBezTo>
                <a:cubicBezTo>
                  <a:pt x="2" y="28"/>
                  <a:pt x="0" y="30"/>
                  <a:pt x="0" y="32"/>
                </a:cubicBezTo>
                <a:cubicBezTo>
                  <a:pt x="0" y="62"/>
                  <a:pt x="0" y="62"/>
                  <a:pt x="0" y="62"/>
                </a:cubicBezTo>
                <a:cubicBezTo>
                  <a:pt x="0" y="64"/>
                  <a:pt x="2" y="66"/>
                  <a:pt x="5" y="66"/>
                </a:cubicBezTo>
                <a:cubicBezTo>
                  <a:pt x="43" y="66"/>
                  <a:pt x="43" y="66"/>
                  <a:pt x="43" y="66"/>
                </a:cubicBezTo>
                <a:cubicBezTo>
                  <a:pt x="46" y="66"/>
                  <a:pt x="48" y="64"/>
                  <a:pt x="48" y="62"/>
                </a:cubicBezTo>
                <a:cubicBezTo>
                  <a:pt x="48" y="32"/>
                  <a:pt x="48" y="32"/>
                  <a:pt x="48" y="32"/>
                </a:cubicBezTo>
                <a:cubicBezTo>
                  <a:pt x="48" y="30"/>
                  <a:pt x="46" y="28"/>
                  <a:pt x="44" y="28"/>
                </a:cubicBezTo>
              </a:path>
            </a:pathLst>
          </a:custGeom>
          <a:solidFill>
            <a:srgbClr val="FFFFFF"/>
          </a:solidFill>
          <a:ln>
            <a:noFill/>
          </a:ln>
          <a:extLst/>
        </p:spPr>
        <p:txBody>
          <a:bodyPr vert="horz" wrap="square" lIns="91414" tIns="45706" rIns="91414" bIns="45706" numCol="1" anchor="t" anchorCtr="0" compatLnSpc="1">
            <a:prstTxWarp prst="textNoShape">
              <a:avLst/>
            </a:prstTxWarp>
          </a:bodyPr>
          <a:lstStyle/>
          <a:p>
            <a:pPr defTabSz="932384"/>
            <a:endParaRPr lang="en-US" sz="816" dirty="0">
              <a:solidFill>
                <a:srgbClr val="505050"/>
              </a:solidFill>
            </a:endParaRPr>
          </a:p>
        </p:txBody>
      </p:sp>
    </p:spTree>
    <p:extLst>
      <p:ext uri="{BB962C8B-B14F-4D97-AF65-F5344CB8AC3E}">
        <p14:creationId xmlns:p14="http://schemas.microsoft.com/office/powerpoint/2010/main" val="309287101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6700781" y="1183753"/>
            <a:ext cx="5336565" cy="1695079"/>
          </a:xfrm>
        </p:spPr>
        <p:txBody>
          <a:bodyPr/>
          <a:lstStyle/>
          <a:p>
            <a:r>
              <a:rPr lang="en-US" sz="5507" dirty="0">
                <a:solidFill>
                  <a:schemeClr val="accent1"/>
                </a:solidFill>
              </a:rPr>
              <a:t>Information explosion</a:t>
            </a:r>
          </a:p>
        </p:txBody>
      </p:sp>
      <p:sp>
        <p:nvSpPr>
          <p:cNvPr id="28" name="Rectangle 27"/>
          <p:cNvSpPr/>
          <p:nvPr/>
        </p:nvSpPr>
        <p:spPr bwMode="auto">
          <a:xfrm>
            <a:off x="2942390" y="2313969"/>
            <a:ext cx="445266" cy="3717868"/>
          </a:xfrm>
          <a:prstGeom prst="rect">
            <a:avLst/>
          </a:prstGeom>
          <a:no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pic>
        <p:nvPicPr>
          <p:cNvPr id="29"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942389" y="1392249"/>
            <a:ext cx="500324" cy="758956"/>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9" descr="W:\Open Engagements\Productivity\MS-Unified Communications\#1601 BizProd MOD Team Core Content Work\New Iconography\People\Draft\060712_people\Man_0607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35739" y="5260962"/>
            <a:ext cx="648175" cy="59847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4"/>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341837" y="2758760"/>
            <a:ext cx="474227" cy="719369"/>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p:cNvSpPr/>
          <p:nvPr/>
        </p:nvSpPr>
        <p:spPr bwMode="auto">
          <a:xfrm>
            <a:off x="2341837" y="3579871"/>
            <a:ext cx="445266" cy="2451966"/>
          </a:xfrm>
          <a:prstGeom prst="rect">
            <a:avLst/>
          </a:prstGeom>
          <a:no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pic>
        <p:nvPicPr>
          <p:cNvPr id="33" name="Picture 9" descr="W:\Open Engagements\Productivity\MS-Unified Communications\#1601 BizProd MOD Team Core Content Work\New Iconography\People\Draft\060712_people\Man_0607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35187" y="5260962"/>
            <a:ext cx="648175" cy="59847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
          <p:cNvPicPr>
            <a:picLocks noChangeAspect="1" noChangeArrowheads="1"/>
          </p:cNvPicPr>
          <p:nvPr/>
        </p:nvPicPr>
        <p:blipFill>
          <a:blip r:embed="rId6" cstate="print">
            <a:extLst>
              <a:ext uri="{28A0092B-C50C-407E-A947-70E740481C1C}">
                <a14:useLocalDpi xmlns:a14="http://schemas.microsoft.com/office/drawing/2010/main" val="0"/>
              </a:ext>
            </a:extLst>
          </a:blip>
          <a:stretch>
            <a:fillRect/>
          </a:stretch>
        </p:blipFill>
        <p:spPr bwMode="auto">
          <a:xfrm>
            <a:off x="1820711" y="3941448"/>
            <a:ext cx="413621" cy="806026"/>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34"/>
          <p:cNvSpPr/>
          <p:nvPr/>
        </p:nvSpPr>
        <p:spPr bwMode="auto">
          <a:xfrm>
            <a:off x="1800310" y="4864235"/>
            <a:ext cx="421539" cy="1167602"/>
          </a:xfrm>
          <a:prstGeom prst="rect">
            <a:avLst/>
          </a:prstGeom>
          <a:noFill/>
          <a:ln>
            <a:solidFill>
              <a:schemeClr val="bg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pic>
        <p:nvPicPr>
          <p:cNvPr id="36" name="Picture 9" descr="W:\Open Engagements\Productivity\MS-Unified Communications\#1601 BizProd MOD Team Core Content Work\New Iconography\People\Draft\060712_people\Man_06071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66932" y="5260964"/>
            <a:ext cx="648175" cy="598472"/>
          </a:xfrm>
          <a:prstGeom prst="rect">
            <a:avLst/>
          </a:prstGeom>
          <a:noFill/>
          <a:extLst>
            <a:ext uri="{909E8E84-426E-40DD-AFC4-6F175D3DCCD1}">
              <a14:hiddenFill xmlns:a14="http://schemas.microsoft.com/office/drawing/2010/main">
                <a:solidFill>
                  <a:srgbClr val="FFFFFF"/>
                </a:solidFill>
              </a14:hiddenFill>
            </a:ext>
          </a:extLst>
        </p:spPr>
      </p:pic>
      <p:sp>
        <p:nvSpPr>
          <p:cNvPr id="38" name="Rounded Rectangular Callout 8"/>
          <p:cNvSpPr/>
          <p:nvPr/>
        </p:nvSpPr>
        <p:spPr bwMode="auto">
          <a:xfrm>
            <a:off x="3063658" y="4656087"/>
            <a:ext cx="995083" cy="604876"/>
          </a:xfrm>
          <a:custGeom>
            <a:avLst/>
            <a:gdLst>
              <a:gd name="connsiteX0" fmla="*/ 0 w 914400"/>
              <a:gd name="connsiteY0" fmla="*/ 102110 h 612648"/>
              <a:gd name="connsiteX1" fmla="*/ 102110 w 914400"/>
              <a:gd name="connsiteY1" fmla="*/ 0 h 612648"/>
              <a:gd name="connsiteX2" fmla="*/ 152400 w 914400"/>
              <a:gd name="connsiteY2" fmla="*/ 0 h 612648"/>
              <a:gd name="connsiteX3" fmla="*/ 152400 w 914400"/>
              <a:gd name="connsiteY3" fmla="*/ 0 h 612648"/>
              <a:gd name="connsiteX4" fmla="*/ 381000 w 914400"/>
              <a:gd name="connsiteY4" fmla="*/ 0 h 612648"/>
              <a:gd name="connsiteX5" fmla="*/ 812290 w 914400"/>
              <a:gd name="connsiteY5" fmla="*/ 0 h 612648"/>
              <a:gd name="connsiteX6" fmla="*/ 914400 w 914400"/>
              <a:gd name="connsiteY6" fmla="*/ 102110 h 612648"/>
              <a:gd name="connsiteX7" fmla="*/ 914400 w 914400"/>
              <a:gd name="connsiteY7" fmla="*/ 357378 h 612648"/>
              <a:gd name="connsiteX8" fmla="*/ 914400 w 914400"/>
              <a:gd name="connsiteY8" fmla="*/ 357378 h 612648"/>
              <a:gd name="connsiteX9" fmla="*/ 914400 w 914400"/>
              <a:gd name="connsiteY9" fmla="*/ 510540 h 612648"/>
              <a:gd name="connsiteX10" fmla="*/ 914400 w 914400"/>
              <a:gd name="connsiteY10" fmla="*/ 510538 h 612648"/>
              <a:gd name="connsiteX11" fmla="*/ 812290 w 914400"/>
              <a:gd name="connsiteY11" fmla="*/ 612648 h 612648"/>
              <a:gd name="connsiteX12" fmla="*/ 381000 w 914400"/>
              <a:gd name="connsiteY12" fmla="*/ 612648 h 612648"/>
              <a:gd name="connsiteX13" fmla="*/ 266703 w 914400"/>
              <a:gd name="connsiteY13" fmla="*/ 689229 h 612648"/>
              <a:gd name="connsiteX14" fmla="*/ 152400 w 914400"/>
              <a:gd name="connsiteY14" fmla="*/ 612648 h 612648"/>
              <a:gd name="connsiteX15" fmla="*/ 102110 w 914400"/>
              <a:gd name="connsiteY15" fmla="*/ 612648 h 612648"/>
              <a:gd name="connsiteX16" fmla="*/ 0 w 914400"/>
              <a:gd name="connsiteY16" fmla="*/ 510538 h 612648"/>
              <a:gd name="connsiteX17" fmla="*/ 0 w 914400"/>
              <a:gd name="connsiteY17" fmla="*/ 510540 h 612648"/>
              <a:gd name="connsiteX18" fmla="*/ 0 w 914400"/>
              <a:gd name="connsiteY18" fmla="*/ 357378 h 612648"/>
              <a:gd name="connsiteX19" fmla="*/ 0 w 914400"/>
              <a:gd name="connsiteY19" fmla="*/ 357378 h 612648"/>
              <a:gd name="connsiteX20" fmla="*/ 0 w 914400"/>
              <a:gd name="connsiteY20" fmla="*/ 102110 h 612648"/>
              <a:gd name="connsiteX0" fmla="*/ 0 w 914400"/>
              <a:gd name="connsiteY0" fmla="*/ 102110 h 910902"/>
              <a:gd name="connsiteX1" fmla="*/ 102110 w 914400"/>
              <a:gd name="connsiteY1" fmla="*/ 0 h 910902"/>
              <a:gd name="connsiteX2" fmla="*/ 152400 w 914400"/>
              <a:gd name="connsiteY2" fmla="*/ 0 h 910902"/>
              <a:gd name="connsiteX3" fmla="*/ 152400 w 914400"/>
              <a:gd name="connsiteY3" fmla="*/ 0 h 910902"/>
              <a:gd name="connsiteX4" fmla="*/ 381000 w 914400"/>
              <a:gd name="connsiteY4" fmla="*/ 0 h 910902"/>
              <a:gd name="connsiteX5" fmla="*/ 812290 w 914400"/>
              <a:gd name="connsiteY5" fmla="*/ 0 h 910902"/>
              <a:gd name="connsiteX6" fmla="*/ 914400 w 914400"/>
              <a:gd name="connsiteY6" fmla="*/ 102110 h 910902"/>
              <a:gd name="connsiteX7" fmla="*/ 914400 w 914400"/>
              <a:gd name="connsiteY7" fmla="*/ 357378 h 910902"/>
              <a:gd name="connsiteX8" fmla="*/ 914400 w 914400"/>
              <a:gd name="connsiteY8" fmla="*/ 357378 h 910902"/>
              <a:gd name="connsiteX9" fmla="*/ 914400 w 914400"/>
              <a:gd name="connsiteY9" fmla="*/ 510540 h 910902"/>
              <a:gd name="connsiteX10" fmla="*/ 914400 w 914400"/>
              <a:gd name="connsiteY10" fmla="*/ 510538 h 910902"/>
              <a:gd name="connsiteX11" fmla="*/ 812290 w 914400"/>
              <a:gd name="connsiteY11" fmla="*/ 612648 h 910902"/>
              <a:gd name="connsiteX12" fmla="*/ 381000 w 914400"/>
              <a:gd name="connsiteY12" fmla="*/ 612648 h 910902"/>
              <a:gd name="connsiteX13" fmla="*/ 266703 w 914400"/>
              <a:gd name="connsiteY13" fmla="*/ 910902 h 910902"/>
              <a:gd name="connsiteX14" fmla="*/ 152400 w 914400"/>
              <a:gd name="connsiteY14" fmla="*/ 612648 h 910902"/>
              <a:gd name="connsiteX15" fmla="*/ 102110 w 914400"/>
              <a:gd name="connsiteY15" fmla="*/ 612648 h 910902"/>
              <a:gd name="connsiteX16" fmla="*/ 0 w 914400"/>
              <a:gd name="connsiteY16" fmla="*/ 510538 h 910902"/>
              <a:gd name="connsiteX17" fmla="*/ 0 w 914400"/>
              <a:gd name="connsiteY17" fmla="*/ 510540 h 910902"/>
              <a:gd name="connsiteX18" fmla="*/ 0 w 914400"/>
              <a:gd name="connsiteY18" fmla="*/ 357378 h 910902"/>
              <a:gd name="connsiteX19" fmla="*/ 0 w 914400"/>
              <a:gd name="connsiteY19" fmla="*/ 357378 h 910902"/>
              <a:gd name="connsiteX20" fmla="*/ 0 w 914400"/>
              <a:gd name="connsiteY20" fmla="*/ 102110 h 910902"/>
              <a:gd name="connsiteX0" fmla="*/ 0 w 914400"/>
              <a:gd name="connsiteY0" fmla="*/ 102110 h 910902"/>
              <a:gd name="connsiteX1" fmla="*/ 102110 w 914400"/>
              <a:gd name="connsiteY1" fmla="*/ 0 h 910902"/>
              <a:gd name="connsiteX2" fmla="*/ 152400 w 914400"/>
              <a:gd name="connsiteY2" fmla="*/ 0 h 910902"/>
              <a:gd name="connsiteX3" fmla="*/ 152400 w 914400"/>
              <a:gd name="connsiteY3" fmla="*/ 0 h 910902"/>
              <a:gd name="connsiteX4" fmla="*/ 381000 w 914400"/>
              <a:gd name="connsiteY4" fmla="*/ 0 h 910902"/>
              <a:gd name="connsiteX5" fmla="*/ 812290 w 914400"/>
              <a:gd name="connsiteY5" fmla="*/ 0 h 910902"/>
              <a:gd name="connsiteX6" fmla="*/ 914400 w 914400"/>
              <a:gd name="connsiteY6" fmla="*/ 102110 h 910902"/>
              <a:gd name="connsiteX7" fmla="*/ 914400 w 914400"/>
              <a:gd name="connsiteY7" fmla="*/ 357378 h 910902"/>
              <a:gd name="connsiteX8" fmla="*/ 914400 w 914400"/>
              <a:gd name="connsiteY8" fmla="*/ 357378 h 910902"/>
              <a:gd name="connsiteX9" fmla="*/ 914400 w 914400"/>
              <a:gd name="connsiteY9" fmla="*/ 510540 h 910902"/>
              <a:gd name="connsiteX10" fmla="*/ 914400 w 914400"/>
              <a:gd name="connsiteY10" fmla="*/ 510538 h 910902"/>
              <a:gd name="connsiteX11" fmla="*/ 812290 w 914400"/>
              <a:gd name="connsiteY11" fmla="*/ 612648 h 910902"/>
              <a:gd name="connsiteX12" fmla="*/ 381000 w 914400"/>
              <a:gd name="connsiteY12" fmla="*/ 612648 h 910902"/>
              <a:gd name="connsiteX13" fmla="*/ 211842 w 914400"/>
              <a:gd name="connsiteY13" fmla="*/ 910902 h 910902"/>
              <a:gd name="connsiteX14" fmla="*/ 152400 w 914400"/>
              <a:gd name="connsiteY14" fmla="*/ 612648 h 910902"/>
              <a:gd name="connsiteX15" fmla="*/ 102110 w 914400"/>
              <a:gd name="connsiteY15" fmla="*/ 612648 h 910902"/>
              <a:gd name="connsiteX16" fmla="*/ 0 w 914400"/>
              <a:gd name="connsiteY16" fmla="*/ 510538 h 910902"/>
              <a:gd name="connsiteX17" fmla="*/ 0 w 914400"/>
              <a:gd name="connsiteY17" fmla="*/ 510540 h 910902"/>
              <a:gd name="connsiteX18" fmla="*/ 0 w 914400"/>
              <a:gd name="connsiteY18" fmla="*/ 357378 h 910902"/>
              <a:gd name="connsiteX19" fmla="*/ 0 w 914400"/>
              <a:gd name="connsiteY19" fmla="*/ 357378 h 910902"/>
              <a:gd name="connsiteX20" fmla="*/ 0 w 914400"/>
              <a:gd name="connsiteY20" fmla="*/ 102110 h 910902"/>
              <a:gd name="connsiteX0" fmla="*/ 0 w 914400"/>
              <a:gd name="connsiteY0" fmla="*/ 102110 h 900045"/>
              <a:gd name="connsiteX1" fmla="*/ 102110 w 914400"/>
              <a:gd name="connsiteY1" fmla="*/ 0 h 900045"/>
              <a:gd name="connsiteX2" fmla="*/ 152400 w 914400"/>
              <a:gd name="connsiteY2" fmla="*/ 0 h 900045"/>
              <a:gd name="connsiteX3" fmla="*/ 152400 w 914400"/>
              <a:gd name="connsiteY3" fmla="*/ 0 h 900045"/>
              <a:gd name="connsiteX4" fmla="*/ 381000 w 914400"/>
              <a:gd name="connsiteY4" fmla="*/ 0 h 900045"/>
              <a:gd name="connsiteX5" fmla="*/ 812290 w 914400"/>
              <a:gd name="connsiteY5" fmla="*/ 0 h 900045"/>
              <a:gd name="connsiteX6" fmla="*/ 914400 w 914400"/>
              <a:gd name="connsiteY6" fmla="*/ 102110 h 900045"/>
              <a:gd name="connsiteX7" fmla="*/ 914400 w 914400"/>
              <a:gd name="connsiteY7" fmla="*/ 357378 h 900045"/>
              <a:gd name="connsiteX8" fmla="*/ 914400 w 914400"/>
              <a:gd name="connsiteY8" fmla="*/ 357378 h 900045"/>
              <a:gd name="connsiteX9" fmla="*/ 914400 w 914400"/>
              <a:gd name="connsiteY9" fmla="*/ 510540 h 900045"/>
              <a:gd name="connsiteX10" fmla="*/ 914400 w 914400"/>
              <a:gd name="connsiteY10" fmla="*/ 510538 h 900045"/>
              <a:gd name="connsiteX11" fmla="*/ 812290 w 914400"/>
              <a:gd name="connsiteY11" fmla="*/ 612648 h 900045"/>
              <a:gd name="connsiteX12" fmla="*/ 381000 w 914400"/>
              <a:gd name="connsiteY12" fmla="*/ 612648 h 900045"/>
              <a:gd name="connsiteX13" fmla="*/ 193555 w 914400"/>
              <a:gd name="connsiteY13" fmla="*/ 900045 h 900045"/>
              <a:gd name="connsiteX14" fmla="*/ 152400 w 914400"/>
              <a:gd name="connsiteY14" fmla="*/ 612648 h 900045"/>
              <a:gd name="connsiteX15" fmla="*/ 102110 w 914400"/>
              <a:gd name="connsiteY15" fmla="*/ 612648 h 900045"/>
              <a:gd name="connsiteX16" fmla="*/ 0 w 914400"/>
              <a:gd name="connsiteY16" fmla="*/ 510538 h 900045"/>
              <a:gd name="connsiteX17" fmla="*/ 0 w 914400"/>
              <a:gd name="connsiteY17" fmla="*/ 510540 h 900045"/>
              <a:gd name="connsiteX18" fmla="*/ 0 w 914400"/>
              <a:gd name="connsiteY18" fmla="*/ 357378 h 900045"/>
              <a:gd name="connsiteX19" fmla="*/ 0 w 914400"/>
              <a:gd name="connsiteY19" fmla="*/ 357378 h 900045"/>
              <a:gd name="connsiteX20" fmla="*/ 0 w 914400"/>
              <a:gd name="connsiteY20" fmla="*/ 102110 h 90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4400" h="900045">
                <a:moveTo>
                  <a:pt x="0" y="102110"/>
                </a:moveTo>
                <a:cubicBezTo>
                  <a:pt x="0" y="45716"/>
                  <a:pt x="45716" y="0"/>
                  <a:pt x="102110" y="0"/>
                </a:cubicBezTo>
                <a:lnTo>
                  <a:pt x="152400" y="0"/>
                </a:lnTo>
                <a:lnTo>
                  <a:pt x="152400" y="0"/>
                </a:lnTo>
                <a:lnTo>
                  <a:pt x="381000" y="0"/>
                </a:lnTo>
                <a:lnTo>
                  <a:pt x="812290" y="0"/>
                </a:lnTo>
                <a:cubicBezTo>
                  <a:pt x="868684" y="0"/>
                  <a:pt x="914400" y="45716"/>
                  <a:pt x="914400" y="102110"/>
                </a:cubicBezTo>
                <a:lnTo>
                  <a:pt x="914400" y="357378"/>
                </a:lnTo>
                <a:lnTo>
                  <a:pt x="914400" y="357378"/>
                </a:lnTo>
                <a:lnTo>
                  <a:pt x="914400" y="510540"/>
                </a:lnTo>
                <a:lnTo>
                  <a:pt x="914400" y="510538"/>
                </a:lnTo>
                <a:cubicBezTo>
                  <a:pt x="914400" y="566932"/>
                  <a:pt x="868684" y="612648"/>
                  <a:pt x="812290" y="612648"/>
                </a:cubicBezTo>
                <a:lnTo>
                  <a:pt x="381000" y="612648"/>
                </a:lnTo>
                <a:lnTo>
                  <a:pt x="193555" y="900045"/>
                </a:lnTo>
                <a:lnTo>
                  <a:pt x="152400" y="612648"/>
                </a:lnTo>
                <a:lnTo>
                  <a:pt x="102110" y="612648"/>
                </a:lnTo>
                <a:cubicBezTo>
                  <a:pt x="45716" y="612648"/>
                  <a:pt x="0" y="566932"/>
                  <a:pt x="0" y="510538"/>
                </a:cubicBezTo>
                <a:lnTo>
                  <a:pt x="0" y="510540"/>
                </a:lnTo>
                <a:lnTo>
                  <a:pt x="0" y="357378"/>
                </a:lnTo>
                <a:lnTo>
                  <a:pt x="0" y="357378"/>
                </a:lnTo>
                <a:lnTo>
                  <a:pt x="0" y="102110"/>
                </a:lnTo>
                <a:close/>
              </a:path>
            </a:pathLst>
          </a:cu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39" name="TextBox 38"/>
          <p:cNvSpPr txBox="1"/>
          <p:nvPr/>
        </p:nvSpPr>
        <p:spPr>
          <a:xfrm>
            <a:off x="3088144" y="4692883"/>
            <a:ext cx="970598" cy="379030"/>
          </a:xfrm>
          <a:prstGeom prst="rect">
            <a:avLst/>
          </a:prstGeom>
          <a:noFill/>
        </p:spPr>
        <p:txBody>
          <a:bodyPr wrap="square" lIns="58280" tIns="29140" rIns="58280" bIns="29140" rtlCol="0">
            <a:spAutoFit/>
          </a:bodyPr>
          <a:lstStyle/>
          <a:p>
            <a:pPr algn="ctr" defTabSz="582787">
              <a:defRPr/>
            </a:pPr>
            <a:r>
              <a:rPr lang="en-US" sz="2040" b="1" dirty="0">
                <a:solidFill>
                  <a:srgbClr val="00188F"/>
                </a:solidFill>
                <a:latin typeface="Segoe UI Light" pitchFamily="34" charset="0"/>
              </a:rPr>
              <a:t>1.4X</a:t>
            </a:r>
            <a:endParaRPr lang="en-US" sz="1020" b="1" dirty="0">
              <a:solidFill>
                <a:srgbClr val="00188F"/>
              </a:solidFill>
              <a:latin typeface="Segoe UI Light" pitchFamily="34" charset="0"/>
            </a:endParaRPr>
          </a:p>
        </p:txBody>
      </p:sp>
      <p:grpSp>
        <p:nvGrpSpPr>
          <p:cNvPr id="40" name="Group 39"/>
          <p:cNvGrpSpPr/>
          <p:nvPr/>
        </p:nvGrpSpPr>
        <p:grpSpPr>
          <a:xfrm>
            <a:off x="3226516" y="1290172"/>
            <a:ext cx="1628535" cy="932185"/>
            <a:chOff x="4647262" y="-4469208"/>
            <a:chExt cx="476270" cy="294677"/>
          </a:xfrm>
        </p:grpSpPr>
        <p:sp>
          <p:nvSpPr>
            <p:cNvPr id="41" name="Rounded Rectangular Callout 8"/>
            <p:cNvSpPr/>
            <p:nvPr/>
          </p:nvSpPr>
          <p:spPr bwMode="auto">
            <a:xfrm>
              <a:off x="4647262" y="-4469208"/>
              <a:ext cx="476270" cy="294677"/>
            </a:xfrm>
            <a:custGeom>
              <a:avLst/>
              <a:gdLst>
                <a:gd name="connsiteX0" fmla="*/ 0 w 914400"/>
                <a:gd name="connsiteY0" fmla="*/ 102110 h 612648"/>
                <a:gd name="connsiteX1" fmla="*/ 102110 w 914400"/>
                <a:gd name="connsiteY1" fmla="*/ 0 h 612648"/>
                <a:gd name="connsiteX2" fmla="*/ 152400 w 914400"/>
                <a:gd name="connsiteY2" fmla="*/ 0 h 612648"/>
                <a:gd name="connsiteX3" fmla="*/ 152400 w 914400"/>
                <a:gd name="connsiteY3" fmla="*/ 0 h 612648"/>
                <a:gd name="connsiteX4" fmla="*/ 381000 w 914400"/>
                <a:gd name="connsiteY4" fmla="*/ 0 h 612648"/>
                <a:gd name="connsiteX5" fmla="*/ 812290 w 914400"/>
                <a:gd name="connsiteY5" fmla="*/ 0 h 612648"/>
                <a:gd name="connsiteX6" fmla="*/ 914400 w 914400"/>
                <a:gd name="connsiteY6" fmla="*/ 102110 h 612648"/>
                <a:gd name="connsiteX7" fmla="*/ 914400 w 914400"/>
                <a:gd name="connsiteY7" fmla="*/ 357378 h 612648"/>
                <a:gd name="connsiteX8" fmla="*/ 914400 w 914400"/>
                <a:gd name="connsiteY8" fmla="*/ 357378 h 612648"/>
                <a:gd name="connsiteX9" fmla="*/ 914400 w 914400"/>
                <a:gd name="connsiteY9" fmla="*/ 510540 h 612648"/>
                <a:gd name="connsiteX10" fmla="*/ 914400 w 914400"/>
                <a:gd name="connsiteY10" fmla="*/ 510538 h 612648"/>
                <a:gd name="connsiteX11" fmla="*/ 812290 w 914400"/>
                <a:gd name="connsiteY11" fmla="*/ 612648 h 612648"/>
                <a:gd name="connsiteX12" fmla="*/ 381000 w 914400"/>
                <a:gd name="connsiteY12" fmla="*/ 612648 h 612648"/>
                <a:gd name="connsiteX13" fmla="*/ 266703 w 914400"/>
                <a:gd name="connsiteY13" fmla="*/ 689229 h 612648"/>
                <a:gd name="connsiteX14" fmla="*/ 152400 w 914400"/>
                <a:gd name="connsiteY14" fmla="*/ 612648 h 612648"/>
                <a:gd name="connsiteX15" fmla="*/ 102110 w 914400"/>
                <a:gd name="connsiteY15" fmla="*/ 612648 h 612648"/>
                <a:gd name="connsiteX16" fmla="*/ 0 w 914400"/>
                <a:gd name="connsiteY16" fmla="*/ 510538 h 612648"/>
                <a:gd name="connsiteX17" fmla="*/ 0 w 914400"/>
                <a:gd name="connsiteY17" fmla="*/ 510540 h 612648"/>
                <a:gd name="connsiteX18" fmla="*/ 0 w 914400"/>
                <a:gd name="connsiteY18" fmla="*/ 357378 h 612648"/>
                <a:gd name="connsiteX19" fmla="*/ 0 w 914400"/>
                <a:gd name="connsiteY19" fmla="*/ 357378 h 612648"/>
                <a:gd name="connsiteX20" fmla="*/ 0 w 914400"/>
                <a:gd name="connsiteY20" fmla="*/ 102110 h 612648"/>
                <a:gd name="connsiteX0" fmla="*/ 0 w 914400"/>
                <a:gd name="connsiteY0" fmla="*/ 102110 h 910902"/>
                <a:gd name="connsiteX1" fmla="*/ 102110 w 914400"/>
                <a:gd name="connsiteY1" fmla="*/ 0 h 910902"/>
                <a:gd name="connsiteX2" fmla="*/ 152400 w 914400"/>
                <a:gd name="connsiteY2" fmla="*/ 0 h 910902"/>
                <a:gd name="connsiteX3" fmla="*/ 152400 w 914400"/>
                <a:gd name="connsiteY3" fmla="*/ 0 h 910902"/>
                <a:gd name="connsiteX4" fmla="*/ 381000 w 914400"/>
                <a:gd name="connsiteY4" fmla="*/ 0 h 910902"/>
                <a:gd name="connsiteX5" fmla="*/ 812290 w 914400"/>
                <a:gd name="connsiteY5" fmla="*/ 0 h 910902"/>
                <a:gd name="connsiteX6" fmla="*/ 914400 w 914400"/>
                <a:gd name="connsiteY6" fmla="*/ 102110 h 910902"/>
                <a:gd name="connsiteX7" fmla="*/ 914400 w 914400"/>
                <a:gd name="connsiteY7" fmla="*/ 357378 h 910902"/>
                <a:gd name="connsiteX8" fmla="*/ 914400 w 914400"/>
                <a:gd name="connsiteY8" fmla="*/ 357378 h 910902"/>
                <a:gd name="connsiteX9" fmla="*/ 914400 w 914400"/>
                <a:gd name="connsiteY9" fmla="*/ 510540 h 910902"/>
                <a:gd name="connsiteX10" fmla="*/ 914400 w 914400"/>
                <a:gd name="connsiteY10" fmla="*/ 510538 h 910902"/>
                <a:gd name="connsiteX11" fmla="*/ 812290 w 914400"/>
                <a:gd name="connsiteY11" fmla="*/ 612648 h 910902"/>
                <a:gd name="connsiteX12" fmla="*/ 381000 w 914400"/>
                <a:gd name="connsiteY12" fmla="*/ 612648 h 910902"/>
                <a:gd name="connsiteX13" fmla="*/ 266703 w 914400"/>
                <a:gd name="connsiteY13" fmla="*/ 910902 h 910902"/>
                <a:gd name="connsiteX14" fmla="*/ 152400 w 914400"/>
                <a:gd name="connsiteY14" fmla="*/ 612648 h 910902"/>
                <a:gd name="connsiteX15" fmla="*/ 102110 w 914400"/>
                <a:gd name="connsiteY15" fmla="*/ 612648 h 910902"/>
                <a:gd name="connsiteX16" fmla="*/ 0 w 914400"/>
                <a:gd name="connsiteY16" fmla="*/ 510538 h 910902"/>
                <a:gd name="connsiteX17" fmla="*/ 0 w 914400"/>
                <a:gd name="connsiteY17" fmla="*/ 510540 h 910902"/>
                <a:gd name="connsiteX18" fmla="*/ 0 w 914400"/>
                <a:gd name="connsiteY18" fmla="*/ 357378 h 910902"/>
                <a:gd name="connsiteX19" fmla="*/ 0 w 914400"/>
                <a:gd name="connsiteY19" fmla="*/ 357378 h 910902"/>
                <a:gd name="connsiteX20" fmla="*/ 0 w 914400"/>
                <a:gd name="connsiteY20" fmla="*/ 102110 h 910902"/>
                <a:gd name="connsiteX0" fmla="*/ 0 w 914400"/>
                <a:gd name="connsiteY0" fmla="*/ 102110 h 926203"/>
                <a:gd name="connsiteX1" fmla="*/ 102110 w 914400"/>
                <a:gd name="connsiteY1" fmla="*/ 0 h 926203"/>
                <a:gd name="connsiteX2" fmla="*/ 152400 w 914400"/>
                <a:gd name="connsiteY2" fmla="*/ 0 h 926203"/>
                <a:gd name="connsiteX3" fmla="*/ 152400 w 914400"/>
                <a:gd name="connsiteY3" fmla="*/ 0 h 926203"/>
                <a:gd name="connsiteX4" fmla="*/ 381000 w 914400"/>
                <a:gd name="connsiteY4" fmla="*/ 0 h 926203"/>
                <a:gd name="connsiteX5" fmla="*/ 812290 w 914400"/>
                <a:gd name="connsiteY5" fmla="*/ 0 h 926203"/>
                <a:gd name="connsiteX6" fmla="*/ 914400 w 914400"/>
                <a:gd name="connsiteY6" fmla="*/ 102110 h 926203"/>
                <a:gd name="connsiteX7" fmla="*/ 914400 w 914400"/>
                <a:gd name="connsiteY7" fmla="*/ 357378 h 926203"/>
                <a:gd name="connsiteX8" fmla="*/ 914400 w 914400"/>
                <a:gd name="connsiteY8" fmla="*/ 357378 h 926203"/>
                <a:gd name="connsiteX9" fmla="*/ 914400 w 914400"/>
                <a:gd name="connsiteY9" fmla="*/ 510540 h 926203"/>
                <a:gd name="connsiteX10" fmla="*/ 914400 w 914400"/>
                <a:gd name="connsiteY10" fmla="*/ 510538 h 926203"/>
                <a:gd name="connsiteX11" fmla="*/ 812290 w 914400"/>
                <a:gd name="connsiteY11" fmla="*/ 612648 h 926203"/>
                <a:gd name="connsiteX12" fmla="*/ 381000 w 914400"/>
                <a:gd name="connsiteY12" fmla="*/ 612648 h 926203"/>
                <a:gd name="connsiteX13" fmla="*/ 150745 w 914400"/>
                <a:gd name="connsiteY13" fmla="*/ 926203 h 926203"/>
                <a:gd name="connsiteX14" fmla="*/ 152400 w 914400"/>
                <a:gd name="connsiteY14" fmla="*/ 612648 h 926203"/>
                <a:gd name="connsiteX15" fmla="*/ 102110 w 914400"/>
                <a:gd name="connsiteY15" fmla="*/ 612648 h 926203"/>
                <a:gd name="connsiteX16" fmla="*/ 0 w 914400"/>
                <a:gd name="connsiteY16" fmla="*/ 510538 h 926203"/>
                <a:gd name="connsiteX17" fmla="*/ 0 w 914400"/>
                <a:gd name="connsiteY17" fmla="*/ 510540 h 926203"/>
                <a:gd name="connsiteX18" fmla="*/ 0 w 914400"/>
                <a:gd name="connsiteY18" fmla="*/ 357378 h 926203"/>
                <a:gd name="connsiteX19" fmla="*/ 0 w 914400"/>
                <a:gd name="connsiteY19" fmla="*/ 357378 h 926203"/>
                <a:gd name="connsiteX20" fmla="*/ 0 w 914400"/>
                <a:gd name="connsiteY20" fmla="*/ 102110 h 926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4400" h="926203">
                  <a:moveTo>
                    <a:pt x="0" y="102110"/>
                  </a:moveTo>
                  <a:cubicBezTo>
                    <a:pt x="0" y="45716"/>
                    <a:pt x="45716" y="0"/>
                    <a:pt x="102110" y="0"/>
                  </a:cubicBezTo>
                  <a:lnTo>
                    <a:pt x="152400" y="0"/>
                  </a:lnTo>
                  <a:lnTo>
                    <a:pt x="152400" y="0"/>
                  </a:lnTo>
                  <a:lnTo>
                    <a:pt x="381000" y="0"/>
                  </a:lnTo>
                  <a:lnTo>
                    <a:pt x="812290" y="0"/>
                  </a:lnTo>
                  <a:cubicBezTo>
                    <a:pt x="868684" y="0"/>
                    <a:pt x="914400" y="45716"/>
                    <a:pt x="914400" y="102110"/>
                  </a:cubicBezTo>
                  <a:lnTo>
                    <a:pt x="914400" y="357378"/>
                  </a:lnTo>
                  <a:lnTo>
                    <a:pt x="914400" y="357378"/>
                  </a:lnTo>
                  <a:lnTo>
                    <a:pt x="914400" y="510540"/>
                  </a:lnTo>
                  <a:lnTo>
                    <a:pt x="914400" y="510538"/>
                  </a:lnTo>
                  <a:cubicBezTo>
                    <a:pt x="914400" y="566932"/>
                    <a:pt x="868684" y="612648"/>
                    <a:pt x="812290" y="612648"/>
                  </a:cubicBezTo>
                  <a:lnTo>
                    <a:pt x="381000" y="612648"/>
                  </a:lnTo>
                  <a:lnTo>
                    <a:pt x="150745" y="926203"/>
                  </a:lnTo>
                  <a:cubicBezTo>
                    <a:pt x="151297" y="821685"/>
                    <a:pt x="151848" y="717166"/>
                    <a:pt x="152400" y="612648"/>
                  </a:cubicBezTo>
                  <a:lnTo>
                    <a:pt x="102110" y="612648"/>
                  </a:lnTo>
                  <a:cubicBezTo>
                    <a:pt x="45716" y="612648"/>
                    <a:pt x="0" y="566932"/>
                    <a:pt x="0" y="510538"/>
                  </a:cubicBezTo>
                  <a:lnTo>
                    <a:pt x="0" y="510540"/>
                  </a:lnTo>
                  <a:lnTo>
                    <a:pt x="0" y="357378"/>
                  </a:lnTo>
                  <a:lnTo>
                    <a:pt x="0" y="357378"/>
                  </a:lnTo>
                  <a:lnTo>
                    <a:pt x="0" y="102110"/>
                  </a:lnTo>
                  <a:close/>
                </a:path>
              </a:pathLst>
            </a:cu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a typeface="Segoe UI" pitchFamily="34" charset="0"/>
                <a:cs typeface="Segoe UI" pitchFamily="34" charset="0"/>
              </a:endParaRPr>
            </a:p>
          </p:txBody>
        </p:sp>
        <p:sp>
          <p:nvSpPr>
            <p:cNvPr id="42" name="TextBox 41"/>
            <p:cNvSpPr txBox="1"/>
            <p:nvPr/>
          </p:nvSpPr>
          <p:spPr>
            <a:xfrm>
              <a:off x="4662045" y="-4451139"/>
              <a:ext cx="457206" cy="160294"/>
            </a:xfrm>
            <a:prstGeom prst="rect">
              <a:avLst/>
            </a:prstGeom>
            <a:noFill/>
            <a:ln>
              <a:noFill/>
            </a:ln>
          </p:spPr>
          <p:txBody>
            <a:bodyPr wrap="square" lIns="58280" tIns="29140" rIns="58280" bIns="29140" rtlCol="0">
              <a:spAutoFit/>
            </a:bodyPr>
            <a:lstStyle/>
            <a:p>
              <a:pPr algn="ctr" defTabSz="582787">
                <a:defRPr/>
              </a:pPr>
              <a:r>
                <a:rPr lang="en-US" sz="2856" b="1" dirty="0">
                  <a:solidFill>
                    <a:srgbClr val="00188F"/>
                  </a:solidFill>
                  <a:latin typeface="Segoe UI Light" pitchFamily="34" charset="0"/>
                </a:rPr>
                <a:t>44X</a:t>
              </a:r>
              <a:endParaRPr lang="en-US" sz="1428" b="1" dirty="0">
                <a:solidFill>
                  <a:srgbClr val="00188F"/>
                </a:solidFill>
                <a:latin typeface="Segoe UI Light" pitchFamily="34" charset="0"/>
              </a:endParaRPr>
            </a:p>
          </p:txBody>
        </p:sp>
      </p:grpSp>
    </p:spTree>
    <p:extLst>
      <p:ext uri="{BB962C8B-B14F-4D97-AF65-F5344CB8AC3E}">
        <p14:creationId xmlns:p14="http://schemas.microsoft.com/office/powerpoint/2010/main" val="2336390448"/>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Item Preservation</a:t>
            </a:r>
            <a:endParaRPr lang="en-US" dirty="0"/>
          </a:p>
        </p:txBody>
      </p:sp>
      <p:pic>
        <p:nvPicPr>
          <p:cNvPr id="4" name="Picture 3"/>
          <p:cNvPicPr>
            <a:picLocks noChangeAspect="1"/>
          </p:cNvPicPr>
          <p:nvPr/>
        </p:nvPicPr>
        <p:blipFill>
          <a:blip r:embed="rId2"/>
          <a:stretch>
            <a:fillRect/>
          </a:stretch>
        </p:blipFill>
        <p:spPr>
          <a:xfrm>
            <a:off x="1874837" y="1592262"/>
            <a:ext cx="8328016" cy="4680110"/>
          </a:xfrm>
          <a:prstGeom prst="rect">
            <a:avLst/>
          </a:prstGeom>
        </p:spPr>
      </p:pic>
    </p:spTree>
    <p:extLst>
      <p:ext uri="{BB962C8B-B14F-4D97-AF65-F5344CB8AC3E}">
        <p14:creationId xmlns:p14="http://schemas.microsoft.com/office/powerpoint/2010/main" val="501529560"/>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549275" y="1212849"/>
            <a:ext cx="11887200" cy="5770811"/>
          </a:xfrm>
        </p:spPr>
        <p:txBody>
          <a:bodyPr/>
          <a:lstStyle/>
          <a:p>
            <a:pPr marL="0" indent="0">
              <a:lnSpc>
                <a:spcPct val="150000"/>
              </a:lnSpc>
              <a:spcBef>
                <a:spcPts val="1200"/>
              </a:spcBef>
              <a:spcAft>
                <a:spcPts val="600"/>
              </a:spcAft>
              <a:buNone/>
            </a:pPr>
            <a:r>
              <a:rPr lang="en-US" sz="3200" dirty="0">
                <a:solidFill>
                  <a:schemeClr val="tx1"/>
                </a:solidFill>
                <a:latin typeface="+mn-lt"/>
              </a:rPr>
              <a:t>Preservation occurs synchronously</a:t>
            </a:r>
          </a:p>
          <a:p>
            <a:pPr marL="0" indent="0">
              <a:lnSpc>
                <a:spcPct val="150000"/>
              </a:lnSpc>
              <a:spcBef>
                <a:spcPts val="1200"/>
              </a:spcBef>
              <a:spcAft>
                <a:spcPts val="600"/>
              </a:spcAft>
              <a:buNone/>
            </a:pPr>
            <a:r>
              <a:rPr lang="en-US" sz="3200" dirty="0">
                <a:solidFill>
                  <a:schemeClr val="tx1"/>
                </a:solidFill>
                <a:latin typeface="+mn-lt"/>
              </a:rPr>
              <a:t>Items </a:t>
            </a:r>
            <a:r>
              <a:rPr lang="en-US" sz="3200" dirty="0" smtClean="0">
                <a:solidFill>
                  <a:schemeClr val="tx1"/>
                </a:solidFill>
                <a:latin typeface="+mn-lt"/>
              </a:rPr>
              <a:t>placed </a:t>
            </a:r>
            <a:r>
              <a:rPr lang="en-US" sz="3200" dirty="0">
                <a:solidFill>
                  <a:schemeClr val="tx1"/>
                </a:solidFill>
                <a:latin typeface="+mn-lt"/>
              </a:rPr>
              <a:t>in </a:t>
            </a:r>
            <a:r>
              <a:rPr lang="en-US" sz="3200" dirty="0" smtClean="0">
                <a:solidFill>
                  <a:schemeClr val="tx1"/>
                </a:solidFill>
                <a:latin typeface="+mn-lt"/>
              </a:rPr>
              <a:t>secured </a:t>
            </a:r>
            <a:r>
              <a:rPr lang="en-US" sz="3200" dirty="0">
                <a:solidFill>
                  <a:schemeClr val="tx1"/>
                </a:solidFill>
                <a:latin typeface="+mn-lt"/>
              </a:rPr>
              <a:t>library in </a:t>
            </a:r>
            <a:r>
              <a:rPr lang="en-US" sz="3200" dirty="0" smtClean="0">
                <a:solidFill>
                  <a:schemeClr val="tx1"/>
                </a:solidFill>
                <a:latin typeface="+mn-lt"/>
              </a:rPr>
              <a:t>same </a:t>
            </a:r>
            <a:r>
              <a:rPr lang="en-US" sz="3200" dirty="0">
                <a:solidFill>
                  <a:schemeClr val="tx1"/>
                </a:solidFill>
                <a:latin typeface="+mn-lt"/>
              </a:rPr>
              <a:t>SharePoint site</a:t>
            </a:r>
          </a:p>
          <a:p>
            <a:pPr marL="0" indent="0">
              <a:lnSpc>
                <a:spcPct val="150000"/>
              </a:lnSpc>
              <a:spcBef>
                <a:spcPts val="1200"/>
              </a:spcBef>
              <a:spcAft>
                <a:spcPts val="600"/>
              </a:spcAft>
              <a:buNone/>
            </a:pPr>
            <a:r>
              <a:rPr lang="en-US" sz="3200" dirty="0" smtClean="0">
                <a:solidFill>
                  <a:schemeClr val="tx1"/>
                </a:solidFill>
                <a:latin typeface="+mn-lt"/>
              </a:rPr>
              <a:t>Lists, feeds, documents</a:t>
            </a:r>
            <a:r>
              <a:rPr lang="en-US" sz="3200" dirty="0">
                <a:solidFill>
                  <a:schemeClr val="tx1"/>
                </a:solidFill>
                <a:latin typeface="+mn-lt"/>
              </a:rPr>
              <a:t>, and pages are </a:t>
            </a:r>
            <a:r>
              <a:rPr lang="en-US" sz="3200" dirty="0" smtClean="0">
                <a:solidFill>
                  <a:schemeClr val="tx1"/>
                </a:solidFill>
                <a:latin typeface="+mn-lt"/>
              </a:rPr>
              <a:t>preserved</a:t>
            </a:r>
            <a:endParaRPr lang="en-US" sz="3200" dirty="0">
              <a:solidFill>
                <a:schemeClr val="tx1"/>
              </a:solidFill>
              <a:latin typeface="+mn-lt"/>
            </a:endParaRPr>
          </a:p>
          <a:p>
            <a:pPr marL="0" indent="0">
              <a:lnSpc>
                <a:spcPct val="150000"/>
              </a:lnSpc>
              <a:spcBef>
                <a:spcPts val="1200"/>
              </a:spcBef>
              <a:spcAft>
                <a:spcPts val="600"/>
              </a:spcAft>
              <a:buNone/>
            </a:pPr>
            <a:r>
              <a:rPr lang="en-US" sz="3200" dirty="0">
                <a:solidFill>
                  <a:schemeClr val="tx1"/>
                </a:solidFill>
                <a:latin typeface="+mn-lt"/>
              </a:rPr>
              <a:t>Supports multiple </a:t>
            </a:r>
            <a:r>
              <a:rPr lang="en-US" sz="3200" dirty="0" smtClean="0">
                <a:solidFill>
                  <a:schemeClr val="tx1"/>
                </a:solidFill>
                <a:latin typeface="+mn-lt"/>
              </a:rPr>
              <a:t>holds</a:t>
            </a:r>
          </a:p>
          <a:p>
            <a:pPr marL="0" indent="0">
              <a:lnSpc>
                <a:spcPct val="150000"/>
              </a:lnSpc>
              <a:spcBef>
                <a:spcPts val="1200"/>
              </a:spcBef>
              <a:spcAft>
                <a:spcPts val="600"/>
              </a:spcAft>
              <a:buNone/>
            </a:pPr>
            <a:r>
              <a:rPr lang="en-US" sz="3200" dirty="0" smtClean="0">
                <a:solidFill>
                  <a:schemeClr val="tx1"/>
                </a:solidFill>
                <a:latin typeface="+mn-lt"/>
              </a:rPr>
              <a:t>Admins </a:t>
            </a:r>
            <a:r>
              <a:rPr lang="en-US" sz="3200" dirty="0">
                <a:solidFill>
                  <a:schemeClr val="tx1"/>
                </a:solidFill>
                <a:latin typeface="+mn-lt"/>
              </a:rPr>
              <a:t>cannot delete the hold data or site </a:t>
            </a:r>
          </a:p>
          <a:p>
            <a:pPr marL="0" indent="0">
              <a:lnSpc>
                <a:spcPct val="150000"/>
              </a:lnSpc>
              <a:spcBef>
                <a:spcPts val="1200"/>
              </a:spcBef>
              <a:spcAft>
                <a:spcPts val="600"/>
              </a:spcAft>
              <a:buNone/>
            </a:pPr>
            <a:r>
              <a:rPr lang="en-US" sz="3200" dirty="0" smtClean="0">
                <a:solidFill>
                  <a:schemeClr val="tx1"/>
                </a:solidFill>
                <a:latin typeface="+mn-lt"/>
              </a:rPr>
              <a:t>Version </a:t>
            </a:r>
            <a:r>
              <a:rPr lang="en-US" sz="3200" dirty="0">
                <a:solidFill>
                  <a:schemeClr val="tx1"/>
                </a:solidFill>
                <a:latin typeface="+mn-lt"/>
              </a:rPr>
              <a:t>history is preserved when an item is </a:t>
            </a:r>
            <a:r>
              <a:rPr lang="en-US" sz="3200" dirty="0" smtClean="0">
                <a:solidFill>
                  <a:schemeClr val="tx1"/>
                </a:solidFill>
                <a:latin typeface="+mn-lt"/>
              </a:rPr>
              <a:t>deleted</a:t>
            </a:r>
            <a:endParaRPr lang="en-US" sz="3200" dirty="0">
              <a:solidFill>
                <a:schemeClr val="tx1"/>
              </a:solidFill>
              <a:latin typeface="+mn-lt"/>
            </a:endParaRPr>
          </a:p>
        </p:txBody>
      </p:sp>
      <p:sp>
        <p:nvSpPr>
          <p:cNvPr id="2" name="Title 1"/>
          <p:cNvSpPr>
            <a:spLocks noGrp="1"/>
          </p:cNvSpPr>
          <p:nvPr>
            <p:ph type="title"/>
          </p:nvPr>
        </p:nvSpPr>
        <p:spPr/>
        <p:txBody>
          <a:bodyPr/>
          <a:lstStyle/>
          <a:p>
            <a:r>
              <a:rPr lang="en-US" dirty="0" smtClean="0"/>
              <a:t>SharePoint In-Place Hold</a:t>
            </a:r>
            <a:endParaRPr lang="en-US" dirty="0"/>
          </a:p>
        </p:txBody>
      </p:sp>
    </p:spTree>
    <p:extLst>
      <p:ext uri="{BB962C8B-B14F-4D97-AF65-F5344CB8AC3E}">
        <p14:creationId xmlns:p14="http://schemas.microsoft.com/office/powerpoint/2010/main" val="335178545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4659" y="906462"/>
            <a:ext cx="5338712" cy="1695079"/>
          </a:xfrm>
        </p:spPr>
        <p:txBody>
          <a:bodyPr/>
          <a:lstStyle/>
          <a:p>
            <a:r>
              <a:rPr lang="en-US" sz="5400" dirty="0"/>
              <a:t>Compliance Features</a:t>
            </a:r>
          </a:p>
          <a:p>
            <a:endParaRPr lang="en-US" sz="5400" dirty="0"/>
          </a:p>
          <a:p>
            <a:r>
              <a:rPr lang="en-US" sz="4800" dirty="0" smtClean="0"/>
              <a:t>Delete</a:t>
            </a:r>
          </a:p>
          <a:p>
            <a:r>
              <a:rPr lang="en-US" sz="4800" dirty="0" smtClean="0"/>
              <a:t>Discover</a:t>
            </a:r>
          </a:p>
          <a:p>
            <a:r>
              <a:rPr lang="en-US" sz="4800" dirty="0" smtClean="0"/>
              <a:t>Preserve</a:t>
            </a:r>
            <a:endParaRPr lang="en-US" sz="4800" dirty="0"/>
          </a:p>
        </p:txBody>
      </p:sp>
      <p:sp>
        <p:nvSpPr>
          <p:cNvPr id="2" name="Content Placeholder 1"/>
          <p:cNvSpPr>
            <a:spLocks noGrp="1"/>
          </p:cNvSpPr>
          <p:nvPr>
            <p:ph sz="quarter" idx="4"/>
          </p:nvPr>
        </p:nvSpPr>
        <p:spPr>
          <a:xfrm>
            <a:off x="6313878" y="603934"/>
            <a:ext cx="5596178" cy="5788927"/>
          </a:xfrm>
        </p:spPr>
        <p:txBody>
          <a:bodyPr/>
          <a:lstStyle/>
          <a:p>
            <a:r>
              <a:rPr lang="en-US" sz="3600" dirty="0">
                <a:solidFill>
                  <a:schemeClr val="tx1"/>
                </a:solidFill>
              </a:rPr>
              <a:t>Delete</a:t>
            </a:r>
            <a:endParaRPr lang="en-US" sz="2800" dirty="0">
              <a:solidFill>
                <a:schemeClr val="tx1"/>
              </a:solidFill>
            </a:endParaRPr>
          </a:p>
          <a:p>
            <a:pPr lvl="1"/>
            <a:r>
              <a:rPr lang="en-US" sz="2800" b="1" dirty="0">
                <a:solidFill>
                  <a:schemeClr val="tx1"/>
                </a:solidFill>
              </a:rPr>
              <a:t>Document Deletion Policies</a:t>
            </a:r>
          </a:p>
          <a:p>
            <a:pPr lvl="1"/>
            <a:r>
              <a:rPr lang="en-US" sz="2800" dirty="0">
                <a:solidFill>
                  <a:schemeClr val="tx1"/>
                </a:solidFill>
              </a:rPr>
              <a:t>Site Policies</a:t>
            </a:r>
          </a:p>
          <a:p>
            <a:pPr lvl="1"/>
            <a:r>
              <a:rPr lang="en-US" sz="2800" dirty="0">
                <a:solidFill>
                  <a:schemeClr val="tx1"/>
                </a:solidFill>
              </a:rPr>
              <a:t>Content Type Policies</a:t>
            </a:r>
          </a:p>
          <a:p>
            <a:pPr lvl="1"/>
            <a:r>
              <a:rPr lang="en-US" sz="2800" dirty="0">
                <a:solidFill>
                  <a:schemeClr val="tx1"/>
                </a:solidFill>
              </a:rPr>
              <a:t>Records Center</a:t>
            </a:r>
          </a:p>
          <a:p>
            <a:pPr marL="543919" lvl="1" indent="0">
              <a:buNone/>
            </a:pPr>
            <a:endParaRPr lang="en-US" sz="2800" dirty="0">
              <a:solidFill>
                <a:schemeClr val="tx1"/>
              </a:solidFill>
            </a:endParaRPr>
          </a:p>
          <a:p>
            <a:r>
              <a:rPr lang="en-US" sz="3600" dirty="0">
                <a:solidFill>
                  <a:schemeClr val="tx1"/>
                </a:solidFill>
              </a:rPr>
              <a:t>Preserve</a:t>
            </a:r>
            <a:endParaRPr lang="en-US" sz="2800" dirty="0">
              <a:solidFill>
                <a:schemeClr val="tx1"/>
              </a:solidFill>
            </a:endParaRPr>
          </a:p>
          <a:p>
            <a:pPr lvl="1"/>
            <a:r>
              <a:rPr lang="en-US" sz="2800" dirty="0">
                <a:solidFill>
                  <a:schemeClr val="tx1"/>
                </a:solidFill>
              </a:rPr>
              <a:t>eDiscovery</a:t>
            </a:r>
          </a:p>
          <a:p>
            <a:pPr lvl="1"/>
            <a:r>
              <a:rPr lang="en-US" sz="2800" b="1" dirty="0">
                <a:solidFill>
                  <a:schemeClr val="tx1"/>
                </a:solidFill>
              </a:rPr>
              <a:t>Time based </a:t>
            </a:r>
            <a:r>
              <a:rPr lang="en-US" sz="2800" b="1" dirty="0" smtClean="0">
                <a:solidFill>
                  <a:schemeClr val="tx1"/>
                </a:solidFill>
              </a:rPr>
              <a:t>In-Place Hold </a:t>
            </a:r>
            <a:endParaRPr lang="en-US" sz="2800" b="1" dirty="0">
              <a:solidFill>
                <a:schemeClr val="tx1"/>
              </a:solidFill>
            </a:endParaRPr>
          </a:p>
          <a:p>
            <a:pPr lvl="1"/>
            <a:r>
              <a:rPr lang="en-US" sz="2800" b="1" dirty="0">
                <a:solidFill>
                  <a:schemeClr val="tx1"/>
                </a:solidFill>
              </a:rPr>
              <a:t>Unified </a:t>
            </a:r>
            <a:r>
              <a:rPr lang="en-US" sz="2800" b="1" dirty="0" smtClean="0">
                <a:solidFill>
                  <a:schemeClr val="tx1"/>
                </a:solidFill>
              </a:rPr>
              <a:t>In-Place Hold Policy</a:t>
            </a:r>
            <a:endParaRPr lang="en-US" sz="2800" b="1" dirty="0">
              <a:solidFill>
                <a:schemeClr val="tx1"/>
              </a:solidFill>
            </a:endParaRPr>
          </a:p>
          <a:p>
            <a:endParaRPr lang="en-US" sz="2000" dirty="0"/>
          </a:p>
        </p:txBody>
      </p:sp>
    </p:spTree>
    <p:extLst>
      <p:ext uri="{BB962C8B-B14F-4D97-AF65-F5344CB8AC3E}">
        <p14:creationId xmlns:p14="http://schemas.microsoft.com/office/powerpoint/2010/main" val="4152582247"/>
      </p:ext>
    </p:extLst>
  </p:cSld>
  <p:clrMapOvr>
    <a:masterClrMapping/>
  </p:clrMapOvr>
  <p:transition spd="slow">
    <p:push/>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1600">
                  <a:solidFill>
                    <a:srgbClr val="FFFFFF"/>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solidFill>
                    <a:srgbClr val="505050"/>
                  </a:solidFill>
                </a:endParaRPr>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algn="ctr">
              <a:lnSpc>
                <a:spcPct val="90000"/>
              </a:lnSpc>
              <a:spcAft>
                <a:spcPts val="600"/>
              </a:spcAft>
              <a:defRPr/>
            </a:pPr>
            <a:r>
              <a:rPr lang="en-US" sz="2000" kern="0" dirty="0" smtClean="0">
                <a:gradFill>
                  <a:gsLst>
                    <a:gs pos="2917">
                      <a:srgbClr val="00BCF2">
                        <a:lumMod val="20000"/>
                        <a:lumOff val="80000"/>
                      </a:srgbClr>
                    </a:gs>
                    <a:gs pos="96000">
                      <a:srgbClr val="00BCF2">
                        <a:lumMod val="20000"/>
                        <a:lumOff val="80000"/>
                      </a:srgbClr>
                    </a:gs>
                  </a:gsLst>
                  <a:lin ang="5400000" scaled="0"/>
                </a:gradFill>
                <a:latin typeface="Segoe UI Light"/>
              </a:rPr>
              <a:t>connect. </a:t>
            </a:r>
            <a:r>
              <a:rPr lang="en-US" sz="2000" kern="0" dirty="0" smtClean="0">
                <a:gradFill>
                  <a:gsLst>
                    <a:gs pos="2917">
                      <a:srgbClr val="00BCF2"/>
                    </a:gs>
                    <a:gs pos="30000">
                      <a:srgbClr val="00BCF2"/>
                    </a:gs>
                  </a:gsLst>
                  <a:lin ang="5400000" scaled="0"/>
                </a:gradFill>
                <a:latin typeface="Segoe UI Light"/>
              </a:rPr>
              <a:t>reimagine. </a:t>
            </a:r>
            <a:r>
              <a:rPr lang="en-US" sz="2000" kern="0" dirty="0" smtClean="0">
                <a:gradFill>
                  <a:gsLst>
                    <a:gs pos="2917">
                      <a:srgbClr val="0072C6"/>
                    </a:gs>
                    <a:gs pos="30000">
                      <a:srgbClr val="0072C6"/>
                    </a:gs>
                  </a:gsLst>
                  <a:lin ang="5400000" scaled="0"/>
                </a:gradFill>
                <a:latin typeface="Segoe UI Ligh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626316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40779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274639" y="1516062"/>
            <a:ext cx="11810998" cy="4953000"/>
          </a:xfrm>
          <a:prstGeom prst="rect">
            <a:avLst/>
          </a:prstGeom>
          <a:ln>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2" name="Title 1"/>
          <p:cNvSpPr>
            <a:spLocks noGrp="1"/>
          </p:cNvSpPr>
          <p:nvPr>
            <p:ph type="title"/>
          </p:nvPr>
        </p:nvSpPr>
        <p:spPr/>
        <p:txBody>
          <a:bodyPr/>
          <a:lstStyle/>
          <a:p>
            <a:r>
              <a:rPr lang="en-US" dirty="0" smtClean="0"/>
              <a:t>Microsoft Vision for Compliance Features</a:t>
            </a:r>
            <a:endParaRPr lang="en-US" dirty="0"/>
          </a:p>
        </p:txBody>
      </p:sp>
      <p:sp>
        <p:nvSpPr>
          <p:cNvPr id="8" name="Rectangle 7"/>
          <p:cNvSpPr/>
          <p:nvPr/>
        </p:nvSpPr>
        <p:spPr bwMode="auto">
          <a:xfrm>
            <a:off x="595434" y="1820862"/>
            <a:ext cx="3489203" cy="2209800"/>
          </a:xfrm>
          <a:prstGeom prst="rect">
            <a:avLst/>
          </a:prstGeom>
          <a:solidFill>
            <a:schemeClr val="accent3"/>
          </a:solidFill>
          <a:ln w="9525" cap="flat" cmpd="sng" algn="ctr">
            <a:noFill/>
            <a:prstDash val="solid"/>
            <a:headEnd type="none" w="med" len="med"/>
            <a:tailEnd type="none" w="med" len="med"/>
          </a:ln>
          <a:effectLst/>
        </p:spPr>
        <p:txBody>
          <a:bodyPr vert="horz" wrap="square" lIns="186494" tIns="91440" rIns="186494" bIns="0" numCol="1" rtlCol="0" anchor="t" anchorCtr="0" compatLnSpc="1">
            <a:prstTxWarp prst="textNoShape">
              <a:avLst/>
            </a:prstTxWarp>
          </a:bodyPr>
          <a:lstStyle/>
          <a:p>
            <a:pPr algn="ctr" defTabSz="932111">
              <a:defRPr/>
            </a:pPr>
            <a:r>
              <a:rPr lang="en-US" sz="2800" dirty="0" smtClean="0">
                <a:solidFill>
                  <a:srgbClr val="505050">
                    <a:lumMod val="50000"/>
                  </a:srgbClr>
                </a:solidFill>
              </a:rPr>
              <a:t>Empower the User</a:t>
            </a:r>
            <a:endParaRPr lang="en-US" sz="2800" dirty="0">
              <a:solidFill>
                <a:srgbClr val="505050">
                  <a:lumMod val="50000"/>
                </a:srgbClr>
              </a:solidFill>
            </a:endParaRPr>
          </a:p>
        </p:txBody>
      </p:sp>
      <p:sp>
        <p:nvSpPr>
          <p:cNvPr id="9" name="Rectangle 8"/>
          <p:cNvSpPr/>
          <p:nvPr/>
        </p:nvSpPr>
        <p:spPr bwMode="auto">
          <a:xfrm>
            <a:off x="4313237" y="1820862"/>
            <a:ext cx="3489203" cy="2209800"/>
          </a:xfrm>
          <a:prstGeom prst="rect">
            <a:avLst/>
          </a:prstGeom>
          <a:solidFill>
            <a:schemeClr val="accent3"/>
          </a:solidFill>
          <a:ln w="9525" cap="flat" cmpd="sng" algn="ctr">
            <a:noFill/>
            <a:prstDash val="solid"/>
            <a:headEnd type="none" w="med" len="med"/>
            <a:tailEnd type="none" w="med" len="med"/>
          </a:ln>
          <a:effectLst/>
        </p:spPr>
        <p:txBody>
          <a:bodyPr vert="horz" wrap="square" lIns="186494" tIns="91440" rIns="186494" bIns="0" numCol="1" rtlCol="0" anchor="t" anchorCtr="0" compatLnSpc="1">
            <a:prstTxWarp prst="textNoShape">
              <a:avLst/>
            </a:prstTxWarp>
          </a:bodyPr>
          <a:lstStyle/>
          <a:p>
            <a:pPr algn="ctr" defTabSz="932111">
              <a:defRPr/>
            </a:pPr>
            <a:r>
              <a:rPr lang="en-US" sz="2800" dirty="0">
                <a:solidFill>
                  <a:srgbClr val="505050">
                    <a:lumMod val="50000"/>
                  </a:srgbClr>
                </a:solidFill>
              </a:rPr>
              <a:t>Enable </a:t>
            </a:r>
            <a:r>
              <a:rPr lang="en-US" sz="2800" dirty="0" smtClean="0">
                <a:solidFill>
                  <a:srgbClr val="505050">
                    <a:lumMod val="50000"/>
                  </a:srgbClr>
                </a:solidFill>
              </a:rPr>
              <a:t>the Compliance Officer</a:t>
            </a:r>
            <a:endParaRPr lang="en-US" sz="2800" dirty="0">
              <a:solidFill>
                <a:srgbClr val="505050">
                  <a:lumMod val="50000"/>
                </a:srgbClr>
              </a:solidFill>
            </a:endParaRPr>
          </a:p>
        </p:txBody>
      </p:sp>
      <p:sp>
        <p:nvSpPr>
          <p:cNvPr id="10" name="Rectangle 9"/>
          <p:cNvSpPr/>
          <p:nvPr/>
        </p:nvSpPr>
        <p:spPr bwMode="auto">
          <a:xfrm>
            <a:off x="591089" y="4289078"/>
            <a:ext cx="10924810" cy="1769168"/>
          </a:xfrm>
          <a:prstGeom prst="rect">
            <a:avLst/>
          </a:prstGeom>
          <a:ln>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186494" tIns="0" rIns="186494" bIns="0" numCol="1" rtlCol="0" anchor="t" anchorCtr="0" compatLnSpc="1">
            <a:prstTxWarp prst="textNoShape">
              <a:avLst/>
            </a:prstTxWarp>
          </a:bodyPr>
          <a:lstStyle/>
          <a:p>
            <a:pPr algn="ctr" defTabSz="932111">
              <a:defRPr/>
            </a:pPr>
            <a:endParaRPr lang="en-US" sz="3200" dirty="0" smtClean="0">
              <a:solidFill>
                <a:srgbClr val="505050">
                  <a:lumMod val="50000"/>
                </a:srgbClr>
              </a:solidFill>
            </a:endParaRPr>
          </a:p>
          <a:p>
            <a:pPr algn="ctr" defTabSz="932111">
              <a:defRPr/>
            </a:pPr>
            <a:r>
              <a:rPr lang="en-US" sz="3200" dirty="0" smtClean="0">
                <a:solidFill>
                  <a:srgbClr val="505050">
                    <a:lumMod val="50000"/>
                  </a:srgbClr>
                </a:solidFill>
              </a:rPr>
              <a:t>In Place </a:t>
            </a:r>
            <a:r>
              <a:rPr lang="en-US" sz="3200" dirty="0">
                <a:solidFill>
                  <a:srgbClr val="505050">
                    <a:lumMod val="50000"/>
                  </a:srgbClr>
                </a:solidFill>
              </a:rPr>
              <a:t>and Extensible</a:t>
            </a:r>
          </a:p>
        </p:txBody>
      </p:sp>
      <p:sp>
        <p:nvSpPr>
          <p:cNvPr id="11" name="Rectangle 10"/>
          <p:cNvSpPr/>
          <p:nvPr/>
        </p:nvSpPr>
        <p:spPr bwMode="auto">
          <a:xfrm>
            <a:off x="8031040" y="1820862"/>
            <a:ext cx="3489203" cy="2209800"/>
          </a:xfrm>
          <a:prstGeom prst="rect">
            <a:avLst/>
          </a:prstGeom>
          <a:solidFill>
            <a:schemeClr val="accent3"/>
          </a:solidFill>
          <a:ln w="9525" cap="flat" cmpd="sng" algn="ctr">
            <a:noFill/>
            <a:prstDash val="solid"/>
            <a:headEnd type="none" w="med" len="med"/>
            <a:tailEnd type="none" w="med" len="med"/>
          </a:ln>
          <a:effectLst/>
        </p:spPr>
        <p:txBody>
          <a:bodyPr vert="horz" wrap="square" lIns="186494" tIns="91440" rIns="186494" bIns="0" numCol="1" rtlCol="0" anchor="t" anchorCtr="0" compatLnSpc="1">
            <a:prstTxWarp prst="textNoShape">
              <a:avLst/>
            </a:prstTxWarp>
          </a:bodyPr>
          <a:lstStyle/>
          <a:p>
            <a:pPr algn="ctr" defTabSz="932111">
              <a:defRPr/>
            </a:pPr>
            <a:r>
              <a:rPr lang="en-US" sz="2800" dirty="0" smtClean="0">
                <a:solidFill>
                  <a:srgbClr val="505050">
                    <a:lumMod val="50000"/>
                  </a:srgbClr>
                </a:solidFill>
              </a:rPr>
              <a:t>Easy for IT</a:t>
            </a:r>
            <a:endParaRPr lang="en-US" sz="2800" dirty="0">
              <a:solidFill>
                <a:srgbClr val="505050">
                  <a:lumMod val="50000"/>
                </a:srgbClr>
              </a:solidFill>
            </a:endParaRPr>
          </a:p>
        </p:txBody>
      </p:sp>
      <p:sp>
        <p:nvSpPr>
          <p:cNvPr id="7" name="Rectangle 6"/>
          <p:cNvSpPr/>
          <p:nvPr/>
        </p:nvSpPr>
        <p:spPr bwMode="auto">
          <a:xfrm>
            <a:off x="591089" y="5576335"/>
            <a:ext cx="10924810" cy="482685"/>
          </a:xfrm>
          <a:prstGeom prst="rect">
            <a:avLst/>
          </a:prstGeom>
          <a:solidFill>
            <a:schemeClr val="accent1"/>
          </a:solidFill>
          <a:ln w="9525" cap="flat" cmpd="sng" algn="ctr">
            <a:noFill/>
            <a:prstDash val="solid"/>
            <a:headEnd type="none" w="med" len="med"/>
            <a:tailEnd type="none" w="med" len="med"/>
          </a:ln>
          <a:effectLst/>
        </p:spPr>
        <p:txBody>
          <a:bodyPr vert="horz" wrap="square" lIns="186494" tIns="0" rIns="186494" bIns="0" numCol="1" rtlCol="0" anchor="ctr" anchorCtr="0" compatLnSpc="1">
            <a:prstTxWarp prst="textNoShape">
              <a:avLst/>
            </a:prstTxWarp>
          </a:bodyPr>
          <a:lstStyle/>
          <a:p>
            <a:pPr algn="ctr" defTabSz="932111"/>
            <a:r>
              <a:rPr lang="en-US" sz="2400" i="1" dirty="0">
                <a:solidFill>
                  <a:srgbClr val="FFFFFF"/>
                </a:solidFill>
              </a:rPr>
              <a:t>Exchange, SharePoint, </a:t>
            </a:r>
            <a:r>
              <a:rPr lang="en-US" sz="2400" i="1" dirty="0" smtClean="0">
                <a:solidFill>
                  <a:srgbClr val="FFFFFF"/>
                </a:solidFill>
              </a:rPr>
              <a:t>Windows</a:t>
            </a:r>
            <a:endParaRPr lang="en-US" sz="2400" i="1" dirty="0">
              <a:solidFill>
                <a:srgbClr val="FFFFFF"/>
              </a:solidFill>
            </a:endParaRPr>
          </a:p>
        </p:txBody>
      </p:sp>
      <p:sp>
        <p:nvSpPr>
          <p:cNvPr id="12" name="Rectangle 11"/>
          <p:cNvSpPr/>
          <p:nvPr/>
        </p:nvSpPr>
        <p:spPr bwMode="auto">
          <a:xfrm>
            <a:off x="595433" y="2963862"/>
            <a:ext cx="3489204" cy="1067187"/>
          </a:xfrm>
          <a:prstGeom prst="rect">
            <a:avLst/>
          </a:prstGeom>
          <a:solidFill>
            <a:schemeClr val="accent1"/>
          </a:solidFill>
          <a:ln w="9525" cap="flat" cmpd="sng" algn="ctr">
            <a:noFill/>
            <a:prstDash val="solid"/>
            <a:headEnd type="none" w="med" len="med"/>
            <a:tailEnd type="none" w="med" len="med"/>
          </a:ln>
          <a:effectLst/>
        </p:spPr>
        <p:txBody>
          <a:bodyPr vert="horz" wrap="square" lIns="186494" tIns="0" rIns="186494" bIns="0" numCol="1" rtlCol="0" anchor="ctr" anchorCtr="0" compatLnSpc="1">
            <a:prstTxWarp prst="textNoShape">
              <a:avLst/>
            </a:prstTxWarp>
          </a:bodyPr>
          <a:lstStyle/>
          <a:p>
            <a:pPr algn="ctr" defTabSz="932111"/>
            <a:r>
              <a:rPr lang="en-US" sz="2000" i="1" dirty="0">
                <a:solidFill>
                  <a:srgbClr val="FFFFFF"/>
                </a:solidFill>
              </a:rPr>
              <a:t>Outlook, Word, PowerPoint, SharePoint, Mobile </a:t>
            </a:r>
            <a:r>
              <a:rPr lang="en-US" sz="2000" i="1" dirty="0" smtClean="0">
                <a:solidFill>
                  <a:srgbClr val="FFFFFF"/>
                </a:solidFill>
              </a:rPr>
              <a:t>Apps</a:t>
            </a:r>
            <a:endParaRPr lang="en-US" sz="2000" i="1" dirty="0">
              <a:solidFill>
                <a:srgbClr val="FFFFFF"/>
              </a:solidFill>
            </a:endParaRPr>
          </a:p>
        </p:txBody>
      </p:sp>
      <p:sp>
        <p:nvSpPr>
          <p:cNvPr id="13" name="Rectangle 12"/>
          <p:cNvSpPr/>
          <p:nvPr/>
        </p:nvSpPr>
        <p:spPr bwMode="auto">
          <a:xfrm>
            <a:off x="4313236" y="2963862"/>
            <a:ext cx="3489204" cy="1067187"/>
          </a:xfrm>
          <a:prstGeom prst="rect">
            <a:avLst/>
          </a:prstGeom>
          <a:solidFill>
            <a:schemeClr val="accent1"/>
          </a:solidFill>
          <a:ln w="9525" cap="flat" cmpd="sng" algn="ctr">
            <a:noFill/>
            <a:prstDash val="solid"/>
            <a:headEnd type="none" w="med" len="med"/>
            <a:tailEnd type="none" w="med" len="med"/>
          </a:ln>
          <a:effectLst/>
        </p:spPr>
        <p:txBody>
          <a:bodyPr vert="horz" wrap="square" lIns="186494" tIns="0" rIns="186494" bIns="0" numCol="1" rtlCol="0" anchor="ctr" anchorCtr="0" compatLnSpc="1">
            <a:prstTxWarp prst="textNoShape">
              <a:avLst/>
            </a:prstTxWarp>
          </a:bodyPr>
          <a:lstStyle/>
          <a:p>
            <a:pPr algn="ctr" defTabSz="932111"/>
            <a:r>
              <a:rPr lang="en-US" sz="2000" i="1" dirty="0">
                <a:solidFill>
                  <a:srgbClr val="FFFFFF"/>
                </a:solidFill>
              </a:rPr>
              <a:t>Exchange, SharePoint, Lync, AD, File Server, third </a:t>
            </a:r>
            <a:r>
              <a:rPr lang="en-US" sz="2000" i="1" dirty="0" smtClean="0">
                <a:solidFill>
                  <a:srgbClr val="FFFFFF"/>
                </a:solidFill>
              </a:rPr>
              <a:t>parties</a:t>
            </a:r>
            <a:endParaRPr lang="en-US" sz="2000" i="1" dirty="0">
              <a:solidFill>
                <a:srgbClr val="FFFFFF"/>
              </a:solidFill>
            </a:endParaRPr>
          </a:p>
        </p:txBody>
      </p:sp>
      <p:sp>
        <p:nvSpPr>
          <p:cNvPr id="14" name="Rectangle 13"/>
          <p:cNvSpPr/>
          <p:nvPr/>
        </p:nvSpPr>
        <p:spPr bwMode="auto">
          <a:xfrm>
            <a:off x="8034046" y="2988349"/>
            <a:ext cx="3489204" cy="1067187"/>
          </a:xfrm>
          <a:prstGeom prst="rect">
            <a:avLst/>
          </a:prstGeom>
          <a:solidFill>
            <a:schemeClr val="accent1"/>
          </a:solidFill>
          <a:ln w="9525" cap="flat" cmpd="sng" algn="ctr">
            <a:noFill/>
            <a:prstDash val="solid"/>
            <a:headEnd type="none" w="med" len="med"/>
            <a:tailEnd type="none" w="med" len="med"/>
          </a:ln>
          <a:effectLst/>
        </p:spPr>
        <p:txBody>
          <a:bodyPr vert="horz" wrap="square" lIns="186494" tIns="0" rIns="186494" bIns="0" numCol="1" rtlCol="0" anchor="ctr" anchorCtr="0" compatLnSpc="1">
            <a:prstTxWarp prst="textNoShape">
              <a:avLst/>
            </a:prstTxWarp>
          </a:bodyPr>
          <a:lstStyle/>
          <a:p>
            <a:pPr algn="ctr" defTabSz="932111"/>
            <a:r>
              <a:rPr lang="en-US" sz="2000" i="1" dirty="0" smtClean="0">
                <a:solidFill>
                  <a:srgbClr val="FFFFFF"/>
                </a:solidFill>
              </a:rPr>
              <a:t>Exchange, SharePoint</a:t>
            </a:r>
            <a:endParaRPr lang="en-US" sz="2000" i="1" dirty="0">
              <a:solidFill>
                <a:srgbClr val="FFFFFF"/>
              </a:solidFill>
            </a:endParaRPr>
          </a:p>
        </p:txBody>
      </p:sp>
    </p:spTree>
    <p:extLst>
      <p:ext uri="{BB962C8B-B14F-4D97-AF65-F5344CB8AC3E}">
        <p14:creationId xmlns:p14="http://schemas.microsoft.com/office/powerpoint/2010/main" val="415455368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44659" y="906462"/>
            <a:ext cx="5338712" cy="1695079"/>
          </a:xfrm>
        </p:spPr>
        <p:txBody>
          <a:bodyPr/>
          <a:lstStyle/>
          <a:p>
            <a:r>
              <a:rPr lang="en-US" sz="5400" dirty="0"/>
              <a:t>Compliance Features</a:t>
            </a:r>
          </a:p>
          <a:p>
            <a:endParaRPr lang="en-US" sz="5400" dirty="0"/>
          </a:p>
          <a:p>
            <a:r>
              <a:rPr lang="en-US" sz="4800" dirty="0" smtClean="0"/>
              <a:t>Delete</a:t>
            </a:r>
            <a:endParaRPr lang="en-US" sz="4800" dirty="0"/>
          </a:p>
          <a:p>
            <a:r>
              <a:rPr lang="en-US" sz="4800" dirty="0" smtClean="0"/>
              <a:t>Discover</a:t>
            </a:r>
          </a:p>
          <a:p>
            <a:r>
              <a:rPr lang="en-US" sz="4800" dirty="0" smtClean="0"/>
              <a:t>Preserve</a:t>
            </a:r>
            <a:endParaRPr lang="en-US" sz="4800" dirty="0"/>
          </a:p>
        </p:txBody>
      </p:sp>
      <p:sp>
        <p:nvSpPr>
          <p:cNvPr id="10" name="Content Placeholder 9"/>
          <p:cNvSpPr>
            <a:spLocks noGrp="1"/>
          </p:cNvSpPr>
          <p:nvPr>
            <p:ph sz="quarter" idx="4"/>
          </p:nvPr>
        </p:nvSpPr>
        <p:spPr>
          <a:xfrm>
            <a:off x="6313878" y="906462"/>
            <a:ext cx="5596178" cy="5638799"/>
          </a:xfrm>
        </p:spPr>
        <p:txBody>
          <a:bodyPr/>
          <a:lstStyle/>
          <a:p>
            <a:r>
              <a:rPr lang="en-US" sz="3600" dirty="0">
                <a:solidFill>
                  <a:schemeClr val="tx1"/>
                </a:solidFill>
                <a:cs typeface="Arial" pitchFamily="34" charset="0"/>
              </a:rPr>
              <a:t>Good</a:t>
            </a:r>
            <a:r>
              <a:rPr lang="en-US" sz="3600" dirty="0" smtClean="0">
                <a:solidFill>
                  <a:srgbClr val="505050"/>
                </a:solidFill>
              </a:rPr>
              <a:t> deletion, preservation and legal hold policy management goes beyond email content</a:t>
            </a:r>
          </a:p>
          <a:p>
            <a:endParaRPr lang="en-US" sz="3600" b="1" dirty="0" smtClean="0">
              <a:solidFill>
                <a:srgbClr val="505050"/>
              </a:solidFill>
            </a:endParaRPr>
          </a:p>
          <a:p>
            <a:r>
              <a:rPr lang="en-US" sz="3600" dirty="0" smtClean="0">
                <a:solidFill>
                  <a:srgbClr val="505050"/>
                </a:solidFill>
              </a:rPr>
              <a:t>Manage </a:t>
            </a:r>
            <a:r>
              <a:rPr lang="en-US" sz="3600" dirty="0">
                <a:solidFill>
                  <a:srgbClr val="505050"/>
                </a:solidFill>
              </a:rPr>
              <a:t>storage and risk </a:t>
            </a:r>
            <a:r>
              <a:rPr lang="en-US" sz="3600" dirty="0" smtClean="0">
                <a:solidFill>
                  <a:srgbClr val="505050"/>
                </a:solidFill>
              </a:rPr>
              <a:t>proactively</a:t>
            </a:r>
          </a:p>
          <a:p>
            <a:endParaRPr lang="en-US" sz="2800" dirty="0">
              <a:solidFill>
                <a:srgbClr val="505050"/>
              </a:solidFill>
            </a:endParaRPr>
          </a:p>
          <a:p>
            <a:endParaRPr lang="en-US" sz="2800" dirty="0">
              <a:solidFill>
                <a:srgbClr val="505050"/>
              </a:solidFill>
            </a:endParaRPr>
          </a:p>
          <a:p>
            <a:endParaRPr lang="en-US" sz="2400" b="1" dirty="0" smtClean="0">
              <a:solidFill>
                <a:srgbClr val="505050"/>
              </a:solidFill>
            </a:endParaRPr>
          </a:p>
          <a:p>
            <a:endParaRPr lang="en-US" sz="2400" b="1" dirty="0">
              <a:solidFill>
                <a:srgbClr val="505050"/>
              </a:solidFill>
            </a:endParaRPr>
          </a:p>
          <a:p>
            <a:endParaRPr lang="en-US" sz="2400" b="1" dirty="0">
              <a:solidFill>
                <a:srgbClr val="505050"/>
              </a:solidFill>
            </a:endParaRPr>
          </a:p>
          <a:p>
            <a:endParaRPr lang="en-US" dirty="0"/>
          </a:p>
        </p:txBody>
      </p:sp>
    </p:spTree>
    <p:extLst>
      <p:ext uri="{BB962C8B-B14F-4D97-AF65-F5344CB8AC3E}">
        <p14:creationId xmlns:p14="http://schemas.microsoft.com/office/powerpoint/2010/main" val="430981123"/>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SharePoint Retention (Delete) Policies</a:t>
            </a:r>
            <a:endParaRPr lang="en-US" dirty="0"/>
          </a:p>
        </p:txBody>
      </p:sp>
      <p:graphicFrame>
        <p:nvGraphicFramePr>
          <p:cNvPr id="10" name="Diagram 9"/>
          <p:cNvGraphicFramePr/>
          <p:nvPr>
            <p:extLst/>
          </p:nvPr>
        </p:nvGraphicFramePr>
        <p:xfrm>
          <a:off x="960437" y="1363662"/>
          <a:ext cx="10515600" cy="55273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a:extLst>
              <a:ext uri="{BEBA8EAE-BF5A-486C-A8C5-ECC9F3942E4B}">
                <a14:imgProps xmlns:a14="http://schemas.microsoft.com/office/drawing/2010/main">
                  <a14:imgLayer r:embed="rId9">
                    <a14:imgEffect>
                      <a14:colorTemperature colorTemp="4700"/>
                    </a14:imgEffect>
                  </a14:imgLayer>
                </a14:imgProps>
              </a:ext>
              <a:ext uri="{28A0092B-C50C-407E-A947-70E740481C1C}">
                <a14:useLocalDpi xmlns:a14="http://schemas.microsoft.com/office/drawing/2010/main" val="0"/>
              </a:ext>
            </a:extLst>
          </a:blip>
          <a:stretch>
            <a:fillRect/>
          </a:stretch>
        </p:blipFill>
        <p:spPr>
          <a:xfrm>
            <a:off x="7970797" y="1820862"/>
            <a:ext cx="900192" cy="1093904"/>
          </a:xfrm>
          <a:prstGeom prst="rect">
            <a:avLst/>
          </a:prstGeom>
        </p:spPr>
      </p:pic>
      <p:sp>
        <p:nvSpPr>
          <p:cNvPr id="2" name="TextBox 1"/>
          <p:cNvSpPr txBox="1"/>
          <p:nvPr/>
        </p:nvSpPr>
        <p:spPr>
          <a:xfrm>
            <a:off x="8878926" y="1721483"/>
            <a:ext cx="2147848" cy="1292662"/>
          </a:xfrm>
          <a:prstGeom prst="rect">
            <a:avLst/>
          </a:prstGeom>
          <a:noFill/>
        </p:spPr>
        <p:txBody>
          <a:bodyPr wrap="square" lIns="182880" tIns="146304" rIns="182880" bIns="146304" rtlCol="0">
            <a:spAutoFit/>
          </a:bodyPr>
          <a:lstStyle/>
          <a:p>
            <a:pPr>
              <a:lnSpc>
                <a:spcPct val="90000"/>
              </a:lnSpc>
              <a:spcAft>
                <a:spcPts val="600"/>
              </a:spcAft>
            </a:pPr>
            <a:r>
              <a:rPr lang="en-US" sz="2400" dirty="0">
                <a:solidFill>
                  <a:srgbClr val="505050"/>
                </a:solidFill>
              </a:rPr>
              <a:t>Document Deletion Policies</a:t>
            </a:r>
          </a:p>
        </p:txBody>
      </p:sp>
    </p:spTree>
    <p:extLst>
      <p:ext uri="{BB962C8B-B14F-4D97-AF65-F5344CB8AC3E}">
        <p14:creationId xmlns:p14="http://schemas.microsoft.com/office/powerpoint/2010/main" val="29201527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
          </p:nvPr>
        </p:nvSpPr>
        <p:spPr>
          <a:xfrm>
            <a:off x="6317567" y="582227"/>
            <a:ext cx="5996670" cy="6191635"/>
          </a:xfrm>
        </p:spPr>
        <p:txBody>
          <a:bodyPr>
            <a:normAutofit/>
          </a:bodyPr>
          <a:lstStyle/>
          <a:p>
            <a:pPr marL="543757" lvl="1" indent="0">
              <a:buNone/>
            </a:pPr>
            <a:endParaRPr lang="en-US" sz="2855" dirty="0" smtClean="0">
              <a:solidFill>
                <a:schemeClr val="tx1"/>
              </a:solidFill>
            </a:endParaRPr>
          </a:p>
          <a:p>
            <a:pPr marL="543757" lvl="1" indent="0">
              <a:buNone/>
            </a:pPr>
            <a:r>
              <a:rPr lang="en-US" sz="2855" dirty="0" smtClean="0">
                <a:solidFill>
                  <a:schemeClr val="tx1"/>
                </a:solidFill>
              </a:rPr>
              <a:t>Records </a:t>
            </a:r>
            <a:r>
              <a:rPr lang="en-US" sz="2855" dirty="0">
                <a:solidFill>
                  <a:schemeClr val="tx1"/>
                </a:solidFill>
              </a:rPr>
              <a:t>Management</a:t>
            </a:r>
          </a:p>
          <a:p>
            <a:pPr marL="854569" lvl="3" indent="0">
              <a:buNone/>
            </a:pPr>
            <a:r>
              <a:rPr lang="en-US" sz="2345" dirty="0">
                <a:solidFill>
                  <a:schemeClr val="tx1"/>
                </a:solidFill>
              </a:rPr>
              <a:t>Records Center</a:t>
            </a:r>
          </a:p>
          <a:p>
            <a:pPr marL="854569" lvl="3" indent="0">
              <a:buNone/>
            </a:pPr>
            <a:r>
              <a:rPr lang="en-US" sz="2345" dirty="0">
                <a:solidFill>
                  <a:schemeClr val="tx1"/>
                </a:solidFill>
              </a:rPr>
              <a:t>In-Place Records</a:t>
            </a:r>
          </a:p>
          <a:p>
            <a:pPr marL="543757" lvl="1" indent="0">
              <a:buNone/>
            </a:pPr>
            <a:endParaRPr lang="en-US" sz="2855" dirty="0" smtClean="0">
              <a:solidFill>
                <a:schemeClr val="tx1"/>
              </a:solidFill>
            </a:endParaRPr>
          </a:p>
          <a:p>
            <a:pPr marL="543757" lvl="1" indent="0">
              <a:buNone/>
            </a:pPr>
            <a:r>
              <a:rPr lang="en-US" sz="2855" dirty="0" smtClean="0">
                <a:solidFill>
                  <a:schemeClr val="tx1"/>
                </a:solidFill>
              </a:rPr>
              <a:t>Content Type Policies</a:t>
            </a:r>
            <a:endParaRPr lang="en-US" sz="2855" dirty="0">
              <a:solidFill>
                <a:schemeClr val="tx1"/>
              </a:solidFill>
            </a:endParaRPr>
          </a:p>
          <a:p>
            <a:pPr marL="543757" lvl="1" indent="0">
              <a:buNone/>
            </a:pPr>
            <a:r>
              <a:rPr lang="en-US" sz="2855" dirty="0" smtClean="0">
                <a:solidFill>
                  <a:schemeClr val="tx1"/>
                </a:solidFill>
              </a:rPr>
              <a:t>Individual List/Library Policies</a:t>
            </a:r>
          </a:p>
          <a:p>
            <a:pPr marL="854569" lvl="3" indent="0">
              <a:buNone/>
            </a:pPr>
            <a:r>
              <a:rPr lang="en-US" sz="2345" dirty="0" smtClean="0">
                <a:solidFill>
                  <a:schemeClr val="tx1"/>
                </a:solidFill>
              </a:rPr>
              <a:t>Multiple </a:t>
            </a:r>
            <a:r>
              <a:rPr lang="en-US" sz="2345" dirty="0">
                <a:solidFill>
                  <a:schemeClr val="tx1"/>
                </a:solidFill>
              </a:rPr>
              <a:t>Stages</a:t>
            </a:r>
          </a:p>
          <a:p>
            <a:pPr marL="854569" lvl="3" indent="0">
              <a:buNone/>
            </a:pPr>
            <a:r>
              <a:rPr lang="en-US" sz="2345" dirty="0" smtClean="0">
                <a:solidFill>
                  <a:schemeClr val="tx1"/>
                </a:solidFill>
              </a:rPr>
              <a:t>Records Management</a:t>
            </a:r>
          </a:p>
          <a:p>
            <a:pPr marL="854569" lvl="3" indent="0">
              <a:buNone/>
            </a:pPr>
            <a:r>
              <a:rPr lang="en-US" sz="2345" dirty="0" smtClean="0">
                <a:solidFill>
                  <a:schemeClr val="tx1"/>
                </a:solidFill>
              </a:rPr>
              <a:t>Workflow</a:t>
            </a:r>
            <a:endParaRPr lang="en-US" sz="2345" dirty="0">
              <a:solidFill>
                <a:schemeClr val="tx1"/>
              </a:solidFill>
            </a:endParaRPr>
          </a:p>
          <a:p>
            <a:pPr marL="1000957" lvl="1" indent="-457200">
              <a:buFontTx/>
              <a:buChar char="-"/>
            </a:pPr>
            <a:endParaRPr lang="en-US" sz="2855" dirty="0">
              <a:solidFill>
                <a:schemeClr val="tx1"/>
              </a:solidFill>
            </a:endParaRPr>
          </a:p>
          <a:p>
            <a:pPr marL="543757" lvl="1" indent="0">
              <a:buNone/>
            </a:pPr>
            <a:r>
              <a:rPr lang="en-US" sz="2855" dirty="0">
                <a:solidFill>
                  <a:schemeClr val="tx1"/>
                </a:solidFill>
              </a:rPr>
              <a:t>Site Policies</a:t>
            </a:r>
          </a:p>
          <a:p>
            <a:pPr marL="854569" lvl="3" indent="0">
              <a:buNone/>
            </a:pPr>
            <a:r>
              <a:rPr lang="en-US" sz="2345" dirty="0">
                <a:solidFill>
                  <a:schemeClr val="tx1"/>
                </a:solidFill>
              </a:rPr>
              <a:t>Manages whole site lifecycle</a:t>
            </a:r>
          </a:p>
          <a:p>
            <a:pPr marL="543757" lvl="1" indent="0">
              <a:buNone/>
            </a:pPr>
            <a:endParaRPr lang="en-US" sz="2855" dirty="0">
              <a:solidFill>
                <a:schemeClr val="tx1"/>
              </a:solidFill>
            </a:endParaRPr>
          </a:p>
        </p:txBody>
      </p:sp>
      <p:sp>
        <p:nvSpPr>
          <p:cNvPr id="2" name="Text Placeholder 1"/>
          <p:cNvSpPr>
            <a:spLocks noGrp="1"/>
          </p:cNvSpPr>
          <p:nvPr>
            <p:ph type="body" idx="1"/>
          </p:nvPr>
        </p:nvSpPr>
        <p:spPr/>
        <p:txBody>
          <a:bodyPr/>
          <a:lstStyle/>
          <a:p>
            <a:pPr>
              <a:spcBef>
                <a:spcPct val="0"/>
              </a:spcBef>
            </a:pPr>
            <a:r>
              <a:rPr lang="en-US" sz="4400" spc="-102" dirty="0" smtClean="0">
                <a:ln w="3175">
                  <a:noFill/>
                </a:ln>
                <a:solidFill>
                  <a:schemeClr val="bg1"/>
                </a:solidFill>
                <a:cs typeface="Segoe UI" pitchFamily="34" charset="0"/>
              </a:rPr>
              <a:t>Existing SharePoint</a:t>
            </a:r>
            <a:endParaRPr lang="en-US" sz="4400" spc="-102" dirty="0">
              <a:ln w="3175">
                <a:noFill/>
              </a:ln>
              <a:solidFill>
                <a:schemeClr val="bg1"/>
              </a:solidFill>
              <a:cs typeface="Segoe UI" pitchFamily="34" charset="0"/>
            </a:endParaRPr>
          </a:p>
          <a:p>
            <a:pPr>
              <a:spcBef>
                <a:spcPct val="0"/>
              </a:spcBef>
            </a:pPr>
            <a:r>
              <a:rPr lang="en-US" sz="4400" spc="-102" dirty="0">
                <a:ln w="3175">
                  <a:noFill/>
                </a:ln>
                <a:solidFill>
                  <a:schemeClr val="bg1"/>
                </a:solidFill>
                <a:cs typeface="Segoe UI" pitchFamily="34" charset="0"/>
              </a:rPr>
              <a:t>Retention </a:t>
            </a:r>
            <a:r>
              <a:rPr lang="en-US" sz="4400" spc="-102" dirty="0" smtClean="0">
                <a:ln w="3175">
                  <a:noFill/>
                </a:ln>
                <a:solidFill>
                  <a:schemeClr val="bg1"/>
                </a:solidFill>
                <a:cs typeface="Segoe UI" pitchFamily="34" charset="0"/>
              </a:rPr>
              <a:t>policies</a:t>
            </a:r>
          </a:p>
          <a:p>
            <a:pPr>
              <a:spcBef>
                <a:spcPct val="0"/>
              </a:spcBef>
            </a:pPr>
            <a:endParaRPr lang="en-US" sz="4400" spc="-102" dirty="0">
              <a:ln w="3175">
                <a:noFill/>
              </a:ln>
              <a:solidFill>
                <a:schemeClr val="bg1"/>
              </a:solidFill>
              <a:cs typeface="Segoe UI" pitchFamily="34" charset="0"/>
            </a:endParaRPr>
          </a:p>
        </p:txBody>
      </p:sp>
      <p:pic>
        <p:nvPicPr>
          <p:cNvPr id="4" name="Picture 4" descr="\\MAGNUM\Projects\Microsoft\Cloud Power FY12\Design\ICONS_PNG\Document.png"/>
          <p:cNvPicPr>
            <a:picLocks noChangeAspect="1" noChangeArrowheads="1"/>
          </p:cNvPicPr>
          <p:nvPr/>
        </p:nvPicPr>
        <p:blipFill>
          <a:blip r:embed="rId2" cstate="print">
            <a:lum bright="100000"/>
          </a:blip>
          <a:stretch>
            <a:fillRect/>
          </a:stretch>
        </p:blipFill>
        <p:spPr bwMode="auto">
          <a:xfrm>
            <a:off x="1610136" y="3421062"/>
            <a:ext cx="1865207" cy="1865207"/>
          </a:xfrm>
          <a:prstGeom prst="rect">
            <a:avLst/>
          </a:prstGeom>
          <a:noFill/>
        </p:spPr>
      </p:pic>
    </p:spTree>
    <p:extLst>
      <p:ext uri="{BB962C8B-B14F-4D97-AF65-F5344CB8AC3E}">
        <p14:creationId xmlns:p14="http://schemas.microsoft.com/office/powerpoint/2010/main" val="26333006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pPr>
              <a:spcBef>
                <a:spcPct val="0"/>
              </a:spcBef>
            </a:pPr>
            <a:r>
              <a:rPr lang="en-US" sz="4400" spc="-102" dirty="0" smtClean="0">
                <a:ln w="3175">
                  <a:noFill/>
                </a:ln>
                <a:solidFill>
                  <a:schemeClr val="bg1"/>
                </a:solidFill>
                <a:cs typeface="Segoe UI" pitchFamily="34" charset="0"/>
              </a:rPr>
              <a:t>Existing SharePoint</a:t>
            </a:r>
          </a:p>
          <a:p>
            <a:pPr>
              <a:spcBef>
                <a:spcPct val="0"/>
              </a:spcBef>
            </a:pPr>
            <a:r>
              <a:rPr lang="en-US" sz="4400" spc="-102" dirty="0" smtClean="0">
                <a:ln w="3175">
                  <a:noFill/>
                </a:ln>
                <a:solidFill>
                  <a:schemeClr val="bg1"/>
                </a:solidFill>
                <a:cs typeface="Segoe UI" pitchFamily="34" charset="0"/>
              </a:rPr>
              <a:t>Retention policies</a:t>
            </a:r>
          </a:p>
          <a:p>
            <a:pPr>
              <a:spcBef>
                <a:spcPct val="0"/>
              </a:spcBef>
            </a:pPr>
            <a:endParaRPr lang="en-US" sz="4400" spc="-102" dirty="0" smtClean="0">
              <a:ln w="3175">
                <a:noFill/>
              </a:ln>
              <a:solidFill>
                <a:schemeClr val="bg1"/>
              </a:solidFill>
              <a:cs typeface="Segoe UI" pitchFamily="34" charset="0"/>
            </a:endParaRPr>
          </a:p>
          <a:p>
            <a:pPr>
              <a:spcBef>
                <a:spcPct val="0"/>
              </a:spcBef>
            </a:pPr>
            <a:endParaRPr lang="en-US" sz="4400" spc="-102" dirty="0">
              <a:ln w="3175">
                <a:noFill/>
              </a:ln>
              <a:solidFill>
                <a:schemeClr val="bg1"/>
              </a:solidFill>
              <a:cs typeface="Segoe UI" pitchFamily="34" charset="0"/>
            </a:endParaRPr>
          </a:p>
          <a:p>
            <a:pPr>
              <a:spcBef>
                <a:spcPct val="0"/>
              </a:spcBef>
            </a:pPr>
            <a:r>
              <a:rPr lang="en-US" sz="3200" spc="-102" dirty="0" smtClean="0">
                <a:ln w="3175">
                  <a:noFill/>
                </a:ln>
                <a:solidFill>
                  <a:schemeClr val="bg1"/>
                </a:solidFill>
                <a:cs typeface="Segoe UI" pitchFamily="34" charset="0"/>
              </a:rPr>
              <a:t>Content Type Policies</a:t>
            </a:r>
          </a:p>
          <a:p>
            <a:pPr>
              <a:spcBef>
                <a:spcPct val="0"/>
              </a:spcBef>
            </a:pPr>
            <a:endParaRPr lang="en-US" sz="4900" spc="-102" dirty="0">
              <a:ln w="3175">
                <a:noFill/>
              </a:ln>
              <a:solidFill>
                <a:schemeClr val="bg1"/>
              </a:solidFill>
              <a:cs typeface="Segoe UI" pitchFamily="34" charset="0"/>
            </a:endParaRPr>
          </a:p>
          <a:p>
            <a:pPr>
              <a:spcBef>
                <a:spcPct val="0"/>
              </a:spcBef>
            </a:pPr>
            <a:endParaRPr lang="en-US" sz="4900" spc="-102" dirty="0">
              <a:ln w="3175">
                <a:noFill/>
              </a:ln>
              <a:solidFill>
                <a:schemeClr val="bg1"/>
              </a:solidFill>
              <a:cs typeface="Segoe UI" pitchFamily="34" charset="0"/>
            </a:endParaRPr>
          </a:p>
        </p:txBody>
      </p:sp>
      <p:sp>
        <p:nvSpPr>
          <p:cNvPr id="3" name="Content Placeholder 2"/>
          <p:cNvSpPr>
            <a:spLocks noGrp="1"/>
          </p:cNvSpPr>
          <p:nvPr>
            <p:ph sz="quarter" idx="4"/>
          </p:nvPr>
        </p:nvSpPr>
        <p:spPr/>
        <p:txBody>
          <a:bodyPr/>
          <a:lstStyle/>
          <a:p>
            <a:endParaRPr lang="en-US"/>
          </a:p>
        </p:txBody>
      </p:sp>
      <p:grpSp>
        <p:nvGrpSpPr>
          <p:cNvPr id="5" name="Group 4"/>
          <p:cNvGrpSpPr>
            <a:grpSpLocks noChangeAspect="1"/>
          </p:cNvGrpSpPr>
          <p:nvPr/>
        </p:nvGrpSpPr>
        <p:grpSpPr>
          <a:xfrm>
            <a:off x="6313878" y="449262"/>
            <a:ext cx="5530925" cy="5996763"/>
            <a:chOff x="6935380" y="1237133"/>
            <a:chExt cx="3687283" cy="3997842"/>
          </a:xfrm>
        </p:grpSpPr>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10596" r="24978" b="15509"/>
            <a:stretch/>
          </p:blipFill>
          <p:spPr>
            <a:xfrm>
              <a:off x="6935380" y="1237133"/>
              <a:ext cx="3687283" cy="3997842"/>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8824" t="49902" r="60456" b="31821"/>
            <a:stretch/>
          </p:blipFill>
          <p:spPr>
            <a:xfrm>
              <a:off x="7378995" y="3353875"/>
              <a:ext cx="1509823" cy="988828"/>
            </a:xfrm>
            <a:prstGeom prst="rect">
              <a:avLst/>
            </a:prstGeom>
          </p:spPr>
        </p:pic>
      </p:grpSp>
    </p:spTree>
    <p:extLst>
      <p:ext uri="{BB962C8B-B14F-4D97-AF65-F5344CB8AC3E}">
        <p14:creationId xmlns:p14="http://schemas.microsoft.com/office/powerpoint/2010/main" val="33105610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p:cNvSpPr txBox="1">
            <a:spLocks/>
          </p:cNvSpPr>
          <p:nvPr/>
        </p:nvSpPr>
        <p:spPr>
          <a:xfrm>
            <a:off x="303951" y="3935304"/>
            <a:ext cx="5566180" cy="1695079"/>
          </a:xfrm>
          <a:prstGeom prst="rect">
            <a:avLst/>
          </a:prstGeom>
        </p:spPr>
        <p:txBody>
          <a:bodyPr vert="horz" lIns="0" tIns="0" rIns="0" bIns="0" rtlCol="0">
            <a:noAutofit/>
          </a:bodyPr>
          <a:lstStyle>
            <a:lvl1pPr marL="0" marR="0" indent="0" algn="l" defTabSz="914363" rtl="0" eaLnBrk="1" fontAlgn="auto" latinLnBrk="0" hangingPunct="1">
              <a:lnSpc>
                <a:spcPct val="90000"/>
              </a:lnSpc>
              <a:spcBef>
                <a:spcPct val="20000"/>
              </a:spcBef>
              <a:spcAft>
                <a:spcPts val="0"/>
              </a:spcAft>
              <a:buClrTx/>
              <a:buSzPct val="80000"/>
              <a:buFont typeface="Arial" pitchFamily="34" charset="0"/>
              <a:buNone/>
              <a:tabLst/>
              <a:defRPr sz="4000" b="0" kern="1200" cap="none" spc="-70" baseline="0">
                <a:gradFill>
                  <a:gsLst>
                    <a:gs pos="100000">
                      <a:schemeClr val="bg1"/>
                    </a:gs>
                    <a:gs pos="0">
                      <a:schemeClr val="bg1"/>
                    </a:gs>
                  </a:gsLst>
                  <a:lin ang="5400000" scaled="0"/>
                </a:gradFill>
                <a:latin typeface="+mj-lt"/>
                <a:ea typeface="+mn-ea"/>
                <a:cs typeface="+mn-cs"/>
              </a:defRPr>
            </a:lvl1pPr>
            <a:lvl2pPr marL="609493"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700" b="1" kern="1200" spc="0" baseline="0">
                <a:gradFill>
                  <a:gsLst>
                    <a:gs pos="1250">
                      <a:schemeClr val="bg2"/>
                    </a:gs>
                    <a:gs pos="100000">
                      <a:schemeClr val="bg2"/>
                    </a:gs>
                  </a:gsLst>
                  <a:lin ang="5400000" scaled="0"/>
                </a:gradFill>
                <a:latin typeface="+mn-lt"/>
                <a:ea typeface="+mn-ea"/>
                <a:cs typeface="+mn-cs"/>
              </a:defRPr>
            </a:lvl2pPr>
            <a:lvl3pPr marL="1218987"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798513" algn="l"/>
              </a:tabLst>
              <a:defRPr sz="2400" b="1" kern="1200" spc="0" baseline="0">
                <a:gradFill>
                  <a:gsLst>
                    <a:gs pos="1250">
                      <a:schemeClr val="bg2"/>
                    </a:gs>
                    <a:gs pos="100000">
                      <a:schemeClr val="bg2"/>
                    </a:gs>
                  </a:gsLst>
                  <a:lin ang="5400000" scaled="0"/>
                </a:gradFill>
                <a:latin typeface="+mn-lt"/>
                <a:ea typeface="+mn-ea"/>
                <a:cs typeface="+mn-cs"/>
              </a:defRPr>
            </a:lvl3pPr>
            <a:lvl4pPr marL="1828480" marR="0" indent="0" algn="l" defTabSz="914363" rtl="0" eaLnBrk="1" fontAlgn="auto" latinLnBrk="0" hangingPunct="1">
              <a:lnSpc>
                <a:spcPct val="90000"/>
              </a:lnSpc>
              <a:spcBef>
                <a:spcPct val="20000"/>
              </a:spcBef>
              <a:spcAft>
                <a:spcPts val="0"/>
              </a:spcAft>
              <a:buClrTx/>
              <a:buSzPct val="90000"/>
              <a:buFont typeface="Wingdings" pitchFamily="2" charset="2"/>
              <a:buNone/>
              <a:tabLst/>
              <a:defRPr sz="2100" b="1" kern="1200" spc="0" baseline="0">
                <a:gradFill>
                  <a:gsLst>
                    <a:gs pos="1250">
                      <a:schemeClr val="bg2"/>
                    </a:gs>
                    <a:gs pos="100000">
                      <a:schemeClr val="bg2"/>
                    </a:gs>
                  </a:gsLst>
                  <a:lin ang="5400000" scaled="0"/>
                </a:gradFill>
                <a:latin typeface="+mn-lt"/>
                <a:ea typeface="+mn-ea"/>
                <a:cs typeface="+mn-cs"/>
              </a:defRPr>
            </a:lvl4pPr>
            <a:lvl5pPr marL="2437973" marR="0" indent="0" algn="l" defTabSz="914363" rtl="0" eaLnBrk="1" fontAlgn="auto" latinLnBrk="0" hangingPunct="1">
              <a:lnSpc>
                <a:spcPct val="90000"/>
              </a:lnSpc>
              <a:spcBef>
                <a:spcPct val="20000"/>
              </a:spcBef>
              <a:spcAft>
                <a:spcPts val="0"/>
              </a:spcAft>
              <a:buClrTx/>
              <a:buSzPct val="90000"/>
              <a:buFont typeface="Wingdings" pitchFamily="2" charset="2"/>
              <a:buNone/>
              <a:tabLst>
                <a:tab pos="1255713" algn="l"/>
              </a:tabLst>
              <a:defRPr sz="2100" b="1" kern="1200" spc="0" baseline="0">
                <a:gradFill>
                  <a:gsLst>
                    <a:gs pos="1250">
                      <a:schemeClr val="bg2"/>
                    </a:gs>
                    <a:gs pos="100000">
                      <a:schemeClr val="bg2"/>
                    </a:gs>
                  </a:gsLst>
                  <a:lin ang="5400000" scaled="0"/>
                </a:gradFill>
                <a:latin typeface="+mn-lt"/>
                <a:ea typeface="+mn-ea"/>
                <a:cs typeface="+mn-cs"/>
              </a:defRPr>
            </a:lvl5pPr>
            <a:lvl6pPr marL="304746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6pPr>
            <a:lvl7pPr marL="3656960"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7pPr>
            <a:lvl8pPr marL="4266453"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8pPr>
            <a:lvl9pPr marL="4875947" indent="0" algn="l" defTabSz="914363" rtl="0" eaLnBrk="1" latinLnBrk="0" hangingPunct="1">
              <a:spcBef>
                <a:spcPct val="20000"/>
              </a:spcBef>
              <a:buFont typeface="Arial" pitchFamily="34" charset="0"/>
              <a:buNone/>
              <a:defRPr sz="2100" b="1" kern="1200">
                <a:solidFill>
                  <a:schemeClr val="tx1"/>
                </a:solidFill>
                <a:latin typeface="+mn-lt"/>
                <a:ea typeface="+mn-ea"/>
                <a:cs typeface="+mn-cs"/>
              </a:defRPr>
            </a:lvl9pPr>
          </a:lstStyle>
          <a:p>
            <a:pPr algn="ctr"/>
            <a:endParaRPr lang="en-US" sz="4080" dirty="0">
              <a:solidFill>
                <a:srgbClr val="505050"/>
              </a:solidFill>
            </a:endParaRPr>
          </a:p>
        </p:txBody>
      </p:sp>
      <p:sp>
        <p:nvSpPr>
          <p:cNvPr id="6" name="Content Placeholder 2"/>
          <p:cNvSpPr txBox="1">
            <a:spLocks/>
          </p:cNvSpPr>
          <p:nvPr/>
        </p:nvSpPr>
        <p:spPr>
          <a:xfrm>
            <a:off x="6523037" y="1058862"/>
            <a:ext cx="5661560" cy="5181121"/>
          </a:xfrm>
          <a:prstGeom prst="rect">
            <a:avLst/>
          </a:prstGeom>
        </p:spPr>
        <p:txBody>
          <a:bodyPr vert="horz" lIns="0" tIns="0" rIns="0" bIns="0" rtlCol="0">
            <a:normAutofit lnSpcReduction="10000"/>
          </a:bodyPr>
          <a:lstStyle>
            <a:lvl1pPr marL="0" marR="0" indent="0" algn="l" defTabSz="914363" rtl="0" eaLnBrk="1" fontAlgn="auto" latinLnBrk="0" hangingPunct="1">
              <a:lnSpc>
                <a:spcPct val="90000"/>
              </a:lnSpc>
              <a:spcBef>
                <a:spcPts val="1200"/>
              </a:spcBef>
              <a:spcAft>
                <a:spcPts val="0"/>
              </a:spcAft>
              <a:buClrTx/>
              <a:buSzPct val="80000"/>
              <a:buFont typeface="Arial" pitchFamily="34" charset="0"/>
              <a:buNone/>
              <a:tabLst/>
              <a:defRPr lang="en-US" sz="2000" kern="1200" spc="0" baseline="0" dirty="0" smtClean="0">
                <a:gradFill>
                  <a:gsLst>
                    <a:gs pos="100000">
                      <a:schemeClr val="bg2"/>
                    </a:gs>
                    <a:gs pos="0">
                      <a:schemeClr val="bg2"/>
                    </a:gs>
                  </a:gsLst>
                  <a:lin ang="5400000" scaled="0"/>
                </a:gradFill>
                <a:latin typeface="+mn-lt"/>
                <a:ea typeface="+mn-ea"/>
                <a:cs typeface="Segoe UI" pitchFamily="34" charset="0"/>
              </a:defRPr>
            </a:lvl1pPr>
            <a:lvl2pPr marL="914240" marR="0" indent="-380933"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2100" kern="1200" spc="0" baseline="0" dirty="0" smtClean="0">
                <a:solidFill>
                  <a:schemeClr val="bg2">
                    <a:lumMod val="50000"/>
                  </a:schemeClr>
                </a:solidFill>
                <a:latin typeface="+mn-lt"/>
                <a:ea typeface="+mn-ea"/>
                <a:cs typeface="Arial" pitchFamily="34" charset="0"/>
              </a:defRPr>
            </a:lvl2pPr>
            <a:lvl3pPr marL="914240"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798513" algn="l"/>
              </a:tabLst>
              <a:defRPr lang="en-US" sz="1900" kern="1200" spc="0" baseline="0" dirty="0" smtClean="0">
                <a:solidFill>
                  <a:schemeClr val="bg2">
                    <a:lumMod val="50000"/>
                  </a:schemeClr>
                </a:solidFill>
                <a:latin typeface="+mn-lt"/>
                <a:ea typeface="+mn-ea"/>
                <a:cs typeface="Arial" pitchFamily="34" charset="0"/>
              </a:defRPr>
            </a:lvl3pPr>
            <a:lvl4pPr marL="121898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defRPr lang="en-US" sz="1600" kern="1200" spc="0" baseline="0" dirty="0" smtClean="0">
                <a:solidFill>
                  <a:schemeClr val="bg2">
                    <a:lumMod val="50000"/>
                  </a:schemeClr>
                </a:solidFill>
                <a:latin typeface="+mn-lt"/>
                <a:ea typeface="+mn-ea"/>
                <a:cs typeface="Arial" pitchFamily="34" charset="0"/>
              </a:defRPr>
            </a:lvl4pPr>
            <a:lvl5pPr marL="1447547" marR="0" indent="-228560" algn="l" defTabSz="914363" rtl="0" eaLnBrk="1" fontAlgn="auto" latinLnBrk="0" hangingPunct="1">
              <a:lnSpc>
                <a:spcPct val="90000"/>
              </a:lnSpc>
              <a:spcBef>
                <a:spcPct val="20000"/>
              </a:spcBef>
              <a:spcAft>
                <a:spcPts val="0"/>
              </a:spcAft>
              <a:buClrTx/>
              <a:buSzPct val="90000"/>
              <a:buFont typeface="Wingdings" pitchFamily="2" charset="2"/>
              <a:buChar char=""/>
              <a:tabLst>
                <a:tab pos="1255713" algn="l"/>
              </a:tabLst>
              <a:defRPr lang="en-US" sz="1600" kern="1200" spc="0" baseline="0" dirty="0">
                <a:solidFill>
                  <a:schemeClr val="bg2">
                    <a:lumMod val="50000"/>
                  </a:schemeClr>
                </a:solidFill>
                <a:latin typeface="+mn-lt"/>
                <a:ea typeface="+mn-ea"/>
                <a:cs typeface="Arial" pitchFamily="34" charset="0"/>
              </a:defRPr>
            </a:lvl5pPr>
            <a:lvl6pPr marL="2514499"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100" kern="1200">
                <a:solidFill>
                  <a:schemeClr val="tx1"/>
                </a:solidFill>
                <a:latin typeface="+mn-lt"/>
                <a:ea typeface="+mn-ea"/>
                <a:cs typeface="+mn-cs"/>
              </a:defRPr>
            </a:lvl9pPr>
          </a:lstStyle>
          <a:p>
            <a:pPr marL="466158" lvl="2" indent="0">
              <a:lnSpc>
                <a:spcPct val="100000"/>
              </a:lnSpc>
              <a:spcBef>
                <a:spcPts val="0"/>
              </a:spcBef>
              <a:buFont typeface="Wingdings" pitchFamily="2" charset="2"/>
              <a:buNone/>
            </a:pPr>
            <a:r>
              <a:rPr sz="3600">
                <a:solidFill>
                  <a:srgbClr val="505050"/>
                </a:solidFill>
              </a:rPr>
              <a:t>Reduce risk by deleting data with policy</a:t>
            </a:r>
          </a:p>
          <a:p>
            <a:pPr marL="466158" lvl="2" indent="0">
              <a:lnSpc>
                <a:spcPct val="100000"/>
              </a:lnSpc>
              <a:spcBef>
                <a:spcPts val="0"/>
              </a:spcBef>
              <a:buFont typeface="Wingdings" pitchFamily="2" charset="2"/>
              <a:buNone/>
            </a:pPr>
            <a:endParaRPr sz="3600">
              <a:solidFill>
                <a:srgbClr val="505050"/>
              </a:solidFill>
            </a:endParaRPr>
          </a:p>
          <a:p>
            <a:pPr marL="466158" lvl="2" indent="0">
              <a:lnSpc>
                <a:spcPct val="100000"/>
              </a:lnSpc>
              <a:spcBef>
                <a:spcPts val="0"/>
              </a:spcBef>
              <a:buFont typeface="Wingdings" pitchFamily="2" charset="2"/>
              <a:buNone/>
            </a:pPr>
            <a:r>
              <a:rPr sz="3600">
                <a:solidFill>
                  <a:srgbClr val="505050"/>
                </a:solidFill>
              </a:rPr>
              <a:t>Unstructured Data</a:t>
            </a:r>
          </a:p>
          <a:p>
            <a:pPr marL="1228105" lvl="3" indent="-457200">
              <a:lnSpc>
                <a:spcPct val="100000"/>
              </a:lnSpc>
              <a:spcBef>
                <a:spcPts val="0"/>
              </a:spcBef>
            </a:pPr>
            <a:r>
              <a:rPr sz="3300" err="1">
                <a:solidFill>
                  <a:srgbClr val="505050"/>
                </a:solidFill>
              </a:rPr>
              <a:t>OneDrive</a:t>
            </a:r>
            <a:r>
              <a:rPr sz="3300">
                <a:solidFill>
                  <a:srgbClr val="505050"/>
                </a:solidFill>
              </a:rPr>
              <a:t> for Business</a:t>
            </a:r>
          </a:p>
          <a:p>
            <a:pPr marL="1228105" lvl="3" indent="-457200">
              <a:lnSpc>
                <a:spcPct val="100000"/>
              </a:lnSpc>
              <a:spcBef>
                <a:spcPts val="0"/>
              </a:spcBef>
            </a:pPr>
            <a:r>
              <a:rPr sz="3300">
                <a:solidFill>
                  <a:srgbClr val="505050"/>
                </a:solidFill>
              </a:rPr>
              <a:t>Team Sites</a:t>
            </a:r>
          </a:p>
          <a:p>
            <a:pPr marL="466158" lvl="2" indent="0">
              <a:lnSpc>
                <a:spcPct val="100000"/>
              </a:lnSpc>
              <a:spcBef>
                <a:spcPts val="0"/>
              </a:spcBef>
              <a:buFont typeface="Wingdings" pitchFamily="2" charset="2"/>
              <a:buNone/>
            </a:pPr>
            <a:endParaRPr sz="3600">
              <a:solidFill>
                <a:srgbClr val="505050"/>
              </a:solidFill>
            </a:endParaRPr>
          </a:p>
          <a:p>
            <a:pPr marL="466158" lvl="2" indent="0">
              <a:lnSpc>
                <a:spcPct val="100000"/>
              </a:lnSpc>
              <a:spcBef>
                <a:spcPts val="0"/>
              </a:spcBef>
              <a:buFont typeface="Wingdings" pitchFamily="2" charset="2"/>
              <a:buNone/>
            </a:pPr>
            <a:r>
              <a:rPr sz="3600">
                <a:solidFill>
                  <a:srgbClr val="505050"/>
                </a:solidFill>
              </a:rPr>
              <a:t>Does not replace existing records management or content type policies.</a:t>
            </a:r>
          </a:p>
          <a:p>
            <a:pPr marL="466158" lvl="2" indent="0">
              <a:lnSpc>
                <a:spcPct val="100000"/>
              </a:lnSpc>
              <a:spcBef>
                <a:spcPts val="0"/>
              </a:spcBef>
              <a:buFont typeface="Wingdings" pitchFamily="2" charset="2"/>
              <a:buNone/>
            </a:pPr>
            <a:endParaRPr sz="2855">
              <a:solidFill>
                <a:srgbClr val="505050"/>
              </a:solidFill>
            </a:endParaRPr>
          </a:p>
          <a:p>
            <a:pPr marL="466158" lvl="2" indent="0">
              <a:lnSpc>
                <a:spcPct val="100000"/>
              </a:lnSpc>
              <a:spcBef>
                <a:spcPts val="0"/>
              </a:spcBef>
              <a:buFont typeface="Wingdings" pitchFamily="2" charset="2"/>
              <a:buNone/>
            </a:pPr>
            <a:endParaRPr sz="2855">
              <a:solidFill>
                <a:srgbClr val="505050"/>
              </a:solidFill>
            </a:endParaRPr>
          </a:p>
          <a:p>
            <a:pPr marL="466158" lvl="2" indent="0">
              <a:lnSpc>
                <a:spcPct val="100000"/>
              </a:lnSpc>
              <a:spcBef>
                <a:spcPts val="0"/>
              </a:spcBef>
              <a:buFont typeface="Wingdings" pitchFamily="2" charset="2"/>
              <a:buNone/>
            </a:pPr>
            <a:endParaRPr sz="2855">
              <a:solidFill>
                <a:srgbClr val="505050"/>
              </a:solidFill>
            </a:endParaRPr>
          </a:p>
        </p:txBody>
      </p:sp>
      <p:sp>
        <p:nvSpPr>
          <p:cNvPr id="2" name="Text Placeholder 1"/>
          <p:cNvSpPr>
            <a:spLocks noGrp="1"/>
          </p:cNvSpPr>
          <p:nvPr>
            <p:ph type="body" idx="1"/>
          </p:nvPr>
        </p:nvSpPr>
        <p:spPr>
          <a:xfrm>
            <a:off x="531419" y="629082"/>
            <a:ext cx="5338712" cy="1695079"/>
          </a:xfrm>
        </p:spPr>
        <p:txBody>
          <a:bodyPr/>
          <a:lstStyle/>
          <a:p>
            <a:pPr>
              <a:spcBef>
                <a:spcPct val="0"/>
              </a:spcBef>
            </a:pPr>
            <a:r>
              <a:rPr lang="en-US" sz="4900" spc="-102" dirty="0" smtClean="0">
                <a:ln w="3175">
                  <a:noFill/>
                </a:ln>
                <a:solidFill>
                  <a:schemeClr val="bg1"/>
                </a:solidFill>
                <a:cs typeface="Segoe UI" pitchFamily="34" charset="0"/>
              </a:rPr>
              <a:t>Introducing …</a:t>
            </a:r>
          </a:p>
          <a:p>
            <a:pPr>
              <a:spcBef>
                <a:spcPct val="0"/>
              </a:spcBef>
            </a:pPr>
            <a:endParaRPr lang="en-US" sz="4900" spc="-102" dirty="0">
              <a:ln w="3175">
                <a:noFill/>
              </a:ln>
              <a:solidFill>
                <a:schemeClr val="bg1"/>
              </a:solidFill>
              <a:cs typeface="Segoe UI" pitchFamily="34" charset="0"/>
            </a:endParaRPr>
          </a:p>
          <a:p>
            <a:pPr>
              <a:spcBef>
                <a:spcPct val="0"/>
              </a:spcBef>
            </a:pPr>
            <a:r>
              <a:rPr lang="en-US" sz="4900" spc="-102" dirty="0">
                <a:ln w="3175">
                  <a:noFill/>
                </a:ln>
                <a:solidFill>
                  <a:schemeClr val="bg1"/>
                </a:solidFill>
                <a:cs typeface="Segoe UI" pitchFamily="34" charset="0"/>
              </a:rPr>
              <a:t>Document Deletion Policies</a:t>
            </a:r>
          </a:p>
          <a:p>
            <a:pPr algn="ctr"/>
            <a:endParaRPr lang="en-US" dirty="0">
              <a:solidFill>
                <a:schemeClr val="tx1"/>
              </a:solidFill>
            </a:endParaRPr>
          </a:p>
          <a:p>
            <a:endParaRPr lang="en-US" dirty="0"/>
          </a:p>
        </p:txBody>
      </p:sp>
      <p:pic>
        <p:nvPicPr>
          <p:cNvPr id="7" name="Picture 6"/>
          <p:cNvPicPr>
            <a:picLocks noChangeAspect="1"/>
          </p:cNvPicPr>
          <p:nvPr/>
        </p:nvPicPr>
        <p:blipFill>
          <a:blip r:embed="rId3">
            <a:biLevel thresh="25000"/>
            <a:extLst>
              <a:ext uri="{28A0092B-C50C-407E-A947-70E740481C1C}">
                <a14:useLocalDpi xmlns:a14="http://schemas.microsoft.com/office/drawing/2010/main" val="0"/>
              </a:ext>
            </a:extLst>
          </a:blip>
          <a:stretch>
            <a:fillRect/>
          </a:stretch>
        </p:blipFill>
        <p:spPr>
          <a:xfrm>
            <a:off x="2179637" y="4310914"/>
            <a:ext cx="1464548" cy="1779704"/>
          </a:xfrm>
          <a:prstGeom prst="rect">
            <a:avLst/>
          </a:prstGeom>
        </p:spPr>
      </p:pic>
    </p:spTree>
    <p:extLst>
      <p:ext uri="{BB962C8B-B14F-4D97-AF65-F5344CB8AC3E}">
        <p14:creationId xmlns:p14="http://schemas.microsoft.com/office/powerpoint/2010/main" val="1590081669"/>
      </p:ext>
    </p:extLst>
  </p:cSld>
  <p:clrMapOvr>
    <a:masterClrMapping/>
  </p:clrMapOvr>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73F19C53-BB2B-4C4D-816D-1195BB6E726B}" vid="{5A4F13AD-32CC-4115-B021-B1ABF67D5619}"/>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3.xml><?xml version="1.0" encoding="utf-8"?>
<a:theme xmlns:a="http://schemas.openxmlformats.org/drawingml/2006/main" name="2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ITPro_Template" id="{F1BF2D39-13A4-45B9-A7D0-772363FBC334}" vid="{8B01843C-F750-4256-AAE1-33E41EAD9EA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8FBF8E46-D4D1-4993-BCB2-C390A9F47BA2}"/>
</file>

<file path=docProps/app.xml><?xml version="1.0" encoding="utf-8"?>
<Properties xmlns="http://schemas.openxmlformats.org/officeDocument/2006/extended-properties" xmlns:vt="http://schemas.openxmlformats.org/officeDocument/2006/docPropsVTypes">
  <Template>SharePoint_Conference_2014_ITPro_Template</Template>
  <TotalTime>58</TotalTime>
  <Words>3434</Words>
  <Application>Microsoft Office PowerPoint</Application>
  <PresentationFormat>Custom</PresentationFormat>
  <Paragraphs>329</Paragraphs>
  <Slides>34</Slides>
  <Notes>27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34</vt:i4>
      </vt:variant>
    </vt:vector>
  </HeadingPairs>
  <TitlesOfParts>
    <vt:vector size="43" baseType="lpstr">
      <vt:lpstr>Arial</vt:lpstr>
      <vt:lpstr>Calibri</vt:lpstr>
      <vt:lpstr>Consolas</vt:lpstr>
      <vt:lpstr>Segoe UI</vt:lpstr>
      <vt:lpstr>Segoe UI Light</vt:lpstr>
      <vt:lpstr>Wingdings</vt:lpstr>
      <vt:lpstr>5-30499_SPC_2014_ITPro_Template_16x9</vt:lpstr>
      <vt:lpstr>1_5-30499_SPC_2014_ITPro_Template_16x9</vt:lpstr>
      <vt:lpstr>2_5-30499_SPC_2014_ITPro_Template_16x9</vt:lpstr>
      <vt:lpstr>PowerPoint Presentation</vt:lpstr>
      <vt:lpstr>What's new with  Document Retention in SharePoint and OneDrive for Business</vt:lpstr>
      <vt:lpstr>PowerPoint Presentation</vt:lpstr>
      <vt:lpstr>Microsoft Vision for Compliance Features</vt:lpstr>
      <vt:lpstr>PowerPoint Presentation</vt:lpstr>
      <vt:lpstr>SharePoint Retention (Delete) Policies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Document Deletion Policy Center</vt:lpstr>
      <vt:lpstr>Demo:  Document Deletion Policies</vt:lpstr>
      <vt:lpstr>PowerPoint Presentation</vt:lpstr>
      <vt:lpstr>PowerPoint Presentation</vt:lpstr>
      <vt:lpstr>PowerPoint Presentation</vt:lpstr>
      <vt:lpstr>PowerPoint Presentation</vt:lpstr>
      <vt:lpstr>PowerPoint Presentation</vt:lpstr>
      <vt:lpstr>PowerPoint Presentation</vt:lpstr>
      <vt:lpstr>Document Deletion Policies</vt:lpstr>
      <vt:lpstr>PowerPoint Presentation</vt:lpstr>
      <vt:lpstr>Demo:  Exchange Retention Policies </vt:lpstr>
      <vt:lpstr>PowerPoint Presentation</vt:lpstr>
      <vt:lpstr>Discover and preserve with eDiscovery</vt:lpstr>
      <vt:lpstr>PowerPoint Presentation</vt:lpstr>
      <vt:lpstr>Demo:  Preservation Policies </vt:lpstr>
      <vt:lpstr>PowerPoint Presentation</vt:lpstr>
      <vt:lpstr>SharePoint Item Preservation</vt:lpstr>
      <vt:lpstr>SharePoint In-Place Hold</vt:lpstr>
      <vt:lpstr>PowerPoint Presentation</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What's new with Document Retention in SharePoint and OneDrive for Business</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2014-03-03T02:58:21Z</dcterms:created>
  <dcterms:modified xsi:type="dcterms:W3CDTF">2014-03-05T21:35:08Z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