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9" r:id="rId5"/>
    <p:sldMasterId id="2147484241" r:id="rId6"/>
  </p:sldMasterIdLst>
  <p:notesMasterIdLst>
    <p:notesMasterId r:id="rId71"/>
  </p:notesMasterIdLst>
  <p:handoutMasterIdLst>
    <p:handoutMasterId r:id="rId72"/>
  </p:handoutMasterIdLst>
  <p:sldIdLst>
    <p:sldId id="1236" r:id="rId7"/>
    <p:sldId id="1124" r:id="rId8"/>
    <p:sldId id="127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 id="1295" r:id="rId30"/>
    <p:sldId id="1296" r:id="rId31"/>
    <p:sldId id="1297" r:id="rId32"/>
    <p:sldId id="1298" r:id="rId33"/>
    <p:sldId id="1299" r:id="rId34"/>
    <p:sldId id="1300" r:id="rId35"/>
    <p:sldId id="1301" r:id="rId36"/>
    <p:sldId id="1302" r:id="rId37"/>
    <p:sldId id="1335" r:id="rId38"/>
    <p:sldId id="1304" r:id="rId39"/>
    <p:sldId id="1305" r:id="rId40"/>
    <p:sldId id="1306" r:id="rId41"/>
    <p:sldId id="1307" r:id="rId42"/>
    <p:sldId id="1308" r:id="rId43"/>
    <p:sldId id="1309" r:id="rId44"/>
    <p:sldId id="1310" r:id="rId45"/>
    <p:sldId id="1311" r:id="rId46"/>
    <p:sldId id="1312" r:id="rId47"/>
    <p:sldId id="1313" r:id="rId48"/>
    <p:sldId id="1314" r:id="rId49"/>
    <p:sldId id="1315" r:id="rId50"/>
    <p:sldId id="1316" r:id="rId51"/>
    <p:sldId id="1317" r:id="rId52"/>
    <p:sldId id="1318" r:id="rId53"/>
    <p:sldId id="1319" r:id="rId54"/>
    <p:sldId id="1320" r:id="rId55"/>
    <p:sldId id="1321" r:id="rId56"/>
    <p:sldId id="1322" r:id="rId57"/>
    <p:sldId id="1323" r:id="rId58"/>
    <p:sldId id="1324" r:id="rId59"/>
    <p:sldId id="1325" r:id="rId60"/>
    <p:sldId id="1326" r:id="rId61"/>
    <p:sldId id="1327" r:id="rId62"/>
    <p:sldId id="1328" r:id="rId63"/>
    <p:sldId id="1329" r:id="rId64"/>
    <p:sldId id="1330" r:id="rId65"/>
    <p:sldId id="1331" r:id="rId66"/>
    <p:sldId id="1332" r:id="rId67"/>
    <p:sldId id="1333" r:id="rId68"/>
    <p:sldId id="1334" r:id="rId69"/>
    <p:sldId id="1132" r:id="rId7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Leena Oinonen"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70A10ED5-9660-4BC6-9F77-720384A6BC25}" type="slidenum">
              <a:rPr lang="en-US" sz="1400">
                <a:solidFill>
                  <a:srgbClr val="000000"/>
                </a:solidFill>
                <a:latin typeface="Times New Roman" panose="02020603050405020304" pitchFamily="18" charset="0"/>
              </a:rPr>
              <a:pPr eaLnBrk="1"/>
              <a:t>10</a:t>
            </a:fld>
            <a:endParaRPr lang="en-US" sz="1400">
              <a:solidFill>
                <a:srgbClr val="000000"/>
              </a:solidFill>
              <a:latin typeface="Times New Roman" panose="02020603050405020304" pitchFamily="18" charset="0"/>
            </a:endParaRPr>
          </a:p>
        </p:txBody>
      </p:sp>
      <p:sp>
        <p:nvSpPr>
          <p:cNvPr id="86017"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6018"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125720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E749804-1963-4379-BF96-71F92F607BF7}" type="slidenum">
              <a:rPr lang="en-US" sz="1400">
                <a:solidFill>
                  <a:srgbClr val="000000"/>
                </a:solidFill>
                <a:latin typeface="Times New Roman" panose="02020603050405020304" pitchFamily="18" charset="0"/>
              </a:rPr>
              <a:pPr eaLnBrk="1"/>
              <a:t>11</a:t>
            </a:fld>
            <a:endParaRPr lang="en-US" sz="1400">
              <a:solidFill>
                <a:srgbClr val="000000"/>
              </a:solidFill>
              <a:latin typeface="Times New Roman" panose="02020603050405020304" pitchFamily="18" charset="0"/>
            </a:endParaRPr>
          </a:p>
        </p:txBody>
      </p:sp>
      <p:sp>
        <p:nvSpPr>
          <p:cNvPr id="88065"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806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Tx/>
              <a:buNone/>
            </a:pPr>
            <a:endParaRPr lang="en-US"/>
          </a:p>
        </p:txBody>
      </p:sp>
    </p:spTree>
    <p:extLst>
      <p:ext uri="{BB962C8B-B14F-4D97-AF65-F5344CB8AC3E}">
        <p14:creationId xmlns:p14="http://schemas.microsoft.com/office/powerpoint/2010/main" val="3299820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468AD708-DCB9-4492-86E8-B7DE53424ECA}" type="slidenum">
              <a:rPr lang="en-US" sz="1400">
                <a:solidFill>
                  <a:srgbClr val="000000"/>
                </a:solidFill>
                <a:latin typeface="Times New Roman" panose="02020603050405020304" pitchFamily="18" charset="0"/>
              </a:rPr>
              <a:pPr eaLnBrk="1"/>
              <a:t>12</a:t>
            </a:fld>
            <a:endParaRPr lang="en-US" sz="1400">
              <a:solidFill>
                <a:srgbClr val="000000"/>
              </a:solidFill>
              <a:latin typeface="Times New Roman" panose="02020603050405020304" pitchFamily="18" charset="0"/>
            </a:endParaRPr>
          </a:p>
        </p:txBody>
      </p:sp>
      <p:sp>
        <p:nvSpPr>
          <p:cNvPr id="90113"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0114"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marL="228600" indent="-228600">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495970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pPr>
              <a:buFont typeface="Times New Roman" charset="0"/>
              <a:buNone/>
              <a:defRPr/>
            </a:pPr>
            <a:endParaRPr lang="en-US" dirty="0"/>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83C2EB3-74D3-4CF5-BE16-BCD14892E9C1}" type="slidenum">
              <a:rPr lang="en-US" sz="1400">
                <a:solidFill>
                  <a:srgbClr val="000000"/>
                </a:solidFill>
                <a:latin typeface="Times New Roman" panose="02020603050405020304" pitchFamily="18" charset="0"/>
              </a:rPr>
              <a:pPr eaLnBrk="1"/>
              <a:t>13</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830646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3921B891-BD08-441E-9EA5-7E7AB072FA2F}" type="slidenum">
              <a:rPr lang="en-US" sz="1400">
                <a:solidFill>
                  <a:srgbClr val="000000"/>
                </a:solidFill>
                <a:latin typeface="Times New Roman" panose="02020603050405020304" pitchFamily="18" charset="0"/>
              </a:rPr>
              <a:pPr eaLnBrk="1"/>
              <a:t>14</a:t>
            </a:fld>
            <a:endParaRPr lang="en-US" sz="1400">
              <a:solidFill>
                <a:srgbClr val="000000"/>
              </a:solidFill>
              <a:latin typeface="Times New Roman" panose="02020603050405020304" pitchFamily="18" charset="0"/>
            </a:endParaRPr>
          </a:p>
        </p:txBody>
      </p:sp>
      <p:sp>
        <p:nvSpPr>
          <p:cNvPr id="92161"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2162"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marL="171450" indent="-171450">
              <a:spcBef>
                <a:spcPts val="450"/>
              </a:spcBef>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411243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2C1A463-683B-4EC2-95B3-0011798C51E2}" type="slidenum">
              <a:rPr lang="en-US" sz="1400">
                <a:solidFill>
                  <a:srgbClr val="000000"/>
                </a:solidFill>
                <a:latin typeface="Times New Roman" panose="02020603050405020304" pitchFamily="18" charset="0"/>
              </a:rPr>
              <a:pPr eaLnBrk="1"/>
              <a:t>15</a:t>
            </a:fld>
            <a:endParaRPr lang="en-US" sz="1400">
              <a:solidFill>
                <a:srgbClr val="000000"/>
              </a:solidFill>
              <a:latin typeface="Times New Roman" panose="02020603050405020304" pitchFamily="18" charset="0"/>
            </a:endParaRPr>
          </a:p>
        </p:txBody>
      </p:sp>
      <p:sp>
        <p:nvSpPr>
          <p:cNvPr id="93185"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3186"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1109972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ABFF67CD-810B-4092-B002-20557E080D42}" type="slidenum">
              <a:rPr lang="en-US" sz="1400">
                <a:solidFill>
                  <a:srgbClr val="000000"/>
                </a:solidFill>
                <a:latin typeface="Times New Roman" panose="02020603050405020304" pitchFamily="18" charset="0"/>
              </a:rPr>
              <a:pPr eaLnBrk="1"/>
              <a:t>16</a:t>
            </a:fld>
            <a:endParaRPr lang="en-US" sz="1400">
              <a:solidFill>
                <a:srgbClr val="000000"/>
              </a:solidFill>
              <a:latin typeface="Times New Roman" panose="02020603050405020304" pitchFamily="18" charset="0"/>
            </a:endParaRPr>
          </a:p>
        </p:txBody>
      </p:sp>
      <p:sp>
        <p:nvSpPr>
          <p:cNvPr id="94209"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4210"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110357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FD87E39-8E77-4827-BD9C-5C8FE0C4B1D9}" type="slidenum">
              <a:rPr lang="en-US" sz="1400">
                <a:solidFill>
                  <a:srgbClr val="000000"/>
                </a:solidFill>
                <a:latin typeface="Times New Roman" panose="02020603050405020304" pitchFamily="18" charset="0"/>
              </a:rPr>
              <a:pPr eaLnBrk="1"/>
              <a:t>17</a:t>
            </a:fld>
            <a:endParaRPr lang="en-US" sz="1400">
              <a:solidFill>
                <a:srgbClr val="000000"/>
              </a:solidFill>
              <a:latin typeface="Times New Roman" panose="02020603050405020304" pitchFamily="18" charset="0"/>
            </a:endParaRPr>
          </a:p>
        </p:txBody>
      </p:sp>
      <p:sp>
        <p:nvSpPr>
          <p:cNvPr id="95233"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5234"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buFontTx/>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2851446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88E70539-4D6E-494F-8E4D-0CDC8355DD4A}" type="slidenum">
              <a:rPr lang="en-US" sz="1400">
                <a:solidFill>
                  <a:srgbClr val="000000"/>
                </a:solidFill>
                <a:latin typeface="Times New Roman" panose="02020603050405020304" pitchFamily="18" charset="0"/>
              </a:rPr>
              <a:pPr eaLnBrk="1"/>
              <a:t>18</a:t>
            </a:fld>
            <a:endParaRPr lang="en-US" sz="1400">
              <a:solidFill>
                <a:srgbClr val="000000"/>
              </a:solidFill>
              <a:latin typeface="Times New Roman" panose="02020603050405020304" pitchFamily="18" charset="0"/>
            </a:endParaRPr>
          </a:p>
        </p:txBody>
      </p:sp>
      <p:sp>
        <p:nvSpPr>
          <p:cNvPr id="96257"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6258"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248143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3B1CC4FC-C222-4315-BDA2-0DBA87855384}" type="slidenum">
              <a:rPr lang="en-US" sz="1400">
                <a:solidFill>
                  <a:srgbClr val="000000"/>
                </a:solidFill>
                <a:latin typeface="Times New Roman" panose="02020603050405020304" pitchFamily="18" charset="0"/>
              </a:rPr>
              <a:pPr eaLnBrk="1"/>
              <a:t>19</a:t>
            </a:fld>
            <a:endParaRPr lang="en-US" sz="1400">
              <a:solidFill>
                <a:srgbClr val="000000"/>
              </a:solidFill>
              <a:latin typeface="Times New Roman" panose="02020603050405020304" pitchFamily="18" charset="0"/>
            </a:endParaRPr>
          </a:p>
        </p:txBody>
      </p:sp>
      <p:sp>
        <p:nvSpPr>
          <p:cNvPr id="97281"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7282"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cs typeface="+mn-cs"/>
            </a:endParaRPr>
          </a:p>
        </p:txBody>
      </p:sp>
    </p:spTree>
    <p:extLst>
      <p:ext uri="{BB962C8B-B14F-4D97-AF65-F5344CB8AC3E}">
        <p14:creationId xmlns:p14="http://schemas.microsoft.com/office/powerpoint/2010/main" val="3421213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84CF3281-6CAC-4F08-8C75-3AED04226057}" type="slidenum">
              <a:rPr lang="en-US" sz="1400">
                <a:solidFill>
                  <a:srgbClr val="000000"/>
                </a:solidFill>
                <a:latin typeface="Times New Roman" panose="02020603050405020304" pitchFamily="18" charset="0"/>
              </a:rPr>
              <a:pPr eaLnBrk="1"/>
              <a:t>20</a:t>
            </a:fld>
            <a:endParaRPr lang="en-US" sz="1400">
              <a:solidFill>
                <a:srgbClr val="000000"/>
              </a:solidFill>
              <a:latin typeface="Times New Roman" panose="02020603050405020304" pitchFamily="18" charset="0"/>
            </a:endParaRPr>
          </a:p>
        </p:txBody>
      </p:sp>
      <p:sp>
        <p:nvSpPr>
          <p:cNvPr id="98305"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8306"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4188788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B8226B6-618F-4B26-8C14-88292C634494}" type="slidenum">
              <a:rPr lang="en-US" sz="1400">
                <a:solidFill>
                  <a:srgbClr val="000000"/>
                </a:solidFill>
                <a:latin typeface="Times New Roman" panose="02020603050405020304" pitchFamily="18" charset="0"/>
              </a:rPr>
              <a:pPr eaLnBrk="1"/>
              <a:t>21</a:t>
            </a:fld>
            <a:endParaRPr lang="en-US" sz="1400">
              <a:solidFill>
                <a:srgbClr val="000000"/>
              </a:solidFill>
              <a:latin typeface="Times New Roman" panose="02020603050405020304" pitchFamily="18" charset="0"/>
            </a:endParaRPr>
          </a:p>
        </p:txBody>
      </p:sp>
      <p:sp>
        <p:nvSpPr>
          <p:cNvPr id="99329"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9330" name="Text Box 2"/>
          <p:cNvSpPr>
            <a:spLocks noGrp="1" noChangeArrowheads="1"/>
          </p:cNvSpPr>
          <p:nvPr>
            <p:ph type="body"/>
          </p:nvPr>
        </p:nvSpPr>
        <p:spPr>
          <a:xfrm>
            <a:off x="755650" y="5078413"/>
            <a:ext cx="6043613" cy="4716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9pPr>
          </a:lstStyle>
          <a:p>
            <a:pPr>
              <a:spcBef>
                <a:spcPts val="450"/>
              </a:spcBef>
              <a:buFont typeface="Times New Roman" charset="0"/>
              <a:buNone/>
              <a:defRPr/>
            </a:pPr>
            <a:endParaRPr lang="en-US" dirty="0"/>
          </a:p>
        </p:txBody>
      </p:sp>
      <p:pic>
        <p:nvPicPr>
          <p:cNvPr id="993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8925"/>
            <a:ext cx="6858000" cy="457200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99332" name="Text Box 4"/>
          <p:cNvSpPr txBox="1">
            <a:spLocks noChangeArrowheads="1"/>
          </p:cNvSpPr>
          <p:nvPr/>
        </p:nvSpPr>
        <p:spPr bwMode="auto">
          <a:xfrm>
            <a:off x="539750" y="539750"/>
            <a:ext cx="1311275" cy="3444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63" fontAlgn="base" hangingPunct="0">
              <a:lnSpc>
                <a:spcPct val="93000"/>
              </a:lnSpc>
              <a:spcBef>
                <a:spcPct val="0"/>
              </a:spcBef>
              <a:spcAft>
                <a:spcPct val="0"/>
              </a:spcAft>
              <a:buClr>
                <a:srgbClr val="000000"/>
              </a:buClr>
              <a:buSzPct val="100000"/>
              <a:buFont typeface="Times New Roman" charset="0"/>
              <a:buNone/>
              <a:defRPr/>
            </a:pPr>
            <a:r>
              <a:rPr lang="en-US" smtClean="0"/>
              <a:t>Pilot teams</a:t>
            </a:r>
          </a:p>
        </p:txBody>
      </p:sp>
    </p:spTree>
    <p:extLst>
      <p:ext uri="{BB962C8B-B14F-4D97-AF65-F5344CB8AC3E}">
        <p14:creationId xmlns:p14="http://schemas.microsoft.com/office/powerpoint/2010/main" val="35201052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94231794-C7D6-4BCE-9B4C-2CAF324BB609}" type="slidenum">
              <a:rPr lang="en-US" sz="1400">
                <a:solidFill>
                  <a:srgbClr val="000000"/>
                </a:solidFill>
                <a:latin typeface="Times New Roman" panose="02020603050405020304" pitchFamily="18" charset="0"/>
              </a:rPr>
              <a:pPr eaLnBrk="1"/>
              <a:t>22</a:t>
            </a:fld>
            <a:endParaRPr lang="en-US" sz="1400">
              <a:solidFill>
                <a:srgbClr val="000000"/>
              </a:solidFill>
              <a:latin typeface="Times New Roman" panose="02020603050405020304" pitchFamily="18" charset="0"/>
            </a:endParaRPr>
          </a:p>
        </p:txBody>
      </p:sp>
      <p:sp>
        <p:nvSpPr>
          <p:cNvPr id="100353"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0354"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4089900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0F6E5F20-8C65-4DF7-9966-6A6D8B2618E8}" type="slidenum">
              <a:rPr lang="en-US" sz="1400">
                <a:solidFill>
                  <a:srgbClr val="000000"/>
                </a:solidFill>
                <a:latin typeface="Times New Roman" panose="02020603050405020304" pitchFamily="18" charset="0"/>
              </a:rPr>
              <a:pPr eaLnBrk="1"/>
              <a:t>23</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88276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69012FC9-5B74-41E2-9873-CCFD710157AC}" type="slidenum">
              <a:rPr lang="en-US" sz="1400">
                <a:solidFill>
                  <a:srgbClr val="000000"/>
                </a:solidFill>
                <a:latin typeface="Times New Roman" panose="02020603050405020304" pitchFamily="18" charset="0"/>
              </a:rPr>
              <a:pPr eaLnBrk="1"/>
              <a:t>24</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0122706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E8221F1F-EE0C-4C6E-A073-0EC9F6562BE1}" type="slidenum">
              <a:rPr lang="en-US" sz="1400">
                <a:solidFill>
                  <a:srgbClr val="000000"/>
                </a:solidFill>
                <a:latin typeface="Times New Roman" panose="02020603050405020304" pitchFamily="18" charset="0"/>
              </a:rPr>
              <a:pPr eaLnBrk="1"/>
              <a:t>25</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613316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4A9FFEE-D31F-4929-ADB7-118C56B970F7}" type="slidenum">
              <a:rPr lang="en-US" sz="1400">
                <a:solidFill>
                  <a:srgbClr val="000000"/>
                </a:solidFill>
                <a:latin typeface="Times New Roman" panose="02020603050405020304" pitchFamily="18" charset="0"/>
              </a:rPr>
              <a:pPr eaLnBrk="1"/>
              <a:t>26</a:t>
            </a:fld>
            <a:endParaRPr lang="en-US" sz="1400">
              <a:solidFill>
                <a:srgbClr val="000000"/>
              </a:solidFill>
              <a:latin typeface="Times New Roman" panose="02020603050405020304" pitchFamily="18" charset="0"/>
            </a:endParaRPr>
          </a:p>
        </p:txBody>
      </p:sp>
      <p:sp>
        <p:nvSpPr>
          <p:cNvPr id="102401"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2402"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887068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D6FE2AB-F105-4C32-B2C7-CCD8CE84DC59}" type="slidenum">
              <a:rPr lang="en-US" sz="1400">
                <a:solidFill>
                  <a:srgbClr val="000000"/>
                </a:solidFill>
                <a:latin typeface="Times New Roman" panose="02020603050405020304" pitchFamily="18" charset="0"/>
              </a:rPr>
              <a:pPr eaLnBrk="1"/>
              <a:t>27</a:t>
            </a:fld>
            <a:endParaRPr lang="en-US" sz="1400">
              <a:solidFill>
                <a:srgbClr val="000000"/>
              </a:solidFill>
              <a:latin typeface="Times New Roman" panose="02020603050405020304" pitchFamily="18" charset="0"/>
            </a:endParaRPr>
          </a:p>
        </p:txBody>
      </p:sp>
      <p:sp>
        <p:nvSpPr>
          <p:cNvPr id="103425" name="Text Box 1"/>
          <p:cNvSpPr txBox="1">
            <a:spLocks noChangeArrowheads="1"/>
          </p:cNvSpPr>
          <p:nvPr/>
        </p:nvSpPr>
        <p:spPr bwMode="auto">
          <a:xfrm>
            <a:off x="1517650" y="1036638"/>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3426" name="Text Box 2"/>
          <p:cNvSpPr>
            <a:spLocks noGrp="1" noChangeArrowheads="1"/>
          </p:cNvSpPr>
          <p:nvPr>
            <p:ph type="body"/>
          </p:nvPr>
        </p:nvSpPr>
        <p:spPr>
          <a:xfrm>
            <a:off x="755650" y="5078413"/>
            <a:ext cx="6043613" cy="4716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2146313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2F104460-4931-4025-8DD7-9FBB31831063}" type="slidenum">
              <a:rPr lang="en-US" sz="1400">
                <a:solidFill>
                  <a:srgbClr val="000000"/>
                </a:solidFill>
                <a:latin typeface="Times New Roman" panose="02020603050405020304" pitchFamily="18" charset="0"/>
              </a:rPr>
              <a:pPr eaLnBrk="1"/>
              <a:t>28</a:t>
            </a:fld>
            <a:endParaRPr lang="en-US" sz="1400">
              <a:solidFill>
                <a:srgbClr val="000000"/>
              </a:solidFill>
              <a:latin typeface="Times New Roman" panose="02020603050405020304" pitchFamily="18" charset="0"/>
            </a:endParaRPr>
          </a:p>
        </p:txBody>
      </p:sp>
      <p:sp>
        <p:nvSpPr>
          <p:cNvPr id="104449"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4450"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268988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1FF876CA-426F-4700-991F-0D8EE38396D1}" type="slidenum">
              <a:rPr lang="en-US" sz="1400">
                <a:solidFill>
                  <a:srgbClr val="000000"/>
                </a:solidFill>
                <a:latin typeface="Times New Roman" panose="02020603050405020304" pitchFamily="18" charset="0"/>
              </a:rPr>
              <a:pPr eaLnBrk="1"/>
              <a:t>29</a:t>
            </a:fld>
            <a:endParaRPr lang="en-US" sz="1400">
              <a:solidFill>
                <a:srgbClr val="000000"/>
              </a:solidFill>
              <a:latin typeface="Times New Roman" panose="02020603050405020304" pitchFamily="18" charset="0"/>
            </a:endParaRPr>
          </a:p>
        </p:txBody>
      </p:sp>
      <p:sp>
        <p:nvSpPr>
          <p:cNvPr id="105473"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5474"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150579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23AE1D6-1FCE-4E25-A1E3-028A3062CFD7}" type="slidenum">
              <a:rPr lang="en-US" sz="1400">
                <a:solidFill>
                  <a:srgbClr val="000000"/>
                </a:solidFill>
                <a:latin typeface="Times New Roman" panose="02020603050405020304" pitchFamily="18" charset="0"/>
              </a:rPr>
              <a:pPr eaLnBrk="1"/>
              <a:t>3</a:t>
            </a:fld>
            <a:endParaRPr lang="en-US" sz="1400">
              <a:solidFill>
                <a:srgbClr val="000000"/>
              </a:solidFill>
              <a:latin typeface="Times New Roman" panose="02020603050405020304" pitchFamily="18" charset="0"/>
            </a:endParaRPr>
          </a:p>
        </p:txBody>
      </p:sp>
      <p:sp>
        <p:nvSpPr>
          <p:cNvPr id="81921" name="Text Box 1"/>
          <p:cNvSpPr>
            <a:spLocks noGrp="1" noRot="1" noChangeAspect="1" noChangeArrowheads="1"/>
          </p:cNvSpPr>
          <p:nvPr>
            <p:ph type="sldImg"/>
          </p:nvPr>
        </p:nvSpPr>
        <p:spPr>
          <a:xfrm>
            <a:off x="219075" y="812800"/>
            <a:ext cx="7113588" cy="4002088"/>
          </a:xfr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81922" name="Text Box 2"/>
          <p:cNvSpPr>
            <a:spLocks noGrp="1" noChangeArrowheads="1"/>
          </p:cNvSpPr>
          <p:nvPr>
            <p:ph type="body" idx="1"/>
          </p:nvPr>
        </p:nvSpPr>
        <p:spPr>
          <a:xfrm>
            <a:off x="755650" y="5078413"/>
            <a:ext cx="6042025" cy="4714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1579717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39C18EF6-862F-414D-8C95-4663BE6351A1}" type="slidenum">
              <a:rPr lang="en-US" sz="1400">
                <a:solidFill>
                  <a:srgbClr val="000000"/>
                </a:solidFill>
                <a:latin typeface="Times New Roman" panose="02020603050405020304" pitchFamily="18" charset="0"/>
              </a:rPr>
              <a:pPr eaLnBrk="1"/>
              <a:t>30</a:t>
            </a:fld>
            <a:endParaRPr lang="en-US" sz="1400">
              <a:solidFill>
                <a:srgbClr val="000000"/>
              </a:solidFill>
              <a:latin typeface="Times New Roman" panose="02020603050405020304" pitchFamily="18" charset="0"/>
            </a:endParaRPr>
          </a:p>
        </p:txBody>
      </p:sp>
      <p:sp>
        <p:nvSpPr>
          <p:cNvPr id="106497" name="Text Box 1"/>
          <p:cNvSpPr>
            <a:spLocks noGrp="1" noRot="1" noChangeAspect="1" noChangeArrowheads="1"/>
          </p:cNvSpPr>
          <p:nvPr>
            <p:ph type="sldImg"/>
          </p:nvPr>
        </p:nvSpPr>
        <p:spPr>
          <a:xfrm>
            <a:off x="219075" y="812800"/>
            <a:ext cx="7113588" cy="4002088"/>
          </a:xfr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106498" name="Text Box 2"/>
          <p:cNvSpPr>
            <a:spLocks noGrp="1" noChangeArrowheads="1"/>
          </p:cNvSpPr>
          <p:nvPr>
            <p:ph type="body" idx="1"/>
          </p:nvPr>
        </p:nvSpPr>
        <p:spPr>
          <a:xfrm>
            <a:off x="755650" y="5078413"/>
            <a:ext cx="6042025" cy="4714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947738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F403C15F-A362-4EAE-9F3D-2EEF6CCE7A08}" type="slidenum">
              <a:rPr lang="en-US" sz="1400">
                <a:solidFill>
                  <a:srgbClr val="000000"/>
                </a:solidFill>
                <a:latin typeface="Times New Roman" panose="02020603050405020304" pitchFamily="18" charset="0"/>
              </a:rPr>
              <a:pPr eaLnBrk="1"/>
              <a:t>31</a:t>
            </a:fld>
            <a:endParaRPr lang="en-US" sz="1400">
              <a:solidFill>
                <a:srgbClr val="000000"/>
              </a:solidFill>
              <a:latin typeface="Times New Roman" panose="02020603050405020304" pitchFamily="18" charset="0"/>
            </a:endParaRPr>
          </a:p>
        </p:txBody>
      </p:sp>
      <p:sp>
        <p:nvSpPr>
          <p:cNvPr id="107521"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7522"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marL="228600" indent="-228600">
              <a:spcBef>
                <a:spcPts val="450"/>
              </a:spcBef>
              <a:buFont typeface="Times New Roman" panose="02020603050405020304" pitchFamily="18" charset="0"/>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2297103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MS PGothic" panose="020B0600070205080204" pitchFamily="34" charset="-128"/>
              </a:defRPr>
            </a:lvl9pPr>
          </a:lstStyle>
          <a:p>
            <a:pPr eaLnBrk="1"/>
            <a:fld id="{F767D70D-B06E-4284-8AC6-BAE0EC5E3D64}" type="slidenum">
              <a:rPr lang="en-US" sz="1400">
                <a:solidFill>
                  <a:srgbClr val="000000"/>
                </a:solidFill>
                <a:latin typeface="Times New Roman" panose="02020603050405020304" pitchFamily="18" charset="0"/>
              </a:rPr>
              <a:pPr eaLnBrk="1"/>
              <a:t>32</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8725876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19A51F55-3FC3-4DBB-B295-8051E2B92FB8}" type="slidenum">
              <a:rPr lang="en-US" sz="1400">
                <a:solidFill>
                  <a:srgbClr val="000000"/>
                </a:solidFill>
                <a:latin typeface="Times New Roman" panose="02020603050405020304" pitchFamily="18" charset="0"/>
              </a:rPr>
              <a:pPr eaLnBrk="1"/>
              <a:t>33</a:t>
            </a:fld>
            <a:endParaRPr lang="en-US" sz="1400">
              <a:solidFill>
                <a:srgbClr val="000000"/>
              </a:solidFill>
              <a:latin typeface="Times New Roman" panose="02020603050405020304" pitchFamily="18" charset="0"/>
            </a:endParaRPr>
          </a:p>
        </p:txBody>
      </p:sp>
      <p:sp>
        <p:nvSpPr>
          <p:cNvPr id="108545"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0854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pic>
        <p:nvPicPr>
          <p:cNvPr id="108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85725"/>
            <a:ext cx="6858000" cy="457200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703829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62515669-2178-4C04-B4A4-B6642D9FBB6A}" type="slidenum">
              <a:rPr lang="en-US" sz="1400">
                <a:solidFill>
                  <a:srgbClr val="000000"/>
                </a:solidFill>
                <a:latin typeface="Times New Roman" panose="02020603050405020304" pitchFamily="18" charset="0"/>
              </a:rPr>
              <a:pPr eaLnBrk="1"/>
              <a:t>34</a:t>
            </a:fld>
            <a:endParaRPr lang="en-US" sz="1400">
              <a:solidFill>
                <a:srgbClr val="000000"/>
              </a:solidFill>
              <a:latin typeface="Times New Roman" panose="02020603050405020304" pitchFamily="18" charset="0"/>
            </a:endParaRPr>
          </a:p>
        </p:txBody>
      </p:sp>
      <p:sp>
        <p:nvSpPr>
          <p:cNvPr id="109569" name="Text Box 1"/>
          <p:cNvSpPr>
            <a:spLocks noGrp="1" noRot="1" noChangeAspect="1" noChangeArrowheads="1"/>
          </p:cNvSpPr>
          <p:nvPr>
            <p:ph type="sldImg"/>
          </p:nvPr>
        </p:nvSpPr>
        <p:spPr>
          <a:xfrm>
            <a:off x="219075" y="812800"/>
            <a:ext cx="7113588" cy="4002088"/>
          </a:xfr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109570" name="Text Box 2"/>
          <p:cNvSpPr>
            <a:spLocks noGrp="1" noChangeArrowheads="1"/>
          </p:cNvSpPr>
          <p:nvPr>
            <p:ph type="body" idx="1"/>
          </p:nvPr>
        </p:nvSpPr>
        <p:spPr>
          <a:xfrm>
            <a:off x="755650" y="5078413"/>
            <a:ext cx="6042025" cy="4714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spcBef>
                <a:spcPts val="450"/>
              </a:spcBef>
            </a:pPr>
            <a:endParaRPr lang="en-US"/>
          </a:p>
        </p:txBody>
      </p:sp>
    </p:spTree>
    <p:extLst>
      <p:ext uri="{BB962C8B-B14F-4D97-AF65-F5344CB8AC3E}">
        <p14:creationId xmlns:p14="http://schemas.microsoft.com/office/powerpoint/2010/main" val="3485724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F4E752DC-CA8B-451B-AE03-FFCFB3DE834A}" type="slidenum">
              <a:rPr lang="en-US" sz="1400">
                <a:solidFill>
                  <a:srgbClr val="000000"/>
                </a:solidFill>
                <a:latin typeface="Times New Roman" panose="02020603050405020304" pitchFamily="18" charset="0"/>
              </a:rPr>
              <a:pPr eaLnBrk="1"/>
              <a:t>35</a:t>
            </a:fld>
            <a:endParaRPr lang="en-US" sz="1400">
              <a:solidFill>
                <a:srgbClr val="000000"/>
              </a:solidFill>
              <a:latin typeface="Times New Roman" panose="02020603050405020304" pitchFamily="18" charset="0"/>
            </a:endParaRPr>
          </a:p>
        </p:txBody>
      </p:sp>
      <p:sp>
        <p:nvSpPr>
          <p:cNvPr id="110593"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059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spTree>
    <p:extLst>
      <p:ext uri="{BB962C8B-B14F-4D97-AF65-F5344CB8AC3E}">
        <p14:creationId xmlns:p14="http://schemas.microsoft.com/office/powerpoint/2010/main" val="3647057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9B92BA86-01C5-40A8-A168-1FC4C281DDE3}" type="slidenum">
              <a:rPr lang="en-US" sz="1400">
                <a:solidFill>
                  <a:srgbClr val="000000"/>
                </a:solidFill>
                <a:latin typeface="Times New Roman" panose="02020603050405020304" pitchFamily="18" charset="0"/>
              </a:rPr>
              <a:pPr eaLnBrk="1"/>
              <a:t>36</a:t>
            </a:fld>
            <a:endParaRPr lang="en-US" sz="1400">
              <a:solidFill>
                <a:srgbClr val="000000"/>
              </a:solidFill>
              <a:latin typeface="Times New Roman" panose="02020603050405020304" pitchFamily="18" charset="0"/>
            </a:endParaRPr>
          </a:p>
        </p:txBody>
      </p:sp>
      <p:sp>
        <p:nvSpPr>
          <p:cNvPr id="110593"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059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spTree>
    <p:extLst>
      <p:ext uri="{BB962C8B-B14F-4D97-AF65-F5344CB8AC3E}">
        <p14:creationId xmlns:p14="http://schemas.microsoft.com/office/powerpoint/2010/main" val="1052355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1AD3F041-A749-4AAE-B9DE-38363248A440}" type="slidenum">
              <a:rPr lang="en-US" sz="1400">
                <a:solidFill>
                  <a:srgbClr val="000000"/>
                </a:solidFill>
                <a:latin typeface="Times New Roman" panose="02020603050405020304" pitchFamily="18" charset="0"/>
              </a:rPr>
              <a:pPr eaLnBrk="1"/>
              <a:t>37</a:t>
            </a:fld>
            <a:endParaRPr lang="en-US" sz="1400">
              <a:solidFill>
                <a:srgbClr val="000000"/>
              </a:solidFill>
              <a:latin typeface="Times New Roman" panose="02020603050405020304" pitchFamily="18" charset="0"/>
            </a:endParaRPr>
          </a:p>
        </p:txBody>
      </p:sp>
      <p:sp>
        <p:nvSpPr>
          <p:cNvPr id="111617"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1618"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9pPr>
          </a:lstStyle>
          <a:p>
            <a:pPr>
              <a:spcBef>
                <a:spcPts val="450"/>
              </a:spcBef>
              <a:buFont typeface="Times New Roman" charset="0"/>
              <a:buNone/>
              <a:defRPr/>
            </a:pPr>
            <a:endParaRPr lang="en-US" dirty="0"/>
          </a:p>
        </p:txBody>
      </p:sp>
    </p:spTree>
    <p:extLst>
      <p:ext uri="{BB962C8B-B14F-4D97-AF65-F5344CB8AC3E}">
        <p14:creationId xmlns:p14="http://schemas.microsoft.com/office/powerpoint/2010/main" val="25015846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A2BBF461-B2DB-4950-9114-0E3395145DD8}" type="slidenum">
              <a:rPr lang="en-US" sz="1400">
                <a:solidFill>
                  <a:srgbClr val="000000"/>
                </a:solidFill>
                <a:latin typeface="Times New Roman" panose="02020603050405020304" pitchFamily="18" charset="0"/>
              </a:rPr>
              <a:pPr eaLnBrk="1"/>
              <a:t>38</a:t>
            </a:fld>
            <a:endParaRPr lang="en-US" sz="1400">
              <a:solidFill>
                <a:srgbClr val="000000"/>
              </a:solidFill>
              <a:latin typeface="Times New Roman" panose="02020603050405020304" pitchFamily="18" charset="0"/>
            </a:endParaRPr>
          </a:p>
        </p:txBody>
      </p:sp>
      <p:sp>
        <p:nvSpPr>
          <p:cNvPr id="112641"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2642" name="Text Box 2"/>
          <p:cNvSpPr>
            <a:spLocks noGrp="1" noChangeArrowheads="1"/>
          </p:cNvSpPr>
          <p:nvPr>
            <p:ph type="body"/>
          </p:nvPr>
        </p:nvSpPr>
        <p:spPr>
          <a:xfrm>
            <a:off x="360363" y="4679950"/>
            <a:ext cx="6043612"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938785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78CDA37-C3AB-4067-9307-B45391C9DE24}" type="slidenum">
              <a:rPr lang="en-US" sz="1400">
                <a:solidFill>
                  <a:srgbClr val="000000"/>
                </a:solidFill>
                <a:latin typeface="Times New Roman" panose="02020603050405020304" pitchFamily="18" charset="0"/>
              </a:rPr>
              <a:pPr eaLnBrk="1"/>
              <a:t>39</a:t>
            </a:fld>
            <a:endParaRPr lang="en-US" sz="1400">
              <a:solidFill>
                <a:srgbClr val="000000"/>
              </a:solidFill>
              <a:latin typeface="Times New Roman" panose="02020603050405020304" pitchFamily="18" charset="0"/>
            </a:endParaRPr>
          </a:p>
        </p:txBody>
      </p:sp>
      <p:sp>
        <p:nvSpPr>
          <p:cNvPr id="113665"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366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spTree>
    <p:extLst>
      <p:ext uri="{BB962C8B-B14F-4D97-AF65-F5344CB8AC3E}">
        <p14:creationId xmlns:p14="http://schemas.microsoft.com/office/powerpoint/2010/main" val="2698818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1E4B0199-DDA7-4519-8E0C-ADDAC582AC83}" type="slidenum">
              <a:rPr lang="en-US" sz="1400">
                <a:solidFill>
                  <a:srgbClr val="000000"/>
                </a:solidFill>
                <a:latin typeface="Times New Roman" panose="02020603050405020304" pitchFamily="18" charset="0"/>
              </a:rPr>
              <a:pPr eaLnBrk="1"/>
              <a:t>4</a:t>
            </a:fld>
            <a:endParaRPr lang="en-US" sz="1400">
              <a:solidFill>
                <a:srgbClr val="000000"/>
              </a:solidFill>
              <a:latin typeface="Times New Roman" panose="02020603050405020304" pitchFamily="18" charset="0"/>
            </a:endParaRPr>
          </a:p>
        </p:txBody>
      </p:sp>
      <p:sp>
        <p:nvSpPr>
          <p:cNvPr id="82945"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294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40627216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2ECB4487-793D-4FB5-BA8A-51D69E0B7BAA}" type="slidenum">
              <a:rPr lang="en-US" sz="1400">
                <a:solidFill>
                  <a:srgbClr val="000000"/>
                </a:solidFill>
                <a:latin typeface="Times New Roman" panose="02020603050405020304" pitchFamily="18" charset="0"/>
              </a:rPr>
              <a:pPr eaLnBrk="1"/>
              <a:t>40</a:t>
            </a:fld>
            <a:endParaRPr lang="en-US" sz="1400">
              <a:solidFill>
                <a:srgbClr val="000000"/>
              </a:solidFill>
              <a:latin typeface="Times New Roman" panose="02020603050405020304" pitchFamily="18" charset="0"/>
            </a:endParaRPr>
          </a:p>
        </p:txBody>
      </p:sp>
      <p:sp>
        <p:nvSpPr>
          <p:cNvPr id="114689"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4690"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41132986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FE47BD46-A05C-442B-A0ED-1AF126C2C61A}" type="slidenum">
              <a:rPr lang="en-US" sz="1400">
                <a:solidFill>
                  <a:srgbClr val="000000"/>
                </a:solidFill>
                <a:latin typeface="Times New Roman" panose="02020603050405020304" pitchFamily="18" charset="0"/>
              </a:rPr>
              <a:pPr eaLnBrk="1"/>
              <a:t>41</a:t>
            </a:fld>
            <a:endParaRPr lang="en-US" sz="1400">
              <a:solidFill>
                <a:srgbClr val="000000"/>
              </a:solidFill>
              <a:latin typeface="Times New Roman" panose="02020603050405020304" pitchFamily="18" charset="0"/>
            </a:endParaRPr>
          </a:p>
        </p:txBody>
      </p:sp>
      <p:sp>
        <p:nvSpPr>
          <p:cNvPr id="115713"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571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10659988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7611F40D-604C-4204-8ED4-A8F84A83CA79}" type="slidenum">
              <a:rPr lang="en-US" sz="1400">
                <a:solidFill>
                  <a:srgbClr val="000000"/>
                </a:solidFill>
                <a:latin typeface="Times New Roman" panose="02020603050405020304" pitchFamily="18" charset="0"/>
              </a:rPr>
              <a:pPr eaLnBrk="1"/>
              <a:t>42</a:t>
            </a:fld>
            <a:endParaRPr lang="en-US" sz="1400">
              <a:solidFill>
                <a:srgbClr val="000000"/>
              </a:solidFill>
              <a:latin typeface="Times New Roman" panose="02020603050405020304" pitchFamily="18" charset="0"/>
            </a:endParaRPr>
          </a:p>
        </p:txBody>
      </p:sp>
      <p:sp>
        <p:nvSpPr>
          <p:cNvPr id="116737"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6738"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9pPr>
          </a:lstStyle>
          <a:p>
            <a:pPr>
              <a:spcBef>
                <a:spcPts val="450"/>
              </a:spcBef>
              <a:buFont typeface="Times New Roman" charset="0"/>
              <a:buNone/>
              <a:defRPr/>
            </a:pPr>
            <a:endParaRPr lang="en-US"/>
          </a:p>
        </p:txBody>
      </p:sp>
    </p:spTree>
    <p:extLst>
      <p:ext uri="{BB962C8B-B14F-4D97-AF65-F5344CB8AC3E}">
        <p14:creationId xmlns:p14="http://schemas.microsoft.com/office/powerpoint/2010/main" val="8686388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C66ED96-D9F1-49B3-8DB8-3B8869154D34}" type="slidenum">
              <a:rPr lang="en-US" sz="1400">
                <a:solidFill>
                  <a:srgbClr val="000000"/>
                </a:solidFill>
                <a:latin typeface="Times New Roman" panose="02020603050405020304" pitchFamily="18" charset="0"/>
              </a:rPr>
              <a:pPr eaLnBrk="1"/>
              <a:t>43</a:t>
            </a:fld>
            <a:endParaRPr lang="en-US" sz="1400">
              <a:solidFill>
                <a:srgbClr val="000000"/>
              </a:solidFill>
              <a:latin typeface="Times New Roman" panose="02020603050405020304" pitchFamily="18" charset="0"/>
            </a:endParaRPr>
          </a:p>
        </p:txBody>
      </p:sp>
      <p:sp>
        <p:nvSpPr>
          <p:cNvPr id="117761"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7762"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cs typeface="+mn-cs"/>
            </a:endParaRPr>
          </a:p>
        </p:txBody>
      </p:sp>
    </p:spTree>
    <p:extLst>
      <p:ext uri="{BB962C8B-B14F-4D97-AF65-F5344CB8AC3E}">
        <p14:creationId xmlns:p14="http://schemas.microsoft.com/office/powerpoint/2010/main" val="6598936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6356F95B-EAA6-4144-B12C-D01C1DC9DF3B}" type="slidenum">
              <a:rPr lang="en-US" sz="1400">
                <a:solidFill>
                  <a:srgbClr val="000000"/>
                </a:solidFill>
                <a:latin typeface="Times New Roman" panose="02020603050405020304" pitchFamily="18" charset="0"/>
              </a:rPr>
              <a:pPr eaLnBrk="1"/>
              <a:t>44</a:t>
            </a:fld>
            <a:endParaRPr lang="en-US" sz="1400">
              <a:solidFill>
                <a:srgbClr val="000000"/>
              </a:solidFill>
              <a:latin typeface="Times New Roman" panose="02020603050405020304" pitchFamily="18" charset="0"/>
            </a:endParaRPr>
          </a:p>
        </p:txBody>
      </p:sp>
      <p:sp>
        <p:nvSpPr>
          <p:cNvPr id="118785"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1878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smtClean="0">
              <a:cs typeface="+mn-cs"/>
            </a:endParaRPr>
          </a:p>
        </p:txBody>
      </p:sp>
    </p:spTree>
    <p:extLst>
      <p:ext uri="{BB962C8B-B14F-4D97-AF65-F5344CB8AC3E}">
        <p14:creationId xmlns:p14="http://schemas.microsoft.com/office/powerpoint/2010/main" val="20785845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A2F65AFE-BF75-4932-8170-47392840A1AC}" type="slidenum">
              <a:rPr lang="en-US" sz="1400">
                <a:solidFill>
                  <a:srgbClr val="000000"/>
                </a:solidFill>
                <a:latin typeface="Times New Roman" panose="02020603050405020304" pitchFamily="18" charset="0"/>
              </a:rPr>
              <a:pPr eaLnBrk="1"/>
              <a:t>45</a:t>
            </a:fld>
            <a:endParaRPr lang="en-US" sz="1400">
              <a:solidFill>
                <a:srgbClr val="000000"/>
              </a:solidFill>
              <a:latin typeface="Times New Roman" panose="02020603050405020304" pitchFamily="18" charset="0"/>
            </a:endParaRPr>
          </a:p>
        </p:txBody>
      </p:sp>
      <p:sp>
        <p:nvSpPr>
          <p:cNvPr id="120833"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083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25161321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79654305-FBC9-434D-AE49-D7903B698317}" type="slidenum">
              <a:rPr lang="en-US" sz="1400">
                <a:solidFill>
                  <a:srgbClr val="000000"/>
                </a:solidFill>
                <a:latin typeface="Times New Roman" panose="02020603050405020304" pitchFamily="18" charset="0"/>
              </a:rPr>
              <a:pPr eaLnBrk="1"/>
              <a:t>46</a:t>
            </a:fld>
            <a:endParaRPr lang="en-US" sz="1400">
              <a:solidFill>
                <a:srgbClr val="000000"/>
              </a:solidFill>
              <a:latin typeface="Times New Roman" panose="02020603050405020304" pitchFamily="18" charset="0"/>
            </a:endParaRPr>
          </a:p>
        </p:txBody>
      </p:sp>
      <p:sp>
        <p:nvSpPr>
          <p:cNvPr id="121857"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1858"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3312439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D2FD5F96-C9F4-441F-911A-88FAE7CB2CC2}" type="slidenum">
              <a:rPr lang="en-US" sz="1400">
                <a:solidFill>
                  <a:srgbClr val="000000"/>
                </a:solidFill>
                <a:latin typeface="Times New Roman" panose="02020603050405020304" pitchFamily="18" charset="0"/>
              </a:rPr>
              <a:pPr eaLnBrk="1"/>
              <a:t>47</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9369808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pPr>
              <a:buFont typeface="Times New Roman" charset="0"/>
              <a:buNone/>
              <a:defRPr/>
            </a:pPr>
            <a:endParaRPr lang="en-US" dirty="0"/>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0F155B11-EA50-4A4D-A1BF-E67997E37D92}" type="slidenum">
              <a:rPr lang="en-US" sz="1400">
                <a:solidFill>
                  <a:srgbClr val="000000"/>
                </a:solidFill>
                <a:latin typeface="Times New Roman" panose="02020603050405020304" pitchFamily="18" charset="0"/>
              </a:rPr>
              <a:pPr eaLnBrk="1"/>
              <a:t>48</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6875138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BB38E19D-C234-4172-B533-F9A9E5809EAE}" type="slidenum">
              <a:rPr lang="en-US" sz="1400">
                <a:solidFill>
                  <a:srgbClr val="000000"/>
                </a:solidFill>
                <a:latin typeface="Times New Roman" panose="02020603050405020304" pitchFamily="18" charset="0"/>
              </a:rPr>
              <a:pPr eaLnBrk="1"/>
              <a:t>49</a:t>
            </a:fld>
            <a:endParaRPr lang="en-US" sz="1400">
              <a:solidFill>
                <a:srgbClr val="000000"/>
              </a:solidFill>
              <a:latin typeface="Times New Roman" panose="02020603050405020304" pitchFamily="18" charset="0"/>
            </a:endParaRPr>
          </a:p>
        </p:txBody>
      </p:sp>
      <p:sp>
        <p:nvSpPr>
          <p:cNvPr id="119809" name="Text Box 1"/>
          <p:cNvSpPr>
            <a:spLocks noGrp="1" noRot="1" noChangeAspect="1" noChangeArrowheads="1"/>
          </p:cNvSpPr>
          <p:nvPr>
            <p:ph type="sldImg"/>
          </p:nvPr>
        </p:nvSpPr>
        <p:spPr>
          <a:xfrm>
            <a:off x="219075" y="812800"/>
            <a:ext cx="7113588" cy="4002088"/>
          </a:xfr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119810" name="Text Box 2"/>
          <p:cNvSpPr>
            <a:spLocks noGrp="1" noChangeArrowheads="1"/>
          </p:cNvSpPr>
          <p:nvPr>
            <p:ph type="body" idx="1"/>
          </p:nvPr>
        </p:nvSpPr>
        <p:spPr>
          <a:xfrm>
            <a:off x="755650" y="5078413"/>
            <a:ext cx="6042025" cy="4714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spTree>
    <p:extLst>
      <p:ext uri="{BB962C8B-B14F-4D97-AF65-F5344CB8AC3E}">
        <p14:creationId xmlns:p14="http://schemas.microsoft.com/office/powerpoint/2010/main" val="174167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21E35A17-30C2-4073-B9B7-265C2B0469FE}" type="slidenum">
              <a:rPr lang="en-US" sz="1400">
                <a:solidFill>
                  <a:srgbClr val="000000"/>
                </a:solidFill>
                <a:latin typeface="Times New Roman" panose="02020603050405020304" pitchFamily="18" charset="0"/>
              </a:rPr>
              <a:pPr eaLnBrk="1"/>
              <a:t>5</a:t>
            </a:fld>
            <a:endParaRPr lang="en-US" sz="1400">
              <a:solidFill>
                <a:srgbClr val="000000"/>
              </a:solidFill>
              <a:latin typeface="Times New Roman" panose="02020603050405020304" pitchFamily="18" charset="0"/>
            </a:endParaRPr>
          </a:p>
        </p:txBody>
      </p:sp>
      <p:sp>
        <p:nvSpPr>
          <p:cNvPr id="83969"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3970"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17731614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ACEE7387-3C43-49AA-90BD-040E4FE27AD4}" type="slidenum">
              <a:rPr lang="en-US" sz="1400">
                <a:solidFill>
                  <a:srgbClr val="000000"/>
                </a:solidFill>
                <a:latin typeface="Times New Roman" panose="02020603050405020304" pitchFamily="18" charset="0"/>
              </a:rPr>
              <a:pPr eaLnBrk="1"/>
              <a:t>50</a:t>
            </a:fld>
            <a:endParaRPr lang="en-US" sz="1400">
              <a:solidFill>
                <a:srgbClr val="000000"/>
              </a:solidFill>
              <a:latin typeface="Times New Roman" panose="02020603050405020304" pitchFamily="18" charset="0"/>
            </a:endParaRPr>
          </a:p>
        </p:txBody>
      </p:sp>
      <p:sp>
        <p:nvSpPr>
          <p:cNvPr id="123905"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390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cs typeface="+mn-cs"/>
            </a:endParaRPr>
          </a:p>
        </p:txBody>
      </p:sp>
    </p:spTree>
    <p:extLst>
      <p:ext uri="{BB962C8B-B14F-4D97-AF65-F5344CB8AC3E}">
        <p14:creationId xmlns:p14="http://schemas.microsoft.com/office/powerpoint/2010/main" val="28420316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pPr>
              <a:buFont typeface="Times New Roman" charset="0"/>
              <a:buNone/>
              <a:defRPr/>
            </a:pPr>
            <a:endParaRPr lang="en-US" dirty="0"/>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290834D3-328F-4E1F-B8D6-21A7A4CDAD5A}" type="slidenum">
              <a:rPr lang="en-US" sz="1400">
                <a:solidFill>
                  <a:srgbClr val="000000"/>
                </a:solidFill>
                <a:latin typeface="Times New Roman" panose="02020603050405020304" pitchFamily="18" charset="0"/>
              </a:rPr>
              <a:pPr eaLnBrk="1"/>
              <a:t>51</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9643755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F9449C1A-157C-48D3-BB38-E085381D7AAD}" type="slidenum">
              <a:rPr lang="en-US" sz="1400">
                <a:solidFill>
                  <a:srgbClr val="000000"/>
                </a:solidFill>
                <a:latin typeface="Times New Roman" panose="02020603050405020304" pitchFamily="18" charset="0"/>
              </a:rPr>
              <a:pPr eaLnBrk="1"/>
              <a:t>52</a:t>
            </a:fld>
            <a:endParaRPr lang="en-US" sz="1400">
              <a:solidFill>
                <a:srgbClr val="000000"/>
              </a:solidFill>
              <a:latin typeface="Times New Roman" panose="02020603050405020304" pitchFamily="18" charset="0"/>
            </a:endParaRPr>
          </a:p>
        </p:txBody>
      </p:sp>
      <p:sp>
        <p:nvSpPr>
          <p:cNvPr id="125953"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5954" name="Text Box 2"/>
          <p:cNvSpPr>
            <a:spLocks noGrp="1" noChangeArrowheads="1"/>
          </p:cNvSpPr>
          <p:nvPr>
            <p:ph type="body"/>
          </p:nvPr>
        </p:nvSpPr>
        <p:spPr>
          <a:xfrm>
            <a:off x="755650" y="5078413"/>
            <a:ext cx="6043613" cy="4716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charset="0"/>
                <a:ea typeface="ＭＳ Ｐゴシック" charset="0"/>
              </a:defRPr>
            </a:lvl9pPr>
          </a:lstStyle>
          <a:p>
            <a:pPr>
              <a:spcBef>
                <a:spcPts val="450"/>
              </a:spcBef>
              <a:buFont typeface="Times New Roman" charset="0"/>
              <a:buNone/>
              <a:defRPr/>
            </a:pPr>
            <a:endParaRPr lang="en-US" dirty="0" smtClean="0">
              <a:cs typeface="Arial Unicode MS" charset="0"/>
            </a:endParaRPr>
          </a:p>
        </p:txBody>
      </p:sp>
      <p:sp>
        <p:nvSpPr>
          <p:cNvPr id="125955" name="Text Box 3"/>
          <p:cNvSpPr txBox="1">
            <a:spLocks noChangeArrowheads="1"/>
          </p:cNvSpPr>
          <p:nvPr/>
        </p:nvSpPr>
        <p:spPr bwMode="auto">
          <a:xfrm>
            <a:off x="1079500" y="2205038"/>
            <a:ext cx="5029200" cy="8556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63" fontAlgn="base" hangingPunct="0">
              <a:lnSpc>
                <a:spcPct val="93000"/>
              </a:lnSpc>
              <a:spcBef>
                <a:spcPct val="0"/>
              </a:spcBef>
              <a:spcAft>
                <a:spcPct val="0"/>
              </a:spcAft>
              <a:buClr>
                <a:srgbClr val="000000"/>
              </a:buClr>
              <a:buSzPct val="100000"/>
              <a:buFont typeface="Times New Roman" charset="0"/>
              <a:buNone/>
              <a:defRPr/>
            </a:pPr>
            <a:r>
              <a:rPr lang="en-US" sz="5400" smtClean="0">
                <a:solidFill>
                  <a:srgbClr val="23B8DC"/>
                </a:solidFill>
                <a:latin typeface="Catatan Perjalanan" charset="0"/>
              </a:rPr>
              <a:t>So what happened?</a:t>
            </a:r>
          </a:p>
        </p:txBody>
      </p:sp>
    </p:spTree>
    <p:extLst>
      <p:ext uri="{BB962C8B-B14F-4D97-AF65-F5344CB8AC3E}">
        <p14:creationId xmlns:p14="http://schemas.microsoft.com/office/powerpoint/2010/main" val="37401494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BA418EA-C401-4BAF-988B-71EEF58C0E5D}" type="slidenum">
              <a:rPr lang="en-US" sz="1400">
                <a:solidFill>
                  <a:srgbClr val="000000"/>
                </a:solidFill>
                <a:latin typeface="Times New Roman" panose="02020603050405020304" pitchFamily="18" charset="0"/>
              </a:rPr>
              <a:pPr eaLnBrk="1"/>
              <a:t>53</a:t>
            </a:fld>
            <a:endParaRPr lang="en-US" sz="1400">
              <a:solidFill>
                <a:srgbClr val="000000"/>
              </a:solidFill>
              <a:latin typeface="Times New Roman" panose="02020603050405020304" pitchFamily="18" charset="0"/>
            </a:endParaRPr>
          </a:p>
        </p:txBody>
      </p:sp>
      <p:sp>
        <p:nvSpPr>
          <p:cNvPr id="126977" name="Text Box 1"/>
          <p:cNvSpPr>
            <a:spLocks noGrp="1" noRot="1" noChangeAspect="1" noChangeArrowheads="1"/>
          </p:cNvSpPr>
          <p:nvPr>
            <p:ph type="sldImg"/>
          </p:nvPr>
        </p:nvSpPr>
        <p:spPr>
          <a:xfrm>
            <a:off x="219075" y="812800"/>
            <a:ext cx="7113588" cy="4002088"/>
          </a:xfr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126978" name="Text Box 2"/>
          <p:cNvSpPr>
            <a:spLocks noGrp="1" noChangeArrowheads="1"/>
          </p:cNvSpPr>
          <p:nvPr>
            <p:ph type="body" idx="1"/>
          </p:nvPr>
        </p:nvSpPr>
        <p:spPr>
          <a:xfrm>
            <a:off x="755650" y="5078413"/>
            <a:ext cx="6042025" cy="4714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7393519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E1787B6-E476-4C5C-9F9F-BD77CE692FB8}" type="slidenum">
              <a:rPr lang="en-US" sz="1400">
                <a:solidFill>
                  <a:srgbClr val="000000"/>
                </a:solidFill>
                <a:latin typeface="Times New Roman" panose="02020603050405020304" pitchFamily="18" charset="0"/>
              </a:rPr>
              <a:pPr eaLnBrk="1"/>
              <a:t>54</a:t>
            </a:fld>
            <a:endParaRPr lang="en-US" sz="1400">
              <a:solidFill>
                <a:srgbClr val="000000"/>
              </a:solidFill>
              <a:latin typeface="Times New Roman" panose="02020603050405020304" pitchFamily="18" charset="0"/>
            </a:endParaRPr>
          </a:p>
        </p:txBody>
      </p:sp>
      <p:sp>
        <p:nvSpPr>
          <p:cNvPr id="128001"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8002"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cs typeface="+mn-cs"/>
            </a:endParaRPr>
          </a:p>
        </p:txBody>
      </p:sp>
    </p:spTree>
    <p:extLst>
      <p:ext uri="{BB962C8B-B14F-4D97-AF65-F5344CB8AC3E}">
        <p14:creationId xmlns:p14="http://schemas.microsoft.com/office/powerpoint/2010/main" val="24182602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E6B2895C-C541-4B57-A5B1-72B0F2A17790}" type="slidenum">
              <a:rPr lang="en-US" sz="1400">
                <a:solidFill>
                  <a:srgbClr val="000000"/>
                </a:solidFill>
                <a:latin typeface="Times New Roman" panose="02020603050405020304" pitchFamily="18" charset="0"/>
              </a:rPr>
              <a:pPr eaLnBrk="1"/>
              <a:t>55</a:t>
            </a:fld>
            <a:endParaRPr lang="en-US" sz="1400">
              <a:solidFill>
                <a:srgbClr val="000000"/>
              </a:solidFill>
              <a:latin typeface="Times New Roman" panose="02020603050405020304" pitchFamily="18" charset="0"/>
            </a:endParaRPr>
          </a:p>
        </p:txBody>
      </p:sp>
      <p:sp>
        <p:nvSpPr>
          <p:cNvPr id="129025"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29026"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0369534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FD4C013-0596-431F-971A-13D89BFC3DC2}" type="slidenum">
              <a:rPr lang="en-US" sz="1400">
                <a:solidFill>
                  <a:srgbClr val="000000"/>
                </a:solidFill>
                <a:latin typeface="Times New Roman" panose="02020603050405020304" pitchFamily="18" charset="0"/>
              </a:rPr>
              <a:pPr eaLnBrk="1"/>
              <a:t>56</a:t>
            </a:fld>
            <a:endParaRPr lang="en-US" sz="1400">
              <a:solidFill>
                <a:srgbClr val="000000"/>
              </a:solidFill>
              <a:latin typeface="Times New Roman" panose="02020603050405020304" pitchFamily="18" charset="0"/>
            </a:endParaRPr>
          </a:p>
        </p:txBody>
      </p:sp>
      <p:sp>
        <p:nvSpPr>
          <p:cNvPr id="131073"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3107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7060915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73D1A26D-F6AC-4190-B97A-6EBCC2E85555}" type="slidenum">
              <a:rPr lang="en-US" sz="1400">
                <a:solidFill>
                  <a:srgbClr val="000000"/>
                </a:solidFill>
                <a:latin typeface="Times New Roman" panose="02020603050405020304" pitchFamily="18" charset="0"/>
              </a:rPr>
              <a:pPr eaLnBrk="1"/>
              <a:t>57</a:t>
            </a:fld>
            <a:endParaRPr lang="en-US" sz="1400">
              <a:solidFill>
                <a:srgbClr val="000000"/>
              </a:solidFill>
              <a:latin typeface="Times New Roman" panose="02020603050405020304" pitchFamily="18" charset="0"/>
            </a:endParaRPr>
          </a:p>
        </p:txBody>
      </p:sp>
      <p:sp>
        <p:nvSpPr>
          <p:cNvPr id="132097"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32098"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dirty="0"/>
          </a:p>
        </p:txBody>
      </p:sp>
      <p:sp>
        <p:nvSpPr>
          <p:cNvPr id="132099" name="Text Box 3"/>
          <p:cNvSpPr txBox="1">
            <a:spLocks noChangeArrowheads="1"/>
          </p:cNvSpPr>
          <p:nvPr/>
        </p:nvSpPr>
        <p:spPr bwMode="auto">
          <a:xfrm>
            <a:off x="2157413" y="2339975"/>
            <a:ext cx="4044950" cy="3444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63" fontAlgn="base" hangingPunct="0">
              <a:lnSpc>
                <a:spcPct val="93000"/>
              </a:lnSpc>
              <a:spcBef>
                <a:spcPct val="0"/>
              </a:spcBef>
              <a:spcAft>
                <a:spcPct val="0"/>
              </a:spcAft>
              <a:buClr>
                <a:srgbClr val="000000"/>
              </a:buClr>
              <a:buSzPct val="100000"/>
              <a:buFont typeface="Times New Roman" charset="0"/>
              <a:buNone/>
              <a:defRPr/>
            </a:pPr>
            <a:r>
              <a:rPr lang="en-US" smtClean="0"/>
              <a:t>Engagement and employee autonomy</a:t>
            </a:r>
          </a:p>
        </p:txBody>
      </p:sp>
    </p:spTree>
    <p:extLst>
      <p:ext uri="{BB962C8B-B14F-4D97-AF65-F5344CB8AC3E}">
        <p14:creationId xmlns:p14="http://schemas.microsoft.com/office/powerpoint/2010/main" val="2105721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22E3A3AB-C532-4EB2-9953-1EA1807C7BA7}" type="slidenum">
              <a:rPr lang="en-US" sz="1400">
                <a:solidFill>
                  <a:srgbClr val="000000"/>
                </a:solidFill>
                <a:latin typeface="Times New Roman" panose="02020603050405020304" pitchFamily="18" charset="0"/>
              </a:rPr>
              <a:pPr eaLnBrk="1"/>
              <a:t>58</a:t>
            </a:fld>
            <a:endParaRPr lang="en-US" sz="1400">
              <a:solidFill>
                <a:srgbClr val="000000"/>
              </a:solidFill>
              <a:latin typeface="Times New Roman" panose="02020603050405020304" pitchFamily="18" charset="0"/>
            </a:endParaRPr>
          </a:p>
        </p:txBody>
      </p:sp>
      <p:sp>
        <p:nvSpPr>
          <p:cNvPr id="133121" name="Text Box 1"/>
          <p:cNvSpPr txBox="1">
            <a:spLocks noChangeArrowheads="1"/>
          </p:cNvSpPr>
          <p:nvPr/>
        </p:nvSpPr>
        <p:spPr bwMode="auto">
          <a:xfrm>
            <a:off x="1106488" y="812800"/>
            <a:ext cx="5340350" cy="40036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33122" name="Text Box 2"/>
          <p:cNvSpPr>
            <a:spLocks noGrp="1" noChangeArrowheads="1"/>
          </p:cNvSpPr>
          <p:nvPr>
            <p:ph type="body"/>
          </p:nvPr>
        </p:nvSpPr>
        <p:spPr>
          <a:xfrm>
            <a:off x="755650" y="5078413"/>
            <a:ext cx="6043613" cy="47164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40201843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D99A7D13-9E48-437E-945D-78A90BBD8AA0}" type="slidenum">
              <a:rPr lang="en-US" sz="1400">
                <a:solidFill>
                  <a:srgbClr val="000000"/>
                </a:solidFill>
                <a:latin typeface="Times New Roman" panose="02020603050405020304" pitchFamily="18" charset="0"/>
              </a:rPr>
              <a:pPr eaLnBrk="1"/>
              <a:t>59</a:t>
            </a:fld>
            <a:endParaRPr lang="en-US" sz="140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199332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CF4EED23-95D1-4571-9192-0F776B9898C8}" type="slidenum">
              <a:rPr lang="en-US" sz="1400">
                <a:solidFill>
                  <a:srgbClr val="000000"/>
                </a:solidFill>
                <a:latin typeface="Times New Roman" panose="02020603050405020304" pitchFamily="18" charset="0"/>
              </a:rPr>
              <a:pPr eaLnBrk="1"/>
              <a:t>6</a:t>
            </a:fld>
            <a:endParaRPr lang="en-US" sz="1400">
              <a:solidFill>
                <a:srgbClr val="000000"/>
              </a:solidFill>
              <a:latin typeface="Times New Roman" panose="02020603050405020304" pitchFamily="18" charset="0"/>
            </a:endParaRPr>
          </a:p>
        </p:txBody>
      </p:sp>
      <p:sp>
        <p:nvSpPr>
          <p:cNvPr id="87041" name="Text Box 1"/>
          <p:cNvSpPr txBox="1">
            <a:spLocks noChangeArrowheads="1"/>
          </p:cNvSpPr>
          <p:nvPr/>
        </p:nvSpPr>
        <p:spPr bwMode="auto">
          <a:xfrm>
            <a:off x="1106488" y="812800"/>
            <a:ext cx="5343525" cy="40068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7042"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10331763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5E5ADFD6-1AF4-47D4-8773-23482198E25A}" type="slidenum">
              <a:rPr lang="en-US" sz="1400">
                <a:solidFill>
                  <a:srgbClr val="000000"/>
                </a:solidFill>
                <a:latin typeface="Times New Roman" panose="02020603050405020304" pitchFamily="18" charset="0"/>
              </a:rPr>
              <a:pPr eaLnBrk="1"/>
              <a:t>60</a:t>
            </a:fld>
            <a:endParaRPr lang="en-US" sz="1400">
              <a:solidFill>
                <a:srgbClr val="000000"/>
              </a:solidFill>
              <a:latin typeface="Times New Roman" panose="02020603050405020304" pitchFamily="18" charset="0"/>
            </a:endParaRPr>
          </a:p>
        </p:txBody>
      </p:sp>
      <p:sp>
        <p:nvSpPr>
          <p:cNvPr id="134145"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34146"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18219903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DE304775-6D29-4A36-9A00-515FFEDD13A8}" type="slidenum">
              <a:rPr lang="en-US" sz="1400">
                <a:solidFill>
                  <a:srgbClr val="000000"/>
                </a:solidFill>
                <a:latin typeface="Times New Roman" panose="02020603050405020304" pitchFamily="18" charset="0"/>
              </a:rPr>
              <a:pPr eaLnBrk="1"/>
              <a:t>62</a:t>
            </a:fld>
            <a:endParaRPr lang="en-US" sz="1400">
              <a:solidFill>
                <a:srgbClr val="000000"/>
              </a:solidFill>
              <a:latin typeface="Times New Roman" panose="02020603050405020304" pitchFamily="18" charset="0"/>
            </a:endParaRPr>
          </a:p>
        </p:txBody>
      </p:sp>
      <p:sp>
        <p:nvSpPr>
          <p:cNvPr id="135169"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135170"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smtClean="0">
              <a:cs typeface="+mn-cs"/>
            </a:endParaRPr>
          </a:p>
        </p:txBody>
      </p:sp>
    </p:spTree>
    <p:extLst>
      <p:ext uri="{BB962C8B-B14F-4D97-AF65-F5344CB8AC3E}">
        <p14:creationId xmlns:p14="http://schemas.microsoft.com/office/powerpoint/2010/main" val="20708666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075" y="812800"/>
            <a:ext cx="7112000" cy="4000500"/>
          </a:xfrm>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a:solidFill>
                  <a:prstClr val="black"/>
                </a:solidFill>
              </a:rPr>
              <a:pPr/>
              <a:t>63</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131706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3C56E1F1-BCBD-4A46-9D71-B9A69FDB9FD6}" type="slidenum">
              <a:rPr lang="en-US" sz="1400">
                <a:solidFill>
                  <a:srgbClr val="000000"/>
                </a:solidFill>
                <a:latin typeface="Times New Roman" panose="02020603050405020304" pitchFamily="18" charset="0"/>
              </a:rPr>
              <a:pPr eaLnBrk="1"/>
              <a:t>7</a:t>
            </a:fld>
            <a:endParaRPr lang="en-US" sz="1400">
              <a:solidFill>
                <a:srgbClr val="000000"/>
              </a:solidFill>
              <a:latin typeface="Times New Roman" panose="02020603050405020304" pitchFamily="18" charset="0"/>
            </a:endParaRPr>
          </a:p>
        </p:txBody>
      </p:sp>
      <p:sp>
        <p:nvSpPr>
          <p:cNvPr id="89089"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9090" name="Text Box 2"/>
          <p:cNvSpPr>
            <a:spLocks noGrp="1" noChangeArrowheads="1"/>
          </p:cNvSpPr>
          <p:nvPr>
            <p:ph type="body"/>
          </p:nvPr>
        </p:nvSpPr>
        <p:spPr>
          <a:xfrm>
            <a:off x="755650" y="5078413"/>
            <a:ext cx="6043613" cy="480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p>
        </p:txBody>
      </p:sp>
    </p:spTree>
    <p:extLst>
      <p:ext uri="{BB962C8B-B14F-4D97-AF65-F5344CB8AC3E}">
        <p14:creationId xmlns:p14="http://schemas.microsoft.com/office/powerpoint/2010/main" val="3280368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71CE4E95-3644-401C-B2FD-626F707E0CEB}" type="slidenum">
              <a:rPr lang="en-US" sz="1400">
                <a:solidFill>
                  <a:srgbClr val="000000"/>
                </a:solidFill>
                <a:latin typeface="Times New Roman" panose="02020603050405020304" pitchFamily="18" charset="0"/>
              </a:rPr>
              <a:pPr eaLnBrk="1"/>
              <a:t>8</a:t>
            </a:fld>
            <a:endParaRPr lang="en-US" sz="1400">
              <a:solidFill>
                <a:srgbClr val="000000"/>
              </a:solidFill>
              <a:latin typeface="Times New Roman" panose="02020603050405020304" pitchFamily="18" charset="0"/>
            </a:endParaRPr>
          </a:p>
        </p:txBody>
      </p:sp>
      <p:sp>
        <p:nvSpPr>
          <p:cNvPr id="84993" name="Text Box 1"/>
          <p:cNvSpPr txBox="1">
            <a:spLocks noChangeArrowheads="1"/>
          </p:cNvSpPr>
          <p:nvPr/>
        </p:nvSpPr>
        <p:spPr bwMode="auto">
          <a:xfrm>
            <a:off x="381000" y="695325"/>
            <a:ext cx="6096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84994"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1399565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sz="quarter"/>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eaLnBrk="1"/>
            <a:fld id="{E8423818-EFFA-4FFB-8CE1-C2FCA3C6A7C6}" type="slidenum">
              <a:rPr lang="en-US" sz="1400">
                <a:solidFill>
                  <a:srgbClr val="000000"/>
                </a:solidFill>
                <a:latin typeface="Times New Roman" panose="02020603050405020304" pitchFamily="18" charset="0"/>
              </a:rPr>
              <a:pPr eaLnBrk="1"/>
              <a:t>9</a:t>
            </a:fld>
            <a:endParaRPr lang="en-US" sz="1400">
              <a:solidFill>
                <a:srgbClr val="000000"/>
              </a:solidFill>
              <a:latin typeface="Times New Roman" panose="02020603050405020304" pitchFamily="18" charset="0"/>
            </a:endParaRPr>
          </a:p>
        </p:txBody>
      </p:sp>
      <p:sp>
        <p:nvSpPr>
          <p:cNvPr id="91137" name="Text Box 1"/>
          <p:cNvSpPr txBox="1">
            <a:spLocks noChangeArrowheads="1"/>
          </p:cNvSpPr>
          <p:nvPr/>
        </p:nvSpPr>
        <p:spPr bwMode="auto">
          <a:xfrm>
            <a:off x="1106488" y="812800"/>
            <a:ext cx="5341937" cy="400526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63" fontAlgn="base" hangingPunct="0">
              <a:lnSpc>
                <a:spcPct val="93000"/>
              </a:lnSpc>
              <a:spcBef>
                <a:spcPct val="0"/>
              </a:spcBef>
              <a:spcAft>
                <a:spcPct val="0"/>
              </a:spcAft>
              <a:buClr>
                <a:srgbClr val="000000"/>
              </a:buClr>
              <a:buSzPct val="100000"/>
              <a:buFont typeface="Times New Roman" charset="0"/>
              <a:buNone/>
              <a:defRPr/>
            </a:pPr>
            <a:endParaRPr lang="en-US">
              <a:solidFill>
                <a:srgbClr val="FFFFFF"/>
              </a:solidFill>
              <a:latin typeface="Arial" charset="0"/>
              <a:ea typeface="ＭＳ Ｐゴシック" charset="0"/>
              <a:cs typeface="Arial Unicode MS" charset="0"/>
            </a:endParaRPr>
          </a:p>
        </p:txBody>
      </p:sp>
      <p:sp>
        <p:nvSpPr>
          <p:cNvPr id="91138" name="Text Box 2"/>
          <p:cNvSpPr>
            <a:spLocks noGrp="1" noChangeArrowheads="1"/>
          </p:cNvSpPr>
          <p:nvPr>
            <p:ph type="body"/>
          </p:nvPr>
        </p:nvSpPr>
        <p:spPr>
          <a:xfrm>
            <a:off x="755650" y="5078413"/>
            <a:ext cx="6042025" cy="4805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7359718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3331" y="2173288"/>
            <a:ext cx="10569813" cy="1498600"/>
          </a:xfrm>
        </p:spPr>
        <p:txBody>
          <a:bodyPr/>
          <a:lstStyle/>
          <a:p>
            <a:r>
              <a:rPr lang="fi-FI" smtClean="0"/>
              <a:t>Click to edit Master title style</a:t>
            </a:r>
            <a:endParaRPr lang="en-US"/>
          </a:p>
        </p:txBody>
      </p:sp>
      <p:sp>
        <p:nvSpPr>
          <p:cNvPr id="3" name="Subtitle 2"/>
          <p:cNvSpPr>
            <a:spLocks noGrp="1"/>
          </p:cNvSpPr>
          <p:nvPr>
            <p:ph type="subTitle" idx="1"/>
          </p:nvPr>
        </p:nvSpPr>
        <p:spPr>
          <a:xfrm>
            <a:off x="1865075" y="3963989"/>
            <a:ext cx="8706325" cy="1787525"/>
          </a:xfrm>
        </p:spPr>
        <p:txBody>
          <a:bodyPr/>
          <a:lstStyle>
            <a:lvl1pPr marL="0" indent="0" algn="ctr">
              <a:buNone/>
              <a:defRPr/>
            </a:lvl1pPr>
            <a:lvl2pPr marL="457154" indent="0" algn="ctr">
              <a:buNone/>
              <a:defRPr/>
            </a:lvl2pPr>
            <a:lvl3pPr marL="914309" indent="0" algn="ctr">
              <a:buNone/>
              <a:defRPr/>
            </a:lvl3pPr>
            <a:lvl4pPr marL="1371463" indent="0" algn="ctr">
              <a:buNone/>
              <a:defRPr/>
            </a:lvl4pPr>
            <a:lvl5pPr marL="1828617" indent="0" algn="ctr">
              <a:buNone/>
              <a:defRPr/>
            </a:lvl5pPr>
            <a:lvl6pPr marL="2285771" indent="0" algn="ctr">
              <a:buNone/>
              <a:defRPr/>
            </a:lvl6pPr>
            <a:lvl7pPr marL="2742926" indent="0" algn="ctr">
              <a:buNone/>
              <a:defRPr/>
            </a:lvl7pPr>
            <a:lvl8pPr marL="3200080" indent="0" algn="ctr">
              <a:buNone/>
              <a:defRPr/>
            </a:lvl8pPr>
            <a:lvl9pPr marL="3657234" indent="0" algn="ctr">
              <a:buNone/>
              <a:defRPr/>
            </a:lvl9pPr>
          </a:lstStyle>
          <a:p>
            <a:r>
              <a:rPr lang="fi-FI" smtClean="0"/>
              <a:t>Click to edit Master subtitle style</a:t>
            </a:r>
            <a:endParaRPr lang="en-US"/>
          </a:p>
        </p:txBody>
      </p:sp>
    </p:spTree>
    <p:extLst>
      <p:ext uri="{BB962C8B-B14F-4D97-AF65-F5344CB8AC3E}">
        <p14:creationId xmlns:p14="http://schemas.microsoft.com/office/powerpoint/2010/main" val="1577905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Click to edit Master title style</a:t>
            </a:r>
            <a:endParaRPr lang="en-US"/>
          </a:p>
        </p:txBody>
      </p:sp>
      <p:sp>
        <p:nvSpPr>
          <p:cNvPr id="3" name="Content Placeholder 2"/>
          <p:cNvSpPr>
            <a:spLocks noGrp="1"/>
          </p:cNvSpPr>
          <p:nvPr>
            <p:ph idx="1"/>
          </p:nvPr>
        </p:nvSpPr>
        <p:spPr/>
        <p:txBody>
          <a:body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Tree>
    <p:extLst>
      <p:ext uri="{BB962C8B-B14F-4D97-AF65-F5344CB8AC3E}">
        <p14:creationId xmlns:p14="http://schemas.microsoft.com/office/powerpoint/2010/main" val="10168493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538" y="4494213"/>
            <a:ext cx="10571400" cy="1389062"/>
          </a:xfrm>
        </p:spPr>
        <p:txBody>
          <a:bodyPr anchor="t"/>
          <a:lstStyle>
            <a:lvl1pPr algn="l">
              <a:defRPr sz="4000" b="1" cap="all"/>
            </a:lvl1pPr>
          </a:lstStyle>
          <a:p>
            <a:r>
              <a:rPr lang="fi-FI" smtClean="0"/>
              <a:t>Click to edit Master title style</a:t>
            </a:r>
            <a:endParaRPr lang="en-US"/>
          </a:p>
        </p:txBody>
      </p:sp>
      <p:sp>
        <p:nvSpPr>
          <p:cNvPr id="3" name="Text Placeholder 2"/>
          <p:cNvSpPr>
            <a:spLocks noGrp="1"/>
          </p:cNvSpPr>
          <p:nvPr>
            <p:ph type="body" idx="1"/>
          </p:nvPr>
        </p:nvSpPr>
        <p:spPr>
          <a:xfrm>
            <a:off x="982538" y="2963863"/>
            <a:ext cx="10571400" cy="1530350"/>
          </a:xfrm>
        </p:spPr>
        <p:txBody>
          <a:bodyPr anchor="b"/>
          <a:lstStyle>
            <a:lvl1pPr marL="0" indent="0">
              <a:buNone/>
              <a:defRPr sz="2000"/>
            </a:lvl1pPr>
            <a:lvl2pPr marL="457154" indent="0">
              <a:buNone/>
              <a:defRPr sz="1800"/>
            </a:lvl2pPr>
            <a:lvl3pPr marL="914309" indent="0">
              <a:buNone/>
              <a:defRPr sz="1600"/>
            </a:lvl3pPr>
            <a:lvl4pPr marL="1371463" indent="0">
              <a:buNone/>
              <a:defRPr sz="1400"/>
            </a:lvl4pPr>
            <a:lvl5pPr marL="1828617" indent="0">
              <a:buNone/>
              <a:defRPr sz="1400"/>
            </a:lvl5pPr>
            <a:lvl6pPr marL="2285771" indent="0">
              <a:buNone/>
              <a:defRPr sz="1400"/>
            </a:lvl6pPr>
            <a:lvl7pPr marL="2742926" indent="0">
              <a:buNone/>
              <a:defRPr sz="1400"/>
            </a:lvl7pPr>
            <a:lvl8pPr marL="3200080" indent="0">
              <a:buNone/>
              <a:defRPr sz="1400"/>
            </a:lvl8pPr>
            <a:lvl9pPr marL="3657234" indent="0">
              <a:buNone/>
              <a:defRPr sz="1400"/>
            </a:lvl9pPr>
          </a:lstStyle>
          <a:p>
            <a:pPr lvl="0"/>
            <a:r>
              <a:rPr lang="fi-FI" smtClean="0"/>
              <a:t>Click to edit Master text styles</a:t>
            </a:r>
          </a:p>
        </p:txBody>
      </p:sp>
    </p:spTree>
    <p:extLst>
      <p:ext uri="{BB962C8B-B14F-4D97-AF65-F5344CB8AC3E}">
        <p14:creationId xmlns:p14="http://schemas.microsoft.com/office/powerpoint/2010/main" val="23254306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Click to edit Master title style</a:t>
            </a:r>
            <a:endParaRPr lang="en-US"/>
          </a:p>
        </p:txBody>
      </p:sp>
      <p:sp>
        <p:nvSpPr>
          <p:cNvPr id="3" name="Content Placeholder 2"/>
          <p:cNvSpPr>
            <a:spLocks noGrp="1"/>
          </p:cNvSpPr>
          <p:nvPr>
            <p:ph sz="half" idx="1"/>
          </p:nvPr>
        </p:nvSpPr>
        <p:spPr>
          <a:xfrm>
            <a:off x="274604" y="1212850"/>
            <a:ext cx="5863476" cy="3849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
        <p:nvSpPr>
          <p:cNvPr id="4" name="Content Placeholder 3"/>
          <p:cNvSpPr>
            <a:spLocks noGrp="1"/>
          </p:cNvSpPr>
          <p:nvPr>
            <p:ph sz="half" idx="2"/>
          </p:nvPr>
        </p:nvSpPr>
        <p:spPr>
          <a:xfrm>
            <a:off x="6290460" y="1212850"/>
            <a:ext cx="5863476" cy="3849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Tree>
    <p:extLst>
      <p:ext uri="{BB962C8B-B14F-4D97-AF65-F5344CB8AC3E}">
        <p14:creationId xmlns:p14="http://schemas.microsoft.com/office/powerpoint/2010/main" val="23089282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2221" y="279401"/>
            <a:ext cx="11192034" cy="1166813"/>
          </a:xfrm>
        </p:spPr>
        <p:txBody>
          <a:bodyPr/>
          <a:lstStyle>
            <a:lvl1pPr>
              <a:defRPr/>
            </a:lvl1pPr>
          </a:lstStyle>
          <a:p>
            <a:r>
              <a:rPr lang="fi-FI" smtClean="0"/>
              <a:t>Click to edit Master title style</a:t>
            </a:r>
            <a:endParaRPr lang="en-US"/>
          </a:p>
        </p:txBody>
      </p:sp>
      <p:sp>
        <p:nvSpPr>
          <p:cNvPr id="3" name="Text Placeholder 2"/>
          <p:cNvSpPr>
            <a:spLocks noGrp="1"/>
          </p:cNvSpPr>
          <p:nvPr>
            <p:ph type="body" idx="1"/>
          </p:nvPr>
        </p:nvSpPr>
        <p:spPr>
          <a:xfrm>
            <a:off x="622221" y="1565276"/>
            <a:ext cx="5495223" cy="65246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fi-FI" smtClean="0"/>
              <a:t>Click to edit Master text styles</a:t>
            </a:r>
          </a:p>
        </p:txBody>
      </p:sp>
      <p:sp>
        <p:nvSpPr>
          <p:cNvPr id="4" name="Content Placeholder 3"/>
          <p:cNvSpPr>
            <a:spLocks noGrp="1"/>
          </p:cNvSpPr>
          <p:nvPr>
            <p:ph sz="half" idx="2"/>
          </p:nvPr>
        </p:nvSpPr>
        <p:spPr>
          <a:xfrm>
            <a:off x="622221" y="2217738"/>
            <a:ext cx="5495223" cy="40306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
        <p:nvSpPr>
          <p:cNvPr id="5" name="Text Placeholder 4"/>
          <p:cNvSpPr>
            <a:spLocks noGrp="1"/>
          </p:cNvSpPr>
          <p:nvPr>
            <p:ph type="body" sz="quarter" idx="3"/>
          </p:nvPr>
        </p:nvSpPr>
        <p:spPr>
          <a:xfrm>
            <a:off x="6317444" y="1565276"/>
            <a:ext cx="5496811" cy="65246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fi-FI" smtClean="0"/>
              <a:t>Click to edit Master text styles</a:t>
            </a:r>
          </a:p>
        </p:txBody>
      </p:sp>
      <p:sp>
        <p:nvSpPr>
          <p:cNvPr id="6" name="Content Placeholder 5"/>
          <p:cNvSpPr>
            <a:spLocks noGrp="1"/>
          </p:cNvSpPr>
          <p:nvPr>
            <p:ph sz="quarter" idx="4"/>
          </p:nvPr>
        </p:nvSpPr>
        <p:spPr>
          <a:xfrm>
            <a:off x="6317444" y="2217738"/>
            <a:ext cx="5496811" cy="40306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Tree>
    <p:extLst>
      <p:ext uri="{BB962C8B-B14F-4D97-AF65-F5344CB8AC3E}">
        <p14:creationId xmlns:p14="http://schemas.microsoft.com/office/powerpoint/2010/main" val="27621504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Click to edit Master title style</a:t>
            </a:r>
            <a:endParaRPr lang="en-US"/>
          </a:p>
        </p:txBody>
      </p:sp>
    </p:spTree>
    <p:extLst>
      <p:ext uri="{BB962C8B-B14F-4D97-AF65-F5344CB8AC3E}">
        <p14:creationId xmlns:p14="http://schemas.microsoft.com/office/powerpoint/2010/main" val="20194652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4979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2220" y="277813"/>
            <a:ext cx="4090466" cy="1185862"/>
          </a:xfrm>
        </p:spPr>
        <p:txBody>
          <a:bodyPr anchor="b"/>
          <a:lstStyle>
            <a:lvl1pPr algn="l">
              <a:defRPr sz="2000" b="1"/>
            </a:lvl1pPr>
          </a:lstStyle>
          <a:p>
            <a:r>
              <a:rPr lang="fi-FI" smtClean="0"/>
              <a:t>Click to edit Master title style</a:t>
            </a:r>
            <a:endParaRPr lang="en-US"/>
          </a:p>
        </p:txBody>
      </p:sp>
      <p:sp>
        <p:nvSpPr>
          <p:cNvPr id="3" name="Content Placeholder 2"/>
          <p:cNvSpPr>
            <a:spLocks noGrp="1"/>
          </p:cNvSpPr>
          <p:nvPr>
            <p:ph idx="1"/>
          </p:nvPr>
        </p:nvSpPr>
        <p:spPr>
          <a:xfrm>
            <a:off x="4861892" y="277814"/>
            <a:ext cx="6952362" cy="59705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
        <p:nvSpPr>
          <p:cNvPr id="4" name="Text Placeholder 3"/>
          <p:cNvSpPr>
            <a:spLocks noGrp="1"/>
          </p:cNvSpPr>
          <p:nvPr>
            <p:ph type="body" sz="half" idx="2"/>
          </p:nvPr>
        </p:nvSpPr>
        <p:spPr>
          <a:xfrm>
            <a:off x="622220" y="1463676"/>
            <a:ext cx="4090466" cy="4784725"/>
          </a:xfrm>
        </p:spPr>
        <p:txBody>
          <a:bodyPr/>
          <a:lstStyle>
            <a:lvl1pPr marL="0" indent="0">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fi-FI" smtClean="0"/>
              <a:t>Click to edit Master text styles</a:t>
            </a:r>
          </a:p>
        </p:txBody>
      </p:sp>
    </p:spTree>
    <p:extLst>
      <p:ext uri="{BB962C8B-B14F-4D97-AF65-F5344CB8AC3E}">
        <p14:creationId xmlns:p14="http://schemas.microsoft.com/office/powerpoint/2010/main" val="25597438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8089" y="4895850"/>
            <a:ext cx="7461885" cy="577850"/>
          </a:xfrm>
        </p:spPr>
        <p:txBody>
          <a:bodyPr anchor="b"/>
          <a:lstStyle>
            <a:lvl1pPr algn="l">
              <a:defRPr sz="2000" b="1"/>
            </a:lvl1pPr>
          </a:lstStyle>
          <a:p>
            <a:r>
              <a:rPr lang="fi-FI" smtClean="0"/>
              <a:t>Click to edit Master title style</a:t>
            </a:r>
            <a:endParaRPr lang="en-US"/>
          </a:p>
        </p:txBody>
      </p:sp>
      <p:sp>
        <p:nvSpPr>
          <p:cNvPr id="3" name="Picture Placeholder 2"/>
          <p:cNvSpPr>
            <a:spLocks noGrp="1"/>
          </p:cNvSpPr>
          <p:nvPr>
            <p:ph type="pic" idx="1"/>
          </p:nvPr>
        </p:nvSpPr>
        <p:spPr>
          <a:xfrm>
            <a:off x="2438089" y="625476"/>
            <a:ext cx="7461885" cy="4195763"/>
          </a:xfrm>
        </p:spPr>
        <p:txBody>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pPr lvl="0"/>
            <a:endParaRPr lang="en-US" noProof="0" smtClean="0"/>
          </a:p>
        </p:txBody>
      </p:sp>
      <p:sp>
        <p:nvSpPr>
          <p:cNvPr id="4" name="Text Placeholder 3"/>
          <p:cNvSpPr>
            <a:spLocks noGrp="1"/>
          </p:cNvSpPr>
          <p:nvPr>
            <p:ph type="body" sz="half" idx="2"/>
          </p:nvPr>
        </p:nvSpPr>
        <p:spPr>
          <a:xfrm>
            <a:off x="2438089" y="5473700"/>
            <a:ext cx="7461885" cy="820738"/>
          </a:xfrm>
        </p:spPr>
        <p:txBody>
          <a:bodyPr/>
          <a:lstStyle>
            <a:lvl1pPr marL="0" indent="0">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fi-FI" smtClean="0"/>
              <a:t>Click to edit Master text styles</a:t>
            </a:r>
          </a:p>
        </p:txBody>
      </p:sp>
    </p:spTree>
    <p:extLst>
      <p:ext uri="{BB962C8B-B14F-4D97-AF65-F5344CB8AC3E}">
        <p14:creationId xmlns:p14="http://schemas.microsoft.com/office/powerpoint/2010/main" val="32707337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Tree>
    <p:extLst>
      <p:ext uri="{BB962C8B-B14F-4D97-AF65-F5344CB8AC3E}">
        <p14:creationId xmlns:p14="http://schemas.microsoft.com/office/powerpoint/2010/main" val="34223333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84103" y="295276"/>
            <a:ext cx="2969834" cy="4767263"/>
          </a:xfrm>
        </p:spPr>
        <p:txBody>
          <a:bodyPr vert="eaVert"/>
          <a:lstStyle/>
          <a:p>
            <a:r>
              <a:rPr lang="fi-FI" smtClean="0"/>
              <a:t>Click to edit Master title style</a:t>
            </a:r>
            <a:endParaRPr lang="en-US"/>
          </a:p>
        </p:txBody>
      </p:sp>
      <p:sp>
        <p:nvSpPr>
          <p:cNvPr id="3" name="Vertical Text Placeholder 2"/>
          <p:cNvSpPr>
            <a:spLocks noGrp="1"/>
          </p:cNvSpPr>
          <p:nvPr>
            <p:ph type="body" orient="vert" idx="1"/>
          </p:nvPr>
        </p:nvSpPr>
        <p:spPr>
          <a:xfrm>
            <a:off x="274603" y="295276"/>
            <a:ext cx="8757119" cy="4767263"/>
          </a:xfrm>
        </p:spPr>
        <p:txBody>
          <a:bodyPr vert="eaVert"/>
          <a:lstStyle/>
          <a:p>
            <a:pPr lvl="0"/>
            <a:r>
              <a:rPr lang="fi-FI" smtClean="0"/>
              <a:t>Click to edit Master text styles</a:t>
            </a:r>
          </a:p>
          <a:p>
            <a:pPr lvl="1"/>
            <a:r>
              <a:rPr lang="fi-FI" smtClean="0"/>
              <a:t>Second level</a:t>
            </a:r>
          </a:p>
          <a:p>
            <a:pPr lvl="2"/>
            <a:r>
              <a:rPr lang="fi-FI" smtClean="0"/>
              <a:t>Third level</a:t>
            </a:r>
          </a:p>
          <a:p>
            <a:pPr lvl="3"/>
            <a:r>
              <a:rPr lang="fi-FI" smtClean="0"/>
              <a:t>Fourth level</a:t>
            </a:r>
          </a:p>
          <a:p>
            <a:pPr lvl="4"/>
            <a:r>
              <a:rPr lang="fi-FI" smtClean="0"/>
              <a:t>Fifth level</a:t>
            </a:r>
            <a:endParaRPr lang="en-US"/>
          </a:p>
        </p:txBody>
      </p:sp>
    </p:spTree>
    <p:extLst>
      <p:ext uri="{BB962C8B-B14F-4D97-AF65-F5344CB8AC3E}">
        <p14:creationId xmlns:p14="http://schemas.microsoft.com/office/powerpoint/2010/main" val="3484453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3" y="6184086"/>
            <a:ext cx="1552931" cy="331014"/>
          </a:xfrm>
          <a:prstGeom prst="rect">
            <a:avLst/>
          </a:prstGeom>
        </p:spPr>
      </p:pic>
      <p:sp>
        <p:nvSpPr>
          <p:cNvPr id="3" name="Rectangle 2"/>
          <p:cNvSpPr/>
          <p:nvPr userDrawn="1"/>
        </p:nvSpPr>
        <p:spPr bwMode="gray">
          <a:xfrm>
            <a:off x="1082040" y="2626738"/>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1" y="2895601"/>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5"/>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083278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9" y="479427"/>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2"/>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81"/>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2"/>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7"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649"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27247829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9"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5"/>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8"/>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9" y="5910385"/>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5"/>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090092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3237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9"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8"/>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9" y="5910385"/>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5"/>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883263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7"/>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2"/>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8"/>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9" y="5910385"/>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5"/>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910041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43070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lgn="l" defTabSz="932649"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000022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lgn="l" defTabSz="932649"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01148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1"/>
            <a:ext cx="11889564" cy="2059025"/>
          </a:xfrm>
        </p:spPr>
        <p:txBody>
          <a:bodyPr/>
          <a:lstStyle>
            <a:lvl1pPr marL="0" indent="0">
              <a:buNone/>
              <a:defRPr/>
            </a:lvl1pPr>
            <a:lvl2pPr marL="28572" indent="0">
              <a:buNone/>
              <a:defRPr sz="2000"/>
            </a:lvl2pPr>
            <a:lvl3pPr marL="223816" indent="0">
              <a:buNone/>
              <a:defRPr sz="2000"/>
            </a:lvl3pPr>
            <a:lvl4pPr marL="476202" indent="0">
              <a:buNone/>
              <a:defRPr sz="1800"/>
            </a:lvl4pPr>
            <a:lvl5pPr marL="739701"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044648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1"/>
            <a:ext cx="11889564" cy="2059025"/>
          </a:xfrm>
        </p:spPr>
        <p:txBody>
          <a:bodyPr/>
          <a:lstStyle>
            <a:lvl1pPr marL="0" indent="0">
              <a:buNone/>
              <a:defRPr>
                <a:gradFill>
                  <a:gsLst>
                    <a:gs pos="2920">
                      <a:schemeClr val="tx2"/>
                    </a:gs>
                    <a:gs pos="39000">
                      <a:schemeClr val="tx2"/>
                    </a:gs>
                  </a:gsLst>
                  <a:lin ang="5400000" scaled="0"/>
                </a:gradFill>
              </a:defRPr>
            </a:lvl1pPr>
            <a:lvl2pPr marL="28572" indent="0">
              <a:buNone/>
              <a:defRPr sz="2000"/>
            </a:lvl2pPr>
            <a:lvl3pPr marL="223816" indent="0">
              <a:buNone/>
              <a:defRPr sz="2000"/>
            </a:lvl3pPr>
            <a:lvl4pPr marL="476202" indent="0">
              <a:buNone/>
              <a:defRPr sz="1800"/>
            </a:lvl4pPr>
            <a:lvl5pPr marL="739701"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517570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173585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210676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50"/>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29" indent="0">
              <a:buNone/>
              <a:defRPr/>
            </a:lvl4pPr>
            <a:lvl5pPr marL="6857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29" indent="0">
              <a:buNone/>
              <a:defRPr/>
            </a:lvl4pPr>
            <a:lvl5pPr marL="6857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11882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51"/>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52" indent="0">
              <a:buNone/>
              <a:tabLst/>
              <a:defRPr sz="2000"/>
            </a:lvl3pPr>
            <a:lvl4pPr marL="460329" indent="0">
              <a:buNone/>
              <a:defRPr/>
            </a:lvl4pPr>
            <a:lvl5pPr marL="6857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52" indent="0">
              <a:buNone/>
              <a:tabLst/>
              <a:defRPr sz="2000"/>
            </a:lvl3pPr>
            <a:lvl4pPr marL="460329" indent="0">
              <a:buNone/>
              <a:defRPr/>
            </a:lvl4pPr>
            <a:lvl5pPr marL="6857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237248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50"/>
            <a:ext cx="5486399" cy="2603790"/>
          </a:xfrm>
        </p:spPr>
        <p:txBody>
          <a:bodyPr wrap="square">
            <a:spAutoFit/>
          </a:bodyPr>
          <a:lstStyle>
            <a:lvl1pPr marL="287309" indent="-287309">
              <a:spcBef>
                <a:spcPts val="1224"/>
              </a:spcBef>
              <a:buClr>
                <a:schemeClr val="tx1"/>
              </a:buClr>
              <a:buFont typeface="Wingdings" panose="05000000000000000000" pitchFamily="2" charset="2"/>
              <a:buChar char="§"/>
              <a:defRPr sz="3600"/>
            </a:lvl1pPr>
            <a:lvl2pPr marL="531113" indent="-233172">
              <a:defRPr sz="2400"/>
            </a:lvl2pPr>
            <a:lvl3pPr marL="699515" indent="-168402">
              <a:tabLst/>
              <a:defRPr sz="2000"/>
            </a:lvl3pPr>
            <a:lvl4pPr marL="880870" indent="-181356">
              <a:defRPr/>
            </a:lvl4pPr>
            <a:lvl5pPr marL="1049272"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603790"/>
          </a:xfrm>
        </p:spPr>
        <p:txBody>
          <a:bodyPr wrap="square">
            <a:spAutoFit/>
          </a:bodyPr>
          <a:lstStyle>
            <a:lvl1pPr marL="287309" indent="-287309">
              <a:spcBef>
                <a:spcPts val="1224"/>
              </a:spcBef>
              <a:buClr>
                <a:schemeClr val="tx1"/>
              </a:buClr>
              <a:buFont typeface="Wingdings" panose="05000000000000000000" pitchFamily="2" charset="2"/>
              <a:buChar char="§"/>
              <a:defRPr sz="3600"/>
            </a:lvl1pPr>
            <a:lvl2pPr marL="531113" indent="-233172">
              <a:defRPr sz="2400"/>
            </a:lvl2pPr>
            <a:lvl3pPr marL="699515" indent="-168402">
              <a:tabLst/>
              <a:defRPr sz="2000"/>
            </a:lvl3pPr>
            <a:lvl4pPr marL="880870" indent="-181356">
              <a:defRPr/>
            </a:lvl4pPr>
            <a:lvl5pPr marL="1049272"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06403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09" indent="-287309">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13" indent="-233172">
              <a:defRPr sz="2400"/>
            </a:lvl2pPr>
            <a:lvl3pPr marL="699515" indent="-168402">
              <a:tabLst/>
              <a:defRPr sz="2000"/>
            </a:lvl3pPr>
            <a:lvl4pPr marL="880870" indent="-181356">
              <a:defRPr/>
            </a:lvl4pPr>
            <a:lvl5pPr marL="1049272"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03790"/>
          </a:xfrm>
        </p:spPr>
        <p:txBody>
          <a:bodyPr wrap="square">
            <a:spAutoFit/>
          </a:bodyPr>
          <a:lstStyle>
            <a:lvl1pPr marL="287309" indent="-287309">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13" indent="-233172">
              <a:defRPr sz="2400"/>
            </a:lvl2pPr>
            <a:lvl3pPr marL="699515" indent="-168402">
              <a:tabLst/>
              <a:defRPr sz="2000"/>
            </a:lvl3pPr>
            <a:lvl4pPr marL="880870" indent="-181356">
              <a:defRPr/>
            </a:lvl4pPr>
            <a:lvl5pPr marL="1049272"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647039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677430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5"/>
            <a:ext cx="11889564" cy="917575"/>
          </a:xfrm>
        </p:spPr>
        <p:txBody>
          <a:bodyPr/>
          <a:lstStyle>
            <a:lvl1pPr>
              <a:defRPr sz="7199" baseline="0"/>
            </a:lvl1pPr>
          </a:lstStyle>
          <a:p>
            <a:r>
              <a:rPr lang="en-US" smtClean="0"/>
              <a:t>Click to edit Master title style</a:t>
            </a:r>
            <a:endParaRPr lang="en-US" dirty="0"/>
          </a:p>
        </p:txBody>
      </p:sp>
    </p:spTree>
    <p:extLst>
      <p:ext uri="{BB962C8B-B14F-4D97-AF65-F5344CB8AC3E}">
        <p14:creationId xmlns:p14="http://schemas.microsoft.com/office/powerpoint/2010/main" val="264233562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3"/>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30836315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3"/>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2405323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1201808"/>
            <a:ext cx="10058399" cy="917575"/>
          </a:xfrm>
        </p:spPr>
        <p:txBody>
          <a:bodyPr/>
          <a:lstStyle>
            <a:lvl1pPr marL="233340" indent="-233340">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38176055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2125665"/>
            <a:ext cx="10058399" cy="917575"/>
          </a:xfrm>
        </p:spPr>
        <p:txBody>
          <a:bodyPr/>
          <a:lstStyle>
            <a:lvl1pPr marL="282547" indent="-282547">
              <a:tabLst>
                <a:tab pos="282547"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786485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4"/>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77" indent="0">
              <a:buNone/>
              <a:defRPr/>
            </a:lvl3pPr>
            <a:lvl4pPr marL="457154" indent="0">
              <a:buNone/>
              <a:defRPr/>
            </a:lvl4pPr>
            <a:lvl5pPr marL="685731" indent="0">
              <a:buNone/>
              <a:defRPr/>
            </a:lvl5pPr>
          </a:lstStyle>
          <a:p>
            <a:pPr lvl="0"/>
            <a:r>
              <a:rPr lang="en-US" smtClean="0"/>
              <a:t>Click to edit Master text styles</a:t>
            </a:r>
          </a:p>
        </p:txBody>
      </p:sp>
      <p:sp>
        <p:nvSpPr>
          <p:cNvPr id="4" name="Title 1"/>
          <p:cNvSpPr>
            <a:spLocks noGrp="1"/>
          </p:cNvSpPr>
          <p:nvPr>
            <p:ph type="title"/>
          </p:nvPr>
        </p:nvSpPr>
        <p:spPr>
          <a:xfrm>
            <a:off x="282576" y="1211265"/>
            <a:ext cx="11889564" cy="917575"/>
          </a:xfrm>
        </p:spPr>
        <p:txBody>
          <a:bodyPr/>
          <a:lstStyle>
            <a:lvl1pPr>
              <a:defRPr sz="7199"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8277569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4879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13647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4334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75311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79"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4"/>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1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4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8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971070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84" indent="-290484">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3" indent="-280960">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7" indent="-290484">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4" indent="-22857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1" indent="-22857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06893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7.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image" Target="../media/image1.png"/><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2476157" y="1"/>
            <a:ext cx="409523" cy="429736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098" name="Rectangle 2"/>
          <p:cNvSpPr>
            <a:spLocks noGrp="1" noChangeArrowheads="1"/>
          </p:cNvSpPr>
          <p:nvPr>
            <p:ph type="title"/>
          </p:nvPr>
        </p:nvSpPr>
        <p:spPr bwMode="auto">
          <a:xfrm>
            <a:off x="274603" y="295275"/>
            <a:ext cx="11879333" cy="9096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000" tIns="45000" rIns="90000" bIns="45000" numCol="1" anchor="ctr" anchorCtr="0" compatLnSpc="1">
            <a:prstTxWarp prst="textNoShape">
              <a:avLst/>
            </a:prstTxWarp>
          </a:bodyPr>
          <a:lstStyle/>
          <a:p>
            <a:pPr lvl="0"/>
            <a:r>
              <a:rPr lang="en-GB"/>
              <a:t>Muokkaa otsikon tekstimuotoa napsauttamalla</a:t>
            </a:r>
          </a:p>
        </p:txBody>
      </p:sp>
      <p:sp>
        <p:nvSpPr>
          <p:cNvPr id="4099" name="Rectangle 3"/>
          <p:cNvSpPr>
            <a:spLocks noGrp="1" noChangeArrowheads="1"/>
          </p:cNvSpPr>
          <p:nvPr>
            <p:ph type="body" idx="1"/>
          </p:nvPr>
        </p:nvSpPr>
        <p:spPr bwMode="auto">
          <a:xfrm>
            <a:off x="274603" y="1212850"/>
            <a:ext cx="11879333" cy="38496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000" tIns="45000" rIns="90000" bIns="45000" numCol="1" anchor="t" anchorCtr="0" compatLnSpc="1">
            <a:prstTxWarp prst="textNoShape">
              <a:avLst/>
            </a:prstTxWarp>
          </a:bodyPr>
          <a:lstStyle/>
          <a:p>
            <a:pPr lvl="0"/>
            <a:r>
              <a:rPr lang="en-GB" smtClean="0"/>
              <a:t>Muokkaa jäsennyksen tekstimuotoa napsauttamalla</a:t>
            </a:r>
          </a:p>
          <a:p>
            <a:pPr lvl="1"/>
            <a:r>
              <a:rPr lang="en-GB" smtClean="0"/>
              <a:t>Toinen jäsennystaso</a:t>
            </a:r>
          </a:p>
          <a:p>
            <a:pPr lvl="2"/>
            <a:r>
              <a:rPr lang="en-GB" smtClean="0"/>
              <a:t>Kolmas jäsennystaso</a:t>
            </a:r>
          </a:p>
          <a:p>
            <a:pPr lvl="3"/>
            <a:r>
              <a:rPr lang="en-GB" smtClean="0"/>
              <a:t>Neljäs jäsennystaso</a:t>
            </a:r>
          </a:p>
          <a:p>
            <a:pPr lvl="4"/>
            <a:r>
              <a:rPr lang="en-GB" smtClean="0"/>
              <a:t>Viides jäsennystaso</a:t>
            </a:r>
          </a:p>
          <a:p>
            <a:pPr lvl="4"/>
            <a:r>
              <a:rPr lang="en-GB" smtClean="0"/>
              <a:t>Kuudes jäsennystaso</a:t>
            </a:r>
          </a:p>
          <a:p>
            <a:pPr lvl="4"/>
            <a:r>
              <a:rPr lang="en-GB" smtClean="0"/>
              <a:t>Seitsemäs jäsennystaso</a:t>
            </a:r>
          </a:p>
          <a:p>
            <a:pPr lvl="4"/>
            <a:r>
              <a:rPr lang="en-GB" smtClean="0"/>
              <a:t>Kahdeksas jäsennystaso</a:t>
            </a:r>
          </a:p>
          <a:p>
            <a:pPr lvl="4"/>
            <a:r>
              <a:rPr lang="en-GB" smtClean="0"/>
              <a:t>Yhdeksäs jäsennystaso</a:t>
            </a:r>
          </a:p>
        </p:txBody>
      </p:sp>
    </p:spTree>
    <p:extLst>
      <p:ext uri="{BB962C8B-B14F-4D97-AF65-F5344CB8AC3E}">
        <p14:creationId xmlns:p14="http://schemas.microsoft.com/office/powerpoint/2010/main" val="4040425201"/>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xStyles>
    <p:titleStyle>
      <a:lvl1pPr algn="l" defTabSz="449218" rtl="0" eaLnBrk="0" fontAlgn="base" hangingPunct="0">
        <a:spcBef>
          <a:spcPct val="0"/>
        </a:spcBef>
        <a:spcAft>
          <a:spcPct val="0"/>
        </a:spcAft>
        <a:buClr>
          <a:srgbClr val="000000"/>
        </a:buClr>
        <a:buSzPct val="100000"/>
        <a:buFont typeface="Times New Roman" panose="02020603050405020304" pitchFamily="18" charset="0"/>
        <a:defRPr>
          <a:solidFill>
            <a:srgbClr val="505050"/>
          </a:solidFill>
          <a:latin typeface="+mj-lt"/>
          <a:ea typeface="+mj-ea"/>
          <a:cs typeface="+mj-cs"/>
        </a:defRPr>
      </a:lvl1pPr>
      <a:lvl2pPr algn="l" defTabSz="449218" rtl="0" eaLnBrk="0" fontAlgn="base" hangingPunct="0">
        <a:spcBef>
          <a:spcPct val="0"/>
        </a:spcBef>
        <a:spcAft>
          <a:spcPct val="0"/>
        </a:spcAft>
        <a:buClr>
          <a:srgbClr val="000000"/>
        </a:buClr>
        <a:buSzPct val="100000"/>
        <a:buFont typeface="Times New Roman" panose="02020603050405020304" pitchFamily="18" charset="0"/>
        <a:defRPr>
          <a:solidFill>
            <a:srgbClr val="505050"/>
          </a:solidFill>
          <a:latin typeface="Segoe UI" charset="0"/>
          <a:ea typeface="ＭＳ Ｐゴシック" charset="0"/>
          <a:cs typeface="Arial Unicode MS" charset="0"/>
        </a:defRPr>
      </a:lvl2pPr>
      <a:lvl3pPr algn="l" defTabSz="449218" rtl="0" eaLnBrk="0" fontAlgn="base" hangingPunct="0">
        <a:spcBef>
          <a:spcPct val="0"/>
        </a:spcBef>
        <a:spcAft>
          <a:spcPct val="0"/>
        </a:spcAft>
        <a:buClr>
          <a:srgbClr val="000000"/>
        </a:buClr>
        <a:buSzPct val="100000"/>
        <a:buFont typeface="Times New Roman" panose="02020603050405020304" pitchFamily="18" charset="0"/>
        <a:defRPr>
          <a:solidFill>
            <a:srgbClr val="505050"/>
          </a:solidFill>
          <a:latin typeface="Segoe UI" charset="0"/>
          <a:ea typeface="ＭＳ Ｐゴシック" charset="0"/>
          <a:cs typeface="Arial Unicode MS" charset="0"/>
        </a:defRPr>
      </a:lvl3pPr>
      <a:lvl4pPr algn="l" defTabSz="449218" rtl="0" eaLnBrk="0" fontAlgn="base" hangingPunct="0">
        <a:spcBef>
          <a:spcPct val="0"/>
        </a:spcBef>
        <a:spcAft>
          <a:spcPct val="0"/>
        </a:spcAft>
        <a:buClr>
          <a:srgbClr val="000000"/>
        </a:buClr>
        <a:buSzPct val="100000"/>
        <a:buFont typeface="Times New Roman" panose="02020603050405020304" pitchFamily="18" charset="0"/>
        <a:defRPr>
          <a:solidFill>
            <a:srgbClr val="505050"/>
          </a:solidFill>
          <a:latin typeface="Segoe UI" charset="0"/>
          <a:ea typeface="ＭＳ Ｐゴシック" charset="0"/>
          <a:cs typeface="Arial Unicode MS" charset="0"/>
        </a:defRPr>
      </a:lvl4pPr>
      <a:lvl5pPr algn="l" defTabSz="449218" rtl="0" eaLnBrk="0" fontAlgn="base" hangingPunct="0">
        <a:spcBef>
          <a:spcPct val="0"/>
        </a:spcBef>
        <a:spcAft>
          <a:spcPct val="0"/>
        </a:spcAft>
        <a:buClr>
          <a:srgbClr val="000000"/>
        </a:buClr>
        <a:buSzPct val="100000"/>
        <a:buFont typeface="Times New Roman" panose="02020603050405020304" pitchFamily="18" charset="0"/>
        <a:defRPr>
          <a:solidFill>
            <a:srgbClr val="505050"/>
          </a:solidFill>
          <a:latin typeface="Segoe UI" charset="0"/>
          <a:ea typeface="ＭＳ Ｐゴシック" charset="0"/>
          <a:cs typeface="Arial Unicode MS" charset="0"/>
        </a:defRPr>
      </a:lvl5pPr>
      <a:lvl6pPr marL="2514349" indent="-228577" algn="l" defTabSz="449218" rtl="0" fontAlgn="base">
        <a:spcBef>
          <a:spcPct val="0"/>
        </a:spcBef>
        <a:spcAft>
          <a:spcPct val="0"/>
        </a:spcAft>
        <a:buClr>
          <a:srgbClr val="000000"/>
        </a:buClr>
        <a:buSzPct val="100000"/>
        <a:buFont typeface="Times New Roman" charset="0"/>
        <a:defRPr>
          <a:solidFill>
            <a:srgbClr val="505050"/>
          </a:solidFill>
          <a:latin typeface="Segoe UI" charset="0"/>
          <a:ea typeface="ＭＳ Ｐゴシック" charset="0"/>
          <a:cs typeface="Arial Unicode MS" charset="0"/>
        </a:defRPr>
      </a:lvl6pPr>
      <a:lvl7pPr marL="2971503" indent="-228577" algn="l" defTabSz="449218" rtl="0" fontAlgn="base">
        <a:spcBef>
          <a:spcPct val="0"/>
        </a:spcBef>
        <a:spcAft>
          <a:spcPct val="0"/>
        </a:spcAft>
        <a:buClr>
          <a:srgbClr val="000000"/>
        </a:buClr>
        <a:buSzPct val="100000"/>
        <a:buFont typeface="Times New Roman" charset="0"/>
        <a:defRPr>
          <a:solidFill>
            <a:srgbClr val="505050"/>
          </a:solidFill>
          <a:latin typeface="Segoe UI" charset="0"/>
          <a:ea typeface="ＭＳ Ｐゴシック" charset="0"/>
          <a:cs typeface="Arial Unicode MS" charset="0"/>
        </a:defRPr>
      </a:lvl7pPr>
      <a:lvl8pPr marL="3428657" indent="-228577" algn="l" defTabSz="449218" rtl="0" fontAlgn="base">
        <a:spcBef>
          <a:spcPct val="0"/>
        </a:spcBef>
        <a:spcAft>
          <a:spcPct val="0"/>
        </a:spcAft>
        <a:buClr>
          <a:srgbClr val="000000"/>
        </a:buClr>
        <a:buSzPct val="100000"/>
        <a:buFont typeface="Times New Roman" charset="0"/>
        <a:defRPr>
          <a:solidFill>
            <a:srgbClr val="505050"/>
          </a:solidFill>
          <a:latin typeface="Segoe UI" charset="0"/>
          <a:ea typeface="ＭＳ Ｐゴシック" charset="0"/>
          <a:cs typeface="Arial Unicode MS" charset="0"/>
        </a:defRPr>
      </a:lvl8pPr>
      <a:lvl9pPr marL="3885811" indent="-228577" algn="l" defTabSz="449218" rtl="0" fontAlgn="base">
        <a:spcBef>
          <a:spcPct val="0"/>
        </a:spcBef>
        <a:spcAft>
          <a:spcPct val="0"/>
        </a:spcAft>
        <a:buClr>
          <a:srgbClr val="000000"/>
        </a:buClr>
        <a:buSzPct val="100000"/>
        <a:buFont typeface="Times New Roman" charset="0"/>
        <a:defRPr>
          <a:solidFill>
            <a:srgbClr val="505050"/>
          </a:solidFill>
          <a:latin typeface="Segoe UI" charset="0"/>
          <a:ea typeface="ＭＳ Ｐゴシック" charset="0"/>
          <a:cs typeface="Arial Unicode MS" charset="0"/>
        </a:defRPr>
      </a:lvl9pPr>
    </p:titleStyle>
    <p:bodyStyle>
      <a:lvl1pPr marL="342866" indent="-342866" algn="l" defTabSz="449218" rtl="0" eaLnBrk="0" fontAlgn="base" hangingPunct="0">
        <a:spcBef>
          <a:spcPct val="0"/>
        </a:spcBef>
        <a:spcAft>
          <a:spcPts val="1425"/>
        </a:spcAft>
        <a:buClr>
          <a:srgbClr val="000000"/>
        </a:buClr>
        <a:buSzPct val="100000"/>
        <a:buFont typeface="Times New Roman" panose="02020603050405020304" pitchFamily="18" charset="0"/>
        <a:defRPr sz="4000">
          <a:solidFill>
            <a:srgbClr val="505050"/>
          </a:solidFill>
          <a:latin typeface="+mn-lt"/>
          <a:ea typeface="+mn-ea"/>
          <a:cs typeface="+mn-cs"/>
        </a:defRPr>
      </a:lvl1pPr>
      <a:lvl2pPr marL="742876" indent="-285721" algn="l" defTabSz="449218" rtl="0" eaLnBrk="0" fontAlgn="base" hangingPunct="0">
        <a:spcBef>
          <a:spcPct val="0"/>
        </a:spcBef>
        <a:spcAft>
          <a:spcPts val="1138"/>
        </a:spcAft>
        <a:buClr>
          <a:srgbClr val="000000"/>
        </a:buClr>
        <a:buSzPct val="100000"/>
        <a:buFont typeface="Times New Roman" panose="02020603050405020304" pitchFamily="18" charset="0"/>
        <a:defRPr sz="2400">
          <a:solidFill>
            <a:srgbClr val="505050"/>
          </a:solidFill>
          <a:latin typeface="+mj-lt"/>
          <a:ea typeface="+mn-ea"/>
          <a:cs typeface="+mn-cs"/>
        </a:defRPr>
      </a:lvl2pPr>
      <a:lvl3pPr marL="1142886" indent="-228577" algn="l" defTabSz="449218" rtl="0" eaLnBrk="0" fontAlgn="base" hangingPunct="0">
        <a:spcBef>
          <a:spcPct val="0"/>
        </a:spcBef>
        <a:spcAft>
          <a:spcPts val="850"/>
        </a:spcAft>
        <a:buClr>
          <a:srgbClr val="000000"/>
        </a:buClr>
        <a:buSzPct val="100000"/>
        <a:buFont typeface="Times New Roman" panose="02020603050405020304" pitchFamily="18" charset="0"/>
        <a:defRPr sz="2000">
          <a:solidFill>
            <a:srgbClr val="505050"/>
          </a:solidFill>
          <a:latin typeface="+mj-lt"/>
          <a:ea typeface="+mn-ea"/>
          <a:cs typeface="+mn-cs"/>
        </a:defRPr>
      </a:lvl3pPr>
      <a:lvl4pPr marL="1600040" indent="-228577" algn="l" defTabSz="449218" rtl="0" eaLnBrk="0" fontAlgn="base" hangingPunct="0">
        <a:spcBef>
          <a:spcPct val="0"/>
        </a:spcBef>
        <a:spcAft>
          <a:spcPts val="575"/>
        </a:spcAft>
        <a:buClr>
          <a:srgbClr val="000000"/>
        </a:buClr>
        <a:buSzPct val="100000"/>
        <a:buFont typeface="Times New Roman" panose="02020603050405020304" pitchFamily="18" charset="0"/>
        <a:defRPr sz="2000">
          <a:solidFill>
            <a:srgbClr val="505050"/>
          </a:solidFill>
          <a:latin typeface="+mj-lt"/>
          <a:ea typeface="+mn-ea"/>
          <a:cs typeface="+mn-cs"/>
        </a:defRPr>
      </a:lvl4pPr>
      <a:lvl5pPr marL="2057194" indent="-228577" algn="l" defTabSz="449218" rtl="0" eaLnBrk="0" fontAlgn="base" hangingPunct="0">
        <a:spcBef>
          <a:spcPct val="0"/>
        </a:spcBef>
        <a:spcAft>
          <a:spcPts val="288"/>
        </a:spcAft>
        <a:buClr>
          <a:srgbClr val="000000"/>
        </a:buClr>
        <a:buSzPct val="100000"/>
        <a:buFont typeface="Times New Roman" panose="02020603050405020304" pitchFamily="18" charset="0"/>
        <a:defRPr sz="2000">
          <a:solidFill>
            <a:srgbClr val="505050"/>
          </a:solidFill>
          <a:latin typeface="+mj-lt"/>
          <a:ea typeface="+mn-ea"/>
          <a:cs typeface="+mn-cs"/>
        </a:defRPr>
      </a:lvl5pPr>
      <a:lvl6pPr marL="2514349" indent="-228577" algn="l" defTabSz="449218" rtl="0" fontAlgn="base">
        <a:spcBef>
          <a:spcPct val="0"/>
        </a:spcBef>
        <a:spcAft>
          <a:spcPts val="288"/>
        </a:spcAft>
        <a:buClr>
          <a:srgbClr val="000000"/>
        </a:buClr>
        <a:buSzPct val="100000"/>
        <a:buFont typeface="Times New Roman" charset="0"/>
        <a:defRPr sz="2000">
          <a:solidFill>
            <a:srgbClr val="505050"/>
          </a:solidFill>
          <a:latin typeface="+mj-lt"/>
          <a:ea typeface="+mn-ea"/>
          <a:cs typeface="+mn-cs"/>
        </a:defRPr>
      </a:lvl6pPr>
      <a:lvl7pPr marL="2971503" indent="-228577" algn="l" defTabSz="449218" rtl="0" fontAlgn="base">
        <a:spcBef>
          <a:spcPct val="0"/>
        </a:spcBef>
        <a:spcAft>
          <a:spcPts val="288"/>
        </a:spcAft>
        <a:buClr>
          <a:srgbClr val="000000"/>
        </a:buClr>
        <a:buSzPct val="100000"/>
        <a:buFont typeface="Times New Roman" charset="0"/>
        <a:defRPr sz="2000">
          <a:solidFill>
            <a:srgbClr val="505050"/>
          </a:solidFill>
          <a:latin typeface="+mj-lt"/>
          <a:ea typeface="+mn-ea"/>
          <a:cs typeface="+mn-cs"/>
        </a:defRPr>
      </a:lvl7pPr>
      <a:lvl8pPr marL="3428657" indent="-228577" algn="l" defTabSz="449218" rtl="0" fontAlgn="base">
        <a:spcBef>
          <a:spcPct val="0"/>
        </a:spcBef>
        <a:spcAft>
          <a:spcPts val="288"/>
        </a:spcAft>
        <a:buClr>
          <a:srgbClr val="000000"/>
        </a:buClr>
        <a:buSzPct val="100000"/>
        <a:buFont typeface="Times New Roman" charset="0"/>
        <a:defRPr sz="2000">
          <a:solidFill>
            <a:srgbClr val="505050"/>
          </a:solidFill>
          <a:latin typeface="+mj-lt"/>
          <a:ea typeface="+mn-ea"/>
          <a:cs typeface="+mn-cs"/>
        </a:defRPr>
      </a:lvl8pPr>
      <a:lvl9pPr marL="3885811" indent="-228577" algn="l" defTabSz="449218" rtl="0" fontAlgn="base">
        <a:spcBef>
          <a:spcPct val="0"/>
        </a:spcBef>
        <a:spcAft>
          <a:spcPts val="288"/>
        </a:spcAft>
        <a:buClr>
          <a:srgbClr val="000000"/>
        </a:buClr>
        <a:buSzPct val="100000"/>
        <a:buFont typeface="Times New Roman" charset="0"/>
        <a:defRPr sz="2000">
          <a:solidFill>
            <a:srgbClr val="505050"/>
          </a:solidFill>
          <a:latin typeface="+mj-lt"/>
          <a:ea typeface="+mn-ea"/>
          <a:cs typeface="+mn-cs"/>
        </a:defRPr>
      </a:lvl9pPr>
    </p:bodyStyle>
    <p:otherStyle>
      <a:defPPr>
        <a:defRPr lang="en-US"/>
      </a:defPPr>
      <a:lvl1pPr marL="0" algn="l" defTabSz="457154" rtl="0" eaLnBrk="1" latinLnBrk="0" hangingPunct="1">
        <a:defRPr sz="1800" kern="1200">
          <a:solidFill>
            <a:schemeClr val="tx1"/>
          </a:solidFill>
          <a:latin typeface="+mn-lt"/>
          <a:ea typeface="+mn-ea"/>
          <a:cs typeface="+mn-cs"/>
        </a:defRPr>
      </a:lvl1pPr>
      <a:lvl2pPr marL="457154" algn="l" defTabSz="457154" rtl="0" eaLnBrk="1" latinLnBrk="0" hangingPunct="1">
        <a:defRPr sz="1800" kern="1200">
          <a:solidFill>
            <a:schemeClr val="tx1"/>
          </a:solidFill>
          <a:latin typeface="+mn-lt"/>
          <a:ea typeface="+mn-ea"/>
          <a:cs typeface="+mn-cs"/>
        </a:defRPr>
      </a:lvl2pPr>
      <a:lvl3pPr marL="914309" algn="l" defTabSz="457154" rtl="0" eaLnBrk="1" latinLnBrk="0" hangingPunct="1">
        <a:defRPr sz="1800" kern="1200">
          <a:solidFill>
            <a:schemeClr val="tx1"/>
          </a:solidFill>
          <a:latin typeface="+mn-lt"/>
          <a:ea typeface="+mn-ea"/>
          <a:cs typeface="+mn-cs"/>
        </a:defRPr>
      </a:lvl3pPr>
      <a:lvl4pPr marL="1371463" algn="l" defTabSz="457154" rtl="0" eaLnBrk="1" latinLnBrk="0" hangingPunct="1">
        <a:defRPr sz="1800" kern="1200">
          <a:solidFill>
            <a:schemeClr val="tx1"/>
          </a:solidFill>
          <a:latin typeface="+mn-lt"/>
          <a:ea typeface="+mn-ea"/>
          <a:cs typeface="+mn-cs"/>
        </a:defRPr>
      </a:lvl4pPr>
      <a:lvl5pPr marL="1828617" algn="l" defTabSz="457154" rtl="0" eaLnBrk="1" latinLnBrk="0" hangingPunct="1">
        <a:defRPr sz="1800" kern="1200">
          <a:solidFill>
            <a:schemeClr val="tx1"/>
          </a:solidFill>
          <a:latin typeface="+mn-lt"/>
          <a:ea typeface="+mn-ea"/>
          <a:cs typeface="+mn-cs"/>
        </a:defRPr>
      </a:lvl5pPr>
      <a:lvl6pPr marL="2285771" algn="l" defTabSz="457154" rtl="0" eaLnBrk="1" latinLnBrk="0" hangingPunct="1">
        <a:defRPr sz="1800" kern="1200">
          <a:solidFill>
            <a:schemeClr val="tx1"/>
          </a:solidFill>
          <a:latin typeface="+mn-lt"/>
          <a:ea typeface="+mn-ea"/>
          <a:cs typeface="+mn-cs"/>
        </a:defRPr>
      </a:lvl6pPr>
      <a:lvl7pPr marL="2742926" algn="l" defTabSz="457154" rtl="0" eaLnBrk="1" latinLnBrk="0" hangingPunct="1">
        <a:defRPr sz="1800" kern="1200">
          <a:solidFill>
            <a:schemeClr val="tx1"/>
          </a:solidFill>
          <a:latin typeface="+mn-lt"/>
          <a:ea typeface="+mn-ea"/>
          <a:cs typeface="+mn-cs"/>
        </a:defRPr>
      </a:lvl7pPr>
      <a:lvl8pPr marL="3200080" algn="l" defTabSz="457154" rtl="0" eaLnBrk="1" latinLnBrk="0" hangingPunct="1">
        <a:defRPr sz="1800" kern="1200">
          <a:solidFill>
            <a:schemeClr val="tx1"/>
          </a:solidFill>
          <a:latin typeface="+mn-lt"/>
          <a:ea typeface="+mn-ea"/>
          <a:cs typeface="+mn-cs"/>
        </a:defRPr>
      </a:lvl8pPr>
      <a:lvl9pPr marL="3657234" algn="l" defTabSz="4571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5" y="1944337"/>
            <a:ext cx="4298019" cy="409351"/>
          </a:xfrm>
          <a:prstGeom prst="rect">
            <a:avLst/>
          </a:prstGeom>
        </p:spPr>
      </p:pic>
    </p:spTree>
    <p:extLst>
      <p:ext uri="{BB962C8B-B14F-4D97-AF65-F5344CB8AC3E}">
        <p14:creationId xmlns:p14="http://schemas.microsoft.com/office/powerpoint/2010/main" val="3571205302"/>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 id="2147484264" r:id="rId23"/>
    <p:sldLayoutId id="2147484265" r:id="rId24"/>
    <p:sldLayoutId id="2147484266" r:id="rId25"/>
    <p:sldLayoutId id="2147484267" r:id="rId26"/>
    <p:sldLayoutId id="2147484268" r:id="rId27"/>
    <p:sldLayoutId id="2147484269" r:id="rId28"/>
    <p:sldLayoutId id="2147484270" r:id="rId29"/>
  </p:sldLayoutIdLst>
  <p:transition>
    <p:fade/>
  </p:transition>
  <p:timing>
    <p:tnLst>
      <p:par>
        <p:cTn id="1" dur="indefinite" restart="never" nodeType="tmRoot"/>
      </p:par>
    </p:tnLst>
  </p:timing>
  <p:txStyles>
    <p:titleStyle>
      <a:lvl1pPr algn="l" defTabSz="932649"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6" marR="0" indent="-342866" algn="l" defTabSz="93264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42" marR="0" indent="-241276" algn="l" defTabSz="93264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20" marR="0" indent="-228577" algn="l" defTabSz="93264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97" marR="0" indent="-228577" algn="l" defTabSz="93264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174" marR="0" indent="-228577" algn="l" defTabSz="93264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783" indent="-233163" algn="l" defTabSz="93264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09" indent="-233163" algn="l" defTabSz="93264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33" indent="-233163" algn="l" defTabSz="93264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59" indent="-233163" algn="l" defTabSz="93264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49" rtl="0" eaLnBrk="1" latinLnBrk="0" hangingPunct="1">
        <a:defRPr sz="1800" kern="1200">
          <a:solidFill>
            <a:schemeClr val="tx1"/>
          </a:solidFill>
          <a:latin typeface="+mn-lt"/>
          <a:ea typeface="+mn-ea"/>
          <a:cs typeface="+mn-cs"/>
        </a:defRPr>
      </a:lvl1pPr>
      <a:lvl2pPr marL="466324" algn="l" defTabSz="932649" rtl="0" eaLnBrk="1" latinLnBrk="0" hangingPunct="1">
        <a:defRPr sz="1800" kern="1200">
          <a:solidFill>
            <a:schemeClr val="tx1"/>
          </a:solidFill>
          <a:latin typeface="+mn-lt"/>
          <a:ea typeface="+mn-ea"/>
          <a:cs typeface="+mn-cs"/>
        </a:defRPr>
      </a:lvl2pPr>
      <a:lvl3pPr marL="932649" algn="l" defTabSz="932649" rtl="0" eaLnBrk="1" latinLnBrk="0" hangingPunct="1">
        <a:defRPr sz="1800" kern="1200">
          <a:solidFill>
            <a:schemeClr val="tx1"/>
          </a:solidFill>
          <a:latin typeface="+mn-lt"/>
          <a:ea typeface="+mn-ea"/>
          <a:cs typeface="+mn-cs"/>
        </a:defRPr>
      </a:lvl3pPr>
      <a:lvl4pPr marL="1398973" algn="l" defTabSz="932649" rtl="0" eaLnBrk="1" latinLnBrk="0" hangingPunct="1">
        <a:defRPr sz="1800" kern="1200">
          <a:solidFill>
            <a:schemeClr val="tx1"/>
          </a:solidFill>
          <a:latin typeface="+mn-lt"/>
          <a:ea typeface="+mn-ea"/>
          <a:cs typeface="+mn-cs"/>
        </a:defRPr>
      </a:lvl4pPr>
      <a:lvl5pPr marL="1865297" algn="l" defTabSz="932649" rtl="0" eaLnBrk="1" latinLnBrk="0" hangingPunct="1">
        <a:defRPr sz="1800" kern="1200">
          <a:solidFill>
            <a:schemeClr val="tx1"/>
          </a:solidFill>
          <a:latin typeface="+mn-lt"/>
          <a:ea typeface="+mn-ea"/>
          <a:cs typeface="+mn-cs"/>
        </a:defRPr>
      </a:lvl5pPr>
      <a:lvl6pPr marL="2331623" algn="l" defTabSz="932649" rtl="0" eaLnBrk="1" latinLnBrk="0" hangingPunct="1">
        <a:defRPr sz="1800" kern="1200">
          <a:solidFill>
            <a:schemeClr val="tx1"/>
          </a:solidFill>
          <a:latin typeface="+mn-lt"/>
          <a:ea typeface="+mn-ea"/>
          <a:cs typeface="+mn-cs"/>
        </a:defRPr>
      </a:lvl6pPr>
      <a:lvl7pPr marL="2797946" algn="l" defTabSz="932649" rtl="0" eaLnBrk="1" latinLnBrk="0" hangingPunct="1">
        <a:defRPr sz="1800" kern="1200">
          <a:solidFill>
            <a:schemeClr val="tx1"/>
          </a:solidFill>
          <a:latin typeface="+mn-lt"/>
          <a:ea typeface="+mn-ea"/>
          <a:cs typeface="+mn-cs"/>
        </a:defRPr>
      </a:lvl7pPr>
      <a:lvl8pPr marL="3264271" algn="l" defTabSz="932649" rtl="0" eaLnBrk="1" latinLnBrk="0" hangingPunct="1">
        <a:defRPr sz="1800" kern="1200">
          <a:solidFill>
            <a:schemeClr val="tx1"/>
          </a:solidFill>
          <a:latin typeface="+mn-lt"/>
          <a:ea typeface="+mn-ea"/>
          <a:cs typeface="+mn-cs"/>
        </a:defRPr>
      </a:lvl8pPr>
      <a:lvl9pPr marL="3730596" algn="l" defTabSz="932649"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hyperlink" Target="http://www.youtube.com/watch?v=fW8amMCVAJQ" TargetMode="External"/><Relationship Id="rId2" Type="http://schemas.openxmlformats.org/officeDocument/2006/relationships/notesSlide" Target="../notesSlides/notesSlide32.xml"/><Relationship Id="rId1" Type="http://schemas.openxmlformats.org/officeDocument/2006/relationships/slideLayout" Target="../slideLayouts/slideLayout24.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3" Type="http://schemas.openxmlformats.org/officeDocument/2006/relationships/hyperlink" Target="http://www.businessgoessocial.net/spc14" TargetMode="External"/><Relationship Id="rId2" Type="http://schemas.openxmlformats.org/officeDocument/2006/relationships/notesSlide" Target="../notesSlides/notesSlide61.xml"/><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4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1173806" y="2432186"/>
            <a:ext cx="10088862" cy="21301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7199" dirty="0" smtClean="0">
                <a:solidFill>
                  <a:srgbClr val="23B8DC"/>
                </a:solidFill>
                <a:latin typeface="Catatan Perjalanan" charset="0"/>
              </a:rPr>
              <a:t>Enter </a:t>
            </a:r>
            <a:r>
              <a:rPr lang="en-US" sz="7199" dirty="0">
                <a:solidFill>
                  <a:srgbClr val="23B8DC"/>
                </a:solidFill>
                <a:latin typeface="Catatan Perjalanan" charset="0"/>
              </a:rPr>
              <a:t>Yammer!</a:t>
            </a:r>
          </a:p>
        </p:txBody>
      </p:sp>
    </p:spTree>
    <p:extLst>
      <p:ext uri="{BB962C8B-B14F-4D97-AF65-F5344CB8AC3E}">
        <p14:creationId xmlns:p14="http://schemas.microsoft.com/office/powerpoint/2010/main" val="23992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9362" y="463938"/>
            <a:ext cx="10490449"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0722" name="Text Box 2"/>
          <p:cNvSpPr txBox="1">
            <a:spLocks noChangeArrowheads="1"/>
          </p:cNvSpPr>
          <p:nvPr/>
        </p:nvSpPr>
        <p:spPr bwMode="auto">
          <a:xfrm>
            <a:off x="386334" y="257316"/>
            <a:ext cx="8449877" cy="143967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Network </a:t>
            </a:r>
            <a:r>
              <a:rPr lang="en-US" sz="5399" dirty="0" smtClean="0">
                <a:solidFill>
                  <a:srgbClr val="23B8DC"/>
                </a:solidFill>
                <a:latin typeface="Catatan Perjalanan" charset="0"/>
              </a:rPr>
              <a:t>finds the experts</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326112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3802" y="7346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2770" name="Text Box 2"/>
          <p:cNvSpPr txBox="1">
            <a:spLocks noChangeArrowheads="1"/>
          </p:cNvSpPr>
          <p:nvPr/>
        </p:nvSpPr>
        <p:spPr bwMode="auto">
          <a:xfrm>
            <a:off x="386333" y="257316"/>
            <a:ext cx="6660300" cy="103491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Collective intelligence</a:t>
            </a:r>
          </a:p>
        </p:txBody>
      </p:sp>
    </p:spTree>
    <p:extLst>
      <p:ext uri="{BB962C8B-B14F-4D97-AF65-F5344CB8AC3E}">
        <p14:creationId xmlns:p14="http://schemas.microsoft.com/office/powerpoint/2010/main" val="18628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385714" y="617675"/>
            <a:ext cx="11520429" cy="57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228577" fontAlgn="base" hangingPunct="0">
              <a:lnSpc>
                <a:spcPct val="93000"/>
              </a:lnSpc>
              <a:spcBef>
                <a:spcPct val="0"/>
              </a:spcBef>
              <a:spcAft>
                <a:spcPct val="0"/>
              </a:spcAft>
              <a:buClr>
                <a:srgbClr val="000000"/>
              </a:buClr>
              <a:buSzPct val="100000"/>
            </a:pPr>
            <a:r>
              <a:rPr lang="en-US" sz="4800" dirty="0">
                <a:solidFill>
                  <a:srgbClr val="23B8DC"/>
                </a:solidFill>
                <a:latin typeface="Catatan Perjalanan" charset="0"/>
              </a:rPr>
              <a:t>"Bring on the most obscure question </a:t>
            </a:r>
            <a:br>
              <a:rPr lang="en-US" sz="4800" dirty="0">
                <a:solidFill>
                  <a:srgbClr val="23B8DC"/>
                </a:solidFill>
                <a:latin typeface="Catatan Perjalanan" charset="0"/>
              </a:rPr>
            </a:br>
            <a:r>
              <a:rPr lang="en-US" sz="4800" dirty="0">
                <a:solidFill>
                  <a:srgbClr val="23B8DC"/>
                </a:solidFill>
                <a:latin typeface="Catatan Perjalanan" charset="0"/>
              </a:rPr>
              <a:t>	you can find, about acidification tank 	materials, box erectors, water jet meat 	trimming machines, poultry nutrition, 	Excel pivot tables, agile methodology... </a:t>
            </a:r>
          </a:p>
          <a:p>
            <a:pPr defTabSz="228577" fontAlgn="base" hangingPunct="0">
              <a:lnSpc>
                <a:spcPct val="93000"/>
              </a:lnSpc>
              <a:spcBef>
                <a:spcPct val="0"/>
              </a:spcBef>
              <a:spcAft>
                <a:spcPct val="0"/>
              </a:spcAft>
              <a:buClr>
                <a:srgbClr val="000000"/>
              </a:buClr>
              <a:buSzPct val="100000"/>
            </a:pPr>
            <a:r>
              <a:rPr lang="en-US" sz="4800" dirty="0">
                <a:solidFill>
                  <a:srgbClr val="23B8DC"/>
                </a:solidFill>
                <a:latin typeface="Catatan Perjalanan" charset="0"/>
              </a:rPr>
              <a:t>	our Cargill Yammer network </a:t>
            </a:r>
            <a:r>
              <a:rPr lang="en-US" sz="4800" u="sng" dirty="0">
                <a:solidFill>
                  <a:srgbClr val="23B8DC"/>
                </a:solidFill>
                <a:latin typeface="Catatan Perjalanan" charset="0"/>
              </a:rPr>
              <a:t>knows</a:t>
            </a:r>
            <a:r>
              <a:rPr lang="en-US" sz="4800" dirty="0">
                <a:solidFill>
                  <a:srgbClr val="23B8DC"/>
                </a:solidFill>
                <a:latin typeface="Catatan Perjalanan" charset="0"/>
              </a:rPr>
              <a:t>!"</a:t>
            </a:r>
          </a:p>
          <a:p>
            <a:pPr defTabSz="449218" fontAlgn="base" hangingPunct="0">
              <a:lnSpc>
                <a:spcPct val="93000"/>
              </a:lnSpc>
              <a:spcBef>
                <a:spcPct val="0"/>
              </a:spcBef>
              <a:spcAft>
                <a:spcPct val="0"/>
              </a:spcAft>
              <a:buClr>
                <a:srgbClr val="000000"/>
              </a:buClr>
              <a:buSzPct val="100000"/>
            </a:pPr>
            <a:endParaRPr lang="en-US" sz="53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 - Melanie </a:t>
            </a:r>
            <a:r>
              <a:rPr lang="en-US" sz="5399" dirty="0" err="1">
                <a:solidFill>
                  <a:srgbClr val="23B8DC"/>
                </a:solidFill>
                <a:latin typeface="Catatan Perjalanan" charset="0"/>
              </a:rPr>
              <a:t>Hohertz</a:t>
            </a:r>
            <a:r>
              <a:rPr lang="en-US" sz="5399" dirty="0">
                <a:solidFill>
                  <a:srgbClr val="23B8DC"/>
                </a:solidFill>
                <a:latin typeface="Catatan Perjalanan" charset="0"/>
              </a:rPr>
              <a:t>, Cargill</a:t>
            </a:r>
            <a:endParaRPr lang="en-US" sz="5399" dirty="0">
              <a:solidFill>
                <a:prstClr val="white"/>
              </a:solidFill>
              <a:latin typeface="Arial" panose="020B0604020202020204" pitchFamily="34" charset="0"/>
            </a:endParaRPr>
          </a:p>
        </p:txBody>
      </p:sp>
    </p:spTree>
    <p:extLst>
      <p:ext uri="{BB962C8B-B14F-4D97-AF65-F5344CB8AC3E}">
        <p14:creationId xmlns:p14="http://schemas.microsoft.com/office/powerpoint/2010/main" val="1510067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4818" name="Text Box 2"/>
          <p:cNvSpPr txBox="1">
            <a:spLocks noChangeArrowheads="1"/>
          </p:cNvSpPr>
          <p:nvPr/>
        </p:nvSpPr>
        <p:spPr bwMode="auto">
          <a:xfrm>
            <a:off x="386333" y="257316"/>
            <a:ext cx="4773003"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Instant success!</a:t>
            </a:r>
            <a:r>
              <a:rPr lang="en-US" sz="5399" dirty="0">
                <a:latin typeface="Catatan Perjalanan" charset="0"/>
              </a:rPr>
              <a:t> </a:t>
            </a:r>
          </a:p>
        </p:txBody>
      </p:sp>
    </p:spTree>
    <p:extLst>
      <p:ext uri="{BB962C8B-B14F-4D97-AF65-F5344CB8AC3E}">
        <p14:creationId xmlns:p14="http://schemas.microsoft.com/office/powerpoint/2010/main" val="27236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5842" name="Text Box 2"/>
          <p:cNvSpPr txBox="1">
            <a:spLocks noChangeArrowheads="1"/>
          </p:cNvSpPr>
          <p:nvPr/>
        </p:nvSpPr>
        <p:spPr bwMode="auto">
          <a:xfrm>
            <a:off x="386334" y="257315"/>
            <a:ext cx="3061896"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But then...</a:t>
            </a:r>
          </a:p>
        </p:txBody>
      </p:sp>
    </p:spTree>
    <p:extLst>
      <p:ext uri="{BB962C8B-B14F-4D97-AF65-F5344CB8AC3E}">
        <p14:creationId xmlns:p14="http://schemas.microsoft.com/office/powerpoint/2010/main" val="428660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1"/>
          <p:cNvSpPr txBox="1">
            <a:spLocks noChangeArrowheads="1"/>
          </p:cNvSpPr>
          <p:nvPr/>
        </p:nvSpPr>
        <p:spPr bwMode="auto">
          <a:xfrm>
            <a:off x="2858723" y="2941708"/>
            <a:ext cx="6719029" cy="1111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7199" dirty="0">
                <a:solidFill>
                  <a:srgbClr val="23B8DC"/>
                </a:solidFill>
                <a:latin typeface="Catatan Perjalanan" charset="0"/>
              </a:rPr>
              <a:t>What went wrong?</a:t>
            </a:r>
          </a:p>
        </p:txBody>
      </p:sp>
    </p:spTree>
    <p:extLst>
      <p:ext uri="{BB962C8B-B14F-4D97-AF65-F5344CB8AC3E}">
        <p14:creationId xmlns:p14="http://schemas.microsoft.com/office/powerpoint/2010/main" val="350188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1267" y="-75743"/>
            <a:ext cx="10490449"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7890" name="Text Box 2"/>
          <p:cNvSpPr txBox="1">
            <a:spLocks noChangeArrowheads="1"/>
          </p:cNvSpPr>
          <p:nvPr/>
        </p:nvSpPr>
        <p:spPr bwMode="auto">
          <a:xfrm>
            <a:off x="386333" y="257315"/>
            <a:ext cx="2463486"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1. </a:t>
            </a:r>
            <a:r>
              <a:rPr lang="en-US" sz="5399" dirty="0" smtClean="0">
                <a:solidFill>
                  <a:srgbClr val="23B8DC"/>
                </a:solidFill>
                <a:latin typeface="Catatan Perjalanan" charset="0"/>
              </a:rPr>
              <a:t>Purpose</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1801013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 descr="parallel tracks-duplication_spc266_NOTAG.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2060" y="175050"/>
            <a:ext cx="10125371"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4" name="Text Box 2"/>
          <p:cNvSpPr txBox="1">
            <a:spLocks noChangeArrowheads="1"/>
          </p:cNvSpPr>
          <p:nvPr/>
        </p:nvSpPr>
        <p:spPr bwMode="auto">
          <a:xfrm>
            <a:off x="386334" y="257589"/>
            <a:ext cx="5284113"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2. Competing channels</a:t>
            </a:r>
          </a:p>
        </p:txBody>
      </p:sp>
      <p:sp>
        <p:nvSpPr>
          <p:cNvPr id="38915" name="Text Box 3"/>
          <p:cNvSpPr txBox="1">
            <a:spLocks noChangeArrowheads="1"/>
          </p:cNvSpPr>
          <p:nvPr/>
        </p:nvSpPr>
        <p:spPr bwMode="auto">
          <a:xfrm>
            <a:off x="3060309" y="3060756"/>
            <a:ext cx="1226981" cy="103491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endParaRPr lang="en-US" sz="5399" dirty="0">
              <a:solidFill>
                <a:srgbClr val="23B8DC"/>
              </a:solidFill>
              <a:latin typeface="Catatan Perjalanan" charset="0"/>
            </a:endParaRPr>
          </a:p>
        </p:txBody>
      </p:sp>
    </p:spTree>
    <p:extLst>
      <p:ext uri="{BB962C8B-B14F-4D97-AF65-F5344CB8AC3E}">
        <p14:creationId xmlns:p14="http://schemas.microsoft.com/office/powerpoint/2010/main" val="81984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1"/>
          <p:cNvSpPr txBox="1">
            <a:spLocks noChangeArrowheads="1"/>
          </p:cNvSpPr>
          <p:nvPr/>
        </p:nvSpPr>
        <p:spPr bwMode="auto">
          <a:xfrm>
            <a:off x="2849198" y="2941708"/>
            <a:ext cx="6738078" cy="1111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7199" dirty="0">
                <a:solidFill>
                  <a:srgbClr val="23B8DC"/>
                </a:solidFill>
                <a:latin typeface="Catatan Perjalanan" charset="0"/>
              </a:rPr>
              <a:t>How to solve this?</a:t>
            </a:r>
          </a:p>
        </p:txBody>
      </p:sp>
    </p:spTree>
    <p:extLst>
      <p:ext uri="{BB962C8B-B14F-4D97-AF65-F5344CB8AC3E}">
        <p14:creationId xmlns:p14="http://schemas.microsoft.com/office/powerpoint/2010/main" val="163768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defTabSz="449218" fontAlgn="base">
              <a:spcAft>
                <a:spcPct val="0"/>
              </a:spcAft>
              <a:buClr>
                <a:srgbClr val="000000"/>
              </a:buClr>
              <a:buSzPct val="100000"/>
              <a:defRPr/>
            </a:pPr>
            <a:r>
              <a:rPr lang="en-US" dirty="0">
                <a:solidFill>
                  <a:srgbClr val="505050"/>
                </a:solidFill>
                <a:latin typeface="Segoe UI Light" charset="0"/>
              </a:rPr>
              <a:t>Driving enterprise social </a:t>
            </a:r>
            <a:r>
              <a:rPr lang="en-US" dirty="0" smtClean="0">
                <a:solidFill>
                  <a:srgbClr val="505050"/>
                </a:solidFill>
                <a:latin typeface="Segoe UI Light" charset="0"/>
              </a:rPr>
              <a:t/>
            </a:r>
            <a:br>
              <a:rPr lang="en-US" dirty="0" smtClean="0">
                <a:solidFill>
                  <a:srgbClr val="505050"/>
                </a:solidFill>
                <a:latin typeface="Segoe UI Light" charset="0"/>
              </a:rPr>
            </a:br>
            <a:r>
              <a:rPr lang="en-US" dirty="0" smtClean="0">
                <a:solidFill>
                  <a:srgbClr val="505050"/>
                </a:solidFill>
                <a:latin typeface="Segoe UI Light" charset="0"/>
              </a:rPr>
              <a:t>from </a:t>
            </a:r>
            <a:r>
              <a:rPr lang="en-US" dirty="0">
                <a:solidFill>
                  <a:srgbClr val="505050"/>
                </a:solidFill>
                <a:latin typeface="Segoe UI Light" charset="0"/>
              </a:rPr>
              <a:t>the bottom up</a:t>
            </a:r>
          </a:p>
        </p:txBody>
      </p:sp>
      <p:sp>
        <p:nvSpPr>
          <p:cNvPr id="5" name="Text Placeholder 4"/>
          <p:cNvSpPr>
            <a:spLocks noGrp="1"/>
          </p:cNvSpPr>
          <p:nvPr>
            <p:ph type="body" sz="quarter" idx="14"/>
          </p:nvPr>
        </p:nvSpPr>
        <p:spPr/>
        <p:txBody>
          <a:bodyPr/>
          <a:lstStyle/>
          <a:p>
            <a:pPr defTabSz="449218" fontAlgn="base">
              <a:spcBef>
                <a:spcPts val="800"/>
              </a:spcBef>
              <a:spcAft>
                <a:spcPct val="0"/>
              </a:spcAft>
              <a:buClr>
                <a:srgbClr val="505050"/>
              </a:buClr>
              <a:defRPr/>
            </a:pPr>
            <a:r>
              <a:rPr lang="en-US" dirty="0" err="1">
                <a:solidFill>
                  <a:srgbClr val="505050"/>
                </a:solidFill>
                <a:latin typeface="Segoe UI Light" charset="0"/>
              </a:rPr>
              <a:t>Virpi</a:t>
            </a:r>
            <a:r>
              <a:rPr lang="en-US" dirty="0">
                <a:solidFill>
                  <a:srgbClr val="505050"/>
                </a:solidFill>
                <a:latin typeface="Segoe UI Light" charset="0"/>
              </a:rPr>
              <a:t> </a:t>
            </a:r>
            <a:r>
              <a:rPr lang="en-US" dirty="0" err="1">
                <a:solidFill>
                  <a:srgbClr val="505050"/>
                </a:solidFill>
                <a:latin typeface="Segoe UI Light" charset="0"/>
              </a:rPr>
              <a:t>Oinonen</a:t>
            </a:r>
            <a:endParaRPr lang="en-US" dirty="0">
              <a:solidFill>
                <a:srgbClr val="505050"/>
              </a:solidFill>
              <a:latin typeface="Segoe UI Light" charset="0"/>
            </a:endParaRPr>
          </a:p>
          <a:p>
            <a:pPr defTabSz="449218" fontAlgn="base">
              <a:spcBef>
                <a:spcPts val="800"/>
              </a:spcBef>
              <a:spcAft>
                <a:spcPct val="0"/>
              </a:spcAft>
              <a:buClr>
                <a:srgbClr val="505050"/>
              </a:buClr>
              <a:defRPr/>
            </a:pPr>
            <a:r>
              <a:rPr lang="en-US" dirty="0">
                <a:solidFill>
                  <a:srgbClr val="505050"/>
                </a:solidFill>
                <a:latin typeface="Segoe UI Light" charset="0"/>
              </a:rPr>
              <a:t>Businessgoessocial.net </a:t>
            </a:r>
          </a:p>
        </p:txBody>
      </p:sp>
      <p:sp>
        <p:nvSpPr>
          <p:cNvPr id="2" name="Text Placeholder 1"/>
          <p:cNvSpPr>
            <a:spLocks noGrp="1"/>
          </p:cNvSpPr>
          <p:nvPr>
            <p:ph type="body" sz="quarter" idx="15"/>
          </p:nvPr>
        </p:nvSpPr>
        <p:spPr/>
        <p:txBody>
          <a:bodyPr/>
          <a:lstStyle/>
          <a:p>
            <a:r>
              <a:rPr lang="en-US" dirty="0" smtClean="0"/>
              <a:t>SPC26</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0962" name="Text Box 2"/>
          <p:cNvSpPr txBox="1">
            <a:spLocks noChangeArrowheads="1"/>
          </p:cNvSpPr>
          <p:nvPr/>
        </p:nvSpPr>
        <p:spPr bwMode="auto">
          <a:xfrm>
            <a:off x="396824" y="257316"/>
            <a:ext cx="4463480"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Clear guidelines</a:t>
            </a:r>
          </a:p>
        </p:txBody>
      </p:sp>
    </p:spTree>
    <p:extLst>
      <p:ext uri="{BB962C8B-B14F-4D97-AF65-F5344CB8AC3E}">
        <p14:creationId xmlns:p14="http://schemas.microsoft.com/office/powerpoint/2010/main" val="136471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8253" y="371875"/>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1986" name="Text Box 2"/>
          <p:cNvSpPr txBox="1">
            <a:spLocks noChangeArrowheads="1"/>
          </p:cNvSpPr>
          <p:nvPr/>
        </p:nvSpPr>
        <p:spPr bwMode="auto">
          <a:xfrm>
            <a:off x="386334" y="257316"/>
            <a:ext cx="3182531"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Pilot teams</a:t>
            </a:r>
          </a:p>
        </p:txBody>
      </p:sp>
    </p:spTree>
    <p:extLst>
      <p:ext uri="{BB962C8B-B14F-4D97-AF65-F5344CB8AC3E}">
        <p14:creationId xmlns:p14="http://schemas.microsoft.com/office/powerpoint/2010/main" val="55070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02300" y="402998"/>
            <a:ext cx="9888144" cy="6591081"/>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3010" name="Text Box 2"/>
          <p:cNvSpPr txBox="1">
            <a:spLocks noChangeArrowheads="1"/>
          </p:cNvSpPr>
          <p:nvPr/>
        </p:nvSpPr>
        <p:spPr bwMode="auto">
          <a:xfrm>
            <a:off x="386334" y="265748"/>
            <a:ext cx="7079346"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Projects as Trojan horses</a:t>
            </a:r>
            <a:br>
              <a:rPr lang="en-US" sz="5399" dirty="0">
                <a:solidFill>
                  <a:srgbClr val="23B8DC"/>
                </a:solidFill>
                <a:latin typeface="Catatan Perjalanan" charset="0"/>
              </a:rPr>
            </a:br>
            <a:r>
              <a:rPr lang="en-US" sz="5399" dirty="0">
                <a:solidFill>
                  <a:srgbClr val="23B8DC"/>
                </a:solidFill>
                <a:latin typeface="Catatan Perjalanan" charset="0"/>
              </a:rPr>
              <a:t>(or mice)</a:t>
            </a:r>
          </a:p>
        </p:txBody>
      </p:sp>
    </p:spTree>
    <p:extLst>
      <p:ext uri="{BB962C8B-B14F-4D97-AF65-F5344CB8AC3E}">
        <p14:creationId xmlns:p14="http://schemas.microsoft.com/office/powerpoint/2010/main" val="338549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Box 1"/>
          <p:cNvSpPr txBox="1">
            <a:spLocks noChangeArrowheads="1"/>
          </p:cNvSpPr>
          <p:nvPr/>
        </p:nvSpPr>
        <p:spPr bwMode="auto">
          <a:xfrm>
            <a:off x="2304781" y="3059962"/>
            <a:ext cx="7826914" cy="86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Yammer as a Q&amp;A forum</a:t>
            </a:r>
            <a:endParaRPr lang="en-US" sz="5399" dirty="0">
              <a:solidFill>
                <a:prstClr val="white"/>
              </a:solidFill>
              <a:latin typeface="Arial" panose="020B0604020202020204" pitchFamily="34" charset="0"/>
            </a:endParaRPr>
          </a:p>
        </p:txBody>
      </p:sp>
    </p:spTree>
    <p:extLst>
      <p:ext uri="{BB962C8B-B14F-4D97-AF65-F5344CB8AC3E}">
        <p14:creationId xmlns:p14="http://schemas.microsoft.com/office/powerpoint/2010/main" val="3116003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4" descr="ESN_sweetspot_manandcompan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6981" y="463938"/>
            <a:ext cx="10490449"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8" name="Rectangle 2"/>
          <p:cNvSpPr>
            <a:spLocks noChangeArrowheads="1"/>
          </p:cNvSpPr>
          <p:nvPr/>
        </p:nvSpPr>
        <p:spPr bwMode="auto">
          <a:xfrm>
            <a:off x="386334" y="257316"/>
            <a:ext cx="6185519" cy="8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Find the sweet spot</a:t>
            </a:r>
          </a:p>
        </p:txBody>
      </p:sp>
    </p:spTree>
    <p:extLst>
      <p:ext uri="{BB962C8B-B14F-4D97-AF65-F5344CB8AC3E}">
        <p14:creationId xmlns:p14="http://schemas.microsoft.com/office/powerpoint/2010/main" val="139684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Box 1"/>
          <p:cNvSpPr txBox="1">
            <a:spLocks noChangeArrowheads="1"/>
          </p:cNvSpPr>
          <p:nvPr/>
        </p:nvSpPr>
        <p:spPr bwMode="auto">
          <a:xfrm>
            <a:off x="2330152" y="1625839"/>
            <a:ext cx="249206" cy="352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a:solidFill>
                  <a:prstClr val="white"/>
                </a:solidFill>
                <a:latin typeface="Arial" panose="020B0604020202020204" pitchFamily="34" charset="0"/>
              </a:rPr>
              <a:t>I</a:t>
            </a:r>
          </a:p>
        </p:txBody>
      </p:sp>
      <p:sp>
        <p:nvSpPr>
          <p:cNvPr id="72706" name="Rectangle 2"/>
          <p:cNvSpPr>
            <a:spLocks noChangeArrowheads="1"/>
          </p:cNvSpPr>
          <p:nvPr/>
        </p:nvSpPr>
        <p:spPr bwMode="auto">
          <a:xfrm>
            <a:off x="603173" y="353620"/>
            <a:ext cx="11231716" cy="440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49218" fontAlgn="base" hangingPunct="0">
              <a:spcBef>
                <a:spcPts val="2400"/>
              </a:spcBef>
              <a:spcAft>
                <a:spcPct val="0"/>
              </a:spcAft>
              <a:buClr>
                <a:srgbClr val="000000"/>
              </a:buClr>
              <a:buSzPct val="100000"/>
            </a:pPr>
            <a:r>
              <a:rPr lang="en-US" sz="5999" dirty="0" smtClean="0">
                <a:solidFill>
                  <a:srgbClr val="23B8DC"/>
                </a:solidFill>
                <a:latin typeface="Catatan Perjalanan" charset="0"/>
              </a:rPr>
              <a:t>Measure the value</a:t>
            </a:r>
          </a:p>
          <a:p>
            <a:pPr defTabSz="449218" fontAlgn="base" hangingPunct="0">
              <a:spcBef>
                <a:spcPts val="2400"/>
              </a:spcBef>
              <a:spcAft>
                <a:spcPct val="0"/>
              </a:spcAft>
              <a:buClr>
                <a:srgbClr val="000000"/>
              </a:buClr>
              <a:buSzPct val="100000"/>
            </a:pPr>
            <a:r>
              <a:rPr lang="en-US" sz="5999" dirty="0" smtClean="0">
                <a:solidFill>
                  <a:srgbClr val="23B8DC"/>
                </a:solidFill>
                <a:latin typeface="Catatan Perjalanan" charset="0"/>
              </a:rPr>
              <a:t>- ROI is tricky</a:t>
            </a:r>
          </a:p>
          <a:p>
            <a:pPr defTabSz="449218" fontAlgn="base" hangingPunct="0">
              <a:spcBef>
                <a:spcPts val="1200"/>
              </a:spcBef>
              <a:spcAft>
                <a:spcPct val="0"/>
              </a:spcAft>
              <a:buClr>
                <a:srgbClr val="000000"/>
              </a:buClr>
              <a:buSzPct val="100000"/>
            </a:pPr>
            <a:r>
              <a:rPr lang="en-US" sz="5999" dirty="0" smtClean="0">
                <a:solidFill>
                  <a:srgbClr val="23B8DC"/>
                </a:solidFill>
                <a:latin typeface="Catatan Perjalanan" charset="0"/>
              </a:rPr>
              <a:t>Try: - saving time </a:t>
            </a:r>
            <a:r>
              <a:rPr lang="en-US" sz="4800" dirty="0" smtClean="0">
                <a:solidFill>
                  <a:srgbClr val="23B8DC"/>
                </a:solidFill>
                <a:latin typeface="Catatan Perjalanan" charset="0"/>
              </a:rPr>
              <a:t>(efficiency gains)</a:t>
            </a:r>
          </a:p>
          <a:p>
            <a:pPr defTabSz="449218" fontAlgn="base" hangingPunct="0">
              <a:spcBef>
                <a:spcPts val="1200"/>
              </a:spcBef>
              <a:spcAft>
                <a:spcPct val="0"/>
              </a:spcAft>
              <a:buClr>
                <a:srgbClr val="000000"/>
              </a:buClr>
              <a:buSzPct val="100000"/>
            </a:pPr>
            <a:r>
              <a:rPr lang="en-US" sz="5999" dirty="0" smtClean="0">
                <a:solidFill>
                  <a:srgbClr val="23B8DC"/>
                </a:solidFill>
                <a:latin typeface="Catatan Perjalanan" charset="0"/>
              </a:rPr>
              <a:t>Or: - #</a:t>
            </a:r>
            <a:r>
              <a:rPr lang="en-US" sz="5999" dirty="0" err="1" smtClean="0">
                <a:solidFill>
                  <a:srgbClr val="23B8DC"/>
                </a:solidFill>
                <a:latin typeface="Catatan Perjalanan" charset="0"/>
              </a:rPr>
              <a:t>yammerwin</a:t>
            </a:r>
            <a:endParaRPr lang="en-US" sz="5999" dirty="0">
              <a:solidFill>
                <a:srgbClr val="23B8DC"/>
              </a:solidFill>
              <a:latin typeface="Catatan Perjalanan" charset="0"/>
            </a:endParaRPr>
          </a:p>
        </p:txBody>
      </p:sp>
    </p:spTree>
    <p:extLst>
      <p:ext uri="{BB962C8B-B14F-4D97-AF65-F5344CB8AC3E}">
        <p14:creationId xmlns:p14="http://schemas.microsoft.com/office/powerpoint/2010/main" val="130415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282986"/>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5058" name="Text Box 2"/>
          <p:cNvSpPr txBox="1">
            <a:spLocks noChangeArrowheads="1"/>
          </p:cNvSpPr>
          <p:nvPr/>
        </p:nvSpPr>
        <p:spPr bwMode="auto">
          <a:xfrm>
            <a:off x="387623" y="257315"/>
            <a:ext cx="7774583"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smtClean="0">
                <a:solidFill>
                  <a:srgbClr val="23B8DC"/>
                </a:solidFill>
                <a:latin typeface="Catatan Perjalanan" charset="0"/>
              </a:rPr>
              <a:t>Find an executive ally</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283792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506" y="446478"/>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6082" name="Text Box 2"/>
          <p:cNvSpPr txBox="1">
            <a:spLocks noChangeArrowheads="1"/>
          </p:cNvSpPr>
          <p:nvPr/>
        </p:nvSpPr>
        <p:spPr bwMode="auto">
          <a:xfrm>
            <a:off x="386334" y="257315"/>
            <a:ext cx="11404731"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Reports </a:t>
            </a:r>
          </a:p>
        </p:txBody>
      </p:sp>
    </p:spTree>
    <p:extLst>
      <p:ext uri="{BB962C8B-B14F-4D97-AF65-F5344CB8AC3E}">
        <p14:creationId xmlns:p14="http://schemas.microsoft.com/office/powerpoint/2010/main" val="290776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7106" name="Text Box 2"/>
          <p:cNvSpPr txBox="1">
            <a:spLocks noChangeArrowheads="1"/>
          </p:cNvSpPr>
          <p:nvPr/>
        </p:nvSpPr>
        <p:spPr bwMode="auto">
          <a:xfrm>
            <a:off x="386334" y="257315"/>
            <a:ext cx="8398391"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smtClean="0">
                <a:solidFill>
                  <a:srgbClr val="23B8DC"/>
                </a:solidFill>
                <a:latin typeface="Catatan Perjalanan" charset="0"/>
              </a:rPr>
              <a:t>Middle Management </a:t>
            </a:r>
            <a:r>
              <a:rPr lang="en-US" sz="5399" dirty="0">
                <a:solidFill>
                  <a:srgbClr val="23B8DC"/>
                </a:solidFill>
                <a:latin typeface="Catatan Perjalanan" charset="0"/>
              </a:rPr>
              <a:t>— challenge </a:t>
            </a:r>
            <a:br>
              <a:rPr lang="en-US" sz="5399" dirty="0">
                <a:solidFill>
                  <a:srgbClr val="23B8DC"/>
                </a:solidFill>
                <a:latin typeface="Catatan Perjalanan" charset="0"/>
              </a:rPr>
            </a:br>
            <a:r>
              <a:rPr lang="en-US" sz="5399" dirty="0">
                <a:solidFill>
                  <a:srgbClr val="23B8DC"/>
                </a:solidFill>
                <a:latin typeface="Catatan Perjalanan" charset="0"/>
              </a:rPr>
              <a:t>and an opportunity</a:t>
            </a:r>
          </a:p>
        </p:txBody>
      </p:sp>
    </p:spTree>
    <p:extLst>
      <p:ext uri="{BB962C8B-B14F-4D97-AF65-F5344CB8AC3E}">
        <p14:creationId xmlns:p14="http://schemas.microsoft.com/office/powerpoint/2010/main" val="135849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85712" y="-4316"/>
            <a:ext cx="10490448" cy="699363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15161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9045" y="-274156"/>
            <a:ext cx="10490449" cy="699363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578" name="Text Box 2"/>
          <p:cNvSpPr txBox="1">
            <a:spLocks noChangeArrowheads="1"/>
          </p:cNvSpPr>
          <p:nvPr/>
        </p:nvSpPr>
        <p:spPr bwMode="auto">
          <a:xfrm>
            <a:off x="195238" y="447"/>
            <a:ext cx="5563477"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How the story began</a:t>
            </a:r>
          </a:p>
        </p:txBody>
      </p:sp>
      <p:sp>
        <p:nvSpPr>
          <p:cNvPr id="27651" name="TextBox 1"/>
          <p:cNvSpPr txBox="1">
            <a:spLocks noChangeArrowheads="1"/>
          </p:cNvSpPr>
          <p:nvPr/>
        </p:nvSpPr>
        <p:spPr bwMode="auto">
          <a:xfrm>
            <a:off x="5569827" y="3713135"/>
            <a:ext cx="185713" cy="35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endParaRPr lang="en-US">
              <a:solidFill>
                <a:prstClr val="white"/>
              </a:solidFill>
              <a:latin typeface="Arial" panose="020B0604020202020204" pitchFamily="34" charset="0"/>
            </a:endParaRPr>
          </a:p>
        </p:txBody>
      </p:sp>
      <p:sp>
        <p:nvSpPr>
          <p:cNvPr id="27652" name="Rectangle 2"/>
          <p:cNvSpPr>
            <a:spLocks noChangeArrowheads="1"/>
          </p:cNvSpPr>
          <p:nvPr/>
        </p:nvSpPr>
        <p:spPr bwMode="auto">
          <a:xfrm>
            <a:off x="5066653" y="3209962"/>
            <a:ext cx="1415591" cy="112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sz="7199">
                <a:solidFill>
                  <a:srgbClr val="23B8DC"/>
                </a:solidFill>
                <a:latin typeface="Catatan Perjalanan" charset="0"/>
              </a:rPr>
              <a:t>VS</a:t>
            </a:r>
            <a:endParaRPr lang="en-US" sz="7199">
              <a:solidFill>
                <a:prstClr val="white"/>
              </a:solidFill>
              <a:latin typeface="Arial" panose="020B0604020202020204" pitchFamily="34" charset="0"/>
            </a:endParaRPr>
          </a:p>
        </p:txBody>
      </p:sp>
    </p:spTree>
    <p:extLst>
      <p:ext uri="{BB962C8B-B14F-4D97-AF65-F5344CB8AC3E}">
        <p14:creationId xmlns:p14="http://schemas.microsoft.com/office/powerpoint/2010/main" val="148471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1"/>
          <p:cNvSpPr txBox="1">
            <a:spLocks noChangeArrowheads="1"/>
          </p:cNvSpPr>
          <p:nvPr/>
        </p:nvSpPr>
        <p:spPr bwMode="auto">
          <a:xfrm>
            <a:off x="541269" y="721080"/>
            <a:ext cx="11157113" cy="51603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9pPr>
          </a:lstStyle>
          <a:p>
            <a:pPr defTabSz="228577" eaLnBrk="1" fontAlgn="base" hangingPunct="0">
              <a:lnSpc>
                <a:spcPct val="93000"/>
              </a:lnSpc>
              <a:spcBef>
                <a:spcPct val="0"/>
              </a:spcBef>
              <a:spcAft>
                <a:spcPct val="0"/>
              </a:spcAft>
              <a:buClr>
                <a:srgbClr val="000000"/>
              </a:buClr>
              <a:buSzPct val="100000"/>
              <a:tabLst>
                <a:tab pos="0" algn="l"/>
                <a:tab pos="228577"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Lst>
            </a:pPr>
            <a:r>
              <a:rPr lang="en-US" altLang="en-US" sz="5399" dirty="0">
                <a:solidFill>
                  <a:srgbClr val="23B8DC"/>
                </a:solidFill>
                <a:latin typeface="Catatan Perjalanan" charset="0"/>
              </a:rPr>
              <a:t>“</a:t>
            </a:r>
            <a:r>
              <a:rPr lang="en-US" sz="5399" dirty="0">
                <a:solidFill>
                  <a:srgbClr val="23B8DC"/>
                </a:solidFill>
                <a:latin typeface="Catatan Perjalanan" charset="0"/>
              </a:rPr>
              <a:t>Big problems are rarely solved </a:t>
            </a:r>
            <a:br>
              <a:rPr lang="en-US" sz="5399" dirty="0">
                <a:solidFill>
                  <a:srgbClr val="23B8DC"/>
                </a:solidFill>
                <a:latin typeface="Catatan Perjalanan" charset="0"/>
              </a:rPr>
            </a:br>
            <a:r>
              <a:rPr lang="en-US" sz="5399" dirty="0">
                <a:solidFill>
                  <a:srgbClr val="23B8DC"/>
                </a:solidFill>
                <a:latin typeface="Catatan Perjalanan" charset="0"/>
              </a:rPr>
              <a:t>		with big solutions. Instead, they are </a:t>
            </a:r>
            <a:br>
              <a:rPr lang="en-US" sz="5399" dirty="0">
                <a:solidFill>
                  <a:srgbClr val="23B8DC"/>
                </a:solidFill>
                <a:latin typeface="Catatan Perjalanan" charset="0"/>
              </a:rPr>
            </a:br>
            <a:r>
              <a:rPr lang="en-US" sz="5399" dirty="0">
                <a:solidFill>
                  <a:srgbClr val="23B8DC"/>
                </a:solidFill>
                <a:latin typeface="Catatan Perjalanan" charset="0"/>
              </a:rPr>
              <a:t>		most often solved by a sequence </a:t>
            </a:r>
            <a:br>
              <a:rPr lang="en-US" sz="5399" dirty="0">
                <a:solidFill>
                  <a:srgbClr val="23B8DC"/>
                </a:solidFill>
                <a:latin typeface="Catatan Perjalanan" charset="0"/>
              </a:rPr>
            </a:br>
            <a:r>
              <a:rPr lang="en-US" sz="5399" dirty="0">
                <a:solidFill>
                  <a:srgbClr val="23B8DC"/>
                </a:solidFill>
                <a:latin typeface="Catatan Perjalanan" charset="0"/>
              </a:rPr>
              <a:t>		of small solutions.</a:t>
            </a:r>
            <a:r>
              <a:rPr lang="en-US" altLang="en-US" sz="5399" dirty="0">
                <a:solidFill>
                  <a:srgbClr val="23B8DC"/>
                </a:solidFill>
                <a:latin typeface="Catatan Perjalanan" charset="0"/>
              </a:rPr>
              <a:t>”</a:t>
            </a:r>
            <a:endParaRPr lang="en-US" sz="5399" dirty="0">
              <a:solidFill>
                <a:srgbClr val="23B8DC"/>
              </a:solidFill>
              <a:latin typeface="Catatan Perjalanan" charset="0"/>
            </a:endParaRPr>
          </a:p>
          <a:p>
            <a:pPr defTabSz="449218" eaLnBrk="1" fontAlgn="base" hangingPunct="0">
              <a:lnSpc>
                <a:spcPct val="93000"/>
              </a:lnSpc>
              <a:spcBef>
                <a:spcPct val="0"/>
              </a:spcBef>
              <a:spcAft>
                <a:spcPct val="0"/>
              </a:spcAft>
              <a:buClr>
                <a:srgbClr val="000000"/>
              </a:buClr>
              <a:buSzPct val="100000"/>
            </a:pPr>
            <a:endParaRPr lang="en-US" sz="5399" dirty="0">
              <a:solidFill>
                <a:srgbClr val="23B8DC"/>
              </a:solidFill>
              <a:latin typeface="Catatan Perjalanan" charset="0"/>
            </a:endParaRPr>
          </a:p>
          <a:p>
            <a:pPr defTabSz="449218" eaLnBrk="1" fontAlgn="base" hangingPunct="0">
              <a:lnSpc>
                <a:spcPct val="93000"/>
              </a:lnSpc>
              <a:spcBef>
                <a:spcPct val="0"/>
              </a:spcBef>
              <a:spcAft>
                <a:spcPct val="0"/>
              </a:spcAft>
              <a:buClr>
                <a:srgbClr val="000000"/>
              </a:buClr>
              <a:buSzPct val="100000"/>
            </a:pPr>
            <a:r>
              <a:rPr lang="en-US" sz="4400" dirty="0">
                <a:solidFill>
                  <a:srgbClr val="23B8DC"/>
                </a:solidFill>
                <a:latin typeface="Catatan Perjalanan" charset="0"/>
              </a:rPr>
              <a:t>- Dan &amp; Chip Heath </a:t>
            </a:r>
          </a:p>
          <a:p>
            <a:pPr defTabSz="449218" eaLnBrk="1" fontAlgn="base" hangingPunct="0">
              <a:lnSpc>
                <a:spcPct val="93000"/>
              </a:lnSpc>
              <a:spcBef>
                <a:spcPct val="0"/>
              </a:spcBef>
              <a:spcAft>
                <a:spcPct val="0"/>
              </a:spcAft>
              <a:buClr>
                <a:srgbClr val="000000"/>
              </a:buClr>
              <a:buSzPct val="100000"/>
            </a:pPr>
            <a:r>
              <a:rPr lang="en-US" sz="3600" dirty="0">
                <a:solidFill>
                  <a:srgbClr val="23B8DC"/>
                </a:solidFill>
                <a:latin typeface="Catatan Perjalanan" charset="0"/>
              </a:rPr>
              <a:t>	   (switch: How to change Things when change is hard)</a:t>
            </a:r>
          </a:p>
        </p:txBody>
      </p:sp>
    </p:spTree>
    <p:extLst>
      <p:ext uri="{BB962C8B-B14F-4D97-AF65-F5344CB8AC3E}">
        <p14:creationId xmlns:p14="http://schemas.microsoft.com/office/powerpoint/2010/main" val="812163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112252"/>
            <a:ext cx="10490448" cy="699363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0178" name="Text Box 2"/>
          <p:cNvSpPr txBox="1">
            <a:spLocks noChangeArrowheads="1"/>
          </p:cNvSpPr>
          <p:nvPr/>
        </p:nvSpPr>
        <p:spPr bwMode="auto">
          <a:xfrm>
            <a:off x="386333" y="264806"/>
            <a:ext cx="3309516"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Recruit champions</a:t>
            </a:r>
          </a:p>
        </p:txBody>
      </p:sp>
    </p:spTree>
    <p:extLst>
      <p:ext uri="{BB962C8B-B14F-4D97-AF65-F5344CB8AC3E}">
        <p14:creationId xmlns:p14="http://schemas.microsoft.com/office/powerpoint/2010/main" val="336632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1" descr="ESN_firstfollowerVideo.png">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252" y="248065"/>
            <a:ext cx="10490449"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2" name="TextBox 3"/>
          <p:cNvSpPr txBox="1">
            <a:spLocks noChangeArrowheads="1"/>
          </p:cNvSpPr>
          <p:nvPr/>
        </p:nvSpPr>
        <p:spPr bwMode="auto">
          <a:xfrm>
            <a:off x="385714" y="329018"/>
            <a:ext cx="7609776"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399" dirty="0" smtClean="0">
                <a:solidFill>
                  <a:srgbClr val="23B8DC"/>
                </a:solidFill>
                <a:latin typeface="Catatan Perjalanan" charset="0"/>
              </a:rPr>
              <a:t>Why champions matter </a:t>
            </a:r>
            <a:endParaRPr lang="en-US" sz="5399" dirty="0">
              <a:solidFill>
                <a:srgbClr val="505050"/>
              </a:solidFill>
            </a:endParaRPr>
          </a:p>
        </p:txBody>
      </p:sp>
    </p:spTree>
    <p:extLst>
      <p:ext uri="{BB962C8B-B14F-4D97-AF65-F5344CB8AC3E}">
        <p14:creationId xmlns:p14="http://schemas.microsoft.com/office/powerpoint/2010/main" val="18134160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34294" y="1121301"/>
            <a:ext cx="9288243" cy="619216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1202" name="Text Box 2"/>
          <p:cNvSpPr txBox="1">
            <a:spLocks noChangeArrowheads="1"/>
          </p:cNvSpPr>
          <p:nvPr/>
        </p:nvSpPr>
        <p:spPr bwMode="auto">
          <a:xfrm>
            <a:off x="422320" y="256968"/>
            <a:ext cx="899998" cy="21603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Anatomy of a Yammer champion/</a:t>
            </a:r>
          </a:p>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Community manager </a:t>
            </a:r>
          </a:p>
          <a:p>
            <a:pPr defTabSz="449218" fontAlgn="base" hangingPunct="0">
              <a:lnSpc>
                <a:spcPct val="93000"/>
              </a:lnSpc>
              <a:spcBef>
                <a:spcPct val="0"/>
              </a:spcBef>
              <a:spcAft>
                <a:spcPct val="0"/>
              </a:spcAft>
              <a:buClr>
                <a:srgbClr val="000000"/>
              </a:buClr>
              <a:buSzPct val="100000"/>
              <a:defRPr/>
            </a:pPr>
            <a:endParaRPr lang="en-US" sz="4400" dirty="0">
              <a:solidFill>
                <a:srgbClr val="23B8DC"/>
              </a:solidFill>
              <a:latin typeface="Catatan Perjalanan" charset="0"/>
            </a:endParaRPr>
          </a:p>
        </p:txBody>
      </p:sp>
    </p:spTree>
    <p:extLst>
      <p:ext uri="{BB962C8B-B14F-4D97-AF65-F5344CB8AC3E}">
        <p14:creationId xmlns:p14="http://schemas.microsoft.com/office/powerpoint/2010/main" val="22790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08596" y="257589"/>
            <a:ext cx="9836857" cy="6557397"/>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2226" name="Text Box 2"/>
          <p:cNvSpPr txBox="1">
            <a:spLocks noChangeArrowheads="1"/>
          </p:cNvSpPr>
          <p:nvPr/>
        </p:nvSpPr>
        <p:spPr bwMode="auto">
          <a:xfrm>
            <a:off x="385714" y="257315"/>
            <a:ext cx="11158701"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Support your champions</a:t>
            </a:r>
          </a:p>
        </p:txBody>
      </p:sp>
    </p:spTree>
    <p:extLst>
      <p:ext uri="{BB962C8B-B14F-4D97-AF65-F5344CB8AC3E}">
        <p14:creationId xmlns:p14="http://schemas.microsoft.com/office/powerpoint/2010/main" val="4222584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1"/>
          <p:cNvSpPr txBox="1">
            <a:spLocks noChangeArrowheads="1"/>
          </p:cNvSpPr>
          <p:nvPr/>
        </p:nvSpPr>
        <p:spPr bwMode="auto">
          <a:xfrm>
            <a:off x="4853955" y="2941708"/>
            <a:ext cx="2728564" cy="1111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7199" dirty="0">
                <a:solidFill>
                  <a:srgbClr val="23B8DC"/>
                </a:solidFill>
                <a:latin typeface="Catatan Perjalanan" charset="0"/>
              </a:rPr>
              <a:t>Tactics</a:t>
            </a:r>
          </a:p>
        </p:txBody>
      </p:sp>
    </p:spTree>
    <p:extLst>
      <p:ext uri="{BB962C8B-B14F-4D97-AF65-F5344CB8AC3E}">
        <p14:creationId xmlns:p14="http://schemas.microsoft.com/office/powerpoint/2010/main" val="265900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1"/>
          <p:cNvSpPr txBox="1">
            <a:spLocks noChangeArrowheads="1"/>
          </p:cNvSpPr>
          <p:nvPr/>
        </p:nvSpPr>
        <p:spPr bwMode="auto">
          <a:xfrm>
            <a:off x="2100788" y="2129806"/>
            <a:ext cx="8234899" cy="27349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7199" dirty="0">
                <a:solidFill>
                  <a:srgbClr val="23B8DC"/>
                </a:solidFill>
                <a:latin typeface="Catatan Perjalanan" charset="0"/>
              </a:rPr>
              <a:t>Your </a:t>
            </a:r>
            <a:r>
              <a:rPr lang="en-US" sz="7199" dirty="0" smtClean="0">
                <a:solidFill>
                  <a:srgbClr val="23B8DC"/>
                </a:solidFill>
                <a:latin typeface="Catatan Perjalanan" charset="0"/>
              </a:rPr>
              <a:t>mission: </a:t>
            </a:r>
            <a:endParaRPr lang="en-US" sz="71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defRPr/>
            </a:pPr>
            <a:r>
              <a:rPr lang="en-US" sz="7199" dirty="0" err="1">
                <a:solidFill>
                  <a:srgbClr val="23B8DC"/>
                </a:solidFill>
                <a:latin typeface="Catatan Perjalanan" charset="0"/>
              </a:rPr>
              <a:t>Behaviour</a:t>
            </a:r>
            <a:r>
              <a:rPr lang="en-US" sz="7199" dirty="0">
                <a:solidFill>
                  <a:srgbClr val="23B8DC"/>
                </a:solidFill>
                <a:latin typeface="Catatan Perjalanan" charset="0"/>
              </a:rPr>
              <a:t> change</a:t>
            </a:r>
          </a:p>
        </p:txBody>
      </p:sp>
    </p:spTree>
    <p:extLst>
      <p:ext uri="{BB962C8B-B14F-4D97-AF65-F5344CB8AC3E}">
        <p14:creationId xmlns:p14="http://schemas.microsoft.com/office/powerpoint/2010/main" val="1088514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86303" y="483440"/>
            <a:ext cx="9733704" cy="6489136"/>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274" name="Text Box 2"/>
          <p:cNvSpPr txBox="1">
            <a:spLocks noChangeArrowheads="1"/>
          </p:cNvSpPr>
          <p:nvPr/>
        </p:nvSpPr>
        <p:spPr bwMode="auto">
          <a:xfrm>
            <a:off x="387771" y="275049"/>
            <a:ext cx="10798385" cy="126031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Get them in through the door </a:t>
            </a:r>
            <a:r>
              <a:rPr lang="en-US" sz="2800" dirty="0">
                <a:solidFill>
                  <a:srgbClr val="23B8DC"/>
                </a:solidFill>
                <a:latin typeface="Catatan Perjalanan" charset="0"/>
              </a:rPr>
              <a:t>(killer content)</a:t>
            </a:r>
          </a:p>
        </p:txBody>
      </p:sp>
    </p:spTree>
    <p:extLst>
      <p:ext uri="{BB962C8B-B14F-4D97-AF65-F5344CB8AC3E}">
        <p14:creationId xmlns:p14="http://schemas.microsoft.com/office/powerpoint/2010/main" val="363641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50320" y="233134"/>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5298" name="Text Box 2"/>
          <p:cNvSpPr txBox="1">
            <a:spLocks noChangeArrowheads="1"/>
          </p:cNvSpPr>
          <p:nvPr/>
        </p:nvSpPr>
        <p:spPr bwMode="auto">
          <a:xfrm>
            <a:off x="386333" y="257588"/>
            <a:ext cx="11995207"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Transformative enterprise </a:t>
            </a:r>
            <a:br>
              <a:rPr lang="en-US" sz="5399" dirty="0">
                <a:solidFill>
                  <a:srgbClr val="23B8DC"/>
                </a:solidFill>
                <a:latin typeface="Catatan Perjalanan" charset="0"/>
              </a:rPr>
            </a:br>
            <a:r>
              <a:rPr lang="en-US" sz="5399" dirty="0">
                <a:solidFill>
                  <a:srgbClr val="23B8DC"/>
                </a:solidFill>
                <a:latin typeface="Catatan Perjalanan" charset="0"/>
              </a:rPr>
              <a:t>social experience</a:t>
            </a:r>
          </a:p>
        </p:txBody>
      </p:sp>
    </p:spTree>
    <p:extLst>
      <p:ext uri="{BB962C8B-B14F-4D97-AF65-F5344CB8AC3E}">
        <p14:creationId xmlns:p14="http://schemas.microsoft.com/office/powerpoint/2010/main" val="203784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18297" y="351239"/>
            <a:ext cx="9963465" cy="6642840"/>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6322" name="Text Box 2"/>
          <p:cNvSpPr txBox="1">
            <a:spLocks noChangeArrowheads="1"/>
          </p:cNvSpPr>
          <p:nvPr/>
        </p:nvSpPr>
        <p:spPr bwMode="auto">
          <a:xfrm>
            <a:off x="386334" y="257588"/>
            <a:ext cx="7019029"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The power </a:t>
            </a:r>
            <a:br>
              <a:rPr lang="en-US" sz="5399" dirty="0">
                <a:solidFill>
                  <a:srgbClr val="23B8DC"/>
                </a:solidFill>
                <a:latin typeface="Catatan Perjalanan" charset="0"/>
              </a:rPr>
            </a:br>
            <a:r>
              <a:rPr lang="en-US" sz="5399" dirty="0">
                <a:solidFill>
                  <a:srgbClr val="23B8DC"/>
                </a:solidFill>
                <a:latin typeface="Catatan Perjalanan" charset="0"/>
              </a:rPr>
              <a:t>of a single like</a:t>
            </a:r>
          </a:p>
        </p:txBody>
      </p:sp>
    </p:spTree>
    <p:extLst>
      <p:ext uri="{BB962C8B-B14F-4D97-AF65-F5344CB8AC3E}">
        <p14:creationId xmlns:p14="http://schemas.microsoft.com/office/powerpoint/2010/main" val="3651662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2834913" y="2885359"/>
            <a:ext cx="6766649" cy="122380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7999" dirty="0">
                <a:solidFill>
                  <a:srgbClr val="23B8DC"/>
                </a:solidFill>
                <a:latin typeface="Catatan Perjalanan" charset="0"/>
              </a:rPr>
              <a:t>We had a problem</a:t>
            </a:r>
          </a:p>
        </p:txBody>
      </p:sp>
    </p:spTree>
    <p:extLst>
      <p:ext uri="{BB962C8B-B14F-4D97-AF65-F5344CB8AC3E}">
        <p14:creationId xmlns:p14="http://schemas.microsoft.com/office/powerpoint/2010/main" val="362919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 Box 1"/>
          <p:cNvSpPr txBox="1">
            <a:spLocks noChangeArrowheads="1"/>
          </p:cNvSpPr>
          <p:nvPr/>
        </p:nvSpPr>
        <p:spPr bwMode="auto">
          <a:xfrm>
            <a:off x="1614281" y="3069486"/>
            <a:ext cx="9207913"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Strengthen new </a:t>
            </a:r>
            <a:r>
              <a:rPr lang="en-US" sz="5399" dirty="0" err="1">
                <a:solidFill>
                  <a:srgbClr val="23B8DC"/>
                </a:solidFill>
                <a:latin typeface="Catatan Perjalanan" charset="0"/>
              </a:rPr>
              <a:t>behaviour</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103554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013" y="447"/>
            <a:ext cx="10490449"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8370" name="Text Box 2"/>
          <p:cNvSpPr txBox="1">
            <a:spLocks noChangeArrowheads="1"/>
          </p:cNvSpPr>
          <p:nvPr/>
        </p:nvSpPr>
        <p:spPr bwMode="auto">
          <a:xfrm>
            <a:off x="682538" y="540128"/>
            <a:ext cx="1477774"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18" fontAlgn="base" hangingPunct="0">
              <a:lnSpc>
                <a:spcPct val="93000"/>
              </a:lnSpc>
              <a:spcBef>
                <a:spcPct val="0"/>
              </a:spcBef>
              <a:spcAft>
                <a:spcPct val="0"/>
              </a:spcAft>
              <a:buClr>
                <a:srgbClr val="000000"/>
              </a:buClr>
              <a:buSzPct val="100000"/>
              <a:defRPr/>
            </a:pPr>
            <a:endParaRPr lang="en-US">
              <a:solidFill>
                <a:prstClr val="white"/>
              </a:solidFill>
              <a:latin typeface="Arial" charset="0"/>
            </a:endParaRPr>
          </a:p>
        </p:txBody>
      </p:sp>
    </p:spTree>
    <p:extLst>
      <p:ext uri="{BB962C8B-B14F-4D97-AF65-F5344CB8AC3E}">
        <p14:creationId xmlns:p14="http://schemas.microsoft.com/office/powerpoint/2010/main" val="112369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014" y="-418600"/>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692858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014" y="-185268"/>
            <a:ext cx="10490448" cy="699363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37385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014" y="447"/>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427953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78321" y="277505"/>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63490" name="Text Box 2"/>
          <p:cNvSpPr txBox="1">
            <a:spLocks noChangeArrowheads="1"/>
          </p:cNvSpPr>
          <p:nvPr/>
        </p:nvSpPr>
        <p:spPr bwMode="auto">
          <a:xfrm>
            <a:off x="385713" y="264806"/>
            <a:ext cx="6411094"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Big change? </a:t>
            </a:r>
            <a:br>
              <a:rPr lang="en-US" sz="5399" dirty="0">
                <a:solidFill>
                  <a:srgbClr val="23B8DC"/>
                </a:solidFill>
                <a:latin typeface="Catatan Perjalanan" charset="0"/>
              </a:rPr>
            </a:br>
            <a:r>
              <a:rPr lang="en-US" sz="5399" dirty="0">
                <a:solidFill>
                  <a:srgbClr val="23B8DC"/>
                </a:solidFill>
                <a:latin typeface="Catatan Perjalanan" charset="0"/>
              </a:rPr>
              <a:t>Make it incremental </a:t>
            </a:r>
          </a:p>
        </p:txBody>
      </p:sp>
    </p:spTree>
    <p:extLst>
      <p:ext uri="{BB962C8B-B14F-4D97-AF65-F5344CB8AC3E}">
        <p14:creationId xmlns:p14="http://schemas.microsoft.com/office/powerpoint/2010/main" val="408014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64514" name="Text Box 2"/>
          <p:cNvSpPr txBox="1">
            <a:spLocks noChangeArrowheads="1"/>
          </p:cNvSpPr>
          <p:nvPr/>
        </p:nvSpPr>
        <p:spPr bwMode="auto">
          <a:xfrm>
            <a:off x="385713" y="257588"/>
            <a:ext cx="2476184"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err="1">
                <a:solidFill>
                  <a:srgbClr val="23B8DC"/>
                </a:solidFill>
                <a:latin typeface="Catatan Perjalanan" charset="0"/>
              </a:rPr>
              <a:t>Curation</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3452124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1" descr="new employees spc26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98308" y="898013"/>
            <a:ext cx="9337820" cy="622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2" name="TextBox 1"/>
          <p:cNvSpPr txBox="1">
            <a:spLocks noChangeArrowheads="1"/>
          </p:cNvSpPr>
          <p:nvPr/>
        </p:nvSpPr>
        <p:spPr bwMode="auto">
          <a:xfrm>
            <a:off x="414544" y="257589"/>
            <a:ext cx="10993915" cy="86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sz="5399" dirty="0" smtClean="0">
                <a:solidFill>
                  <a:srgbClr val="23B8DC"/>
                </a:solidFill>
                <a:latin typeface="Catatan Perjalanan" charset="0"/>
              </a:rPr>
              <a:t>New </a:t>
            </a:r>
            <a:r>
              <a:rPr lang="en-US" sz="5399" dirty="0">
                <a:solidFill>
                  <a:srgbClr val="23B8DC"/>
                </a:solidFill>
                <a:latin typeface="Catatan Perjalanan" charset="0"/>
              </a:rPr>
              <a:t>employees as change agents</a:t>
            </a:r>
            <a:endParaRPr lang="en-US" sz="5399" dirty="0">
              <a:solidFill>
                <a:prstClr val="white"/>
              </a:solidFill>
              <a:latin typeface="Arial" panose="020B0604020202020204" pitchFamily="34" charset="0"/>
            </a:endParaRPr>
          </a:p>
        </p:txBody>
      </p:sp>
    </p:spTree>
    <p:extLst>
      <p:ext uri="{BB962C8B-B14F-4D97-AF65-F5344CB8AC3E}">
        <p14:creationId xmlns:p14="http://schemas.microsoft.com/office/powerpoint/2010/main" val="39145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1" descr="ESN_Adoption_tre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5077" y="447"/>
            <a:ext cx="10490449"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Rectangle 2"/>
          <p:cNvSpPr>
            <a:spLocks noChangeArrowheads="1"/>
          </p:cNvSpPr>
          <p:nvPr/>
        </p:nvSpPr>
        <p:spPr bwMode="auto">
          <a:xfrm>
            <a:off x="385714" y="257315"/>
            <a:ext cx="3492818" cy="3183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You are</a:t>
            </a: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building  </a:t>
            </a: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something</a:t>
            </a: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bigger…</a:t>
            </a:r>
            <a:endParaRPr lang="en-US" sz="5399" dirty="0">
              <a:solidFill>
                <a:prstClr val="white"/>
              </a:solidFill>
              <a:latin typeface="Arial" panose="020B0604020202020204" pitchFamily="34" charset="0"/>
            </a:endParaRPr>
          </a:p>
        </p:txBody>
      </p:sp>
    </p:spTree>
    <p:extLst>
      <p:ext uri="{BB962C8B-B14F-4D97-AF65-F5344CB8AC3E}">
        <p14:creationId xmlns:p14="http://schemas.microsoft.com/office/powerpoint/2010/main" val="1043346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1" descr="Yammer_8_champoutofbreath.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5077" y="447"/>
            <a:ext cx="10490449"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6" name="Text Box 2"/>
          <p:cNvSpPr txBox="1">
            <a:spLocks noChangeArrowheads="1"/>
          </p:cNvSpPr>
          <p:nvPr/>
        </p:nvSpPr>
        <p:spPr bwMode="auto">
          <a:xfrm>
            <a:off x="386334" y="257316"/>
            <a:ext cx="8198390" cy="194920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defTabSz="449218" eaLnBrk="1"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This is a real job – not a hobby</a:t>
            </a:r>
          </a:p>
        </p:txBody>
      </p:sp>
    </p:spTree>
    <p:extLst>
      <p:ext uri="{BB962C8B-B14F-4D97-AF65-F5344CB8AC3E}">
        <p14:creationId xmlns:p14="http://schemas.microsoft.com/office/powerpoint/2010/main" val="2997269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8568" y="-334474"/>
            <a:ext cx="10490449" cy="6993633"/>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373446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1"/>
          <p:cNvSpPr txBox="1">
            <a:spLocks noChangeArrowheads="1"/>
          </p:cNvSpPr>
          <p:nvPr/>
        </p:nvSpPr>
        <p:spPr bwMode="auto">
          <a:xfrm>
            <a:off x="386334" y="257316"/>
            <a:ext cx="9436482" cy="59682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prstClr val="black"/>
              </a:buClr>
              <a:buSzPct val="100000"/>
              <a:defRPr/>
            </a:pPr>
            <a:r>
              <a:rPr lang="en-US" sz="5399" dirty="0">
                <a:solidFill>
                  <a:srgbClr val="23B8DC"/>
                </a:solidFill>
                <a:latin typeface="Catatan Perjalanan" charset="0"/>
              </a:rPr>
              <a:t>Tactics recap:</a:t>
            </a:r>
            <a:br>
              <a:rPr lang="en-US" sz="5399" dirty="0">
                <a:solidFill>
                  <a:srgbClr val="23B8DC"/>
                </a:solidFill>
                <a:latin typeface="Catatan Perjalanan" charset="0"/>
              </a:rPr>
            </a:br>
            <a:endParaRPr lang="en-US" sz="5399" dirty="0">
              <a:solidFill>
                <a:srgbClr val="23B8DC"/>
              </a:solidFill>
              <a:latin typeface="Catatan Perjalanan" charset="0"/>
            </a:endParaRPr>
          </a:p>
          <a:p>
            <a:pPr marL="520648" indent="-520648" defTabSz="449218" fontAlgn="base" hangingPunct="0">
              <a:lnSpc>
                <a:spcPct val="93000"/>
              </a:lnSpc>
              <a:spcBef>
                <a:spcPct val="0"/>
              </a:spcBef>
              <a:spcAft>
                <a:spcPct val="0"/>
              </a:spcAft>
              <a:buClr>
                <a:prstClr val="black"/>
              </a:buClr>
              <a:buSzPct val="100000"/>
              <a:buFont typeface="Arial" panose="020B0604020202020204" pitchFamily="34" charset="0"/>
              <a:buChar char="•"/>
              <a:defRPr/>
            </a:pPr>
            <a:r>
              <a:rPr lang="en-US" sz="5399" dirty="0">
                <a:solidFill>
                  <a:srgbClr val="23B8DC"/>
                </a:solidFill>
                <a:latin typeface="Catatan Perjalanan" charset="0"/>
              </a:rPr>
              <a:t> Pilot teams &amp; champions </a:t>
            </a:r>
          </a:p>
          <a:p>
            <a:pPr marL="520648" indent="-520648" defTabSz="449218" fontAlgn="base" hangingPunct="0">
              <a:lnSpc>
                <a:spcPct val="93000"/>
              </a:lnSpc>
              <a:spcBef>
                <a:spcPct val="0"/>
              </a:spcBef>
              <a:spcAft>
                <a:spcPct val="0"/>
              </a:spcAft>
              <a:buClr>
                <a:prstClr val="black"/>
              </a:buClr>
              <a:buSzPct val="100000"/>
              <a:buFont typeface="Arial" panose="020B0604020202020204" pitchFamily="34" charset="0"/>
              <a:buChar char="•"/>
              <a:defRPr/>
            </a:pPr>
            <a:r>
              <a:rPr lang="en-US" sz="5399" dirty="0">
                <a:solidFill>
                  <a:srgbClr val="23B8DC"/>
                </a:solidFill>
                <a:latin typeface="Catatan Perjalanan" charset="0"/>
              </a:rPr>
              <a:t> Killer content </a:t>
            </a:r>
          </a:p>
          <a:p>
            <a:pPr marL="520648" indent="-520648" defTabSz="449218" fontAlgn="base" hangingPunct="0">
              <a:lnSpc>
                <a:spcPct val="93000"/>
              </a:lnSpc>
              <a:spcBef>
                <a:spcPct val="0"/>
              </a:spcBef>
              <a:spcAft>
                <a:spcPct val="0"/>
              </a:spcAft>
              <a:buClr>
                <a:prstClr val="black"/>
              </a:buClr>
              <a:buSzPct val="100000"/>
              <a:buFont typeface="Arial" panose="020B0604020202020204" pitchFamily="34" charset="0"/>
              <a:buChar char="•"/>
              <a:defRPr/>
            </a:pPr>
            <a:r>
              <a:rPr lang="en-US" sz="5399" dirty="0">
                <a:solidFill>
                  <a:srgbClr val="23B8DC"/>
                </a:solidFill>
                <a:latin typeface="Catatan Perjalanan" charset="0"/>
              </a:rPr>
              <a:t> Clear guidelines</a:t>
            </a:r>
          </a:p>
          <a:p>
            <a:pPr marL="520648" indent="-520648" defTabSz="449218" fontAlgn="base" hangingPunct="0">
              <a:lnSpc>
                <a:spcPct val="93000"/>
              </a:lnSpc>
              <a:spcBef>
                <a:spcPct val="0"/>
              </a:spcBef>
              <a:spcAft>
                <a:spcPct val="0"/>
              </a:spcAft>
              <a:buClr>
                <a:prstClr val="black"/>
              </a:buClr>
              <a:buSzPct val="100000"/>
              <a:buFont typeface="Arial" panose="020B0604020202020204" pitchFamily="34" charset="0"/>
              <a:buChar char="•"/>
              <a:defRPr/>
            </a:pPr>
            <a:r>
              <a:rPr lang="en-US" sz="5399" dirty="0">
                <a:solidFill>
                  <a:srgbClr val="23B8DC"/>
                </a:solidFill>
                <a:latin typeface="Catatan Perjalanan" charset="0"/>
              </a:rPr>
              <a:t> Nudging (community management)</a:t>
            </a:r>
          </a:p>
          <a:p>
            <a:pPr marL="520648" indent="-520648" defTabSz="449218" fontAlgn="base" hangingPunct="0">
              <a:lnSpc>
                <a:spcPct val="93000"/>
              </a:lnSpc>
              <a:spcBef>
                <a:spcPct val="0"/>
              </a:spcBef>
              <a:spcAft>
                <a:spcPct val="0"/>
              </a:spcAft>
              <a:buClr>
                <a:prstClr val="black"/>
              </a:buClr>
              <a:buSzPct val="100000"/>
              <a:buFont typeface="Arial" panose="020B0604020202020204" pitchFamily="34" charset="0"/>
              <a:buChar char="•"/>
              <a:defRPr/>
            </a:pPr>
            <a:r>
              <a:rPr lang="en-US" sz="5399" dirty="0">
                <a:solidFill>
                  <a:srgbClr val="23B8DC"/>
                </a:solidFill>
                <a:latin typeface="Catatan Perjalanan" charset="0"/>
              </a:rPr>
              <a:t> </a:t>
            </a:r>
            <a:r>
              <a:rPr lang="en-US" sz="5399" dirty="0" err="1">
                <a:solidFill>
                  <a:srgbClr val="23B8DC"/>
                </a:solidFill>
                <a:latin typeface="Catatan Perjalanan" charset="0"/>
              </a:rPr>
              <a:t>Curation</a:t>
            </a:r>
            <a:r>
              <a:rPr lang="en-US" sz="5399" dirty="0">
                <a:solidFill>
                  <a:srgbClr val="23B8DC"/>
                </a:solidFill>
                <a:latin typeface="Catatan Perjalanan" charset="0"/>
              </a:rPr>
              <a:t> (community management)</a:t>
            </a:r>
          </a:p>
          <a:p>
            <a:pPr defTabSz="449218" fontAlgn="base" hangingPunct="0">
              <a:lnSpc>
                <a:spcPct val="93000"/>
              </a:lnSpc>
              <a:spcBef>
                <a:spcPct val="0"/>
              </a:spcBef>
              <a:spcAft>
                <a:spcPct val="0"/>
              </a:spcAft>
              <a:defRPr/>
            </a:pPr>
            <a:endParaRPr lang="en-US" dirty="0">
              <a:latin typeface="Catatan Perjalanan" charset="0"/>
            </a:endParaRPr>
          </a:p>
          <a:p>
            <a:pPr defTabSz="449218" fontAlgn="base" hangingPunct="0">
              <a:lnSpc>
                <a:spcPct val="93000"/>
              </a:lnSpc>
              <a:spcBef>
                <a:spcPct val="0"/>
              </a:spcBef>
              <a:spcAft>
                <a:spcPct val="0"/>
              </a:spcAft>
              <a:defRPr/>
            </a:pPr>
            <a:endParaRPr lang="en-US" dirty="0">
              <a:latin typeface="Catatan Perjalanan" charset="0"/>
            </a:endParaRPr>
          </a:p>
          <a:p>
            <a:pPr defTabSz="449218" fontAlgn="base" hangingPunct="0">
              <a:lnSpc>
                <a:spcPct val="93000"/>
              </a:lnSpc>
              <a:spcBef>
                <a:spcPct val="0"/>
              </a:spcBef>
              <a:spcAft>
                <a:spcPct val="0"/>
              </a:spcAft>
              <a:defRPr/>
            </a:pPr>
            <a:endParaRPr lang="en-US" dirty="0">
              <a:latin typeface="Catatan Perjalanan" charset="0"/>
            </a:endParaRPr>
          </a:p>
        </p:txBody>
      </p:sp>
    </p:spTree>
    <p:extLst>
      <p:ext uri="{BB962C8B-B14F-4D97-AF65-F5344CB8AC3E}">
        <p14:creationId xmlns:p14="http://schemas.microsoft.com/office/powerpoint/2010/main" val="175373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1" descr="transformative yammer experienc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6981" y="175050"/>
            <a:ext cx="10490449" cy="69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4" name="TextBox 3"/>
          <p:cNvSpPr txBox="1">
            <a:spLocks noChangeArrowheads="1"/>
          </p:cNvSpPr>
          <p:nvPr/>
        </p:nvSpPr>
        <p:spPr bwMode="auto">
          <a:xfrm>
            <a:off x="404539" y="260614"/>
            <a:ext cx="8185812" cy="8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Senior managers, round 2</a:t>
            </a:r>
            <a:endParaRPr lang="en-US" sz="5399" dirty="0">
              <a:solidFill>
                <a:prstClr val="white"/>
              </a:solidFill>
              <a:latin typeface="Arial" panose="020B0604020202020204" pitchFamily="34" charset="0"/>
            </a:endParaRPr>
          </a:p>
        </p:txBody>
      </p:sp>
    </p:spTree>
    <p:extLst>
      <p:ext uri="{BB962C8B-B14F-4D97-AF65-F5344CB8AC3E}">
        <p14:creationId xmlns:p14="http://schemas.microsoft.com/office/powerpoint/2010/main" val="411669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1"/>
          <p:cNvSpPr txBox="1">
            <a:spLocks noChangeArrowheads="1"/>
          </p:cNvSpPr>
          <p:nvPr/>
        </p:nvSpPr>
        <p:spPr bwMode="auto">
          <a:xfrm>
            <a:off x="3703958" y="3069486"/>
            <a:ext cx="5028558"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So what happened?</a:t>
            </a:r>
          </a:p>
        </p:txBody>
      </p:sp>
    </p:spTree>
    <p:extLst>
      <p:ext uri="{BB962C8B-B14F-4D97-AF65-F5344CB8AC3E}">
        <p14:creationId xmlns:p14="http://schemas.microsoft.com/office/powerpoint/2010/main" val="2838852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1"/>
          <p:cNvSpPr txBox="1">
            <a:spLocks noChangeArrowheads="1"/>
          </p:cNvSpPr>
          <p:nvPr/>
        </p:nvSpPr>
        <p:spPr bwMode="auto">
          <a:xfrm>
            <a:off x="409222" y="286135"/>
            <a:ext cx="34320544" cy="53587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 pos="12306300" algn="l"/>
                <a:tab pos="13030200" algn="l"/>
                <a:tab pos="13754100" algn="l"/>
                <a:tab pos="14478000" algn="l"/>
                <a:tab pos="15201900" algn="l"/>
                <a:tab pos="15925800" algn="l"/>
                <a:tab pos="16649700" algn="l"/>
              </a:tabLst>
              <a:defRPr sz="2400">
                <a:solidFill>
                  <a:schemeClr val="bg1"/>
                </a:solidFill>
                <a:latin typeface="Arial" panose="020B0604020202020204" pitchFamily="34" charset="0"/>
                <a:ea typeface="ＭＳ Ｐゴシック" panose="020B0600070205080204" pitchFamily="34" charset="-128"/>
              </a:defRPr>
            </a:lvl9pPr>
          </a:lstStyle>
          <a:p>
            <a:pPr defTabSz="449218" eaLnBrk="1"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New survey:</a:t>
            </a:r>
            <a:br>
              <a:rPr lang="en-US" sz="5399" dirty="0">
                <a:solidFill>
                  <a:srgbClr val="23B8DC"/>
                </a:solidFill>
                <a:latin typeface="Catatan Perjalanan" charset="0"/>
              </a:rPr>
            </a:br>
            <a:endParaRPr lang="en-US" sz="5399" dirty="0">
              <a:solidFill>
                <a:srgbClr val="23B8DC"/>
              </a:solidFill>
              <a:latin typeface="Catatan Perjalanan" charset="0"/>
            </a:endParaRPr>
          </a:p>
          <a:p>
            <a:pPr defTabSz="449218" eaLnBrk="1" fontAlgn="base" hangingPunct="0">
              <a:lnSpc>
                <a:spcPct val="93000"/>
              </a:lnSpc>
              <a:spcBef>
                <a:spcPct val="0"/>
              </a:spcBef>
              <a:spcAft>
                <a:spcPct val="0"/>
              </a:spcAft>
              <a:buClr>
                <a:srgbClr val="000000"/>
              </a:buClr>
              <a:buSzPct val="100000"/>
              <a:buFont typeface="Times New Roman" panose="02020603050405020304" pitchFamily="18" charset="0"/>
              <a:buChar char="•"/>
              <a:tabLst>
                <a:tab pos="0" algn="l"/>
                <a:tab pos="457154"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 pos="11581242" algn="l"/>
                <a:tab pos="12305069" algn="l"/>
                <a:tab pos="13028897" algn="l"/>
                <a:tab pos="13752725" algn="l"/>
                <a:tab pos="14476552" algn="l"/>
                <a:tab pos="15200380" algn="l"/>
                <a:tab pos="15924207" algn="l"/>
                <a:tab pos="16648035" algn="l"/>
              </a:tabLst>
            </a:pPr>
            <a:r>
              <a:rPr lang="en-US" sz="4400" dirty="0">
                <a:solidFill>
                  <a:srgbClr val="23B8DC"/>
                </a:solidFill>
                <a:latin typeface="Catatan Perjalanan" charset="0"/>
              </a:rPr>
              <a:t> 	</a:t>
            </a:r>
            <a:r>
              <a:rPr lang="en-US" sz="4800" dirty="0">
                <a:solidFill>
                  <a:srgbClr val="23B8DC"/>
                </a:solidFill>
                <a:latin typeface="Catatan Perjalanan" charset="0"/>
                <a:ea typeface="ＭＳ Ｐゴシック" charset="0"/>
              </a:rPr>
              <a:t>73% said internal communication had</a:t>
            </a:r>
          </a:p>
          <a:p>
            <a:pPr defTabSz="449218" eaLnBrk="1" fontAlgn="base" hangingPunct="0">
              <a:lnSpc>
                <a:spcPct val="93000"/>
              </a:lnSpc>
              <a:spcBef>
                <a:spcPct val="0"/>
              </a:spcBef>
              <a:spcAft>
                <a:spcPct val="0"/>
              </a:spcAft>
              <a:buClr>
                <a:srgbClr val="000000"/>
              </a:buClr>
              <a:buSzPct val="100000"/>
              <a:tabLst>
                <a:tab pos="0" algn="l"/>
                <a:tab pos="457154"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 pos="11581242" algn="l"/>
                <a:tab pos="12305069" algn="l"/>
                <a:tab pos="13028897" algn="l"/>
                <a:tab pos="13752725" algn="l"/>
                <a:tab pos="14476552" algn="l"/>
                <a:tab pos="15200380" algn="l"/>
                <a:tab pos="15924207" algn="l"/>
                <a:tab pos="16648035" algn="l"/>
              </a:tabLst>
            </a:pPr>
            <a:r>
              <a:rPr lang="en-US" sz="4800" dirty="0">
                <a:solidFill>
                  <a:srgbClr val="23B8DC"/>
                </a:solidFill>
                <a:latin typeface="Catatan Perjalanan" charset="0"/>
                <a:ea typeface="ＭＳ Ｐゴシック" charset="0"/>
              </a:rPr>
              <a:t>		improved or significantly improved </a:t>
            </a:r>
          </a:p>
          <a:p>
            <a:pPr defTabSz="449218" eaLnBrk="1" fontAlgn="base" hangingPunct="0">
              <a:lnSpc>
                <a:spcPct val="93000"/>
              </a:lnSpc>
              <a:spcBef>
                <a:spcPct val="0"/>
              </a:spcBef>
              <a:spcAft>
                <a:spcPct val="0"/>
              </a:spcAft>
              <a:buClr>
                <a:srgbClr val="000000"/>
              </a:buClr>
              <a:buSzPct val="100000"/>
              <a:buFont typeface="Times New Roman" panose="02020603050405020304" pitchFamily="18" charset="0"/>
              <a:buChar char="•"/>
              <a:tabLst>
                <a:tab pos="0" algn="l"/>
                <a:tab pos="457154"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 pos="11581242" algn="l"/>
                <a:tab pos="12305069" algn="l"/>
                <a:tab pos="13028897" algn="l"/>
                <a:tab pos="13752725" algn="l"/>
                <a:tab pos="14476552" algn="l"/>
                <a:tab pos="15200380" algn="l"/>
                <a:tab pos="15924207" algn="l"/>
                <a:tab pos="16648035" algn="l"/>
              </a:tabLst>
            </a:pPr>
            <a:r>
              <a:rPr lang="en-US" sz="4800" dirty="0">
                <a:solidFill>
                  <a:srgbClr val="23B8DC"/>
                </a:solidFill>
                <a:latin typeface="Catatan Perjalanan" charset="0"/>
                <a:ea typeface="ＭＳ Ｐゴシック" charset="0"/>
              </a:rPr>
              <a:t> 	number of people who used Yammer </a:t>
            </a:r>
            <a:br>
              <a:rPr lang="en-US" sz="4800" dirty="0">
                <a:solidFill>
                  <a:srgbClr val="23B8DC"/>
                </a:solidFill>
                <a:latin typeface="Catatan Perjalanan" charset="0"/>
                <a:ea typeface="ＭＳ Ｐゴシック" charset="0"/>
              </a:rPr>
            </a:br>
            <a:r>
              <a:rPr lang="en-US" sz="4800" dirty="0">
                <a:solidFill>
                  <a:srgbClr val="23B8DC"/>
                </a:solidFill>
                <a:latin typeface="Catatan Perjalanan" charset="0"/>
                <a:ea typeface="ＭＳ Ｐゴシック" charset="0"/>
              </a:rPr>
              <a:t>		every day had doubled</a:t>
            </a:r>
          </a:p>
          <a:p>
            <a:pPr defTabSz="449218" eaLnBrk="1" fontAlgn="base" hangingPunct="0">
              <a:lnSpc>
                <a:spcPct val="93000"/>
              </a:lnSpc>
              <a:spcBef>
                <a:spcPct val="0"/>
              </a:spcBef>
              <a:spcAft>
                <a:spcPct val="0"/>
              </a:spcAft>
              <a:buClr>
                <a:srgbClr val="000000"/>
              </a:buClr>
              <a:buSzPct val="100000"/>
              <a:buFont typeface="Times New Roman" panose="02020603050405020304" pitchFamily="18" charset="0"/>
              <a:buChar char="•"/>
              <a:tabLst>
                <a:tab pos="0" algn="l"/>
                <a:tab pos="457154"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 pos="11581242" algn="l"/>
                <a:tab pos="12305069" algn="l"/>
                <a:tab pos="13028897" algn="l"/>
                <a:tab pos="13752725" algn="l"/>
                <a:tab pos="14476552" algn="l"/>
                <a:tab pos="15200380" algn="l"/>
                <a:tab pos="15924207" algn="l"/>
                <a:tab pos="16648035" algn="l"/>
              </a:tabLst>
            </a:pPr>
            <a:r>
              <a:rPr lang="en-US" sz="4800" dirty="0">
                <a:solidFill>
                  <a:srgbClr val="23B8DC"/>
                </a:solidFill>
                <a:latin typeface="Catatan Perjalanan" charset="0"/>
                <a:ea typeface="ＭＳ Ｐゴシック" charset="0"/>
              </a:rPr>
              <a:t> 	Everybody was using Yammer — </a:t>
            </a:r>
            <a:br>
              <a:rPr lang="en-US" sz="4800" dirty="0">
                <a:solidFill>
                  <a:srgbClr val="23B8DC"/>
                </a:solidFill>
                <a:latin typeface="Catatan Perjalanan" charset="0"/>
                <a:ea typeface="ＭＳ Ｐゴシック" charset="0"/>
              </a:rPr>
            </a:br>
            <a:r>
              <a:rPr lang="en-US" sz="4800" dirty="0">
                <a:solidFill>
                  <a:srgbClr val="23B8DC"/>
                </a:solidFill>
                <a:latin typeface="Catatan Perjalanan" charset="0"/>
                <a:ea typeface="ＭＳ Ｐゴシック" charset="0"/>
              </a:rPr>
              <a:t>		one way or another</a:t>
            </a:r>
          </a:p>
        </p:txBody>
      </p:sp>
    </p:spTree>
    <p:extLst>
      <p:ext uri="{BB962C8B-B14F-4D97-AF65-F5344CB8AC3E}">
        <p14:creationId xmlns:p14="http://schemas.microsoft.com/office/powerpoint/2010/main" val="174267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 Box 1"/>
          <p:cNvSpPr txBox="1">
            <a:spLocks noChangeArrowheads="1"/>
          </p:cNvSpPr>
          <p:nvPr/>
        </p:nvSpPr>
        <p:spPr bwMode="auto">
          <a:xfrm>
            <a:off x="1528567" y="2941708"/>
            <a:ext cx="9379341" cy="1111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defTabSz="449218" fontAlgn="base" hangingPunct="0">
              <a:lnSpc>
                <a:spcPct val="93000"/>
              </a:lnSpc>
              <a:spcBef>
                <a:spcPct val="0"/>
              </a:spcBef>
              <a:spcAft>
                <a:spcPct val="0"/>
              </a:spcAft>
              <a:buClr>
                <a:srgbClr val="000000"/>
              </a:buClr>
              <a:buSzPct val="100000"/>
              <a:defRPr/>
            </a:pPr>
            <a:r>
              <a:rPr lang="en-US" sz="7199" dirty="0">
                <a:solidFill>
                  <a:srgbClr val="23B8DC"/>
                </a:solidFill>
                <a:latin typeface="Catatan Perjalanan" charset="0"/>
              </a:rPr>
              <a:t>Why does all this matter?</a:t>
            </a:r>
          </a:p>
        </p:txBody>
      </p:sp>
    </p:spTree>
    <p:extLst>
      <p:ext uri="{BB962C8B-B14F-4D97-AF65-F5344CB8AC3E}">
        <p14:creationId xmlns:p14="http://schemas.microsoft.com/office/powerpoint/2010/main" val="1305617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1682" name="Text Box 2"/>
          <p:cNvSpPr txBox="1">
            <a:spLocks noChangeArrowheads="1"/>
          </p:cNvSpPr>
          <p:nvPr/>
        </p:nvSpPr>
        <p:spPr bwMode="auto">
          <a:xfrm>
            <a:off x="400719" y="257589"/>
            <a:ext cx="2561898"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The shift</a:t>
            </a:r>
          </a:p>
        </p:txBody>
      </p:sp>
    </p:spTree>
    <p:extLst>
      <p:ext uri="{BB962C8B-B14F-4D97-AF65-F5344CB8AC3E}">
        <p14:creationId xmlns:p14="http://schemas.microsoft.com/office/powerpoint/2010/main" val="132708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10313" y="693524"/>
            <a:ext cx="9442015" cy="6294676"/>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3730" name="Text Box 2"/>
          <p:cNvSpPr txBox="1">
            <a:spLocks noChangeArrowheads="1"/>
          </p:cNvSpPr>
          <p:nvPr/>
        </p:nvSpPr>
        <p:spPr bwMode="auto">
          <a:xfrm>
            <a:off x="379637" y="265748"/>
            <a:ext cx="8203153"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Networks are more responsive</a:t>
            </a:r>
          </a:p>
        </p:txBody>
      </p:sp>
    </p:spTree>
    <p:extLst>
      <p:ext uri="{BB962C8B-B14F-4D97-AF65-F5344CB8AC3E}">
        <p14:creationId xmlns:p14="http://schemas.microsoft.com/office/powerpoint/2010/main" val="4052334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30301" y="905205"/>
            <a:ext cx="8251937" cy="640106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4754" name="Text Box 2"/>
          <p:cNvSpPr txBox="1">
            <a:spLocks noChangeArrowheads="1"/>
          </p:cNvSpPr>
          <p:nvPr/>
        </p:nvSpPr>
        <p:spPr bwMode="auto">
          <a:xfrm>
            <a:off x="385713" y="257316"/>
            <a:ext cx="11448431" cy="13365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defTabSz="449218" eaLnBrk="1" fontAlgn="base" hangingPunct="0">
              <a:lnSpc>
                <a:spcPct val="93000"/>
              </a:lnSpc>
              <a:spcBef>
                <a:spcPct val="0"/>
              </a:spcBef>
              <a:spcAft>
                <a:spcPct val="0"/>
              </a:spcAft>
              <a:buClr>
                <a:srgbClr val="000000"/>
              </a:buClr>
              <a:buSzPct val="100000"/>
            </a:pPr>
            <a:r>
              <a:rPr lang="en-US" altLang="en-US" sz="5399" dirty="0">
                <a:solidFill>
                  <a:srgbClr val="23B8DC"/>
                </a:solidFill>
                <a:latin typeface="Catatan Perjalanan" charset="0"/>
              </a:rPr>
              <a:t>“</a:t>
            </a:r>
            <a:r>
              <a:rPr lang="en-US" sz="5399" dirty="0">
                <a:solidFill>
                  <a:srgbClr val="23B8DC"/>
                </a:solidFill>
                <a:latin typeface="Catatan Perjalanan" charset="0"/>
              </a:rPr>
              <a:t>Innovation happens at intersections.</a:t>
            </a:r>
            <a:r>
              <a:rPr lang="en-US" altLang="en-US" sz="5399" dirty="0">
                <a:solidFill>
                  <a:srgbClr val="23B8DC"/>
                </a:solidFill>
                <a:latin typeface="Catatan Perjalanan" charset="0"/>
              </a:rPr>
              <a:t>”</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9320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1"/>
          <p:cNvSpPr txBox="1">
            <a:spLocks noChangeArrowheads="1"/>
          </p:cNvSpPr>
          <p:nvPr/>
        </p:nvSpPr>
        <p:spPr bwMode="auto">
          <a:xfrm>
            <a:off x="2874596" y="2879804"/>
            <a:ext cx="4887288"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449218" fontAlgn="base" hangingPunct="0">
              <a:lnSpc>
                <a:spcPct val="93000"/>
              </a:lnSpc>
              <a:spcBef>
                <a:spcPct val="0"/>
              </a:spcBef>
              <a:spcAft>
                <a:spcPct val="0"/>
              </a:spcAft>
              <a:buClr>
                <a:srgbClr val="000000"/>
              </a:buClr>
              <a:buSzPct val="100000"/>
              <a:defRPr/>
            </a:pPr>
            <a:endParaRPr lang="en-US">
              <a:solidFill>
                <a:prstClr val="white"/>
              </a:solidFill>
              <a:latin typeface="Arial" charset="0"/>
            </a:endParaRPr>
          </a:p>
        </p:txBody>
      </p:sp>
      <p:pic>
        <p:nvPicPr>
          <p:cNvPr id="7577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50319" y="473313"/>
            <a:ext cx="10490449"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5779" name="Text Box 3"/>
          <p:cNvSpPr txBox="1">
            <a:spLocks noChangeArrowheads="1"/>
          </p:cNvSpPr>
          <p:nvPr/>
        </p:nvSpPr>
        <p:spPr bwMode="auto">
          <a:xfrm>
            <a:off x="406546" y="265748"/>
            <a:ext cx="7539663" cy="85555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The disengagement epidemic</a:t>
            </a:r>
          </a:p>
        </p:txBody>
      </p:sp>
    </p:spTree>
    <p:extLst>
      <p:ext uri="{BB962C8B-B14F-4D97-AF65-F5344CB8AC3E}">
        <p14:creationId xmlns:p14="http://schemas.microsoft.com/office/powerpoint/2010/main" val="244619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extBox 1"/>
          <p:cNvSpPr txBox="1">
            <a:spLocks noChangeArrowheads="1"/>
          </p:cNvSpPr>
          <p:nvPr/>
        </p:nvSpPr>
        <p:spPr bwMode="auto">
          <a:xfrm>
            <a:off x="458729" y="257589"/>
            <a:ext cx="11376160" cy="627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If you want to drive enterprise social:</a:t>
            </a:r>
            <a:br>
              <a:rPr lang="en-US" sz="5399" dirty="0">
                <a:solidFill>
                  <a:srgbClr val="23B8DC"/>
                </a:solidFill>
                <a:latin typeface="Catatan Perjalanan" charset="0"/>
              </a:rPr>
            </a:br>
            <a:endParaRPr lang="en-US" sz="5399" dirty="0">
              <a:solidFill>
                <a:srgbClr val="23B8DC"/>
              </a:solidFill>
              <a:latin typeface="Catatan Perjalanan" charset="0"/>
            </a:endParaRPr>
          </a:p>
          <a:p>
            <a:pPr marL="685731" indent="-685731" defTabSz="449218" fontAlgn="base" hangingPunct="0">
              <a:lnSpc>
                <a:spcPct val="93000"/>
              </a:lnSpc>
              <a:spcBef>
                <a:spcPct val="0"/>
              </a:spcBef>
              <a:spcAft>
                <a:spcPct val="0"/>
              </a:spcAft>
              <a:buClr>
                <a:srgbClr val="000000"/>
              </a:buClr>
              <a:buSzPct val="100000"/>
              <a:buFont typeface="Arial" panose="020B0604020202020204" pitchFamily="34" charset="0"/>
              <a:buChar char="•"/>
            </a:pPr>
            <a:r>
              <a:rPr lang="en-US" sz="5399" u="sng" dirty="0">
                <a:solidFill>
                  <a:srgbClr val="23B8DC"/>
                </a:solidFill>
                <a:latin typeface="Catatan Perjalanan" charset="0"/>
              </a:rPr>
              <a:t>Find allies</a:t>
            </a:r>
            <a:r>
              <a:rPr lang="en-US" sz="5399" dirty="0">
                <a:solidFill>
                  <a:srgbClr val="23B8DC"/>
                </a:solidFill>
                <a:latin typeface="Catatan Perjalanan" charset="0"/>
              </a:rPr>
              <a:t> (recruit champions)</a:t>
            </a:r>
          </a:p>
          <a:p>
            <a:pPr marL="685731" indent="-685731" defTabSz="449218" fontAlgn="base" hangingPunct="0">
              <a:lnSpc>
                <a:spcPct val="93000"/>
              </a:lnSpc>
              <a:spcBef>
                <a:spcPct val="0"/>
              </a:spcBef>
              <a:spcAft>
                <a:spcPct val="0"/>
              </a:spcAft>
              <a:buClr>
                <a:srgbClr val="000000"/>
              </a:buClr>
              <a:buSzPct val="100000"/>
              <a:buFont typeface="Arial" panose="020B0604020202020204" pitchFamily="34" charset="0"/>
              <a:buChar char="•"/>
            </a:pPr>
            <a:r>
              <a:rPr lang="en-US" sz="5399" dirty="0">
                <a:solidFill>
                  <a:srgbClr val="23B8DC"/>
                </a:solidFill>
                <a:latin typeface="Catatan Perjalanan" charset="0"/>
              </a:rPr>
              <a:t>Start </a:t>
            </a:r>
            <a:r>
              <a:rPr lang="en-US" sz="5399" dirty="0" smtClean="0">
                <a:solidFill>
                  <a:srgbClr val="23B8DC"/>
                </a:solidFill>
                <a:latin typeface="Catatan Perjalanan" charset="0"/>
              </a:rPr>
              <a:t>pilot projects</a:t>
            </a:r>
            <a:r>
              <a:rPr lang="en-US" sz="5399" dirty="0">
                <a:solidFill>
                  <a:srgbClr val="23B8DC"/>
                </a:solidFill>
                <a:latin typeface="Catatan Perjalanan" charset="0"/>
              </a:rPr>
              <a:t/>
            </a:r>
            <a:br>
              <a:rPr lang="en-US" sz="5399" dirty="0">
                <a:solidFill>
                  <a:srgbClr val="23B8DC"/>
                </a:solidFill>
                <a:latin typeface="Catatan Perjalanan" charset="0"/>
              </a:rPr>
            </a:br>
            <a:r>
              <a:rPr lang="en-US" sz="5399" dirty="0">
                <a:solidFill>
                  <a:srgbClr val="23B8DC"/>
                </a:solidFill>
                <a:latin typeface="Catatan Perjalanan" charset="0"/>
              </a:rPr>
              <a:t>(Remember Business value)</a:t>
            </a:r>
          </a:p>
          <a:p>
            <a:pPr marL="685731" indent="-685731" defTabSz="449218" fontAlgn="base" hangingPunct="0">
              <a:lnSpc>
                <a:spcPct val="93000"/>
              </a:lnSpc>
              <a:spcBef>
                <a:spcPct val="0"/>
              </a:spcBef>
              <a:spcAft>
                <a:spcPct val="0"/>
              </a:spcAft>
              <a:buClr>
                <a:srgbClr val="000000"/>
              </a:buClr>
              <a:buSzPct val="100000"/>
              <a:buFont typeface="Arial" panose="020B0604020202020204" pitchFamily="34" charset="0"/>
              <a:buChar char="•"/>
            </a:pPr>
            <a:r>
              <a:rPr lang="en-US" sz="5399" dirty="0">
                <a:solidFill>
                  <a:srgbClr val="23B8DC"/>
                </a:solidFill>
                <a:latin typeface="Catatan Perjalanan" charset="0"/>
              </a:rPr>
              <a:t>Use Community management techniques</a:t>
            </a:r>
          </a:p>
          <a:p>
            <a:pPr marL="685731" indent="-685731"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	And finally...</a:t>
            </a:r>
            <a:endParaRPr lang="en-US" sz="5399" dirty="0">
              <a:solidFill>
                <a:srgbClr val="000000"/>
              </a:solidFill>
              <a:latin typeface="Catatan Perjalanan" charset="0"/>
            </a:endParaRPr>
          </a:p>
        </p:txBody>
      </p:sp>
    </p:spTree>
    <p:extLst>
      <p:ext uri="{BB962C8B-B14F-4D97-AF65-F5344CB8AC3E}">
        <p14:creationId xmlns:p14="http://schemas.microsoft.com/office/powerpoint/2010/main" val="98042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463938"/>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9698" name="Text Box 2"/>
          <p:cNvSpPr txBox="1">
            <a:spLocks noChangeArrowheads="1"/>
          </p:cNvSpPr>
          <p:nvPr/>
        </p:nvSpPr>
        <p:spPr bwMode="auto">
          <a:xfrm>
            <a:off x="386334" y="257316"/>
            <a:ext cx="4068244" cy="125872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Arial" panose="020B0604020202020204" pitchFamily="34" charset="0"/>
                <a:ea typeface="ＭＳ Ｐゴシック" panose="020B0600070205080204" pitchFamily="34" charset="-128"/>
              </a:defRPr>
            </a:lvl9pPr>
          </a:lstStyle>
          <a:p>
            <a:pPr defTabSz="449218" eaLnBrk="1"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Email &amp; the </a:t>
            </a:r>
            <a:r>
              <a:rPr lang="en-US" altLang="en-US" sz="5399" dirty="0" smtClean="0">
                <a:solidFill>
                  <a:srgbClr val="23B8DC"/>
                </a:solidFill>
                <a:latin typeface="Catatan Perjalanan" charset="0"/>
              </a:rPr>
              <a:t>“</a:t>
            </a:r>
            <a:r>
              <a:rPr lang="en-US" sz="5399" dirty="0" smtClean="0">
                <a:solidFill>
                  <a:srgbClr val="23B8DC"/>
                </a:solidFill>
                <a:latin typeface="Catatan Perjalanan" charset="0"/>
              </a:rPr>
              <a:t>Proper channels</a:t>
            </a:r>
            <a:r>
              <a:rPr lang="en-US" altLang="en-US" sz="5399" dirty="0" smtClean="0">
                <a:solidFill>
                  <a:srgbClr val="23B8DC"/>
                </a:solidFill>
                <a:latin typeface="Catatan Perjalanan" charset="0"/>
              </a:rPr>
              <a:t>”</a:t>
            </a:r>
            <a:endParaRPr lang="en-US" sz="5399" dirty="0">
              <a:solidFill>
                <a:srgbClr val="23B8DC"/>
              </a:solidFill>
              <a:latin typeface="Catatan Perjalanan" charset="0"/>
            </a:endParaRPr>
          </a:p>
        </p:txBody>
      </p:sp>
    </p:spTree>
    <p:extLst>
      <p:ext uri="{BB962C8B-B14F-4D97-AF65-F5344CB8AC3E}">
        <p14:creationId xmlns:p14="http://schemas.microsoft.com/office/powerpoint/2010/main" val="91389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3649" y="6711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6802" name="Text Box 2"/>
          <p:cNvSpPr txBox="1">
            <a:spLocks noChangeArrowheads="1"/>
          </p:cNvSpPr>
          <p:nvPr/>
        </p:nvSpPr>
        <p:spPr bwMode="auto">
          <a:xfrm>
            <a:off x="386334" y="257316"/>
            <a:ext cx="3863482"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Take the lead </a:t>
            </a:r>
          </a:p>
        </p:txBody>
      </p:sp>
    </p:spTree>
    <p:extLst>
      <p:ext uri="{BB962C8B-B14F-4D97-AF65-F5344CB8AC3E}">
        <p14:creationId xmlns:p14="http://schemas.microsoft.com/office/powerpoint/2010/main" val="68635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extBox 1"/>
          <p:cNvSpPr txBox="1">
            <a:spLocks noChangeArrowheads="1"/>
          </p:cNvSpPr>
          <p:nvPr/>
        </p:nvSpPr>
        <p:spPr bwMode="auto">
          <a:xfrm>
            <a:off x="385713" y="290127"/>
            <a:ext cx="12050762" cy="550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After the session:</a:t>
            </a:r>
          </a:p>
          <a:p>
            <a:pPr defTabSz="449218" fontAlgn="base" hangingPunct="0">
              <a:lnSpc>
                <a:spcPct val="93000"/>
              </a:lnSpc>
              <a:spcBef>
                <a:spcPct val="0"/>
              </a:spcBef>
              <a:spcAft>
                <a:spcPct val="0"/>
              </a:spcAft>
              <a:buClr>
                <a:srgbClr val="000000"/>
              </a:buClr>
              <a:buSzPct val="100000"/>
            </a:pPr>
            <a:endParaRPr lang="en-US" sz="53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Go on Yammer (SPC14 Network)</a:t>
            </a: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and search for SPC266:</a:t>
            </a:r>
          </a:p>
          <a:p>
            <a:pPr defTabSz="449218" fontAlgn="base" hangingPunct="0">
              <a:lnSpc>
                <a:spcPct val="93000"/>
              </a:lnSpc>
              <a:spcBef>
                <a:spcPct val="0"/>
              </a:spcBef>
              <a:spcAft>
                <a:spcPct val="0"/>
              </a:spcAft>
              <a:buClr>
                <a:srgbClr val="000000"/>
              </a:buClr>
              <a:buSzPct val="100000"/>
            </a:pPr>
            <a:endParaRPr lang="en-US" sz="53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Post your main concern re Yammer</a:t>
            </a:r>
          </a:p>
          <a:p>
            <a:pPr defTabSz="449218" fontAlgn="base" hangingPunct="0">
              <a:lnSpc>
                <a:spcPct val="93000"/>
              </a:lnSpc>
              <a:spcBef>
                <a:spcPct val="0"/>
              </a:spcBef>
              <a:spcAft>
                <a:spcPct val="0"/>
              </a:spcAft>
              <a:buClr>
                <a:srgbClr val="000000"/>
              </a:buClr>
              <a:buSzPct val="100000"/>
            </a:pPr>
            <a:r>
              <a:rPr lang="en-US" sz="5399" dirty="0">
                <a:solidFill>
                  <a:srgbClr val="23B8DC"/>
                </a:solidFill>
                <a:latin typeface="Catatan Perjalanan" charset="0"/>
              </a:rPr>
              <a:t>under the PPT presentation</a:t>
            </a:r>
          </a:p>
        </p:txBody>
      </p:sp>
    </p:spTree>
    <p:extLst>
      <p:ext uri="{BB962C8B-B14F-4D97-AF65-F5344CB8AC3E}">
        <p14:creationId xmlns:p14="http://schemas.microsoft.com/office/powerpoint/2010/main" val="381752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1"/>
          <p:cNvSpPr txBox="1">
            <a:spLocks noChangeArrowheads="1"/>
          </p:cNvSpPr>
          <p:nvPr/>
        </p:nvSpPr>
        <p:spPr bwMode="auto">
          <a:xfrm>
            <a:off x="386334" y="257588"/>
            <a:ext cx="12383795" cy="5485700"/>
          </a:xfrm>
          <a:prstGeom prst="rect">
            <a:avLst/>
          </a:prstGeom>
          <a:ln>
            <a:noFill/>
            <a:headEnd/>
            <a:tailEnd/>
          </a:ln>
          <a:extLst/>
        </p:spPr>
        <p:style>
          <a:lnRef idx="2">
            <a:schemeClr val="accent1"/>
          </a:lnRef>
          <a:fillRef idx="1">
            <a:schemeClr val="lt1"/>
          </a:fillRef>
          <a:effectRef idx="0">
            <a:schemeClr val="accent1"/>
          </a:effectRef>
          <a:fontRef idx="minor">
            <a:schemeClr val="dk1"/>
          </a:fontRef>
        </p:style>
        <p:txBody>
          <a:bodyPr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Thank you! </a:t>
            </a:r>
          </a:p>
          <a:p>
            <a:pPr defTabSz="449218" fontAlgn="base" hangingPunct="0">
              <a:lnSpc>
                <a:spcPct val="93000"/>
              </a:lnSpc>
              <a:spcBef>
                <a:spcPct val="0"/>
              </a:spcBef>
              <a:spcAft>
                <a:spcPct val="0"/>
              </a:spcAft>
              <a:buClr>
                <a:srgbClr val="000000"/>
              </a:buClr>
              <a:buSzPct val="100000"/>
              <a:defRPr/>
            </a:pPr>
            <a:endParaRPr lang="en-US" sz="53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Notes and links to resources:</a:t>
            </a:r>
          </a:p>
          <a:p>
            <a:pPr defTabSz="449218" fontAlgn="base" hangingPunct="0">
              <a:lnSpc>
                <a:spcPct val="93000"/>
              </a:lnSpc>
              <a:spcBef>
                <a:spcPct val="0"/>
              </a:spcBef>
              <a:spcAft>
                <a:spcPct val="0"/>
              </a:spcAft>
              <a:buClr>
                <a:srgbClr val="000000"/>
              </a:buClr>
              <a:buSzPct val="100000"/>
              <a:defRPr/>
            </a:pPr>
            <a:r>
              <a:rPr lang="en-US" sz="5399" dirty="0">
                <a:latin typeface="Catatan Perjalanan" charset="0"/>
                <a:hlinkClick r:id="rId3"/>
              </a:rPr>
              <a:t>www.businessgoessocial.net/spc14</a:t>
            </a:r>
            <a:endParaRPr lang="en-US" sz="5399" dirty="0">
              <a:latin typeface="Catatan Perjalanan" charset="0"/>
            </a:endParaRPr>
          </a:p>
          <a:p>
            <a:pPr defTabSz="449218" fontAlgn="base" hangingPunct="0">
              <a:lnSpc>
                <a:spcPct val="93000"/>
              </a:lnSpc>
              <a:spcBef>
                <a:spcPct val="0"/>
              </a:spcBef>
              <a:spcAft>
                <a:spcPct val="0"/>
              </a:spcAft>
              <a:buClr>
                <a:srgbClr val="000000"/>
              </a:buClr>
              <a:buSzPct val="100000"/>
              <a:defRPr/>
            </a:pPr>
            <a:endParaRPr lang="en-US" sz="5399" dirty="0">
              <a:solidFill>
                <a:srgbClr val="23B8DC"/>
              </a:solidFill>
              <a:latin typeface="Catatan Perjalanan" charset="0"/>
            </a:endParaRPr>
          </a:p>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#spc266 </a:t>
            </a:r>
          </a:p>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a:t>
            </a:r>
            <a:r>
              <a:rPr lang="en-US" sz="5399" dirty="0" err="1">
                <a:solidFill>
                  <a:srgbClr val="23B8DC"/>
                </a:solidFill>
                <a:latin typeface="Catatan Perjalanan" charset="0"/>
              </a:rPr>
              <a:t>voinonen</a:t>
            </a:r>
            <a:r>
              <a:rPr lang="en-US" sz="5399" dirty="0">
                <a:solidFill>
                  <a:srgbClr val="23B8DC"/>
                </a:solidFill>
                <a:latin typeface="Catatan Perjalanan" charset="0"/>
              </a:rPr>
              <a:t>    </a:t>
            </a:r>
          </a:p>
        </p:txBody>
      </p:sp>
    </p:spTree>
    <p:extLst>
      <p:ext uri="{BB962C8B-B14F-4D97-AF65-F5344CB8AC3E}">
        <p14:creationId xmlns:p14="http://schemas.microsoft.com/office/powerpoint/2010/main" val="257640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95" y="-1326"/>
            <a:ext cx="12440314" cy="130433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216" y="72784"/>
            <a:ext cx="3251740" cy="109792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buFont typeface="Times New Roman" panose="02020603050405020304" pitchFamily="18" charset="0"/>
                <a:buNone/>
              </a:pPr>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28" tIns="45714" rIns="91428" bIns="45714" numCol="1" anchor="t" anchorCtr="0" compatLnSpc="1">
                <a:prstTxWarp prst="textNoShape">
                  <a:avLst/>
                </a:prstTxWarp>
              </a:bodyPr>
              <a:lstStyle/>
              <a:p>
                <a:pPr>
                  <a:buFont typeface="Times New Roman" panose="02020603050405020304" pitchFamily="18" charset="0"/>
                  <a:buNone/>
                </a:pPr>
                <a:endParaRPr lang="en-US" dirty="0">
                  <a:solidFill>
                    <a:srgbClr val="505050"/>
                  </a:solidFill>
                  <a:ea typeface="ＭＳ Ｐゴシック" panose="020B0600070205080204" pitchFamily="34" charset="-128"/>
                </a:endParaRPr>
              </a:p>
            </p:txBody>
          </p:sp>
        </p:grpSp>
      </p:grpSp>
      <p:grpSp>
        <p:nvGrpSpPr>
          <p:cNvPr id="20" name="Group 19"/>
          <p:cNvGrpSpPr/>
          <p:nvPr/>
        </p:nvGrpSpPr>
        <p:grpSpPr>
          <a:xfrm>
            <a:off x="7502559" y="1530469"/>
            <a:ext cx="4373695" cy="3675399"/>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3920" y="4301698"/>
            <a:ext cx="2138583" cy="1481104"/>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795" y="6421688"/>
            <a:ext cx="12434888" cy="572391"/>
          </a:xfrm>
          <a:prstGeom prst="rect">
            <a:avLst/>
          </a:prstGeom>
          <a:solidFill>
            <a:srgbClr val="3E3E3E"/>
          </a:solidFill>
        </p:spPr>
        <p:txBody>
          <a:bodyPr wrap="square" lIns="182857" tIns="146285" rIns="182857" bIns="146285" rtlCol="0">
            <a:spAutoFit/>
          </a:bodyPr>
          <a:lstStyle/>
          <a:p>
            <a:pPr algn="ctr">
              <a:lnSpc>
                <a:spcPct val="90000"/>
              </a:lnSpc>
              <a:spcAft>
                <a:spcPts val="600"/>
              </a:spcAft>
              <a:defRPr/>
            </a:pPr>
            <a:r>
              <a:rPr lang="en-US" sz="2000" kern="0" dirty="0">
                <a:gradFill>
                  <a:gsLst>
                    <a:gs pos="2917">
                      <a:srgbClr val="00BCF2">
                        <a:lumMod val="20000"/>
                        <a:lumOff val="80000"/>
                      </a:srgbClr>
                    </a:gs>
                    <a:gs pos="96000">
                      <a:srgbClr val="00BCF2">
                        <a:lumMod val="20000"/>
                        <a:lumOff val="80000"/>
                      </a:srgbClr>
                    </a:gs>
                  </a:gsLst>
                  <a:lin ang="5400000" scaled="0"/>
                </a:gradFill>
                <a:latin typeface="Segoe UI Light"/>
                <a:ea typeface="ＭＳ Ｐゴシック" panose="020B0600070205080204" pitchFamily="34" charset="-128"/>
              </a:rPr>
              <a:t>connect. </a:t>
            </a:r>
            <a:r>
              <a:rPr lang="en-US" sz="2000" kern="0" dirty="0">
                <a:gradFill>
                  <a:gsLst>
                    <a:gs pos="2917">
                      <a:srgbClr val="00BCF2"/>
                    </a:gs>
                    <a:gs pos="30000">
                      <a:srgbClr val="00BCF2"/>
                    </a:gs>
                  </a:gsLst>
                  <a:lin ang="5400000" scaled="0"/>
                </a:gradFill>
                <a:latin typeface="Segoe UI Light"/>
                <a:ea typeface="ＭＳ Ｐゴシック" panose="020B0600070205080204" pitchFamily="34" charset="-128"/>
              </a:rPr>
              <a:t>reimagine. </a:t>
            </a:r>
            <a:r>
              <a:rPr lang="en-US" sz="2000" kern="0" dirty="0">
                <a:gradFill>
                  <a:gsLst>
                    <a:gs pos="2917">
                      <a:srgbClr val="0072C6"/>
                    </a:gs>
                    <a:gs pos="30000">
                      <a:srgbClr val="0072C6"/>
                    </a:gs>
                  </a:gsLst>
                  <a:lin ang="5400000" scaled="0"/>
                </a:gradFill>
                <a:latin typeface="Segoe UI Light"/>
                <a:ea typeface="ＭＳ Ｐゴシック" panose="020B0600070205080204" pitchFamily="34" charset="-128"/>
              </a:rPr>
              <a:t>transform.</a:t>
            </a:r>
          </a:p>
        </p:txBody>
      </p:sp>
      <p:sp>
        <p:nvSpPr>
          <p:cNvPr id="5" name="Text Placeholder 4"/>
          <p:cNvSpPr>
            <a:spLocks noGrp="1"/>
          </p:cNvSpPr>
          <p:nvPr>
            <p:ph type="body" sz="quarter" idx="11"/>
          </p:nvPr>
        </p:nvSpPr>
        <p:spPr>
          <a:xfrm>
            <a:off x="275397" y="2125852"/>
            <a:ext cx="11888047" cy="2523446"/>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386027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09516" y="32193"/>
            <a:ext cx="10490448"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31746" name="Text Box 2"/>
          <p:cNvSpPr txBox="1">
            <a:spLocks noChangeArrowheads="1"/>
          </p:cNvSpPr>
          <p:nvPr/>
        </p:nvSpPr>
        <p:spPr bwMode="auto">
          <a:xfrm>
            <a:off x="386334" y="265748"/>
            <a:ext cx="10979336"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Inaccessible information</a:t>
            </a:r>
          </a:p>
        </p:txBody>
      </p:sp>
    </p:spTree>
    <p:extLst>
      <p:ext uri="{BB962C8B-B14F-4D97-AF65-F5344CB8AC3E}">
        <p14:creationId xmlns:p14="http://schemas.microsoft.com/office/powerpoint/2010/main" val="348232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85705" y="-40823"/>
            <a:ext cx="7904741" cy="6993632"/>
          </a:xfrm>
          <a:prstGeom prst="rect">
            <a:avLst/>
          </a:prstGeom>
          <a:noFill/>
          <a:ln>
            <a:noFill/>
          </a:ln>
          <a:effectLst/>
          <a:extLst>
            <a:ext uri="{909E8E84-426E-40dd-AFC4-6F175D3DCCD1}">
              <a14:hiddenFill xmlns:a14="http://schemas.microsoft.com/office/drawing/2010/main" xmlns="">
                <a:blipFill dpi="0" rotWithShape="0">
                  <a:blip xmlns:r="http://schemas.openxmlformats.org/officeDocument/2006/relationships"/>
                  <a:srcRect/>
                  <a:stretch>
                    <a:fillRect/>
                  </a:stretch>
                </a:blip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7650" name="Text Box 2"/>
          <p:cNvSpPr txBox="1">
            <a:spLocks noChangeArrowheads="1"/>
          </p:cNvSpPr>
          <p:nvPr/>
        </p:nvSpPr>
        <p:spPr bwMode="auto">
          <a:xfrm>
            <a:off x="385713" y="265748"/>
            <a:ext cx="5250780" cy="855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defTabSz="449218" fontAlgn="base" hangingPunct="0">
              <a:lnSpc>
                <a:spcPct val="93000"/>
              </a:lnSpc>
              <a:spcBef>
                <a:spcPct val="0"/>
              </a:spcBef>
              <a:spcAft>
                <a:spcPct val="0"/>
              </a:spcAft>
              <a:buClr>
                <a:srgbClr val="000000"/>
              </a:buClr>
              <a:buSzPct val="100000"/>
              <a:defRPr/>
            </a:pPr>
            <a:r>
              <a:rPr lang="en-US" sz="5399" dirty="0">
                <a:solidFill>
                  <a:srgbClr val="23B8DC"/>
                </a:solidFill>
                <a:latin typeface="Catatan Perjalanan" charset="0"/>
              </a:rPr>
              <a:t>Untapped expertise</a:t>
            </a:r>
          </a:p>
        </p:txBody>
      </p:sp>
    </p:spTree>
    <p:extLst>
      <p:ext uri="{BB962C8B-B14F-4D97-AF65-F5344CB8AC3E}">
        <p14:creationId xmlns:p14="http://schemas.microsoft.com/office/powerpoint/2010/main" val="3690204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1"/>
          <p:cNvSpPr txBox="1">
            <a:spLocks noChangeArrowheads="1"/>
          </p:cNvSpPr>
          <p:nvPr/>
        </p:nvSpPr>
        <p:spPr bwMode="auto">
          <a:xfrm>
            <a:off x="674329" y="1049303"/>
            <a:ext cx="11295208" cy="51904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89989" tIns="44994" rIns="89989" bIns="44994"/>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400">
                <a:solidFill>
                  <a:schemeClr val="bg1"/>
                </a:solidFill>
                <a:latin typeface="Arial" panose="020B0604020202020204" pitchFamily="34" charset="0"/>
                <a:ea typeface="ＭＳ Ｐゴシック" panose="020B0600070205080204" pitchFamily="34" charset="-128"/>
              </a:defRPr>
            </a:lvl9pPr>
          </a:lstStyle>
          <a:p>
            <a:pPr defTabSz="449218" eaLnBrk="1" fontAlgn="base" hangingPunct="0">
              <a:lnSpc>
                <a:spcPct val="93000"/>
              </a:lnSpc>
              <a:spcBef>
                <a:spcPct val="0"/>
              </a:spcBef>
              <a:spcAft>
                <a:spcPct val="0"/>
              </a:spcAft>
              <a:buClr>
                <a:srgbClr val="000000"/>
              </a:buClr>
              <a:buSzPct val="100000"/>
            </a:pPr>
            <a:r>
              <a:rPr lang="en-US" altLang="en-US" sz="7199" dirty="0">
                <a:solidFill>
                  <a:srgbClr val="23B8DC"/>
                </a:solidFill>
                <a:latin typeface="Catatan Perjalanan" charset="0"/>
              </a:rPr>
              <a:t>“</a:t>
            </a:r>
            <a:r>
              <a:rPr lang="en-US" sz="7199" dirty="0">
                <a:solidFill>
                  <a:srgbClr val="23B8DC"/>
                </a:solidFill>
                <a:latin typeface="Catatan Perjalanan" charset="0"/>
              </a:rPr>
              <a:t>If </a:t>
            </a:r>
            <a:r>
              <a:rPr lang="en-US" sz="7199" dirty="0" err="1">
                <a:solidFill>
                  <a:srgbClr val="23B8DC"/>
                </a:solidFill>
                <a:latin typeface="Catatan Perjalanan" charset="0"/>
              </a:rPr>
              <a:t>hp</a:t>
            </a:r>
            <a:r>
              <a:rPr lang="en-US" sz="7199" dirty="0">
                <a:solidFill>
                  <a:srgbClr val="23B8DC"/>
                </a:solidFill>
                <a:latin typeface="Catatan Perjalanan" charset="0"/>
              </a:rPr>
              <a:t> knew what </a:t>
            </a:r>
            <a:r>
              <a:rPr lang="en-US" sz="7199" dirty="0" err="1">
                <a:solidFill>
                  <a:srgbClr val="23B8DC"/>
                </a:solidFill>
                <a:latin typeface="Catatan Perjalanan" charset="0"/>
              </a:rPr>
              <a:t>hp</a:t>
            </a:r>
            <a:r>
              <a:rPr lang="en-US" sz="7199" dirty="0">
                <a:solidFill>
                  <a:srgbClr val="23B8DC"/>
                </a:solidFill>
                <a:latin typeface="Catatan Perjalanan" charset="0"/>
              </a:rPr>
              <a:t> knows, </a:t>
            </a:r>
          </a:p>
          <a:p>
            <a:pPr defTabSz="449218" eaLnBrk="1" fontAlgn="base" hangingPunct="0">
              <a:lnSpc>
                <a:spcPct val="93000"/>
              </a:lnSpc>
              <a:spcBef>
                <a:spcPct val="0"/>
              </a:spcBef>
              <a:spcAft>
                <a:spcPct val="0"/>
              </a:spcAft>
              <a:buClr>
                <a:srgbClr val="000000"/>
              </a:buClr>
              <a:buSzPct val="100000"/>
              <a:tabLst>
                <a:tab pos="0" algn="l"/>
                <a:tab pos="342866"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Lst>
            </a:pPr>
            <a:r>
              <a:rPr lang="en-US" sz="7199" dirty="0">
                <a:solidFill>
                  <a:srgbClr val="23B8DC"/>
                </a:solidFill>
                <a:latin typeface="Catatan Perjalanan" charset="0"/>
              </a:rPr>
              <a:t> 	we would be three times </a:t>
            </a:r>
          </a:p>
          <a:p>
            <a:pPr defTabSz="449218" eaLnBrk="1" fontAlgn="base" hangingPunct="0">
              <a:lnSpc>
                <a:spcPct val="93000"/>
              </a:lnSpc>
              <a:spcBef>
                <a:spcPct val="0"/>
              </a:spcBef>
              <a:spcAft>
                <a:spcPct val="0"/>
              </a:spcAft>
              <a:buClr>
                <a:srgbClr val="000000"/>
              </a:buClr>
              <a:buSzPct val="100000"/>
              <a:tabLst>
                <a:tab pos="0" algn="l"/>
                <a:tab pos="342866" algn="l"/>
                <a:tab pos="896848" algn="l"/>
                <a:tab pos="1346065" algn="l"/>
                <a:tab pos="1795283" algn="l"/>
                <a:tab pos="2244501" algn="l"/>
                <a:tab pos="2693719" algn="l"/>
                <a:tab pos="3142936" algn="l"/>
                <a:tab pos="3592154" algn="l"/>
                <a:tab pos="4041371" algn="l"/>
                <a:tab pos="4490589" algn="l"/>
                <a:tab pos="4939806" algn="l"/>
                <a:tab pos="5389024" algn="l"/>
                <a:tab pos="5838241" algn="l"/>
                <a:tab pos="6287459" algn="l"/>
                <a:tab pos="6736676" algn="l"/>
                <a:tab pos="7185894" algn="l"/>
                <a:tab pos="7635111" algn="l"/>
                <a:tab pos="8084329" algn="l"/>
                <a:tab pos="8533547" algn="l"/>
                <a:tab pos="8982765" algn="l"/>
                <a:tab pos="9409759" algn="l"/>
                <a:tab pos="10133587" algn="l"/>
                <a:tab pos="10857414" algn="l"/>
              </a:tabLst>
            </a:pPr>
            <a:r>
              <a:rPr lang="en-US" sz="7199" dirty="0">
                <a:solidFill>
                  <a:srgbClr val="23B8DC"/>
                </a:solidFill>
                <a:latin typeface="Catatan Perjalanan" charset="0"/>
              </a:rPr>
              <a:t>		more productive.</a:t>
            </a:r>
            <a:r>
              <a:rPr lang="en-US" altLang="en-US" sz="7199" dirty="0">
                <a:solidFill>
                  <a:srgbClr val="23B8DC"/>
                </a:solidFill>
                <a:latin typeface="Catatan Perjalanan" charset="0"/>
              </a:rPr>
              <a:t>”</a:t>
            </a:r>
            <a:endParaRPr lang="en-US" sz="7199" dirty="0">
              <a:solidFill>
                <a:srgbClr val="23B8DC"/>
              </a:solidFill>
              <a:latin typeface="Catatan Perjalanan" charset="0"/>
            </a:endParaRPr>
          </a:p>
          <a:p>
            <a:pPr defTabSz="449218" eaLnBrk="1" fontAlgn="base" hangingPunct="0">
              <a:lnSpc>
                <a:spcPct val="93000"/>
              </a:lnSpc>
              <a:spcBef>
                <a:spcPct val="0"/>
              </a:spcBef>
              <a:spcAft>
                <a:spcPct val="0"/>
              </a:spcAft>
              <a:buClr>
                <a:srgbClr val="000000"/>
              </a:buClr>
              <a:buSzPct val="100000"/>
            </a:pPr>
            <a:endParaRPr lang="en-US" sz="7199" dirty="0">
              <a:solidFill>
                <a:srgbClr val="23B8DC"/>
              </a:solidFill>
              <a:latin typeface="Catatan Perjalanan" charset="0"/>
            </a:endParaRPr>
          </a:p>
          <a:p>
            <a:pPr defTabSz="449218" eaLnBrk="1" fontAlgn="base" hangingPunct="0">
              <a:lnSpc>
                <a:spcPct val="93000"/>
              </a:lnSpc>
              <a:spcBef>
                <a:spcPct val="0"/>
              </a:spcBef>
              <a:spcAft>
                <a:spcPct val="0"/>
              </a:spcAft>
              <a:buClr>
                <a:srgbClr val="000000"/>
              </a:buClr>
              <a:buSzPct val="100000"/>
            </a:pPr>
            <a:endParaRPr lang="en-US" sz="1800" dirty="0">
              <a:solidFill>
                <a:srgbClr val="000000"/>
              </a:solidFill>
            </a:endParaRPr>
          </a:p>
          <a:p>
            <a:pPr defTabSz="449218" eaLnBrk="1" fontAlgn="base" hangingPunct="0">
              <a:lnSpc>
                <a:spcPct val="93000"/>
              </a:lnSpc>
              <a:spcBef>
                <a:spcPct val="0"/>
              </a:spcBef>
              <a:spcAft>
                <a:spcPct val="0"/>
              </a:spcAft>
              <a:buClr>
                <a:srgbClr val="000000"/>
              </a:buClr>
              <a:buSzPct val="100000"/>
            </a:pPr>
            <a:r>
              <a:rPr lang="en-US" sz="4400" dirty="0">
                <a:solidFill>
                  <a:srgbClr val="23B8DC"/>
                </a:solidFill>
                <a:latin typeface="Catatan Perjalanan" charset="0"/>
              </a:rPr>
              <a:t>Lew Platt, former CEO of Hewlett-Packard</a:t>
            </a:r>
          </a:p>
        </p:txBody>
      </p:sp>
    </p:spTree>
    <p:extLst>
      <p:ext uri="{BB962C8B-B14F-4D97-AF65-F5344CB8AC3E}">
        <p14:creationId xmlns:p14="http://schemas.microsoft.com/office/powerpoint/2010/main" val="341707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3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Segoe UI"/>
        <a:ea typeface="ＭＳ Ｐゴシック"/>
        <a:cs typeface="Arial Unicode MS"/>
      </a:majorFont>
      <a:minorFont>
        <a:latin typeface="Segoe UI Light"/>
        <a:ea typeface="ＭＳ Ｐゴシック"/>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charset="0"/>
          <a:buNone/>
          <a:tabLst/>
          <a:defRPr kumimoji="0" lang="en-GB" sz="1800" b="0" i="0" u="none" strike="noStrike" cap="none" normalizeH="0" baseline="0">
            <a:ln>
              <a:noFill/>
            </a:ln>
            <a:solidFill>
              <a:schemeClr val="bg1"/>
            </a:solidFill>
            <a:effectLst/>
            <a:latin typeface="Arial" charset="0"/>
            <a:ea typeface="ＭＳ Ｐゴシック"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charset="0"/>
          <a:buNone/>
          <a:tabLst/>
          <a:defRPr kumimoji="0" lang="en-GB" sz="1800" b="0" i="0" u="none" strike="noStrike" cap="none" normalizeH="0" baseline="0">
            <a:ln>
              <a:noFill/>
            </a:ln>
            <a:solidFill>
              <a:schemeClr val="bg1"/>
            </a:solidFill>
            <a:effectLst/>
            <a:latin typeface="Arial" charset="0"/>
            <a:ea typeface="ＭＳ Ｐゴシック"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84FDE8B-7D03-4FD5-9E5D-1C14CC056E3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SharePoint_Conference_2014_PowerUser_Template</Template>
  <TotalTime>14</TotalTime>
  <Words>951</Words>
  <Application>Microsoft Office PowerPoint</Application>
  <PresentationFormat>Custom</PresentationFormat>
  <Paragraphs>186</Paragraphs>
  <Slides>64</Slides>
  <Notes>63</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64</vt:i4>
      </vt:variant>
    </vt:vector>
  </HeadingPairs>
  <TitlesOfParts>
    <vt:vector size="78" baseType="lpstr">
      <vt:lpstr>Arial Unicode MS</vt:lpstr>
      <vt:lpstr>ＭＳ Ｐゴシック</vt:lpstr>
      <vt:lpstr>ＭＳ Ｐゴシック</vt:lpstr>
      <vt:lpstr>Arial</vt:lpstr>
      <vt:lpstr>Calibri</vt:lpstr>
      <vt:lpstr>Catatan Perjalanan</vt:lpstr>
      <vt:lpstr>Consolas</vt:lpstr>
      <vt:lpstr>Segoe UI</vt:lpstr>
      <vt:lpstr>Segoe UI Light</vt:lpstr>
      <vt:lpstr>Times New Roman</vt:lpstr>
      <vt:lpstr>Wingdings</vt:lpstr>
      <vt:lpstr>5-30499_SPC_2014_PowerUser_Template_16x9</vt:lpstr>
      <vt:lpstr>3_Office Theme</vt:lpstr>
      <vt:lpstr>5-30499_SPC_2014_Dev_Template_16x9</vt:lpstr>
      <vt:lpstr>PowerPoint Presentation</vt:lpstr>
      <vt:lpstr>Driving enterprise social  from the bottom 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Driving enterprise social from the bottom up</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2014-03-04T08:29:49Z</dcterms:created>
  <dcterms:modified xsi:type="dcterms:W3CDTF">2014-03-05T19:20:55Z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