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75" r:id="rId7"/>
  </p:sldMasterIdLst>
  <p:notesMasterIdLst>
    <p:notesMasterId r:id="rId30"/>
  </p:notesMasterIdLst>
  <p:handoutMasterIdLst>
    <p:handoutMasterId r:id="rId31"/>
  </p:handoutMasterIdLst>
  <p:sldIdLst>
    <p:sldId id="1236" r:id="rId8"/>
    <p:sldId id="112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3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19480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17091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dirty="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18664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b="0" dirty="0" smtClean="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109547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endParaRPr lang="en-US" b="0" dirty="0" smtClean="0"/>
          </a:p>
        </p:txBody>
      </p:sp>
      <p:sp>
        <p:nvSpPr>
          <p:cNvPr id="4" name="Slide Number Placeholder 3"/>
          <p:cNvSpPr>
            <a:spLocks noGrp="1"/>
          </p:cNvSpPr>
          <p:nvPr>
            <p:ph type="sldNum" sz="quarter" idx="10"/>
          </p:nvPr>
        </p:nvSpPr>
        <p:spPr/>
        <p:txBody>
          <a:bodyPr/>
          <a:lstStyle/>
          <a:p>
            <a:fld id="{5C29DF2A-E9B4-D443-A198-75B852A6D6A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1413725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6F6F146-2F6B-42A1-8AC9-59FC5B984828}"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895882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58885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28871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Office Summit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3/4/2014 5:16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764192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3113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596334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60582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543327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971830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409092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2409265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0.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690959"/>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6135755"/>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6052947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646159107"/>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4114070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551891792"/>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957681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072131352"/>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800873"/>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8382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88579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1342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2375705"/>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347973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679353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687205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143016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792687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5986364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2129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952734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9502029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Box 2"/>
          <p:cNvSpPr txBox="1"/>
          <p:nvPr userDrawn="1"/>
        </p:nvSpPr>
        <p:spPr>
          <a:xfrm>
            <a:off x="9952037" y="6088062"/>
            <a:ext cx="2472204" cy="926407"/>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@anicole87</a:t>
            </a:r>
          </a:p>
          <a:p>
            <a:pPr>
              <a:lnSpc>
                <a:spcPct val="90000"/>
              </a:lnSpc>
              <a:spcAft>
                <a:spcPts val="600"/>
              </a:spcAft>
            </a:pPr>
            <a:r>
              <a:rPr lang="en-US" sz="2000" dirty="0" smtClean="0">
                <a:gradFill>
                  <a:gsLst>
                    <a:gs pos="2917">
                      <a:srgbClr val="505050"/>
                    </a:gs>
                    <a:gs pos="30000">
                      <a:srgbClr val="505050"/>
                    </a:gs>
                  </a:gsLst>
                  <a:lin ang="5400000" scaled="0"/>
                </a:gradFill>
              </a:rPr>
              <a:t>@</a:t>
            </a:r>
            <a:r>
              <a:rPr lang="en-US" sz="2000" dirty="0" err="1" smtClean="0">
                <a:gradFill>
                  <a:gsLst>
                    <a:gs pos="2917">
                      <a:srgbClr val="505050"/>
                    </a:gs>
                    <a:gs pos="30000">
                      <a:srgbClr val="505050"/>
                    </a:gs>
                  </a:gsLst>
                  <a:lin ang="5400000" scaled="0"/>
                </a:gradFill>
              </a:rPr>
              <a:t>espnguyen</a:t>
            </a:r>
            <a:endParaRPr lang="en-US" sz="2000"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112416444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6640159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174870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573941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739366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5174151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495447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409815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923465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9761389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7523752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882977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67627870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TextBox 4"/>
          <p:cNvSpPr txBox="1"/>
          <p:nvPr userDrawn="1"/>
        </p:nvSpPr>
        <p:spPr>
          <a:xfrm>
            <a:off x="10011335" y="5783262"/>
            <a:ext cx="2472204" cy="1280351"/>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@anicole87</a:t>
            </a:r>
          </a:p>
          <a:p>
            <a:pPr>
              <a:lnSpc>
                <a:spcPct val="90000"/>
              </a:lnSpc>
              <a:spcAft>
                <a:spcPts val="600"/>
              </a:spcAft>
            </a:pPr>
            <a:r>
              <a:rPr lang="en-US" sz="2000" dirty="0" smtClean="0">
                <a:gradFill>
                  <a:gsLst>
                    <a:gs pos="2917">
                      <a:srgbClr val="FFFFFF"/>
                    </a:gs>
                    <a:gs pos="30000">
                      <a:srgbClr val="FFFFFF"/>
                    </a:gs>
                  </a:gsLst>
                  <a:lin ang="5400000" scaled="0"/>
                </a:gradFill>
              </a:rPr>
              <a:t>@</a:t>
            </a:r>
            <a:r>
              <a:rPr lang="en-US" sz="2000" dirty="0" err="1" smtClean="0">
                <a:gradFill>
                  <a:gsLst>
                    <a:gs pos="2917">
                      <a:srgbClr val="FFFFFF"/>
                    </a:gs>
                    <a:gs pos="30000">
                      <a:srgbClr val="FFFFFF"/>
                    </a:gs>
                  </a:gsLst>
                  <a:lin ang="5400000" scaled="0"/>
                </a:gradFill>
              </a:rPr>
              <a:t>espnguyen</a:t>
            </a:r>
            <a:endParaRPr lang="en-US" sz="2000" dirty="0" smtClean="0">
              <a:gradFill>
                <a:gsLst>
                  <a:gs pos="2917">
                    <a:srgbClr val="FFFFFF"/>
                  </a:gs>
                  <a:gs pos="30000">
                    <a:srgbClr val="FFFFFF"/>
                  </a:gs>
                </a:gsLst>
                <a:lin ang="5400000" scaled="0"/>
              </a:gradFill>
            </a:endParaRPr>
          </a:p>
          <a:p>
            <a:pPr>
              <a:lnSpc>
                <a:spcPct val="90000"/>
              </a:lnSpc>
              <a:spcAft>
                <a:spcPts val="600"/>
              </a:spcAft>
            </a:pPr>
            <a:r>
              <a:rPr lang="en-US" sz="2000" dirty="0" smtClean="0">
                <a:gradFill>
                  <a:gsLst>
                    <a:gs pos="2917">
                      <a:srgbClr val="FFFFFF"/>
                    </a:gs>
                    <a:gs pos="30000">
                      <a:srgbClr val="FFFFFF"/>
                    </a:gs>
                  </a:gsLst>
                  <a:lin ang="5400000" scaled="0"/>
                </a:gradFill>
              </a:rPr>
              <a:t>#SPC264</a:t>
            </a:r>
          </a:p>
        </p:txBody>
      </p:sp>
    </p:spTree>
    <p:extLst>
      <p:ext uri="{BB962C8B-B14F-4D97-AF65-F5344CB8AC3E}">
        <p14:creationId xmlns:p14="http://schemas.microsoft.com/office/powerpoint/2010/main" val="39067773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0851078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TextBox 1"/>
          <p:cNvSpPr txBox="1"/>
          <p:nvPr userDrawn="1"/>
        </p:nvSpPr>
        <p:spPr>
          <a:xfrm>
            <a:off x="10011335" y="5783262"/>
            <a:ext cx="2472204" cy="1280351"/>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@anicole87</a:t>
            </a:r>
          </a:p>
          <a:p>
            <a:pPr>
              <a:lnSpc>
                <a:spcPct val="90000"/>
              </a:lnSpc>
              <a:spcAft>
                <a:spcPts val="600"/>
              </a:spcAft>
            </a:pPr>
            <a:r>
              <a:rPr lang="en-US" sz="2000" dirty="0" smtClean="0">
                <a:gradFill>
                  <a:gsLst>
                    <a:gs pos="2917">
                      <a:srgbClr val="505050"/>
                    </a:gs>
                    <a:gs pos="30000">
                      <a:srgbClr val="505050"/>
                    </a:gs>
                  </a:gsLst>
                  <a:lin ang="5400000" scaled="0"/>
                </a:gradFill>
              </a:rPr>
              <a:t>@</a:t>
            </a:r>
            <a:r>
              <a:rPr lang="en-US" sz="2000" dirty="0" err="1" smtClean="0">
                <a:gradFill>
                  <a:gsLst>
                    <a:gs pos="2917">
                      <a:srgbClr val="505050"/>
                    </a:gs>
                    <a:gs pos="30000">
                      <a:srgbClr val="505050"/>
                    </a:gs>
                  </a:gsLst>
                  <a:lin ang="5400000" scaled="0"/>
                </a:gradFill>
              </a:rPr>
              <a:t>espnguyen</a:t>
            </a:r>
            <a:endParaRPr lang="en-US" sz="2000" dirty="0" smtClean="0">
              <a:gradFill>
                <a:gsLst>
                  <a:gs pos="2917">
                    <a:srgbClr val="505050"/>
                  </a:gs>
                  <a:gs pos="30000">
                    <a:srgbClr val="505050"/>
                  </a:gs>
                </a:gsLst>
                <a:lin ang="5400000" scaled="0"/>
              </a:gradFill>
            </a:endParaRPr>
          </a:p>
          <a:p>
            <a:pPr>
              <a:lnSpc>
                <a:spcPct val="90000"/>
              </a:lnSpc>
              <a:spcAft>
                <a:spcPts val="600"/>
              </a:spcAft>
            </a:pPr>
            <a:r>
              <a:rPr lang="en-US" sz="2000" dirty="0" smtClean="0">
                <a:gradFill>
                  <a:gsLst>
                    <a:gs pos="2917">
                      <a:srgbClr val="505050"/>
                    </a:gs>
                    <a:gs pos="30000">
                      <a:srgbClr val="505050"/>
                    </a:gs>
                  </a:gsLst>
                  <a:lin ang="5400000" scaled="0"/>
                </a:gradFill>
              </a:rPr>
              <a:t>#SPC264</a:t>
            </a:r>
          </a:p>
        </p:txBody>
      </p:sp>
    </p:spTree>
    <p:extLst>
      <p:ext uri="{BB962C8B-B14F-4D97-AF65-F5344CB8AC3E}">
        <p14:creationId xmlns:p14="http://schemas.microsoft.com/office/powerpoint/2010/main" val="30746486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
        <p:nvSpPr>
          <p:cNvPr id="2" name="TextBox 1"/>
          <p:cNvSpPr txBox="1"/>
          <p:nvPr userDrawn="1"/>
        </p:nvSpPr>
        <p:spPr>
          <a:xfrm>
            <a:off x="10011335" y="5783262"/>
            <a:ext cx="2472204" cy="1280351"/>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@anicole87</a:t>
            </a:r>
          </a:p>
          <a:p>
            <a:pPr>
              <a:lnSpc>
                <a:spcPct val="90000"/>
              </a:lnSpc>
              <a:spcAft>
                <a:spcPts val="600"/>
              </a:spcAft>
            </a:pPr>
            <a:r>
              <a:rPr lang="en-US" sz="2000" dirty="0" smtClean="0">
                <a:gradFill>
                  <a:gsLst>
                    <a:gs pos="2917">
                      <a:srgbClr val="FFFFFF"/>
                    </a:gs>
                    <a:gs pos="30000">
                      <a:srgbClr val="FFFFFF"/>
                    </a:gs>
                  </a:gsLst>
                  <a:lin ang="5400000" scaled="0"/>
                </a:gradFill>
              </a:rPr>
              <a:t>@</a:t>
            </a:r>
            <a:r>
              <a:rPr lang="en-US" sz="2000" dirty="0" err="1" smtClean="0">
                <a:gradFill>
                  <a:gsLst>
                    <a:gs pos="2917">
                      <a:srgbClr val="FFFFFF"/>
                    </a:gs>
                    <a:gs pos="30000">
                      <a:srgbClr val="FFFFFF"/>
                    </a:gs>
                  </a:gsLst>
                  <a:lin ang="5400000" scaled="0"/>
                </a:gradFill>
              </a:rPr>
              <a:t>espnguyen</a:t>
            </a:r>
            <a:endParaRPr lang="en-US" sz="2000" dirty="0" smtClean="0">
              <a:gradFill>
                <a:gsLst>
                  <a:gs pos="2917">
                    <a:srgbClr val="FFFFFF"/>
                  </a:gs>
                  <a:gs pos="30000">
                    <a:srgbClr val="FFFFFF"/>
                  </a:gs>
                </a:gsLst>
                <a:lin ang="5400000" scaled="0"/>
              </a:gradFill>
            </a:endParaRPr>
          </a:p>
          <a:p>
            <a:pPr>
              <a:lnSpc>
                <a:spcPct val="90000"/>
              </a:lnSpc>
              <a:spcAft>
                <a:spcPts val="600"/>
              </a:spcAft>
            </a:pPr>
            <a:r>
              <a:rPr lang="en-US" sz="2000" dirty="0" smtClean="0">
                <a:gradFill>
                  <a:gsLst>
                    <a:gs pos="2917">
                      <a:srgbClr val="FFFFFF"/>
                    </a:gs>
                    <a:gs pos="30000">
                      <a:srgbClr val="FFFFFF"/>
                    </a:gs>
                  </a:gsLst>
                  <a:lin ang="5400000" scaled="0"/>
                </a:gradFill>
              </a:rPr>
              <a:t>#SPC264</a:t>
            </a:r>
          </a:p>
        </p:txBody>
      </p:sp>
    </p:spTree>
    <p:extLst>
      <p:ext uri="{BB962C8B-B14F-4D97-AF65-F5344CB8AC3E}">
        <p14:creationId xmlns:p14="http://schemas.microsoft.com/office/powerpoint/2010/main" val="42168214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9409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40683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549437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auto">
          <a:xfrm>
            <a:off x="0" y="1"/>
            <a:ext cx="12436475" cy="6994525"/>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33"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998582" y="2151539"/>
            <a:ext cx="10445796" cy="1017048"/>
          </a:xfrm>
        </p:spPr>
        <p:txBody>
          <a:bodyPr anchor="b" anchorCtr="0"/>
          <a:lstStyle>
            <a:lvl1pPr>
              <a:defRPr sz="7341"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8"/>
            <a:ext cx="10445796" cy="508524"/>
          </a:xfrm>
        </p:spPr>
        <p:txBody>
          <a:bodyPr>
            <a:noAutofit/>
          </a:bodyPr>
          <a:lstStyle>
            <a:lvl1pPr marL="0" indent="0">
              <a:spcBef>
                <a:spcPts val="0"/>
              </a:spcBef>
              <a:buNone/>
              <a:defRPr b="0" i="0" spc="-72" baseline="0">
                <a:gradFill>
                  <a:gsLst>
                    <a:gs pos="0">
                      <a:schemeClr val="bg1"/>
                    </a:gs>
                    <a:gs pos="100000">
                      <a:schemeClr val="bg1"/>
                    </a:gs>
                  </a:gsLst>
                  <a:lin ang="5400000" scaled="0"/>
                </a:gradFill>
                <a:latin typeface="+mn-lt"/>
                <a:cs typeface="Segoe Pro Display Light"/>
              </a:defRPr>
            </a:lvl1pPr>
          </a:lstStyle>
          <a:p>
            <a:pPr lvl="0"/>
            <a:r>
              <a:rPr lang="en-US" dirty="0" smtClean="0"/>
              <a:t>Speaker Title</a:t>
            </a:r>
            <a:endParaRPr lang="en-US" dirty="0"/>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4095415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7231" y="1904481"/>
            <a:ext cx="11375537" cy="1243058"/>
          </a:xfrm>
        </p:spPr>
        <p:txBody>
          <a:bodyPr lIns="68580" anchor="b" anchorCtr="0"/>
          <a:lstStyle>
            <a:lvl1pPr>
              <a:defRPr sz="7341"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7" name="Subtitle 2"/>
          <p:cNvSpPr>
            <a:spLocks noGrp="1"/>
          </p:cNvSpPr>
          <p:nvPr>
            <p:ph type="subTitle" idx="1"/>
          </p:nvPr>
        </p:nvSpPr>
        <p:spPr>
          <a:xfrm>
            <a:off x="503744" y="3918536"/>
            <a:ext cx="10445796" cy="470856"/>
          </a:xfrm>
        </p:spPr>
        <p:txBody>
          <a:bodyPr lIns="95250">
            <a:noAutofit/>
          </a:bodyPr>
          <a:lstStyle>
            <a:lvl1pPr marL="0" indent="0" algn="l">
              <a:lnSpc>
                <a:spcPct val="90000"/>
              </a:lnSpc>
              <a:spcBef>
                <a:spcPts val="0"/>
              </a:spcBef>
              <a:buNone/>
              <a:defRPr lang="en-US" sz="3672" b="0" i="0" kern="1200" spc="-72" baseline="0" dirty="0">
                <a:solidFill>
                  <a:schemeClr val="bg1"/>
                </a:solidFill>
                <a:latin typeface="+mn-lt"/>
                <a:ea typeface="+mn-ea"/>
                <a:cs typeface="Segoe Pro Light"/>
              </a:defRPr>
            </a:lvl1pPr>
            <a:lvl2pPr marL="465518" indent="0" algn="ctr">
              <a:buNone/>
              <a:defRPr>
                <a:solidFill>
                  <a:schemeClr val="tx1">
                    <a:tint val="75000"/>
                  </a:schemeClr>
                </a:solidFill>
              </a:defRPr>
            </a:lvl2pPr>
            <a:lvl3pPr marL="931036" indent="0" algn="ctr">
              <a:buNone/>
              <a:defRPr>
                <a:solidFill>
                  <a:schemeClr val="tx1">
                    <a:tint val="75000"/>
                  </a:schemeClr>
                </a:solidFill>
              </a:defRPr>
            </a:lvl3pPr>
            <a:lvl4pPr marL="1396553" indent="0" algn="ctr">
              <a:buNone/>
              <a:defRPr>
                <a:solidFill>
                  <a:schemeClr val="tx1">
                    <a:tint val="75000"/>
                  </a:schemeClr>
                </a:solidFill>
              </a:defRPr>
            </a:lvl4pPr>
            <a:lvl5pPr marL="1862070" indent="0" algn="ctr">
              <a:buNone/>
              <a:defRPr>
                <a:solidFill>
                  <a:schemeClr val="tx1">
                    <a:tint val="75000"/>
                  </a:schemeClr>
                </a:solidFill>
              </a:defRPr>
            </a:lvl5pPr>
            <a:lvl6pPr marL="2327588" indent="0" algn="ctr">
              <a:buNone/>
              <a:defRPr>
                <a:solidFill>
                  <a:schemeClr val="tx1">
                    <a:tint val="75000"/>
                  </a:schemeClr>
                </a:solidFill>
              </a:defRPr>
            </a:lvl6pPr>
            <a:lvl7pPr marL="2793106" indent="0" algn="ctr">
              <a:buNone/>
              <a:defRPr>
                <a:solidFill>
                  <a:schemeClr val="tx1">
                    <a:tint val="75000"/>
                  </a:schemeClr>
                </a:solidFill>
              </a:defRPr>
            </a:lvl7pPr>
            <a:lvl8pPr marL="3258625" indent="0" algn="ctr">
              <a:buNone/>
              <a:defRPr>
                <a:solidFill>
                  <a:schemeClr val="tx1">
                    <a:tint val="75000"/>
                  </a:schemeClr>
                </a:solidFill>
              </a:defRPr>
            </a:lvl8pPr>
            <a:lvl9pPr marL="3724141" indent="0" algn="ctr">
              <a:buNone/>
              <a:defRPr>
                <a:solidFill>
                  <a:schemeClr val="tx1">
                    <a:tint val="75000"/>
                  </a:schemeClr>
                </a:solidFill>
              </a:defRPr>
            </a:lvl9pPr>
          </a:lstStyle>
          <a:p>
            <a:pPr marL="0" marR="0" lvl="0" indent="0" algn="l" defTabSz="931036"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Tree>
    <p:extLst>
      <p:ext uri="{BB962C8B-B14F-4D97-AF65-F5344CB8AC3E}">
        <p14:creationId xmlns:p14="http://schemas.microsoft.com/office/powerpoint/2010/main" val="25873725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0" y="4429871"/>
            <a:ext cx="10445796" cy="470856"/>
          </a:xfrm>
        </p:spPr>
        <p:txBody>
          <a:bodyPr>
            <a:noAutofit/>
          </a:bodyPr>
          <a:lstStyle>
            <a:lvl1pPr marL="0" indent="0" algn="l">
              <a:lnSpc>
                <a:spcPct val="90000"/>
              </a:lnSpc>
              <a:spcBef>
                <a:spcPts val="0"/>
              </a:spcBef>
              <a:buNone/>
              <a:defRPr lang="en-US" sz="3672" b="0" i="0" kern="1200" spc="-72" baseline="0" dirty="0">
                <a:gradFill>
                  <a:gsLst>
                    <a:gs pos="2083">
                      <a:schemeClr val="bg2"/>
                    </a:gs>
                    <a:gs pos="99000">
                      <a:schemeClr val="bg2"/>
                    </a:gs>
                  </a:gsLst>
                  <a:lin ang="5400000" scaled="0"/>
                </a:gradFill>
                <a:latin typeface="+mn-lt"/>
                <a:ea typeface="+mn-ea"/>
                <a:cs typeface="Segoe Pro Light"/>
              </a:defRPr>
            </a:lvl1pPr>
            <a:lvl2pPr marL="465518" indent="0" algn="ctr">
              <a:buNone/>
              <a:defRPr>
                <a:solidFill>
                  <a:schemeClr val="tx1">
                    <a:tint val="75000"/>
                  </a:schemeClr>
                </a:solidFill>
              </a:defRPr>
            </a:lvl2pPr>
            <a:lvl3pPr marL="931036" indent="0" algn="ctr">
              <a:buNone/>
              <a:defRPr>
                <a:solidFill>
                  <a:schemeClr val="tx1">
                    <a:tint val="75000"/>
                  </a:schemeClr>
                </a:solidFill>
              </a:defRPr>
            </a:lvl3pPr>
            <a:lvl4pPr marL="1396553" indent="0" algn="ctr">
              <a:buNone/>
              <a:defRPr>
                <a:solidFill>
                  <a:schemeClr val="tx1">
                    <a:tint val="75000"/>
                  </a:schemeClr>
                </a:solidFill>
              </a:defRPr>
            </a:lvl4pPr>
            <a:lvl5pPr marL="1862070" indent="0" algn="ctr">
              <a:buNone/>
              <a:defRPr>
                <a:solidFill>
                  <a:schemeClr val="tx1">
                    <a:tint val="75000"/>
                  </a:schemeClr>
                </a:solidFill>
              </a:defRPr>
            </a:lvl5pPr>
            <a:lvl6pPr marL="2327588" indent="0" algn="ctr">
              <a:buNone/>
              <a:defRPr>
                <a:solidFill>
                  <a:schemeClr val="tx1">
                    <a:tint val="75000"/>
                  </a:schemeClr>
                </a:solidFill>
              </a:defRPr>
            </a:lvl6pPr>
            <a:lvl7pPr marL="2793106" indent="0" algn="ctr">
              <a:buNone/>
              <a:defRPr>
                <a:solidFill>
                  <a:schemeClr val="tx1">
                    <a:tint val="75000"/>
                  </a:schemeClr>
                </a:solidFill>
              </a:defRPr>
            </a:lvl7pPr>
            <a:lvl8pPr marL="3258625" indent="0" algn="ctr">
              <a:buNone/>
              <a:defRPr>
                <a:solidFill>
                  <a:schemeClr val="tx1">
                    <a:tint val="75000"/>
                  </a:schemeClr>
                </a:solidFill>
              </a:defRPr>
            </a:lvl8pPr>
            <a:lvl9pPr marL="3724141" indent="0" algn="ctr">
              <a:buNone/>
              <a:defRPr>
                <a:solidFill>
                  <a:schemeClr val="tx1">
                    <a:tint val="75000"/>
                  </a:schemeClr>
                </a:solidFill>
              </a:defRPr>
            </a:lvl9pPr>
          </a:lstStyle>
          <a:p>
            <a:pPr marL="0" marR="0" lvl="0" indent="0" algn="l" defTabSz="931036"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1" y="2792600"/>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9" b="0" i="0" kern="1200" cap="none" spc="-407" baseline="0" dirty="0" smtClean="0">
                <a:ln w="3175">
                  <a:noFill/>
                </a:ln>
                <a:gradFill>
                  <a:gsLst>
                    <a:gs pos="100000">
                      <a:schemeClr val="tx2"/>
                    </a:gs>
                    <a:gs pos="0">
                      <a:schemeClr val="tx2"/>
                    </a:gs>
                  </a:gsLst>
                  <a:lin ang="5400000" scaled="0"/>
                </a:gradFill>
                <a:effectLst/>
                <a:latin typeface="+mn-lt"/>
                <a:ea typeface="+mn-ea"/>
                <a:cs typeface="Segoe Pro Light"/>
              </a:defRPr>
            </a:lvl1pPr>
          </a:lstStyle>
          <a:p>
            <a:pPr lvl="0"/>
            <a:r>
              <a:rPr lang="en-US" dirty="0" smtClean="0"/>
              <a:t>click to…</a:t>
            </a:r>
          </a:p>
        </p:txBody>
      </p:sp>
      <p:sp>
        <p:nvSpPr>
          <p:cNvPr id="5" name="Text Placeholder 4"/>
          <p:cNvSpPr>
            <a:spLocks noGrp="1"/>
          </p:cNvSpPr>
          <p:nvPr>
            <p:ph type="body" sz="quarter" idx="11"/>
          </p:nvPr>
        </p:nvSpPr>
        <p:spPr>
          <a:xfrm>
            <a:off x="992910" y="1476622"/>
            <a:ext cx="10445796" cy="932293"/>
          </a:xfrm>
        </p:spPr>
        <p:txBody>
          <a:bodyPr wrap="square" anchor="b">
            <a:noAutofit/>
          </a:bodyPr>
          <a:lstStyle>
            <a:lvl1pPr marL="0" indent="0">
              <a:buNone/>
              <a:defRPr sz="6799" spc="-154"/>
            </a:lvl1pPr>
          </a:lstStyle>
          <a:p>
            <a:pPr lvl="0"/>
            <a:r>
              <a:rPr lang="en-US" smtClean="0"/>
              <a:t>Click to edit Master text styles</a:t>
            </a:r>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947442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4"/>
              </a:spcBef>
              <a:buNone/>
              <a:defRPr sz="4080" b="0" i="0">
                <a:gradFill>
                  <a:gsLst>
                    <a:gs pos="100000">
                      <a:schemeClr val="tx2"/>
                    </a:gs>
                    <a:gs pos="0">
                      <a:schemeClr val="tx2"/>
                    </a:gs>
                  </a:gsLst>
                  <a:lin ang="5400000" scaled="0"/>
                </a:gradFill>
                <a:latin typeface="+mn-lt"/>
                <a:cs typeface="Segoe Pro Light"/>
              </a:defRPr>
            </a:lvl1pPr>
            <a:lvl2pPr marL="0" indent="0">
              <a:buNone/>
              <a:defRPr sz="2040" b="0" i="0">
                <a:gradFill>
                  <a:gsLst>
                    <a:gs pos="100000">
                      <a:schemeClr val="bg2"/>
                    </a:gs>
                    <a:gs pos="6000">
                      <a:schemeClr val="bg2"/>
                    </a:gs>
                  </a:gsLst>
                  <a:lin ang="5400000" scaled="0"/>
                </a:gradFill>
                <a:latin typeface="+mn-lt"/>
                <a:cs typeface="Segoe Pro Light"/>
              </a:defRPr>
            </a:lvl2pPr>
            <a:lvl3pPr marL="236001" indent="0">
              <a:buNone/>
              <a:defRPr sz="2040" b="0" i="0">
                <a:gradFill>
                  <a:gsLst>
                    <a:gs pos="100000">
                      <a:schemeClr val="bg2"/>
                    </a:gs>
                    <a:gs pos="6000">
                      <a:schemeClr val="bg2"/>
                    </a:gs>
                  </a:gsLst>
                  <a:lin ang="5400000" scaled="0"/>
                </a:gradFill>
                <a:latin typeface="+mn-lt"/>
                <a:cs typeface="Segoe Pro Light"/>
              </a:defRPr>
            </a:lvl3pPr>
            <a:lvl4pPr marL="465537" indent="0">
              <a:buNone/>
              <a:defRPr sz="2040" b="0" i="0">
                <a:gradFill>
                  <a:gsLst>
                    <a:gs pos="100000">
                      <a:schemeClr val="bg2"/>
                    </a:gs>
                    <a:gs pos="6000">
                      <a:schemeClr val="bg2"/>
                    </a:gs>
                  </a:gsLst>
                  <a:lin ang="5400000" scaled="0"/>
                </a:gradFill>
                <a:latin typeface="+mn-lt"/>
                <a:cs typeface="Segoe Pro Light"/>
              </a:defRPr>
            </a:lvl4pPr>
            <a:lvl5pPr marL="706388" indent="0">
              <a:buNone/>
              <a:defRPr sz="2040" b="0" i="0">
                <a:gradFill>
                  <a:gsLst>
                    <a:gs pos="100000">
                      <a:schemeClr val="bg2"/>
                    </a:gs>
                    <a:gs pos="6000">
                      <a:schemeClr val="bg2"/>
                    </a:gs>
                  </a:gsLst>
                  <a:lin ang="5400000" scaled="0"/>
                </a:gradFill>
                <a:latin typeface="+mn-lt"/>
                <a:cs typeface="Segoe Pro 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71415726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4"/>
            <a:ext cx="11375537" cy="2015262"/>
          </a:xfrm>
          <a:prstGeom prst="rect">
            <a:avLst/>
          </a:prstGeom>
        </p:spPr>
        <p:txBody>
          <a:bodyPr/>
          <a:lstStyle>
            <a:lvl1pPr marL="0" indent="0">
              <a:spcBef>
                <a:spcPts val="2444"/>
              </a:spcBef>
              <a:buNone/>
              <a:defRPr sz="4080" b="0" i="0">
                <a:gradFill>
                  <a:gsLst>
                    <a:gs pos="100000">
                      <a:schemeClr val="bg2"/>
                    </a:gs>
                    <a:gs pos="0">
                      <a:schemeClr val="bg2"/>
                    </a:gs>
                  </a:gsLst>
                  <a:lin ang="5400000" scaled="0"/>
                </a:gradFill>
                <a:latin typeface="+mn-lt"/>
                <a:cs typeface="Segoe Pro Light"/>
              </a:defRPr>
            </a:lvl1pPr>
            <a:lvl2pPr marL="0" indent="0">
              <a:buNone/>
              <a:defRPr sz="2040" b="0" i="0">
                <a:gradFill>
                  <a:gsLst>
                    <a:gs pos="100000">
                      <a:schemeClr val="bg2"/>
                    </a:gs>
                    <a:gs pos="0">
                      <a:schemeClr val="bg2"/>
                    </a:gs>
                  </a:gsLst>
                  <a:lin ang="5400000" scaled="0"/>
                </a:gradFill>
                <a:latin typeface="+mn-lt"/>
                <a:cs typeface="Segoe Pro Light"/>
              </a:defRPr>
            </a:lvl2pPr>
            <a:lvl3pPr marL="236001" indent="0">
              <a:buNone/>
              <a:defRPr sz="2040" b="0" i="0">
                <a:gradFill>
                  <a:gsLst>
                    <a:gs pos="100000">
                      <a:schemeClr val="bg2"/>
                    </a:gs>
                    <a:gs pos="0">
                      <a:schemeClr val="bg2"/>
                    </a:gs>
                  </a:gsLst>
                  <a:lin ang="5400000" scaled="0"/>
                </a:gradFill>
                <a:latin typeface="+mn-lt"/>
                <a:cs typeface="Segoe Pro Light"/>
              </a:defRPr>
            </a:lvl3pPr>
            <a:lvl4pPr marL="465537" indent="0">
              <a:buNone/>
              <a:defRPr sz="2040" b="0" i="0">
                <a:gradFill>
                  <a:gsLst>
                    <a:gs pos="100000">
                      <a:schemeClr val="bg2"/>
                    </a:gs>
                    <a:gs pos="0">
                      <a:schemeClr val="bg2"/>
                    </a:gs>
                  </a:gsLst>
                  <a:lin ang="5400000" scaled="0"/>
                </a:gradFill>
                <a:latin typeface="+mn-lt"/>
                <a:cs typeface="Segoe Pro Light"/>
              </a:defRPr>
            </a:lvl4pPr>
            <a:lvl5pPr marL="706388" indent="0">
              <a:buNone/>
              <a:defRPr sz="2040" b="0" i="0">
                <a:gradFill>
                  <a:gsLst>
                    <a:gs pos="100000">
                      <a:schemeClr val="bg2"/>
                    </a:gs>
                    <a:gs pos="0">
                      <a:schemeClr val="bg2"/>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64012193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6"/>
            <a:ext cx="11375537"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7" cy="2084319"/>
          </a:xfrm>
          <a:prstGeom prst="rect">
            <a:avLst/>
          </a:prstGeom>
        </p:spPr>
        <p:txBody>
          <a:bodyPr/>
          <a:lstStyle>
            <a:lvl1pPr marL="289345" indent="-289345">
              <a:buFont typeface="Wingdings" pitchFamily="2" charset="2"/>
              <a:buChar char=""/>
              <a:defRPr sz="4080"/>
            </a:lvl1pPr>
            <a:lvl2pPr marL="526962" indent="-237618">
              <a:buFont typeface="Wingdings" pitchFamily="2" charset="2"/>
              <a:buChar char=""/>
              <a:defRPr>
                <a:latin typeface="+mn-lt"/>
              </a:defRPr>
            </a:lvl2pPr>
            <a:lvl3pPr marL="754880" indent="-227920">
              <a:buFont typeface="Wingdings" pitchFamily="2" charset="2"/>
              <a:buChar char=""/>
              <a:tabLst/>
              <a:defRPr>
                <a:latin typeface="+mn-lt"/>
              </a:defRPr>
            </a:lvl3pPr>
            <a:lvl4pPr marL="931072" indent="-176193">
              <a:buFont typeface="Wingdings" pitchFamily="2" charset="2"/>
              <a:buChar char=""/>
              <a:defRPr>
                <a:latin typeface="+mn-lt"/>
              </a:defRPr>
            </a:lvl4pPr>
            <a:lvl5pPr marL="1107266" indent="-176193">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30521206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1" y="1476624"/>
            <a:ext cx="5504574" cy="2511230"/>
          </a:xfrm>
        </p:spPr>
        <p:txBody>
          <a:bodyPr/>
          <a:lstStyle>
            <a:lvl1pPr marL="0" indent="0">
              <a:spcBef>
                <a:spcPts val="0"/>
              </a:spcBef>
              <a:buNone/>
              <a:defRPr sz="4080">
                <a:gradFill>
                  <a:gsLst>
                    <a:gs pos="100000">
                      <a:schemeClr val="tx2"/>
                    </a:gs>
                    <a:gs pos="0">
                      <a:schemeClr val="tx2"/>
                    </a:gs>
                  </a:gsLst>
                  <a:lin ang="5400000" scaled="0"/>
                </a:gradFill>
                <a:latin typeface="+mj-lt"/>
              </a:defRPr>
            </a:lvl1pPr>
            <a:lvl2pPr marL="0" indent="0">
              <a:spcBef>
                <a:spcPts val="490"/>
              </a:spcBef>
              <a:buNone/>
              <a:defRPr sz="2040"/>
            </a:lvl2pPr>
            <a:lvl3pPr marL="0" indent="0">
              <a:spcBef>
                <a:spcPts val="490"/>
              </a:spcBef>
              <a:buNone/>
              <a:defRPr sz="2040"/>
            </a:lvl3pPr>
            <a:lvl4pPr marL="0" indent="0">
              <a:spcBef>
                <a:spcPts val="490"/>
              </a:spcBef>
              <a:buNone/>
              <a:defRPr sz="2040"/>
            </a:lvl4pPr>
            <a:lvl5pPr marL="0" indent="0">
              <a:spcBef>
                <a:spcPts val="490"/>
              </a:spcBef>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2" y="1476624"/>
            <a:ext cx="5504574" cy="2511230"/>
          </a:xfrm>
        </p:spPr>
        <p:txBody>
          <a:bodyPr/>
          <a:lstStyle>
            <a:lvl1pPr marL="0" indent="0">
              <a:spcBef>
                <a:spcPts val="1223"/>
              </a:spcBef>
              <a:buNone/>
              <a:defRPr lang="en-US" sz="4080" kern="1200" spc="-72" baseline="0" dirty="0" smtClean="0">
                <a:gradFill>
                  <a:gsLst>
                    <a:gs pos="100000">
                      <a:schemeClr val="tx2"/>
                    </a:gs>
                    <a:gs pos="0">
                      <a:schemeClr val="tx2"/>
                    </a:gs>
                  </a:gsLst>
                  <a:lin ang="5400000" scaled="0"/>
                </a:gradFill>
                <a:latin typeface="+mj-lt"/>
                <a:ea typeface="+mn-ea"/>
                <a:cs typeface="+mn-cs"/>
              </a:defRPr>
            </a:lvl1pPr>
            <a:lvl2pPr marL="3233"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2pPr>
            <a:lvl3pPr marL="237618"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3pPr>
            <a:lvl4pPr marL="468767"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4pPr>
            <a:lvl5pPr marL="699922"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
        <p:nvSpPr>
          <p:cNvPr id="7" name="Slide Number Placeholder 9"/>
          <p:cNvSpPr>
            <a:spLocks noGrp="1"/>
          </p:cNvSpPr>
          <p:nvPr>
            <p:ph type="sldNum" sz="quarter" idx="13"/>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63701649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2" y="1476628"/>
            <a:ext cx="5543929" cy="1695079"/>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1"/>
            <a:ext cx="5596180" cy="339016"/>
          </a:xfrm>
          <a:prstGeom prst="rect">
            <a:avLst/>
          </a:prstGeom>
        </p:spPr>
        <p:txBody>
          <a:bodyPr>
            <a:noAutofit/>
          </a:bodyPr>
          <a:lstStyle>
            <a:lvl1pPr marL="0" indent="0">
              <a:spcBef>
                <a:spcPts val="1223"/>
              </a:spcBef>
              <a:buNone/>
              <a:defRPr lang="en-US" sz="2040" b="0" i="0" kern="1200" spc="0" dirty="0" smtClean="0">
                <a:gradFill>
                  <a:gsLst>
                    <a:gs pos="100000">
                      <a:schemeClr val="bg2"/>
                    </a:gs>
                    <a:gs pos="0">
                      <a:schemeClr val="bg2"/>
                    </a:gs>
                  </a:gsLst>
                  <a:lin ang="5400000" scaled="0"/>
                </a:gradFill>
                <a:latin typeface="+mn-lt"/>
                <a:ea typeface="+mn-ea"/>
                <a:cs typeface="Segoe UI" pitchFamily="34" charset="0"/>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424866121"/>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2" y="1476625"/>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707797087"/>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1117889884"/>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3" y="-1618"/>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80" y="629085"/>
            <a:ext cx="5338712" cy="1308985"/>
          </a:xfrm>
          <a:prstGeom prst="rect">
            <a:avLst/>
          </a:prstGeom>
        </p:spPr>
        <p:txBody>
          <a:bodyPr>
            <a:noAutofit/>
          </a:bodyPr>
          <a:lstStyle>
            <a:lvl1pPr marL="0" indent="0">
              <a:buNone/>
              <a:defRPr sz="5575"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6" name="Content Placeholder 5"/>
          <p:cNvSpPr>
            <a:spLocks noGrp="1"/>
          </p:cNvSpPr>
          <p:nvPr>
            <p:ph sz="quarter" idx="4"/>
          </p:nvPr>
        </p:nvSpPr>
        <p:spPr>
          <a:xfrm>
            <a:off x="6639447" y="702694"/>
            <a:ext cx="5596180" cy="339016"/>
          </a:xfrm>
          <a:prstGeom prst="rect">
            <a:avLst/>
          </a:prstGeom>
        </p:spPr>
        <p:txBody>
          <a:bodyPr>
            <a:noAutofit/>
          </a:bodyPr>
          <a:lstStyle>
            <a:lvl1pPr marL="0" indent="0">
              <a:spcBef>
                <a:spcPts val="1223"/>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8" name="Content Placeholder 5"/>
          <p:cNvSpPr>
            <a:spLocks noGrp="1"/>
          </p:cNvSpPr>
          <p:nvPr>
            <p:ph sz="quarter" idx="13"/>
          </p:nvPr>
        </p:nvSpPr>
        <p:spPr>
          <a:xfrm>
            <a:off x="531282" y="1938069"/>
            <a:ext cx="5362223" cy="627474"/>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Segoe Pro Ligh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pic>
        <p:nvPicPr>
          <p:cNvPr id="9" name="Picture 8"/>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230929037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3"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2" y="1476625"/>
            <a:ext cx="5543929" cy="1201902"/>
          </a:xfrm>
          <a:prstGeom prst="rect">
            <a:avLst/>
          </a:prstGeom>
        </p:spPr>
        <p:txBody>
          <a:bodyPr>
            <a:noAutofit/>
          </a:bodyPr>
          <a:lstStyle>
            <a:lvl1pPr marL="0" indent="0">
              <a:buNone/>
              <a:defRPr sz="4080"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mj-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smtClean="0"/>
              <a:t>Click to edit Master text styles</a:t>
            </a:r>
          </a:p>
        </p:txBody>
      </p:sp>
      <p:pic>
        <p:nvPicPr>
          <p:cNvPr id="10" name="Picture 9"/>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2684774926"/>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60" y="0"/>
            <a:ext cx="634781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1" y="1476625"/>
            <a:ext cx="5543929" cy="1201902"/>
          </a:xfrm>
          <a:prstGeom prst="rect">
            <a:avLst/>
          </a:prstGeom>
        </p:spPr>
        <p:txBody>
          <a:bodyPr>
            <a:noAutofit/>
          </a:bodyPr>
          <a:lstStyle>
            <a:lvl1pPr marL="0" indent="0">
              <a:buNone/>
              <a:defRPr sz="5575" b="0" i="0" cap="none" baseline="0">
                <a:gradFill>
                  <a:gsLst>
                    <a:gs pos="100000">
                      <a:schemeClr val="bg1"/>
                    </a:gs>
                    <a:gs pos="0">
                      <a:schemeClr val="bg1"/>
                    </a:gs>
                  </a:gsLst>
                  <a:lin ang="5400000" scaled="0"/>
                </a:gradFill>
                <a:latin typeface="+mj-lt"/>
                <a:cs typeface="Segoe Pro Light"/>
              </a:defRPr>
            </a:lvl1pPr>
            <a:lvl2pPr marL="620606" indent="0">
              <a:buNone/>
              <a:defRPr sz="2719" b="1"/>
            </a:lvl2pPr>
            <a:lvl3pPr marL="1241212" indent="0">
              <a:buNone/>
              <a:defRPr sz="2448" b="1"/>
            </a:lvl3pPr>
            <a:lvl4pPr marL="1861820" indent="0">
              <a:buNone/>
              <a:defRPr sz="2175" b="1"/>
            </a:lvl4pPr>
            <a:lvl5pPr marL="2482426" indent="0">
              <a:buNone/>
              <a:defRPr sz="2175" b="1"/>
            </a:lvl5pPr>
            <a:lvl6pPr marL="3103034" indent="0">
              <a:buNone/>
              <a:defRPr sz="2175" b="1"/>
            </a:lvl6pPr>
            <a:lvl7pPr marL="3723639" indent="0">
              <a:buNone/>
              <a:defRPr sz="2175" b="1"/>
            </a:lvl7pPr>
            <a:lvl8pPr marL="4344245" indent="0">
              <a:buNone/>
              <a:defRPr sz="2175" b="1"/>
            </a:lvl8pPr>
            <a:lvl9pPr marL="4964852" indent="0">
              <a:buNone/>
              <a:defRPr sz="2175"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7"/>
            <a:ext cx="5554778" cy="621530"/>
          </a:xfrm>
          <a:prstGeom prst="rect">
            <a:avLst/>
          </a:prstGeom>
        </p:spPr>
        <p:txBody>
          <a:bodyPr>
            <a:noAutofit/>
          </a:bodyPr>
          <a:lstStyle>
            <a:lvl1pPr marL="0" indent="0">
              <a:spcBef>
                <a:spcPts val="1223"/>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0910" indent="-387879">
              <a:defRPr lang="en-US" sz="2175" kern="1200" dirty="0" smtClean="0">
                <a:solidFill>
                  <a:schemeClr val="bg2">
                    <a:lumMod val="50000"/>
                  </a:schemeClr>
                </a:solidFill>
                <a:latin typeface="+mn-lt"/>
                <a:ea typeface="+mn-ea"/>
                <a:cs typeface="Arial" pitchFamily="34" charset="0"/>
              </a:defRPr>
            </a:lvl2pPr>
            <a:lvl3pPr marL="930910" indent="-232728">
              <a:defRPr lang="en-US" sz="1903" kern="1200" dirty="0" smtClean="0">
                <a:solidFill>
                  <a:schemeClr val="bg2">
                    <a:lumMod val="50000"/>
                  </a:schemeClr>
                </a:solidFill>
                <a:latin typeface="+mn-lt"/>
                <a:ea typeface="+mn-ea"/>
                <a:cs typeface="Arial" pitchFamily="34" charset="0"/>
              </a:defRPr>
            </a:lvl3pPr>
            <a:lvl4pPr marL="1241212" indent="-232728">
              <a:defRPr lang="en-US" sz="1632" kern="1200" dirty="0" smtClean="0">
                <a:solidFill>
                  <a:schemeClr val="bg2">
                    <a:lumMod val="50000"/>
                  </a:schemeClr>
                </a:solidFill>
                <a:latin typeface="+mn-lt"/>
                <a:ea typeface="+mn-ea"/>
                <a:cs typeface="Arial" pitchFamily="34" charset="0"/>
              </a:defRPr>
            </a:lvl4pPr>
            <a:lvl5pPr marL="1473941" indent="-232728">
              <a:defRPr lang="en-US" sz="1632" kern="1200" dirty="0">
                <a:solidFill>
                  <a:schemeClr val="bg2">
                    <a:lumMod val="50000"/>
                  </a:schemeClr>
                </a:solidFill>
                <a:latin typeface="+mn-lt"/>
                <a:ea typeface="+mn-ea"/>
                <a:cs typeface="Arial" pitchFamily="34" charset="0"/>
              </a:defRPr>
            </a:lvl5pPr>
            <a:lvl6pPr>
              <a:defRPr sz="2175"/>
            </a:lvl6pPr>
            <a:lvl7pPr>
              <a:defRPr sz="2175"/>
            </a:lvl7pPr>
            <a:lvl8pPr>
              <a:defRPr sz="2175"/>
            </a:lvl8pPr>
            <a:lvl9pPr>
              <a:defRPr sz="2175"/>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4" cy="6994525"/>
          </a:xfrm>
        </p:spPr>
        <p:txBody>
          <a:bodyPr lIns="136958" anchor="ctr"/>
          <a:lstStyle>
            <a:lvl1pPr marL="0" indent="0" algn="l">
              <a:buNone/>
              <a:defRPr/>
            </a:lvl1pPr>
          </a:lstStyle>
          <a:p>
            <a:r>
              <a:rPr lang="en-US" dirty="0" smtClean="0"/>
              <a:t>Click to insert photo.</a:t>
            </a:r>
            <a:endParaRPr lang="en-US" dirty="0"/>
          </a:p>
        </p:txBody>
      </p:sp>
      <p:sp>
        <p:nvSpPr>
          <p:cNvPr id="10"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11" name="Picture 10"/>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7067840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231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2"/>
            <a:ext cx="11378778" cy="2920070"/>
          </a:xfrm>
          <a:prstGeom prst="rect">
            <a:avLst/>
          </a:prstGeom>
        </p:spPr>
        <p:txBody>
          <a:bodyPr>
            <a:normAutofit/>
          </a:bodyPr>
          <a:lstStyle>
            <a:lvl1pPr marL="0" indent="0">
              <a:lnSpc>
                <a:spcPct val="90000"/>
              </a:lnSpc>
              <a:buNone/>
              <a:defRPr sz="6526" b="0" i="0">
                <a:gradFill>
                  <a:gsLst>
                    <a:gs pos="100000">
                      <a:schemeClr val="bg1"/>
                    </a:gs>
                    <a:gs pos="0">
                      <a:schemeClr val="bg1"/>
                    </a:gs>
                  </a:gsLst>
                  <a:lin ang="5400000" scaled="0"/>
                </a:gradFill>
                <a:latin typeface="Segoe Pro Light"/>
                <a:cs typeface="Segoe Pro Light"/>
              </a:defRPr>
            </a:lvl1pPr>
            <a:lvl2pPr>
              <a:defRPr sz="6526">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1"/>
            <a:ext cx="11378778" cy="480118"/>
          </a:xfrm>
          <a:prstGeom prst="rect">
            <a:avLst/>
          </a:prstGeom>
        </p:spPr>
        <p:txBody>
          <a:bodyPr>
            <a:normAutofit/>
          </a:bodyPr>
          <a:lstStyle>
            <a:lvl1pPr marL="0" indent="0">
              <a:lnSpc>
                <a:spcPct val="90000"/>
              </a:lnSpc>
              <a:buNone/>
              <a:defRPr sz="3672" b="0" i="0">
                <a:gradFill>
                  <a:gsLst>
                    <a:gs pos="100000">
                      <a:schemeClr val="bg1"/>
                    </a:gs>
                    <a:gs pos="0">
                      <a:schemeClr val="bg1"/>
                    </a:gs>
                  </a:gsLst>
                  <a:lin ang="5400000" scaled="0"/>
                </a:gradFill>
                <a:latin typeface="Segoe Pro Light"/>
                <a:cs typeface="Segoe Pro Light"/>
              </a:defRPr>
            </a:lvl1pPr>
            <a:lvl2pPr>
              <a:defRPr sz="6526">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2504485936"/>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318813400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356979981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58" tIns="46558" rIns="46558" bIns="46558" numCol="1" spcCol="0" rtlCol="0" fromWordArt="0" anchor="ctr" anchorCtr="0" forceAA="0" compatLnSpc="1">
            <a:prstTxWarp prst="textNoShape">
              <a:avLst/>
            </a:prstTxWarp>
            <a:noAutofit/>
          </a:bodyPr>
          <a:lstStyle/>
          <a:p>
            <a:pPr algn="ctr" defTabSz="930766" fontAlgn="base">
              <a:spcBef>
                <a:spcPct val="0"/>
              </a:spcBef>
              <a:spcAft>
                <a:spcPct val="0"/>
              </a:spcAft>
            </a:pPr>
            <a:endParaRPr lang="en-US" sz="190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2" y="1476625"/>
            <a:ext cx="11378778"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0" indent="0">
              <a:lnSpc>
                <a:spcPct val="95000"/>
              </a:lnSpc>
              <a:buNone/>
              <a:defRPr sz="2040" b="0" i="0">
                <a:gradFill>
                  <a:gsLst>
                    <a:gs pos="1250">
                      <a:srgbClr val="000000"/>
                    </a:gs>
                    <a:gs pos="100000">
                      <a:srgbClr val="000000"/>
                    </a:gs>
                  </a:gsLst>
                  <a:lin ang="5400000" scaled="0"/>
                </a:gradFill>
                <a:latin typeface="+mn-lt"/>
                <a:cs typeface="Segoe Pro Light"/>
              </a:defRPr>
            </a:lvl2pPr>
            <a:lvl3pPr marL="0" indent="0">
              <a:lnSpc>
                <a:spcPct val="95000"/>
              </a:lnSpc>
              <a:buNone/>
              <a:defRPr sz="2040" b="0" i="0">
                <a:gradFill>
                  <a:gsLst>
                    <a:gs pos="1250">
                      <a:srgbClr val="000000"/>
                    </a:gs>
                    <a:gs pos="100000">
                      <a:srgbClr val="000000"/>
                    </a:gs>
                  </a:gsLst>
                  <a:lin ang="5400000" scaled="0"/>
                </a:gradFill>
                <a:latin typeface="+mn-lt"/>
                <a:cs typeface="Segoe Pro Light"/>
              </a:defRPr>
            </a:lvl3pPr>
            <a:lvl4pPr marL="0" indent="0">
              <a:lnSpc>
                <a:spcPct val="95000"/>
              </a:lnSpc>
              <a:buNone/>
              <a:defRPr sz="2040" b="0" i="0">
                <a:gradFill>
                  <a:gsLst>
                    <a:gs pos="1250">
                      <a:srgbClr val="000000"/>
                    </a:gs>
                    <a:gs pos="100000">
                      <a:srgbClr val="000000"/>
                    </a:gs>
                  </a:gsLst>
                  <a:lin ang="5400000" scaled="0"/>
                </a:gradFill>
                <a:latin typeface="+mn-lt"/>
                <a:cs typeface="Segoe Pro Light"/>
              </a:defRPr>
            </a:lvl4pPr>
            <a:lvl5pPr marL="0" indent="0">
              <a:lnSpc>
                <a:spcPct val="95000"/>
              </a:lnSpc>
              <a:buNone/>
              <a:defRPr sz="2040"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80" y="6526957"/>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98561245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3"/>
            <a:ext cx="11378778" cy="678032"/>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2"/>
            <a:ext cx="11375537" cy="2084319"/>
          </a:xfrm>
          <a:prstGeom prst="rect">
            <a:avLst/>
          </a:prstGeom>
        </p:spPr>
        <p:txBody>
          <a:bodyPr/>
          <a:lstStyle>
            <a:lvl1pPr marL="0" indent="0">
              <a:buClr>
                <a:srgbClr val="FFFFFF"/>
              </a:buClr>
              <a:buSzPct val="90000"/>
              <a:buFontTx/>
              <a:buNone/>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2pPr>
            <a:lvl3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3pPr>
            <a:lvl4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4pPr>
            <a:lvl5pPr marL="0" indent="0">
              <a:buClr>
                <a:srgbClr val="FFFFFF"/>
              </a:buClr>
              <a:buSzPct val="90000"/>
              <a:buFontTx/>
              <a:buNone/>
              <a:defRPr sz="2040" b="0" i="0">
                <a:gradFill>
                  <a:gsLst>
                    <a:gs pos="0">
                      <a:srgbClr val="FFFFFF"/>
                    </a:gs>
                    <a:gs pos="86000">
                      <a:srgbClr val="FFFFFF"/>
                    </a:gs>
                  </a:gsLst>
                  <a:lin ang="5400000" scaled="0"/>
                </a:gradFill>
                <a:latin typeface="+mn-lt"/>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6" y="6363079"/>
            <a:ext cx="12436476" cy="631451"/>
          </a:xfrm>
          <a:prstGeom prst="rect">
            <a:avLst/>
          </a:prstGeom>
          <a:solidFill>
            <a:srgbClr val="FFFF99"/>
          </a:solidFill>
        </p:spPr>
        <p:txBody>
          <a:bodyPr wrap="square" lIns="114128" tIns="57064" rIns="114128" bIns="57064"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52201184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2" y="1476626"/>
            <a:ext cx="5504574" cy="2511230"/>
          </a:xfrm>
        </p:spPr>
        <p:txBody>
          <a:bodyPr/>
          <a:lstStyle>
            <a:lvl1pPr marL="0" indent="0">
              <a:spcBef>
                <a:spcPts val="1223"/>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618" indent="0">
              <a:buNone/>
              <a:defRPr sz="2040">
                <a:gradFill>
                  <a:gsLst>
                    <a:gs pos="1000">
                      <a:schemeClr val="bg2"/>
                    </a:gs>
                    <a:gs pos="98000">
                      <a:schemeClr val="bg2"/>
                    </a:gs>
                  </a:gsLst>
                  <a:lin ang="5400000" scaled="0"/>
                </a:gradFill>
              </a:defRPr>
            </a:lvl3pPr>
            <a:lvl4pPr marL="465537" indent="0">
              <a:buNone/>
              <a:defRPr sz="2040">
                <a:gradFill>
                  <a:gsLst>
                    <a:gs pos="1000">
                      <a:schemeClr val="bg2"/>
                    </a:gs>
                    <a:gs pos="98000">
                      <a:schemeClr val="bg2"/>
                    </a:gs>
                  </a:gsLst>
                  <a:lin ang="5400000" scaled="0"/>
                </a:gradFill>
              </a:defRPr>
            </a:lvl4pPr>
            <a:lvl5pPr marL="706388"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6"/>
            <a:ext cx="5504574" cy="2511230"/>
          </a:xfrm>
        </p:spPr>
        <p:txBody>
          <a:bodyPr/>
          <a:lstStyle>
            <a:lvl1pPr marL="0" indent="0">
              <a:spcBef>
                <a:spcPts val="1223"/>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3"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618"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8767"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699922" marR="0" indent="0" algn="l" defTabSz="931036"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1036"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1" y="6526957"/>
            <a:ext cx="572078" cy="223825"/>
          </a:xfrm>
          <a:prstGeom prst="rect">
            <a:avLst/>
          </a:prstGeom>
        </p:spPr>
        <p:txBody>
          <a:bodyPr lIns="91290" tIns="45645" rIns="91290" bIns="45645"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cstate="screen">
            <a:duotone>
              <a:prstClr val="black"/>
              <a:schemeClr val="accent6">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a:ext>
            </a:extLst>
          </a:blip>
          <a:srcRect b="34913"/>
          <a:stretch/>
        </p:blipFill>
        <p:spPr>
          <a:xfrm>
            <a:off x="10467367" y="6398696"/>
            <a:ext cx="1796595" cy="467675"/>
          </a:xfrm>
          <a:prstGeom prst="rect">
            <a:avLst/>
          </a:prstGeom>
        </p:spPr>
      </p:pic>
    </p:spTree>
    <p:extLst>
      <p:ext uri="{BB962C8B-B14F-4D97-AF65-F5344CB8AC3E}">
        <p14:creationId xmlns:p14="http://schemas.microsoft.com/office/powerpoint/2010/main" val="403652084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6" y="4494632"/>
            <a:ext cx="10571004" cy="1389190"/>
          </a:xfrm>
        </p:spPr>
        <p:txBody>
          <a:bodyPr anchor="t"/>
          <a:lstStyle>
            <a:lvl1pPr algn="l">
              <a:defRPr sz="5439" b="1" cap="all"/>
            </a:lvl1pPr>
          </a:lstStyle>
          <a:p>
            <a:r>
              <a:rPr lang="en-US" smtClean="0"/>
              <a:t>Click to edit Master title style</a:t>
            </a:r>
            <a:endParaRPr lang="en-US"/>
          </a:p>
        </p:txBody>
      </p:sp>
      <p:sp>
        <p:nvSpPr>
          <p:cNvPr id="3" name="Text Placeholder 2"/>
          <p:cNvSpPr>
            <a:spLocks noGrp="1"/>
          </p:cNvSpPr>
          <p:nvPr>
            <p:ph type="body" idx="1"/>
          </p:nvPr>
        </p:nvSpPr>
        <p:spPr>
          <a:xfrm>
            <a:off x="982396" y="2964579"/>
            <a:ext cx="10571004" cy="1530051"/>
          </a:xfrm>
        </p:spPr>
        <p:txBody>
          <a:bodyPr anchor="b"/>
          <a:lstStyle>
            <a:lvl1pPr marL="0" indent="0">
              <a:buNone/>
              <a:defRPr sz="2719">
                <a:solidFill>
                  <a:schemeClr val="tx1">
                    <a:tint val="75000"/>
                  </a:schemeClr>
                </a:solidFill>
              </a:defRPr>
            </a:lvl1pPr>
            <a:lvl2pPr marL="621627" indent="0">
              <a:buNone/>
              <a:defRPr sz="2448">
                <a:solidFill>
                  <a:schemeClr val="tx1">
                    <a:tint val="75000"/>
                  </a:schemeClr>
                </a:solidFill>
              </a:defRPr>
            </a:lvl2pPr>
            <a:lvl3pPr marL="1243254" indent="0">
              <a:buNone/>
              <a:defRPr sz="2175">
                <a:solidFill>
                  <a:schemeClr val="tx1">
                    <a:tint val="75000"/>
                  </a:schemeClr>
                </a:solidFill>
              </a:defRPr>
            </a:lvl3pPr>
            <a:lvl4pPr marL="1864881" indent="0">
              <a:buNone/>
              <a:defRPr sz="1903">
                <a:solidFill>
                  <a:schemeClr val="tx1">
                    <a:tint val="75000"/>
                  </a:schemeClr>
                </a:solidFill>
              </a:defRPr>
            </a:lvl4pPr>
            <a:lvl5pPr marL="2486507" indent="0">
              <a:buNone/>
              <a:defRPr sz="1903">
                <a:solidFill>
                  <a:schemeClr val="tx1">
                    <a:tint val="75000"/>
                  </a:schemeClr>
                </a:solidFill>
              </a:defRPr>
            </a:lvl5pPr>
            <a:lvl6pPr marL="3108134" indent="0">
              <a:buNone/>
              <a:defRPr sz="1903">
                <a:solidFill>
                  <a:schemeClr val="tx1">
                    <a:tint val="75000"/>
                  </a:schemeClr>
                </a:solidFill>
              </a:defRPr>
            </a:lvl6pPr>
            <a:lvl7pPr marL="3729762" indent="0">
              <a:buNone/>
              <a:defRPr sz="1903">
                <a:solidFill>
                  <a:schemeClr val="tx1">
                    <a:tint val="75000"/>
                  </a:schemeClr>
                </a:solidFill>
              </a:defRPr>
            </a:lvl7pPr>
            <a:lvl8pPr marL="4351388" indent="0">
              <a:buNone/>
              <a:defRPr sz="1903">
                <a:solidFill>
                  <a:schemeClr val="tx1">
                    <a:tint val="75000"/>
                  </a:schemeClr>
                </a:solidFill>
              </a:defRPr>
            </a:lvl8pPr>
            <a:lvl9pPr marL="4973015" indent="0">
              <a:buNone/>
              <a:defRPr sz="1903">
                <a:solidFill>
                  <a:schemeClr val="tx1">
                    <a:tint val="75000"/>
                  </a:schemeClr>
                </a:solidFill>
              </a:defRPr>
            </a:lvl9pPr>
          </a:lstStyle>
          <a:p>
            <a:pPr lvl="0"/>
            <a:r>
              <a:rPr lang="en-US" smtClean="0"/>
              <a:t>Click to edit Master text styles</a:t>
            </a:r>
          </a:p>
        </p:txBody>
      </p:sp>
      <p:sp>
        <p:nvSpPr>
          <p:cNvPr id="4" name="Date Placeholder 9"/>
          <p:cNvSpPr>
            <a:spLocks noGrp="1"/>
          </p:cNvSpPr>
          <p:nvPr>
            <p:ph type="dt" sz="half" idx="10"/>
          </p:nvPr>
        </p:nvSpPr>
        <p:spPr>
          <a:xfrm>
            <a:off x="1865471" y="6622133"/>
            <a:ext cx="2901844" cy="372394"/>
          </a:xfrm>
          <a:prstGeom prst="rect">
            <a:avLst/>
          </a:prstGeom>
        </p:spPr>
        <p:txBody>
          <a:bodyPr vert="horz" lIns="91440" tIns="45720" rIns="91440" bIns="45720" rtlCol="0" anchor="ctr"/>
          <a:lstStyle>
            <a:lvl1pPr algn="l">
              <a:defRPr sz="1360">
                <a:solidFill>
                  <a:srgbClr val="FFFFFF"/>
                </a:solidFill>
                <a:latin typeface="Helvetica"/>
                <a:ea typeface="+mn-ea"/>
                <a:cs typeface="+mn-cs"/>
              </a:defRPr>
            </a:lvl1pPr>
          </a:lstStyle>
          <a:p>
            <a:pPr defTabSz="1243254">
              <a:defRPr/>
            </a:pPr>
            <a:fld id="{DFEB7115-9525-F943-BAC3-BD215DD63E62}" type="datetime1">
              <a:rPr lang="en-US" smtClean="0"/>
              <a:pPr defTabSz="1243254">
                <a:defRPr/>
              </a:pPr>
              <a:t>3/4/2014</a:t>
            </a:fld>
            <a:endParaRPr lang="en-US" dirty="0"/>
          </a:p>
        </p:txBody>
      </p:sp>
      <p:sp>
        <p:nvSpPr>
          <p:cNvPr id="5" name="Slide Number Placeholder 10"/>
          <p:cNvSpPr>
            <a:spLocks noGrp="1"/>
          </p:cNvSpPr>
          <p:nvPr>
            <p:ph type="sldNum" sz="quarter" idx="11"/>
          </p:nvPr>
        </p:nvSpPr>
        <p:spPr>
          <a:xfrm>
            <a:off x="932735" y="6622133"/>
            <a:ext cx="932736" cy="372394"/>
          </a:xfrm>
          <a:prstGeom prst="rect">
            <a:avLst/>
          </a:prstGeom>
        </p:spPr>
        <p:txBody>
          <a:bodyPr vert="horz" lIns="91440" tIns="45720" rIns="91440" bIns="45720" rtlCol="0" anchor="ctr"/>
          <a:lstStyle>
            <a:lvl1pPr algn="l">
              <a:defRPr sz="1360">
                <a:solidFill>
                  <a:schemeClr val="bg1"/>
                </a:solidFill>
                <a:latin typeface="Helvetica"/>
                <a:ea typeface="+mn-ea"/>
                <a:cs typeface="+mn-cs"/>
              </a:defRPr>
            </a:lvl1pPr>
          </a:lstStyle>
          <a:p>
            <a:pPr>
              <a:defRPr/>
            </a:pPr>
            <a:r>
              <a:rPr lang="en-US">
                <a:solidFill>
                  <a:srgbClr val="FFFFFF"/>
                </a:solidFill>
              </a:rPr>
              <a:t>Slide </a:t>
            </a:r>
            <a:fld id="{11E4A39E-FB45-3141-87E0-98D4957AB38D}"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742244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Full Text - preferred">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13071" y="1463670"/>
            <a:ext cx="11810334" cy="4834641"/>
          </a:xfrm>
          <a:prstGeom prst="rect">
            <a:avLst/>
          </a:prstGeom>
        </p:spPr>
        <p:txBody>
          <a:bodyPr/>
          <a:lstStyle>
            <a:lvl1pPr marL="0" indent="0">
              <a:buClr>
                <a:srgbClr val="0983AD"/>
              </a:buClr>
              <a:buSzPct val="80000"/>
              <a:buFont typeface="Arial"/>
              <a:buNone/>
              <a:defRPr sz="2040">
                <a:latin typeface="Segoe Pro Display"/>
                <a:cs typeface="Segoe Pro Display"/>
              </a:defRPr>
            </a:lvl1pPr>
            <a:lvl2pPr marL="466221" indent="0">
              <a:buClr>
                <a:srgbClr val="0983AD"/>
              </a:buClr>
              <a:buSzPct val="70000"/>
              <a:buFont typeface="Arial"/>
              <a:buNone/>
              <a:defRPr sz="2040">
                <a:latin typeface="Segoe Pro Display Light"/>
                <a:cs typeface="Segoe Pro Display Light"/>
              </a:defRPr>
            </a:lvl2pPr>
            <a:lvl3pPr marL="932439" indent="0">
              <a:buClr>
                <a:srgbClr val="0983AD"/>
              </a:buClr>
              <a:buSzPct val="80000"/>
              <a:buFont typeface="Arial"/>
              <a:buNone/>
              <a:defRPr sz="1836">
                <a:latin typeface="Segoe Pro Display Light"/>
                <a:cs typeface="Segoe Pro Display Light"/>
              </a:defRPr>
            </a:lvl3pPr>
            <a:lvl4pPr marL="1631771" indent="-233110">
              <a:buClr>
                <a:srgbClr val="0983AD"/>
              </a:buClr>
              <a:buFont typeface="Lucida Grande"/>
              <a:buChar char="›"/>
              <a:defRPr sz="2448"/>
            </a:lvl4pPr>
            <a:lvl5pPr marL="2097991" indent="-233110">
              <a:buClr>
                <a:srgbClr val="0983AD"/>
              </a:buClr>
              <a:buFont typeface="Lucida Grande"/>
              <a:buChar char="›"/>
              <a:defRPr sz="2448"/>
            </a:lvl5pPr>
          </a:lstStyle>
          <a:p>
            <a:r>
              <a:rPr lang="en-US" sz="4080"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6" dirty="0" smtClean="0"/>
          </a:p>
          <a:p>
            <a:r>
              <a:rPr lang="en-US" sz="4080" dirty="0" smtClean="0">
                <a:solidFill>
                  <a:srgbClr val="0092BC"/>
                </a:solidFill>
              </a:rPr>
              <a:t>Size 40pt for the main topics</a:t>
            </a:r>
          </a:p>
          <a:p>
            <a:r>
              <a:rPr lang="en-US" dirty="0" smtClean="0"/>
              <a:t>Size 20pt for the subtopics</a:t>
            </a:r>
          </a:p>
          <a:p>
            <a:r>
              <a:rPr lang="en-US" dirty="0" smtClean="0"/>
              <a:t>Size 20pt for the subtopics</a:t>
            </a:r>
          </a:p>
          <a:p>
            <a:endParaRPr lang="en-US" sz="1836" dirty="0"/>
          </a:p>
        </p:txBody>
      </p:sp>
      <p:sp>
        <p:nvSpPr>
          <p:cNvPr id="5" name="Slide Number Placeholder 5"/>
          <p:cNvSpPr>
            <a:spLocks noGrp="1"/>
          </p:cNvSpPr>
          <p:nvPr>
            <p:ph type="sldNum" sz="quarter" idx="4"/>
          </p:nvPr>
        </p:nvSpPr>
        <p:spPr>
          <a:xfrm>
            <a:off x="313074" y="6445331"/>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092781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1824" y="280106"/>
            <a:ext cx="11192828" cy="1165754"/>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1824" y="1632064"/>
            <a:ext cx="11192828" cy="46160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896"/>
            <a:ext cx="2901844" cy="372394"/>
          </a:xfrm>
          <a:prstGeom prst="rect">
            <a:avLst/>
          </a:prstGeom>
        </p:spPr>
        <p:txBody>
          <a:bodyPr/>
          <a:lstStyle/>
          <a:p>
            <a:pPr defTabSz="1243254"/>
            <a:fld id="{7BBAA7C9-59C0-DE41-BAD8-22156934EF49}" type="datetimeFigureOut">
              <a:rPr lang="en-US" smtClean="0">
                <a:solidFill>
                  <a:srgbClr val="000000"/>
                </a:solidFill>
              </a:rPr>
              <a:pPr defTabSz="1243254"/>
              <a:t>3/4/2014</a:t>
            </a:fld>
            <a:endParaRPr lang="en-US">
              <a:solidFill>
                <a:srgbClr val="000000"/>
              </a:solidFill>
            </a:endParaRPr>
          </a:p>
        </p:txBody>
      </p:sp>
      <p:sp>
        <p:nvSpPr>
          <p:cNvPr id="5" name="Footer Placeholder 4"/>
          <p:cNvSpPr>
            <a:spLocks noGrp="1"/>
          </p:cNvSpPr>
          <p:nvPr>
            <p:ph type="ftr" sz="quarter" idx="11"/>
          </p:nvPr>
        </p:nvSpPr>
        <p:spPr>
          <a:xfrm>
            <a:off x="4249129" y="6482896"/>
            <a:ext cx="3938217" cy="372394"/>
          </a:xfrm>
          <a:prstGeom prst="rect">
            <a:avLst/>
          </a:prstGeom>
        </p:spPr>
        <p:txBody>
          <a:bodyPr/>
          <a:lstStyle/>
          <a:p>
            <a:pPr defTabSz="1243254"/>
            <a:endParaRPr lang="en-US">
              <a:solidFill>
                <a:srgbClr val="000000"/>
              </a:solidFill>
            </a:endParaRPr>
          </a:p>
        </p:txBody>
      </p:sp>
      <p:sp>
        <p:nvSpPr>
          <p:cNvPr id="6" name="Slide Number Placeholder 5"/>
          <p:cNvSpPr>
            <a:spLocks noGrp="1"/>
          </p:cNvSpPr>
          <p:nvPr>
            <p:ph type="sldNum" sz="quarter" idx="12"/>
          </p:nvPr>
        </p:nvSpPr>
        <p:spPr/>
        <p:txBody>
          <a:bodyPr/>
          <a:lstStyle/>
          <a:p>
            <a:fld id="{2872F488-E015-2846-AC58-CC16E4C9A8B1}" type="slidenum">
              <a:rPr lang="en-US" smtClean="0">
                <a:solidFill>
                  <a:srgbClr val="797A7D"/>
                </a:solidFill>
              </a:rPr>
              <a:pPr/>
              <a:t>‹#›</a:t>
            </a:fld>
            <a:endParaRPr lang="en-US">
              <a:solidFill>
                <a:srgbClr val="797A7D"/>
              </a:solidFill>
            </a:endParaRPr>
          </a:p>
        </p:txBody>
      </p:sp>
    </p:spTree>
    <p:extLst>
      <p:ext uri="{BB962C8B-B14F-4D97-AF65-F5344CB8AC3E}">
        <p14:creationId xmlns:p14="http://schemas.microsoft.com/office/powerpoint/2010/main" val="207267099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2" y="1162517"/>
            <a:ext cx="7459725" cy="3965184"/>
          </a:xfrm>
          <a:prstGeom prst="rect">
            <a:avLst/>
          </a:prstGeom>
        </p:spPr>
        <p:txBody>
          <a:bodyPr/>
          <a:lstStyle>
            <a:lvl1pPr marL="0" indent="0">
              <a:buNone/>
              <a:defRPr sz="3264"/>
            </a:lvl1pPr>
            <a:lvl2pPr marL="466221" indent="0">
              <a:buNone/>
              <a:defRPr sz="2856"/>
            </a:lvl2pPr>
            <a:lvl3pPr marL="932439" indent="0">
              <a:buNone/>
              <a:defRPr sz="2448"/>
            </a:lvl3pPr>
            <a:lvl4pPr marL="1398660" indent="0">
              <a:buNone/>
              <a:defRPr sz="2040"/>
            </a:lvl4pPr>
            <a:lvl5pPr marL="1864881" indent="0">
              <a:buNone/>
              <a:defRPr sz="2040"/>
            </a:lvl5pPr>
            <a:lvl6pPr marL="2331101" indent="0">
              <a:buNone/>
              <a:defRPr sz="2040"/>
            </a:lvl6pPr>
            <a:lvl7pPr marL="2797321" indent="0">
              <a:buNone/>
              <a:defRPr sz="2040"/>
            </a:lvl7pPr>
            <a:lvl8pPr marL="3263541" indent="0">
              <a:buNone/>
              <a:defRPr sz="2040"/>
            </a:lvl8pPr>
            <a:lvl9pPr marL="3729762" indent="0">
              <a:buNone/>
              <a:defRPr sz="2040"/>
            </a:lvl9pPr>
          </a:lstStyle>
          <a:p>
            <a:r>
              <a:rPr lang="en-US" dirty="0" smtClean="0"/>
              <a:t>Picture</a:t>
            </a:r>
            <a:endParaRPr lang="en-US" dirty="0"/>
          </a:p>
        </p:txBody>
      </p:sp>
      <p:sp>
        <p:nvSpPr>
          <p:cNvPr id="7" name="Title 1"/>
          <p:cNvSpPr>
            <a:spLocks noGrp="1"/>
          </p:cNvSpPr>
          <p:nvPr>
            <p:ph type="title" hasCustomPrompt="1"/>
          </p:nvPr>
        </p:nvSpPr>
        <p:spPr>
          <a:xfrm>
            <a:off x="313071" y="280107"/>
            <a:ext cx="11810334" cy="581249"/>
          </a:xfrm>
          <a:prstGeom prst="rect">
            <a:avLst/>
          </a:prstGeom>
        </p:spPr>
        <p:txBody>
          <a:bodyPr/>
          <a:lstStyle>
            <a:lvl1pPr algn="l">
              <a:defRPr sz="2856"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0"/>
          </p:nvPr>
        </p:nvSpPr>
        <p:spPr>
          <a:xfrm>
            <a:off x="8085581" y="1162517"/>
            <a:ext cx="4037829" cy="3965184"/>
          </a:xfrm>
          <a:prstGeom prst="rect">
            <a:avLst/>
          </a:prstGeom>
        </p:spPr>
        <p:txBody>
          <a:bodyPr/>
          <a:lstStyle>
            <a:lvl1pPr marL="349665" indent="-349665">
              <a:buClr>
                <a:srgbClr val="0983AD"/>
              </a:buClr>
              <a:buFont typeface="Lucida Grande"/>
              <a:buChar char="›"/>
              <a:defRPr sz="2448"/>
            </a:lvl1pPr>
            <a:lvl2pPr marL="757608" indent="-291388">
              <a:buClr>
                <a:srgbClr val="0983AD"/>
              </a:buClr>
              <a:buFont typeface="Lucida Grande"/>
              <a:buChar char="›"/>
              <a:defRPr sz="2448"/>
            </a:lvl2pPr>
            <a:lvl3pPr marL="1165550" indent="-233110">
              <a:buClr>
                <a:srgbClr val="0983AD"/>
              </a:buClr>
              <a:buFont typeface="Lucida Grande"/>
              <a:buChar char="›"/>
              <a:defRPr sz="2448"/>
            </a:lvl3pPr>
            <a:lvl4pPr marL="1631771" indent="-233110">
              <a:buClr>
                <a:srgbClr val="0983AD"/>
              </a:buClr>
              <a:buFont typeface="Lucida Grande"/>
              <a:buChar char="›"/>
              <a:defRPr sz="2448"/>
            </a:lvl4pPr>
            <a:lvl5pPr marL="2097991" indent="-233110">
              <a:buClr>
                <a:srgbClr val="0983AD"/>
              </a:buClr>
              <a:buFont typeface="Lucida Grande"/>
              <a:buChar char="›"/>
              <a:defRPr sz="2448"/>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2"/>
          <p:cNvSpPr>
            <a:spLocks noGrp="1"/>
          </p:cNvSpPr>
          <p:nvPr>
            <p:ph idx="11" hasCustomPrompt="1"/>
          </p:nvPr>
        </p:nvSpPr>
        <p:spPr>
          <a:xfrm>
            <a:off x="313075" y="5328169"/>
            <a:ext cx="7459727" cy="980214"/>
          </a:xfrm>
          <a:prstGeom prst="rect">
            <a:avLst/>
          </a:prstGeom>
        </p:spPr>
        <p:txBody>
          <a:bodyPr/>
          <a:lstStyle>
            <a:lvl1pPr marL="0" indent="0">
              <a:buClr>
                <a:srgbClr val="0983AD"/>
              </a:buClr>
              <a:buFont typeface="Lucida Grande"/>
              <a:buNone/>
              <a:defRPr sz="1224">
                <a:solidFill>
                  <a:srgbClr val="0983AD"/>
                </a:solidFill>
              </a:defRPr>
            </a:lvl1pPr>
            <a:lvl2pPr marL="757608" indent="-291388">
              <a:buClr>
                <a:srgbClr val="0983AD"/>
              </a:buClr>
              <a:buFont typeface="Lucida Grande"/>
              <a:buChar char="›"/>
              <a:defRPr sz="1224"/>
            </a:lvl2pPr>
            <a:lvl3pPr marL="1165550" indent="-233110">
              <a:buClr>
                <a:srgbClr val="0983AD"/>
              </a:buClr>
              <a:buFont typeface="Lucida Grande"/>
              <a:buChar char="›"/>
              <a:defRPr sz="1224"/>
            </a:lvl3pPr>
            <a:lvl4pPr marL="1631771" indent="-233110">
              <a:buClr>
                <a:srgbClr val="0983AD"/>
              </a:buClr>
              <a:buFont typeface="Lucida Grande"/>
              <a:buChar char="›"/>
              <a:defRPr sz="1224"/>
            </a:lvl4pPr>
            <a:lvl5pPr marL="2097991" indent="-233110">
              <a:buClr>
                <a:srgbClr val="0983AD"/>
              </a:buClr>
              <a:buFont typeface="Lucida Grande"/>
              <a:buChar char="›"/>
              <a:defRPr sz="1224"/>
            </a:lvl5pPr>
          </a:lstStyle>
          <a:p>
            <a:pPr lvl="0"/>
            <a:r>
              <a:rPr lang="en-US" dirty="0" smtClean="0"/>
              <a:t>Caption</a:t>
            </a:r>
          </a:p>
        </p:txBody>
      </p:sp>
    </p:spTree>
    <p:extLst>
      <p:ext uri="{BB962C8B-B14F-4D97-AF65-F5344CB8AC3E}">
        <p14:creationId xmlns:p14="http://schemas.microsoft.com/office/powerpoint/2010/main" val="3033948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p:nvPr>
        </p:nvSpPr>
        <p:spPr>
          <a:xfrm>
            <a:off x="621824" y="2818859"/>
            <a:ext cx="11192828" cy="642136"/>
          </a:xfrm>
          <a:prstGeom prst="rect">
            <a:avLst/>
          </a:prstGeom>
        </p:spPr>
        <p:txBody>
          <a:bodyPr vert="horz"/>
          <a:lstStyle>
            <a:lvl1pPr marL="0" algn="ctr" defTabSz="466209" rtl="0" eaLnBrk="1" latinLnBrk="0" hangingPunct="1">
              <a:spcBef>
                <a:spcPct val="0"/>
              </a:spcBef>
              <a:buNone/>
              <a:defRPr lang="en-US" sz="3264" b="1" kern="1200" baseline="0" dirty="0">
                <a:solidFill>
                  <a:schemeClr val="bg1"/>
                </a:solidFill>
                <a:latin typeface="+mj-lt"/>
                <a:ea typeface="+mj-ea"/>
                <a:cs typeface="+mj-cs"/>
              </a:defRPr>
            </a:lvl1pPr>
          </a:lstStyle>
          <a:p>
            <a:r>
              <a:rPr lang="en-US" dirty="0" smtClean="0"/>
              <a:t>Click to edit Master title style</a:t>
            </a:r>
            <a:endParaRPr lang="en-US" dirty="0"/>
          </a:p>
        </p:txBody>
      </p:sp>
      <p:sp>
        <p:nvSpPr>
          <p:cNvPr id="5" name="Slide Number Placeholder 5"/>
          <p:cNvSpPr>
            <a:spLocks noGrp="1"/>
          </p:cNvSpPr>
          <p:nvPr>
            <p:ph type="sldNum" sz="quarter" idx="4"/>
          </p:nvPr>
        </p:nvSpPr>
        <p:spPr>
          <a:xfrm>
            <a:off x="313071" y="6445327"/>
            <a:ext cx="640393" cy="544344"/>
          </a:xfrm>
          <a:prstGeom prst="rect">
            <a:avLst/>
          </a:prstGeom>
        </p:spPr>
        <p:txBody>
          <a:bodyPr anchor="ctr"/>
          <a:lstStyle>
            <a:lvl1pPr>
              <a:defRPr sz="1224" b="1">
                <a:solidFill>
                  <a:srgbClr val="7F7F7F"/>
                </a:solidFill>
                <a:latin typeface="Helvetica"/>
                <a:cs typeface="Helvetica"/>
              </a:defRPr>
            </a:lvl1pPr>
          </a:lstStyle>
          <a:p>
            <a:fld id="{A33765F2-1C82-864E-97D6-0CCE9ECAF3E9}" type="slidenum">
              <a:rPr lang="en-US" smtClean="0"/>
              <a:pPr/>
              <a:t>‹#›</a:t>
            </a:fld>
            <a:endParaRPr lang="en-US" dirty="0"/>
          </a:p>
        </p:txBody>
      </p:sp>
    </p:spTree>
    <p:extLst>
      <p:ext uri="{BB962C8B-B14F-4D97-AF65-F5344CB8AC3E}">
        <p14:creationId xmlns:p14="http://schemas.microsoft.com/office/powerpoint/2010/main" val="395656153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Rectangle 1"/>
          <p:cNvSpPr/>
          <p:nvPr userDrawn="1"/>
        </p:nvSpPr>
        <p:spPr>
          <a:xfrm>
            <a:off x="1"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23" tIns="46613" rIns="93223" bIns="46613" rtlCol="0" anchor="ctr"/>
          <a:lstStyle/>
          <a:p>
            <a:pPr algn="ctr" defTabSz="932184"/>
            <a:endParaRPr lang="en-US" sz="1938" kern="0">
              <a:solidFill>
                <a:prstClr val="white"/>
              </a:solidFill>
              <a:latin typeface="Calibri"/>
            </a:endParaRPr>
          </a:p>
        </p:txBody>
      </p:sp>
    </p:spTree>
    <p:extLst>
      <p:ext uri="{BB962C8B-B14F-4D97-AF65-F5344CB8AC3E}">
        <p14:creationId xmlns:p14="http://schemas.microsoft.com/office/powerpoint/2010/main" val="192920027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436475" cy="6994525"/>
          </a:xfrm>
          <a:prstGeom prst="rect">
            <a:avLst/>
          </a:prstGeom>
        </p:spPr>
      </p:pic>
    </p:spTree>
    <p:extLst>
      <p:ext uri="{BB962C8B-B14F-4D97-AF65-F5344CB8AC3E}">
        <p14:creationId xmlns:p14="http://schemas.microsoft.com/office/powerpoint/2010/main" val="120151709"/>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Rectangle 1"/>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09" tIns="46607" rIns="93209" bIns="46607" rtlCol="0" anchor="ctr"/>
          <a:lstStyle/>
          <a:p>
            <a:pPr algn="ctr" defTabSz="932053"/>
            <a:endParaRPr lang="en-US" sz="1938" kern="0">
              <a:solidFill>
                <a:prstClr val="white"/>
              </a:solidFill>
              <a:latin typeface="Calibri"/>
            </a:endParaRPr>
          </a:p>
        </p:txBody>
      </p:sp>
      <p:sp>
        <p:nvSpPr>
          <p:cNvPr id="3" name="Rectangle 2"/>
          <p:cNvSpPr/>
          <p:nvPr userDrawn="1"/>
        </p:nvSpPr>
        <p:spPr>
          <a:xfrm>
            <a:off x="2" y="0"/>
            <a:ext cx="12436475" cy="6994525"/>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09" tIns="46607" rIns="93209" bIns="46607" rtlCol="0" anchor="ctr"/>
          <a:lstStyle/>
          <a:p>
            <a:pPr algn="ctr" defTabSz="932053"/>
            <a:endParaRPr lang="en-US" sz="1938" kern="0">
              <a:solidFill>
                <a:prstClr val="white"/>
              </a:solidFill>
              <a:latin typeface="Calibri"/>
            </a:endParaRPr>
          </a:p>
        </p:txBody>
      </p:sp>
    </p:spTree>
    <p:extLst>
      <p:ext uri="{BB962C8B-B14F-4D97-AF65-F5344CB8AC3E}">
        <p14:creationId xmlns:p14="http://schemas.microsoft.com/office/powerpoint/2010/main" val="2075294043"/>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ivider Green">
    <p:bg>
      <p:bgPr>
        <a:solidFill>
          <a:schemeClr val="accent3"/>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550717" y="1464395"/>
            <a:ext cx="10564818" cy="1346307"/>
          </a:xfrm>
          <a:prstGeom prst="rect">
            <a:avLst/>
          </a:prstGeom>
        </p:spPr>
        <p:txBody>
          <a:bodyPr lIns="0" tIns="0" rIns="0" bIns="0"/>
          <a:lstStyle>
            <a:lvl1pPr marL="0" indent="0" algn="l">
              <a:defRPr lang="en-US" sz="8157" kern="1200" spc="-408" baseline="0" dirty="0">
                <a:solidFill>
                  <a:schemeClr val="bg1"/>
                </a:solidFill>
                <a:latin typeface="Segoe Pro Display Light"/>
                <a:ea typeface="+mn-ea"/>
                <a:cs typeface="Segoe Pro Display Light"/>
              </a:defRPr>
            </a:lvl1pPr>
          </a:lstStyle>
          <a:p>
            <a:r>
              <a:rPr lang="en-US" dirty="0" smtClean="0"/>
              <a:t>Insert Title Here</a:t>
            </a:r>
            <a:endParaRPr lang="en-US" dirty="0"/>
          </a:p>
        </p:txBody>
      </p:sp>
    </p:spTree>
    <p:extLst>
      <p:ext uri="{BB962C8B-B14F-4D97-AF65-F5344CB8AC3E}">
        <p14:creationId xmlns:p14="http://schemas.microsoft.com/office/powerpoint/2010/main" val="25773561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665551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7226145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229839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861393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1780070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867756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096063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523606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402795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335779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7073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152364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7261840"/>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8461423"/>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03238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theme" Target="../theme/theme3.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26" Type="http://schemas.openxmlformats.org/officeDocument/2006/relationships/slideLayout" Target="../slideLayouts/slideLayout110.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5" Type="http://schemas.openxmlformats.org/officeDocument/2006/relationships/slideLayout" Target="../slideLayouts/slideLayout109.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29" Type="http://schemas.openxmlformats.org/officeDocument/2006/relationships/slideLayout" Target="../slideLayouts/slideLayout113.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24" Type="http://schemas.openxmlformats.org/officeDocument/2006/relationships/slideLayout" Target="../slideLayouts/slideLayout108.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slideLayout" Target="../slideLayouts/slideLayout107.xml"/><Relationship Id="rId28" Type="http://schemas.openxmlformats.org/officeDocument/2006/relationships/slideLayout" Target="../slideLayouts/slideLayout112.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31" Type="http://schemas.openxmlformats.org/officeDocument/2006/relationships/image" Target="../media/image1.png"/><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 Id="rId27" Type="http://schemas.openxmlformats.org/officeDocument/2006/relationships/slideLayout" Target="../slideLayouts/slideLayout111.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49764500"/>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6"/>
            <a:ext cx="11375537"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80" y="1476627"/>
            <a:ext cx="11378778" cy="2096875"/>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80" y="6526957"/>
            <a:ext cx="572078" cy="223825"/>
          </a:xfrm>
          <a:prstGeom prst="rect">
            <a:avLst/>
          </a:prstGeom>
        </p:spPr>
        <p:txBody>
          <a:bodyPr lIns="68580" tIns="34290" rIns="68580" bIns="34290"/>
          <a:lstStyle>
            <a:lvl1pPr>
              <a:defRPr>
                <a:solidFill>
                  <a:schemeClr val="bg2"/>
                </a:solidFill>
              </a:defRPr>
            </a:lvl1pPr>
          </a:lstStyle>
          <a:p>
            <a:pPr defTabSz="932402"/>
            <a:fld id="{727B4C2D-45E2-4621-8491-2995EB46A674}" type="slidenum">
              <a:rPr lang="en-US" sz="1903" smtClean="0">
                <a:solidFill>
                  <a:srgbClr val="797A7D"/>
                </a:solidFill>
              </a:rPr>
              <a:pPr defTabSz="932402"/>
              <a:t>‹#›</a:t>
            </a:fld>
            <a:endParaRPr lang="en-US" sz="1903" dirty="0">
              <a:solidFill>
                <a:srgbClr val="797A7D"/>
              </a:solidFill>
            </a:endParaRPr>
          </a:p>
        </p:txBody>
      </p:sp>
    </p:spTree>
    <p:extLst>
      <p:ext uri="{BB962C8B-B14F-4D97-AF65-F5344CB8AC3E}">
        <p14:creationId xmlns:p14="http://schemas.microsoft.com/office/powerpoint/2010/main" val="69921503"/>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Lst>
  <p:transition>
    <p:fade/>
  </p:transition>
  <p:timing>
    <p:tnLst>
      <p:par>
        <p:cTn id="1" dur="indefinite" restart="never" nodeType="tmRoot"/>
      </p:par>
    </p:tnLst>
  </p:timing>
  <p:hf hdr="0" ftr="0" dt="0"/>
  <p:txStyles>
    <p:titleStyle>
      <a:lvl1pPr algn="l" defTabSz="931036" rtl="0" eaLnBrk="1" latinLnBrk="0" hangingPunct="1">
        <a:lnSpc>
          <a:spcPct val="90000"/>
        </a:lnSpc>
        <a:spcBef>
          <a:spcPct val="0"/>
        </a:spcBef>
        <a:buNone/>
        <a:defRPr lang="en-US" sz="5575" b="0" i="0" kern="1200" cap="none" spc="-102" baseline="0" dirty="0" smtClean="0">
          <a:ln w="3175">
            <a:noFill/>
          </a:ln>
          <a:gradFill>
            <a:gsLst>
              <a:gs pos="1250">
                <a:schemeClr val="tx2"/>
              </a:gs>
              <a:gs pos="100000">
                <a:schemeClr val="tx2"/>
              </a:gs>
            </a:gsLst>
            <a:lin ang="5400000" scaled="0"/>
          </a:gradFill>
          <a:effectLst/>
          <a:latin typeface="+mj-lt"/>
          <a:ea typeface="+mn-ea"/>
          <a:cs typeface="Segoe Pro Display Light"/>
        </a:defRPr>
      </a:lvl1pPr>
    </p:titleStyle>
    <p:bodyStyle>
      <a:lvl1pPr marL="345919" marR="0" indent="-345919" algn="l" defTabSz="931036" rtl="0" eaLnBrk="1" fontAlgn="auto" latinLnBrk="0" hangingPunct="1">
        <a:lnSpc>
          <a:spcPct val="90000"/>
        </a:lnSpc>
        <a:spcBef>
          <a:spcPct val="20000"/>
        </a:spcBef>
        <a:spcAft>
          <a:spcPts val="0"/>
        </a:spcAft>
        <a:buClrTx/>
        <a:buSzPct val="80000"/>
        <a:buFontTx/>
        <a:buNone/>
        <a:tabLst/>
        <a:defRPr sz="3672" b="0" i="0" kern="1200" spc="-72" baseline="0">
          <a:gradFill>
            <a:gsLst>
              <a:gs pos="1250">
                <a:schemeClr val="bg2"/>
              </a:gs>
              <a:gs pos="100000">
                <a:schemeClr val="bg2"/>
              </a:gs>
            </a:gsLst>
            <a:lin ang="5400000" scaled="0"/>
          </a:gradFill>
          <a:latin typeface="+mn-lt"/>
          <a:ea typeface="+mn-ea"/>
          <a:cs typeface="Segoe Pro Display Light"/>
        </a:defRPr>
      </a:lvl1pPr>
      <a:lvl2pPr marL="583537" marR="0" indent="-237618" algn="l" defTabSz="931036" rtl="0" eaLnBrk="1" fontAlgn="auto" latinLnBrk="0" hangingPunct="1">
        <a:lnSpc>
          <a:spcPct val="90000"/>
        </a:lnSpc>
        <a:spcBef>
          <a:spcPct val="20000"/>
        </a:spcBef>
        <a:spcAft>
          <a:spcPts val="0"/>
        </a:spcAft>
        <a:buClrTx/>
        <a:buSzPct val="90000"/>
        <a:buFontTx/>
        <a:buNone/>
        <a:tabLst/>
        <a:defRPr sz="2448" b="0" i="0" kern="1200" spc="0" baseline="0">
          <a:gradFill>
            <a:gsLst>
              <a:gs pos="1250">
                <a:schemeClr val="bg2"/>
              </a:gs>
              <a:gs pos="100000">
                <a:schemeClr val="bg2"/>
              </a:gs>
            </a:gsLst>
            <a:lin ang="5400000" scaled="0"/>
          </a:gradFill>
          <a:latin typeface="+mn-lt"/>
          <a:ea typeface="+mn-ea"/>
          <a:cs typeface="Segoe Pro Display Light"/>
        </a:defRPr>
      </a:lvl2pPr>
      <a:lvl3pPr marL="813073" marR="0" indent="-229536" algn="l" defTabSz="931036" rtl="0" eaLnBrk="1" fontAlgn="auto" latinLnBrk="0" hangingPunct="1">
        <a:lnSpc>
          <a:spcPct val="90000"/>
        </a:lnSpc>
        <a:spcBef>
          <a:spcPct val="20000"/>
        </a:spcBef>
        <a:spcAft>
          <a:spcPts val="0"/>
        </a:spcAft>
        <a:buClrTx/>
        <a:buSzPct val="90000"/>
        <a:buFontTx/>
        <a:buNone/>
        <a:tabLst>
          <a:tab pos="813073" algn="l"/>
        </a:tabLst>
        <a:defRPr sz="2448" b="0" i="0" kern="1200" spc="0" baseline="0">
          <a:gradFill>
            <a:gsLst>
              <a:gs pos="1250">
                <a:schemeClr val="bg2"/>
              </a:gs>
              <a:gs pos="100000">
                <a:schemeClr val="bg2"/>
              </a:gs>
            </a:gsLst>
            <a:lin ang="5400000" scaled="0"/>
          </a:gradFill>
          <a:latin typeface="+mn-lt"/>
          <a:ea typeface="+mn-ea"/>
          <a:cs typeface="Segoe Pro Display Light"/>
        </a:defRPr>
      </a:lvl3pPr>
      <a:lvl4pPr marL="1049074" marR="0" indent="-236001" algn="l" defTabSz="931036"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Display Light"/>
        </a:defRPr>
      </a:lvl4pPr>
      <a:lvl5pPr marL="1278609" marR="0" indent="-229536" algn="l" defTabSz="931036" rtl="0" eaLnBrk="1" fontAlgn="auto" latinLnBrk="0" hangingPunct="1">
        <a:lnSpc>
          <a:spcPct val="90000"/>
        </a:lnSpc>
        <a:spcBef>
          <a:spcPct val="20000"/>
        </a:spcBef>
        <a:spcAft>
          <a:spcPts val="0"/>
        </a:spcAft>
        <a:buClrTx/>
        <a:buSzPct val="90000"/>
        <a:buFontTx/>
        <a:buNone/>
        <a:tabLst>
          <a:tab pos="1278609" algn="l"/>
        </a:tabLst>
        <a:defRPr sz="2040" b="0" i="0" kern="1200" spc="0" baseline="0">
          <a:gradFill>
            <a:gsLst>
              <a:gs pos="1250">
                <a:schemeClr val="bg2"/>
              </a:gs>
              <a:gs pos="100000">
                <a:schemeClr val="bg2"/>
              </a:gs>
            </a:gsLst>
            <a:lin ang="5400000" scaled="0"/>
          </a:gradFill>
          <a:latin typeface="+mn-lt"/>
          <a:ea typeface="+mn-ea"/>
          <a:cs typeface="Segoe Pro Display Light"/>
        </a:defRPr>
      </a:lvl5pPr>
      <a:lvl6pPr marL="2560347"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25866"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1383"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56900" indent="-232760" algn="l" defTabSz="931036"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1036" rtl="0" eaLnBrk="1" latinLnBrk="0" hangingPunct="1">
        <a:defRPr sz="1903" kern="1200">
          <a:solidFill>
            <a:schemeClr val="tx1"/>
          </a:solidFill>
          <a:latin typeface="+mn-lt"/>
          <a:ea typeface="+mn-ea"/>
          <a:cs typeface="+mn-cs"/>
        </a:defRPr>
      </a:lvl1pPr>
      <a:lvl2pPr marL="465518" algn="l" defTabSz="931036" rtl="0" eaLnBrk="1" latinLnBrk="0" hangingPunct="1">
        <a:defRPr sz="1903" kern="1200">
          <a:solidFill>
            <a:schemeClr val="tx1"/>
          </a:solidFill>
          <a:latin typeface="+mn-lt"/>
          <a:ea typeface="+mn-ea"/>
          <a:cs typeface="+mn-cs"/>
        </a:defRPr>
      </a:lvl2pPr>
      <a:lvl3pPr marL="931036" algn="l" defTabSz="931036" rtl="0" eaLnBrk="1" latinLnBrk="0" hangingPunct="1">
        <a:defRPr sz="1903" kern="1200">
          <a:solidFill>
            <a:schemeClr val="tx1"/>
          </a:solidFill>
          <a:latin typeface="+mn-lt"/>
          <a:ea typeface="+mn-ea"/>
          <a:cs typeface="+mn-cs"/>
        </a:defRPr>
      </a:lvl3pPr>
      <a:lvl4pPr marL="1396553" algn="l" defTabSz="931036" rtl="0" eaLnBrk="1" latinLnBrk="0" hangingPunct="1">
        <a:defRPr sz="1903" kern="1200">
          <a:solidFill>
            <a:schemeClr val="tx1"/>
          </a:solidFill>
          <a:latin typeface="+mn-lt"/>
          <a:ea typeface="+mn-ea"/>
          <a:cs typeface="+mn-cs"/>
        </a:defRPr>
      </a:lvl4pPr>
      <a:lvl5pPr marL="1862070" algn="l" defTabSz="931036" rtl="0" eaLnBrk="1" latinLnBrk="0" hangingPunct="1">
        <a:defRPr sz="1903" kern="1200">
          <a:solidFill>
            <a:schemeClr val="tx1"/>
          </a:solidFill>
          <a:latin typeface="+mn-lt"/>
          <a:ea typeface="+mn-ea"/>
          <a:cs typeface="+mn-cs"/>
        </a:defRPr>
      </a:lvl5pPr>
      <a:lvl6pPr marL="2327588" algn="l" defTabSz="931036" rtl="0" eaLnBrk="1" latinLnBrk="0" hangingPunct="1">
        <a:defRPr sz="1903" kern="1200">
          <a:solidFill>
            <a:schemeClr val="tx1"/>
          </a:solidFill>
          <a:latin typeface="+mn-lt"/>
          <a:ea typeface="+mn-ea"/>
          <a:cs typeface="+mn-cs"/>
        </a:defRPr>
      </a:lvl6pPr>
      <a:lvl7pPr marL="2793106" algn="l" defTabSz="931036" rtl="0" eaLnBrk="1" latinLnBrk="0" hangingPunct="1">
        <a:defRPr sz="1903" kern="1200">
          <a:solidFill>
            <a:schemeClr val="tx1"/>
          </a:solidFill>
          <a:latin typeface="+mn-lt"/>
          <a:ea typeface="+mn-ea"/>
          <a:cs typeface="+mn-cs"/>
        </a:defRPr>
      </a:lvl7pPr>
      <a:lvl8pPr marL="3258625" algn="l" defTabSz="931036" rtl="0" eaLnBrk="1" latinLnBrk="0" hangingPunct="1">
        <a:defRPr sz="1903" kern="1200">
          <a:solidFill>
            <a:schemeClr val="tx1"/>
          </a:solidFill>
          <a:latin typeface="+mn-lt"/>
          <a:ea typeface="+mn-ea"/>
          <a:cs typeface="+mn-cs"/>
        </a:defRPr>
      </a:lvl8pPr>
      <a:lvl9pPr marL="3724141" algn="l" defTabSz="931036" rtl="0" eaLnBrk="1" latinLnBrk="0" hangingPunct="1">
        <a:defRPr sz="190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36257488"/>
      </p:ext>
    </p:extLst>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 id="2147484287" r:id="rId12"/>
    <p:sldLayoutId id="2147484288" r:id="rId13"/>
    <p:sldLayoutId id="2147484289" r:id="rId14"/>
    <p:sldLayoutId id="2147484290" r:id="rId15"/>
    <p:sldLayoutId id="2147484291" r:id="rId16"/>
    <p:sldLayoutId id="2147484292" r:id="rId17"/>
    <p:sldLayoutId id="2147484293" r:id="rId18"/>
    <p:sldLayoutId id="2147484294" r:id="rId19"/>
    <p:sldLayoutId id="2147484295" r:id="rId20"/>
    <p:sldLayoutId id="2147484296" r:id="rId21"/>
    <p:sldLayoutId id="2147484297" r:id="rId22"/>
    <p:sldLayoutId id="2147484298" r:id="rId23"/>
    <p:sldLayoutId id="2147484299" r:id="rId24"/>
    <p:sldLayoutId id="2147484300" r:id="rId25"/>
    <p:sldLayoutId id="2147484301" r:id="rId26"/>
    <p:sldLayoutId id="2147484302" r:id="rId27"/>
    <p:sldLayoutId id="2147484303" r:id="rId28"/>
    <p:sldLayoutId id="2147484304"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2.xml"/><Relationship Id="rId1" Type="http://schemas.openxmlformats.org/officeDocument/2006/relationships/slideLayout" Target="../slideLayouts/slideLayout81.xml"/><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81.xml"/><Relationship Id="rId5" Type="http://schemas.openxmlformats.org/officeDocument/2006/relationships/image" Target="../media/image19.png"/><Relationship Id="rId4" Type="http://schemas.openxmlformats.org/officeDocument/2006/relationships/image" Target="../media/image18.emf"/></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4.xml"/><Relationship Id="rId1" Type="http://schemas.openxmlformats.org/officeDocument/2006/relationships/slideLayout" Target="../slideLayouts/slideLayout81.xml"/><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jpeg"/><Relationship Id="rId7" Type="http://schemas.microsoft.com/office/2007/relationships/hdphoto" Target="../media/hdphoto9.wdp"/><Relationship Id="rId2" Type="http://schemas.openxmlformats.org/officeDocument/2006/relationships/notesSlide" Target="../notesSlides/notesSlide15.xml"/><Relationship Id="rId1" Type="http://schemas.openxmlformats.org/officeDocument/2006/relationships/slideLayout" Target="../slideLayouts/slideLayout52.xml"/><Relationship Id="rId6" Type="http://schemas.openxmlformats.org/officeDocument/2006/relationships/image" Target="../media/image22.png"/><Relationship Id="rId5" Type="http://schemas.microsoft.com/office/2007/relationships/hdphoto" Target="../media/hdphoto8.wdp"/><Relationship Id="rId4" Type="http://schemas.openxmlformats.org/officeDocument/2006/relationships/image" Target="../media/image21.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8" Type="http://schemas.openxmlformats.org/officeDocument/2006/relationships/hyperlink" Target="http://www.sharepointconference.com/content/sessions/SPC378" TargetMode="External"/><Relationship Id="rId13" Type="http://schemas.openxmlformats.org/officeDocument/2006/relationships/hyperlink" Target="http://www.sharepointconference.com/content/sessions/SPC112" TargetMode="External"/><Relationship Id="rId18" Type="http://schemas.openxmlformats.org/officeDocument/2006/relationships/hyperlink" Target="http://www.sharepointconference.com/content/sessions/SPC371" TargetMode="External"/><Relationship Id="rId3" Type="http://schemas.openxmlformats.org/officeDocument/2006/relationships/hyperlink" Target="http://www.sharepointconference.com/content/sessions/SPC386" TargetMode="External"/><Relationship Id="rId21" Type="http://schemas.openxmlformats.org/officeDocument/2006/relationships/hyperlink" Target="http://www.sharepointconference.com/content/sessions/SPC275" TargetMode="External"/><Relationship Id="rId7" Type="http://schemas.openxmlformats.org/officeDocument/2006/relationships/hyperlink" Target="http://www.sharepointconference.com/content/sessions/SPC239" TargetMode="External"/><Relationship Id="rId12" Type="http://schemas.openxmlformats.org/officeDocument/2006/relationships/hyperlink" Target="http://www.sharepointconference.com/content/sessions/SPC380" TargetMode="External"/><Relationship Id="rId17" Type="http://schemas.openxmlformats.org/officeDocument/2006/relationships/hyperlink" Target="http://www.sharepointconference.com/content/sessions/SPC266" TargetMode="External"/><Relationship Id="rId2" Type="http://schemas.openxmlformats.org/officeDocument/2006/relationships/hyperlink" Target="http://www.sharepointconference.com/content/sessions/SPC104" TargetMode="External"/><Relationship Id="rId16" Type="http://schemas.openxmlformats.org/officeDocument/2006/relationships/hyperlink" Target="http://www.sharepointconference.com/content/sessions/SPC247" TargetMode="External"/><Relationship Id="rId20" Type="http://schemas.openxmlformats.org/officeDocument/2006/relationships/hyperlink" Target="http://www.sharepointconference.com/content/sessions/SPC3991" TargetMode="External"/><Relationship Id="rId1" Type="http://schemas.openxmlformats.org/officeDocument/2006/relationships/slideLayout" Target="../slideLayouts/slideLayout45.xml"/><Relationship Id="rId6" Type="http://schemas.openxmlformats.org/officeDocument/2006/relationships/hyperlink" Target="http://www.sharepointconference.com/content/sessions/SPC311" TargetMode="External"/><Relationship Id="rId11" Type="http://schemas.openxmlformats.org/officeDocument/2006/relationships/hyperlink" Target="http://www.sharepointconference.com/content/sessions/SPC295" TargetMode="External"/><Relationship Id="rId24" Type="http://schemas.openxmlformats.org/officeDocument/2006/relationships/hyperlink" Target="http://www.enterprisesocial.com/" TargetMode="External"/><Relationship Id="rId5" Type="http://schemas.openxmlformats.org/officeDocument/2006/relationships/hyperlink" Target="http://www.sharepointconference.com/content/sessions/SPC280" TargetMode="External"/><Relationship Id="rId15" Type="http://schemas.openxmlformats.org/officeDocument/2006/relationships/hyperlink" Target="http://www.sharepointconference.com/content/sessions/SPC368" TargetMode="External"/><Relationship Id="rId23" Type="http://schemas.openxmlformats.org/officeDocument/2006/relationships/hyperlink" Target="http://www.sharepointconference.com/content/sessions/SPC392" TargetMode="External"/><Relationship Id="rId10" Type="http://schemas.openxmlformats.org/officeDocument/2006/relationships/hyperlink" Target="http://www.sharepointconference.com/content/sessions/SPC248" TargetMode="External"/><Relationship Id="rId19" Type="http://schemas.openxmlformats.org/officeDocument/2006/relationships/hyperlink" Target="http://www.sharepointconference.com/content/sessions/SPC263" TargetMode="External"/><Relationship Id="rId4" Type="http://schemas.openxmlformats.org/officeDocument/2006/relationships/hyperlink" Target="http://www.sharepointconference.com/content/sessions/SPC282" TargetMode="External"/><Relationship Id="rId9" Type="http://schemas.openxmlformats.org/officeDocument/2006/relationships/hyperlink" Target="http://www.sharepointconference.com/content/sessions/SPC332" TargetMode="External"/><Relationship Id="rId14" Type="http://schemas.openxmlformats.org/officeDocument/2006/relationships/hyperlink" Target="http://www.sharepointconference.com/content/sessions/SPC264" TargetMode="External"/><Relationship Id="rId22" Type="http://schemas.openxmlformats.org/officeDocument/2006/relationships/hyperlink" Target="http://www.sharepointconference.com/content/sessions/SPC246"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yammer.com/apps/" TargetMode="External"/><Relationship Id="rId13" Type="http://schemas.openxmlformats.org/officeDocument/2006/relationships/hyperlink" Target="https://twitter.com/yammer" TargetMode="External"/><Relationship Id="rId18" Type="http://schemas.openxmlformats.org/officeDocument/2006/relationships/hyperlink" Target="http://www.fastcompany.com/3025396/work-smart/how-red-robin-burgers-got-yummier-with-yammer" TargetMode="External"/><Relationship Id="rId26" Type="http://schemas.openxmlformats.org/officeDocument/2006/relationships/image" Target="../media/image25.png"/><Relationship Id="rId3" Type="http://schemas.openxmlformats.org/officeDocument/2006/relationships/hyperlink" Target="http://success.yammer.com/" TargetMode="External"/><Relationship Id="rId21" Type="http://schemas.openxmlformats.org/officeDocument/2006/relationships/hyperlink" Target="http://www.citeworld.com/social/22745/lexisnexis-yammer-adoption" TargetMode="External"/><Relationship Id="rId7" Type="http://schemas.openxmlformats.org/officeDocument/2006/relationships/hyperlink" Target="http://developer.yammer.com/" TargetMode="External"/><Relationship Id="rId12" Type="http://schemas.openxmlformats.org/officeDocument/2006/relationships/hyperlink" Target="http://blogs.office.com/?filter=true&amp;filter-product=office-365" TargetMode="External"/><Relationship Id="rId17" Type="http://schemas.openxmlformats.org/officeDocument/2006/relationships/hyperlink" Target="http://aka.ms/rise-of-enterprise-social-networks" TargetMode="External"/><Relationship Id="rId25" Type="http://schemas.openxmlformats.org/officeDocument/2006/relationships/hyperlink" Target="http://vimeo.com/70645080" TargetMode="External"/><Relationship Id="rId2" Type="http://schemas.openxmlformats.org/officeDocument/2006/relationships/hyperlink" Target="https://www.yammer.com/customers/" TargetMode="External"/><Relationship Id="rId16" Type="http://schemas.openxmlformats.org/officeDocument/2006/relationships/hyperlink" Target="http://blog.yammer.com/blog/2013/03/yammers-2013-business-value-survey-results-are-in.html" TargetMode="External"/><Relationship Id="rId20" Type="http://schemas.openxmlformats.org/officeDocument/2006/relationships/hyperlink" Target="http://news.idg.no/cw/art.cfm?id=EFFADB7D-D538-E754-354BEEAACB4C2797" TargetMode="External"/><Relationship Id="rId1" Type="http://schemas.openxmlformats.org/officeDocument/2006/relationships/slideLayout" Target="../slideLayouts/slideLayout45.xml"/><Relationship Id="rId6" Type="http://schemas.openxmlformats.org/officeDocument/2006/relationships/hyperlink" Target="https://success.yammer.com/admin-it/" TargetMode="External"/><Relationship Id="rId11" Type="http://schemas.openxmlformats.org/officeDocument/2006/relationships/hyperlink" Target="http://blog.yammer.com/blog" TargetMode="External"/><Relationship Id="rId24" Type="http://schemas.openxmlformats.org/officeDocument/2006/relationships/hyperlink" Target="http://player.vimeo.com/video/69202577?autoplay=1" TargetMode="External"/><Relationship Id="rId5" Type="http://schemas.openxmlformats.org/officeDocument/2006/relationships/hyperlink" Target="http://www.theresponsiveorg.com/" TargetMode="External"/><Relationship Id="rId15" Type="http://schemas.openxmlformats.org/officeDocument/2006/relationships/hyperlink" Target="http://www.gartner.com/technology/reprints.do?id=1-1JLTT2P&amp;ct=130910&amp;st=sb" TargetMode="External"/><Relationship Id="rId23" Type="http://schemas.openxmlformats.org/officeDocument/2006/relationships/hyperlink" Target="http://www.microsoft.com/en-us/news/Press/2013/Feb13/02-20YammerQ4PR.aspx" TargetMode="External"/><Relationship Id="rId10" Type="http://schemas.openxmlformats.org/officeDocument/2006/relationships/hyperlink" Target="http://ignite.office.com/yammer" TargetMode="External"/><Relationship Id="rId19" Type="http://schemas.openxmlformats.org/officeDocument/2006/relationships/hyperlink" Target="http://www.citeworld.com/social/22949/teach-for-america-yammer-shoestring-budget?page=0" TargetMode="External"/><Relationship Id="rId4" Type="http://schemas.openxmlformats.org/officeDocument/2006/relationships/hyperlink" Target="http://www.enterprisesocial.com/" TargetMode="External"/><Relationship Id="rId9" Type="http://schemas.openxmlformats.org/officeDocument/2006/relationships/hyperlink" Target="http://office.microsoft.com/en-us/store/" TargetMode="External"/><Relationship Id="rId14" Type="http://schemas.openxmlformats.org/officeDocument/2006/relationships/hyperlink" Target="https://twitter.com/office365" TargetMode="External"/><Relationship Id="rId22" Type="http://schemas.openxmlformats.org/officeDocument/2006/relationships/hyperlink" Target="http://www.citeworld.com/social/22624/nationwide-yammer-sharepoint" TargetMode="External"/><Relationship Id="rId27"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9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g"/><Relationship Id="rId3" Type="http://schemas.openxmlformats.org/officeDocument/2006/relationships/image" Target="../media/image32.jpg"/><Relationship Id="rId7" Type="http://schemas.openxmlformats.org/officeDocument/2006/relationships/image" Target="../media/image36.jpg"/><Relationship Id="rId12"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52.xml"/><Relationship Id="rId6" Type="http://schemas.openxmlformats.org/officeDocument/2006/relationships/image" Target="../media/image35.png"/><Relationship Id="rId11" Type="http://schemas.openxmlformats.org/officeDocument/2006/relationships/image" Target="../media/image40.jpeg"/><Relationship Id="rId5" Type="http://schemas.openxmlformats.org/officeDocument/2006/relationships/image" Target="../media/image34.emf"/><Relationship Id="rId10" Type="http://schemas.openxmlformats.org/officeDocument/2006/relationships/image" Target="../media/image39.jpe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85749" y="295274"/>
            <a:ext cx="11878453" cy="917575"/>
          </a:xfrm>
          <a:solidFill>
            <a:srgbClr val="B88135"/>
          </a:solidFill>
        </p:spPr>
        <p:txBody>
          <a:bodyPr/>
          <a:lstStyle/>
          <a:p>
            <a:r>
              <a:rPr lang="en-US" dirty="0" smtClean="0">
                <a:solidFill>
                  <a:schemeClr val="bg1"/>
                </a:solidFill>
              </a:rPr>
              <a:t>Opportunity for choice </a:t>
            </a:r>
            <a:endParaRPr lang="en-US" dirty="0">
              <a:solidFill>
                <a:schemeClr val="bg1"/>
              </a:solidFill>
            </a:endParaRPr>
          </a:p>
        </p:txBody>
      </p:sp>
      <p:sp>
        <p:nvSpPr>
          <p:cNvPr id="5" name="Text Placeholder 4"/>
          <p:cNvSpPr>
            <a:spLocks noGrp="1"/>
          </p:cNvSpPr>
          <p:nvPr>
            <p:ph type="body" sz="quarter" idx="11"/>
          </p:nvPr>
        </p:nvSpPr>
        <p:spPr>
          <a:xfrm>
            <a:off x="269873" y="3552861"/>
            <a:ext cx="11889564" cy="2059025"/>
          </a:xfrm>
        </p:spPr>
        <p:txBody>
          <a:bodyPr/>
          <a:lstStyle/>
          <a:p>
            <a:endParaRPr lang="en-US" dirty="0"/>
          </a:p>
        </p:txBody>
      </p:sp>
    </p:spTree>
    <p:extLst>
      <p:ext uri="{BB962C8B-B14F-4D97-AF65-F5344CB8AC3E}">
        <p14:creationId xmlns:p14="http://schemas.microsoft.com/office/powerpoint/2010/main" val="419230349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example…</a:t>
            </a:r>
            <a:endParaRPr lang="en-US" dirty="0"/>
          </a:p>
        </p:txBody>
      </p:sp>
      <p:sp>
        <p:nvSpPr>
          <p:cNvPr id="5" name="Text Placeholder 4"/>
          <p:cNvSpPr>
            <a:spLocks noGrp="1"/>
          </p:cNvSpPr>
          <p:nvPr>
            <p:ph type="body" sz="quarter" idx="11"/>
          </p:nvPr>
        </p:nvSpPr>
        <p:spPr>
          <a:xfrm>
            <a:off x="122237" y="1744662"/>
            <a:ext cx="4825871" cy="2954655"/>
          </a:xfrm>
        </p:spPr>
        <p:txBody>
          <a:bodyPr/>
          <a:lstStyle/>
          <a:p>
            <a:r>
              <a:rPr lang="en-US" dirty="0" smtClean="0"/>
              <a:t>This is a starting point, but help to create this for your technology landscape.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5637" y="295274"/>
            <a:ext cx="6809439" cy="6366478"/>
          </a:xfrm>
          <a:prstGeom prst="rect">
            <a:avLst/>
          </a:prstGeom>
        </p:spPr>
      </p:pic>
    </p:spTree>
    <p:extLst>
      <p:ext uri="{BB962C8B-B14F-4D97-AF65-F5344CB8AC3E}">
        <p14:creationId xmlns:p14="http://schemas.microsoft.com/office/powerpoint/2010/main" val="278854685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want to do a pilot”</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 IT Systems Manager</a:t>
            </a:r>
            <a:endParaRPr lang="en-US" dirty="0"/>
          </a:p>
        </p:txBody>
      </p:sp>
    </p:spTree>
    <p:extLst>
      <p:ext uri="{BB962C8B-B14F-4D97-AF65-F5344CB8AC3E}">
        <p14:creationId xmlns:p14="http://schemas.microsoft.com/office/powerpoint/2010/main" val="87194658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rot="5400000">
            <a:off x="4518689"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932597"/>
            <a:endParaRPr lang="en-US" sz="1836">
              <a:solidFill>
                <a:srgbClr val="FFFFFF"/>
              </a:solidFill>
            </a:endParaRPr>
          </a:p>
        </p:txBody>
      </p:sp>
      <p:grpSp>
        <p:nvGrpSpPr>
          <p:cNvPr id="100" name="Group 99"/>
          <p:cNvGrpSpPr/>
          <p:nvPr/>
        </p:nvGrpSpPr>
        <p:grpSpPr>
          <a:xfrm rot="16200000" flipV="1">
            <a:off x="6601552" y="1169971"/>
            <a:ext cx="6682709" cy="4965406"/>
            <a:chOff x="9496429" y="3529806"/>
            <a:chExt cx="5755358" cy="4869177"/>
          </a:xfrm>
        </p:grpSpPr>
        <p:sp>
          <p:nvSpPr>
            <p:cNvPr id="101"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02"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sp>
        <p:nvSpPr>
          <p:cNvPr id="103"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04"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nvGrpSpPr>
          <p:cNvPr id="27" name="Group 12"/>
          <p:cNvGrpSpPr>
            <a:grpSpLocks noChangeAspect="1"/>
          </p:cNvGrpSpPr>
          <p:nvPr/>
        </p:nvGrpSpPr>
        <p:grpSpPr bwMode="auto">
          <a:xfrm>
            <a:off x="9763272" y="4145544"/>
            <a:ext cx="341856" cy="514149"/>
            <a:chOff x="6323" y="2185"/>
            <a:chExt cx="125" cy="188"/>
          </a:xfrm>
          <a:solidFill>
            <a:srgbClr val="FFCF44"/>
          </a:solidFill>
        </p:grpSpPr>
        <p:sp>
          <p:nvSpPr>
            <p:cNvPr id="29" name="Freeform 13"/>
            <p:cNvSpPr>
              <a:spLocks/>
            </p:cNvSpPr>
            <p:nvPr/>
          </p:nvSpPr>
          <p:spPr bwMode="auto">
            <a:xfrm>
              <a:off x="6363" y="2333"/>
              <a:ext cx="46" cy="13"/>
            </a:xfrm>
            <a:custGeom>
              <a:avLst/>
              <a:gdLst>
                <a:gd name="T0" fmla="*/ 45 w 46"/>
                <a:gd name="T1" fmla="*/ 3 h 13"/>
                <a:gd name="T2" fmla="*/ 45 w 46"/>
                <a:gd name="T3" fmla="*/ 2 h 13"/>
                <a:gd name="T4" fmla="*/ 43 w 46"/>
                <a:gd name="T5" fmla="*/ 1 h 13"/>
                <a:gd name="T6" fmla="*/ 42 w 46"/>
                <a:gd name="T7" fmla="*/ 0 h 13"/>
                <a:gd name="T8" fmla="*/ 41 w 46"/>
                <a:gd name="T9" fmla="*/ 0 h 13"/>
                <a:gd name="T10" fmla="*/ 16 w 46"/>
                <a:gd name="T11" fmla="*/ 0 h 13"/>
                <a:gd name="T12" fmla="*/ 14 w 46"/>
                <a:gd name="T13" fmla="*/ 0 h 13"/>
                <a:gd name="T14" fmla="*/ 12 w 46"/>
                <a:gd name="T15" fmla="*/ 0 h 13"/>
                <a:gd name="T16" fmla="*/ 5 w 46"/>
                <a:gd name="T17" fmla="*/ 0 h 13"/>
                <a:gd name="T18" fmla="*/ 3 w 46"/>
                <a:gd name="T19" fmla="*/ 0 h 13"/>
                <a:gd name="T20" fmla="*/ 2 w 46"/>
                <a:gd name="T21" fmla="*/ 1 h 13"/>
                <a:gd name="T22" fmla="*/ 1 w 46"/>
                <a:gd name="T23" fmla="*/ 2 h 13"/>
                <a:gd name="T24" fmla="*/ 0 w 46"/>
                <a:gd name="T25" fmla="*/ 3 h 13"/>
                <a:gd name="T26" fmla="*/ 0 w 46"/>
                <a:gd name="T27" fmla="*/ 5 h 13"/>
                <a:gd name="T28" fmla="*/ 0 w 46"/>
                <a:gd name="T29" fmla="*/ 7 h 13"/>
                <a:gd name="T30" fmla="*/ 0 w 46"/>
                <a:gd name="T31" fmla="*/ 8 h 13"/>
                <a:gd name="T32" fmla="*/ 0 w 46"/>
                <a:gd name="T33" fmla="*/ 10 h 13"/>
                <a:gd name="T34" fmla="*/ 1 w 46"/>
                <a:gd name="T35" fmla="*/ 11 h 13"/>
                <a:gd name="T36" fmla="*/ 2 w 46"/>
                <a:gd name="T37" fmla="*/ 12 h 13"/>
                <a:gd name="T38" fmla="*/ 3 w 46"/>
                <a:gd name="T39" fmla="*/ 12 h 13"/>
                <a:gd name="T40" fmla="*/ 5 w 46"/>
                <a:gd name="T41" fmla="*/ 13 h 13"/>
                <a:gd name="T42" fmla="*/ 29 w 46"/>
                <a:gd name="T43" fmla="*/ 13 h 13"/>
                <a:gd name="T44" fmla="*/ 32 w 46"/>
                <a:gd name="T45" fmla="*/ 13 h 13"/>
                <a:gd name="T46" fmla="*/ 34 w 46"/>
                <a:gd name="T47" fmla="*/ 13 h 13"/>
                <a:gd name="T48" fmla="*/ 35 w 46"/>
                <a:gd name="T49" fmla="*/ 13 h 13"/>
                <a:gd name="T50" fmla="*/ 37 w 46"/>
                <a:gd name="T51" fmla="*/ 13 h 13"/>
                <a:gd name="T52" fmla="*/ 40 w 46"/>
                <a:gd name="T53" fmla="*/ 13 h 13"/>
                <a:gd name="T54" fmla="*/ 41 w 46"/>
                <a:gd name="T55" fmla="*/ 13 h 13"/>
                <a:gd name="T56" fmla="*/ 41 w 46"/>
                <a:gd name="T57" fmla="*/ 13 h 13"/>
                <a:gd name="T58" fmla="*/ 41 w 46"/>
                <a:gd name="T59" fmla="*/ 13 h 13"/>
                <a:gd name="T60" fmla="*/ 42 w 46"/>
                <a:gd name="T61" fmla="*/ 12 h 13"/>
                <a:gd name="T62" fmla="*/ 43 w 46"/>
                <a:gd name="T63" fmla="*/ 12 h 13"/>
                <a:gd name="T64" fmla="*/ 45 w 46"/>
                <a:gd name="T65" fmla="*/ 11 h 13"/>
                <a:gd name="T66" fmla="*/ 45 w 46"/>
                <a:gd name="T67" fmla="*/ 10 h 13"/>
                <a:gd name="T68" fmla="*/ 46 w 46"/>
                <a:gd name="T69" fmla="*/ 8 h 13"/>
                <a:gd name="T70" fmla="*/ 46 w 46"/>
                <a:gd name="T71" fmla="*/ 7 h 13"/>
                <a:gd name="T72" fmla="*/ 46 w 46"/>
                <a:gd name="T73" fmla="*/ 5 h 13"/>
                <a:gd name="T74" fmla="*/ 45 w 46"/>
                <a:gd name="T75"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13">
                  <a:moveTo>
                    <a:pt x="45" y="3"/>
                  </a:moveTo>
                  <a:lnTo>
                    <a:pt x="45" y="2"/>
                  </a:lnTo>
                  <a:lnTo>
                    <a:pt x="43" y="1"/>
                  </a:lnTo>
                  <a:lnTo>
                    <a:pt x="42" y="0"/>
                  </a:lnTo>
                  <a:lnTo>
                    <a:pt x="41" y="0"/>
                  </a:lnTo>
                  <a:lnTo>
                    <a:pt x="16" y="0"/>
                  </a:lnTo>
                  <a:lnTo>
                    <a:pt x="14" y="0"/>
                  </a:lnTo>
                  <a:lnTo>
                    <a:pt x="12" y="0"/>
                  </a:lnTo>
                  <a:lnTo>
                    <a:pt x="5" y="0"/>
                  </a:lnTo>
                  <a:lnTo>
                    <a:pt x="3" y="0"/>
                  </a:lnTo>
                  <a:lnTo>
                    <a:pt x="2" y="1"/>
                  </a:lnTo>
                  <a:lnTo>
                    <a:pt x="1" y="2"/>
                  </a:lnTo>
                  <a:lnTo>
                    <a:pt x="0" y="3"/>
                  </a:lnTo>
                  <a:lnTo>
                    <a:pt x="0" y="5"/>
                  </a:lnTo>
                  <a:lnTo>
                    <a:pt x="0" y="7"/>
                  </a:lnTo>
                  <a:lnTo>
                    <a:pt x="0" y="8"/>
                  </a:lnTo>
                  <a:lnTo>
                    <a:pt x="0" y="10"/>
                  </a:lnTo>
                  <a:lnTo>
                    <a:pt x="1" y="11"/>
                  </a:lnTo>
                  <a:lnTo>
                    <a:pt x="2" y="12"/>
                  </a:lnTo>
                  <a:lnTo>
                    <a:pt x="3" y="12"/>
                  </a:lnTo>
                  <a:lnTo>
                    <a:pt x="5" y="13"/>
                  </a:lnTo>
                  <a:lnTo>
                    <a:pt x="29" y="13"/>
                  </a:lnTo>
                  <a:lnTo>
                    <a:pt x="32" y="13"/>
                  </a:lnTo>
                  <a:lnTo>
                    <a:pt x="34" y="13"/>
                  </a:lnTo>
                  <a:lnTo>
                    <a:pt x="35" y="13"/>
                  </a:lnTo>
                  <a:lnTo>
                    <a:pt x="37" y="13"/>
                  </a:lnTo>
                  <a:lnTo>
                    <a:pt x="40" y="13"/>
                  </a:lnTo>
                  <a:lnTo>
                    <a:pt x="41" y="13"/>
                  </a:lnTo>
                  <a:lnTo>
                    <a:pt x="41" y="13"/>
                  </a:lnTo>
                  <a:lnTo>
                    <a:pt x="41" y="13"/>
                  </a:lnTo>
                  <a:lnTo>
                    <a:pt x="42" y="12"/>
                  </a:lnTo>
                  <a:lnTo>
                    <a:pt x="43" y="12"/>
                  </a:lnTo>
                  <a:lnTo>
                    <a:pt x="45" y="11"/>
                  </a:lnTo>
                  <a:lnTo>
                    <a:pt x="45" y="10"/>
                  </a:lnTo>
                  <a:lnTo>
                    <a:pt x="46" y="8"/>
                  </a:lnTo>
                  <a:lnTo>
                    <a:pt x="46" y="7"/>
                  </a:lnTo>
                  <a:lnTo>
                    <a:pt x="46" y="5"/>
                  </a:lnTo>
                  <a:lnTo>
                    <a:pt x="45"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0" name="Freeform 14"/>
            <p:cNvSpPr>
              <a:spLocks/>
            </p:cNvSpPr>
            <p:nvPr/>
          </p:nvSpPr>
          <p:spPr bwMode="auto">
            <a:xfrm>
              <a:off x="6366" y="2349"/>
              <a:ext cx="39" cy="13"/>
            </a:xfrm>
            <a:custGeom>
              <a:avLst/>
              <a:gdLst>
                <a:gd name="T0" fmla="*/ 39 w 39"/>
                <a:gd name="T1" fmla="*/ 4 h 13"/>
                <a:gd name="T2" fmla="*/ 38 w 39"/>
                <a:gd name="T3" fmla="*/ 3 h 13"/>
                <a:gd name="T4" fmla="*/ 37 w 39"/>
                <a:gd name="T5" fmla="*/ 2 h 13"/>
                <a:gd name="T6" fmla="*/ 36 w 39"/>
                <a:gd name="T7" fmla="*/ 1 h 13"/>
                <a:gd name="T8" fmla="*/ 35 w 39"/>
                <a:gd name="T9" fmla="*/ 0 h 13"/>
                <a:gd name="T10" fmla="*/ 14 w 39"/>
                <a:gd name="T11" fmla="*/ 0 h 13"/>
                <a:gd name="T12" fmla="*/ 12 w 39"/>
                <a:gd name="T13" fmla="*/ 0 h 13"/>
                <a:gd name="T14" fmla="*/ 10 w 39"/>
                <a:gd name="T15" fmla="*/ 0 h 13"/>
                <a:gd name="T16" fmla="*/ 4 w 39"/>
                <a:gd name="T17" fmla="*/ 0 h 13"/>
                <a:gd name="T18" fmla="*/ 3 w 39"/>
                <a:gd name="T19" fmla="*/ 1 h 13"/>
                <a:gd name="T20" fmla="*/ 2 w 39"/>
                <a:gd name="T21" fmla="*/ 2 h 13"/>
                <a:gd name="T22" fmla="*/ 1 w 39"/>
                <a:gd name="T23" fmla="*/ 3 h 13"/>
                <a:gd name="T24" fmla="*/ 1 w 39"/>
                <a:gd name="T25" fmla="*/ 4 h 13"/>
                <a:gd name="T26" fmla="*/ 1 w 39"/>
                <a:gd name="T27" fmla="*/ 5 h 13"/>
                <a:gd name="T28" fmla="*/ 0 w 39"/>
                <a:gd name="T29" fmla="*/ 7 h 13"/>
                <a:gd name="T30" fmla="*/ 1 w 39"/>
                <a:gd name="T31" fmla="*/ 9 h 13"/>
                <a:gd name="T32" fmla="*/ 1 w 39"/>
                <a:gd name="T33" fmla="*/ 10 h 13"/>
                <a:gd name="T34" fmla="*/ 1 w 39"/>
                <a:gd name="T35" fmla="*/ 12 h 13"/>
                <a:gd name="T36" fmla="*/ 2 w 39"/>
                <a:gd name="T37" fmla="*/ 12 h 13"/>
                <a:gd name="T38" fmla="*/ 3 w 39"/>
                <a:gd name="T39" fmla="*/ 13 h 13"/>
                <a:gd name="T40" fmla="*/ 4 w 39"/>
                <a:gd name="T41" fmla="*/ 13 h 13"/>
                <a:gd name="T42" fmla="*/ 25 w 39"/>
                <a:gd name="T43" fmla="*/ 13 h 13"/>
                <a:gd name="T44" fmla="*/ 27 w 39"/>
                <a:gd name="T45" fmla="*/ 13 h 13"/>
                <a:gd name="T46" fmla="*/ 29 w 39"/>
                <a:gd name="T47" fmla="*/ 13 h 13"/>
                <a:gd name="T48" fmla="*/ 30 w 39"/>
                <a:gd name="T49" fmla="*/ 13 h 13"/>
                <a:gd name="T50" fmla="*/ 32 w 39"/>
                <a:gd name="T51" fmla="*/ 13 h 13"/>
                <a:gd name="T52" fmla="*/ 35 w 39"/>
                <a:gd name="T53" fmla="*/ 13 h 13"/>
                <a:gd name="T54" fmla="*/ 35 w 39"/>
                <a:gd name="T55" fmla="*/ 13 h 13"/>
                <a:gd name="T56" fmla="*/ 35 w 39"/>
                <a:gd name="T57" fmla="*/ 13 h 13"/>
                <a:gd name="T58" fmla="*/ 35 w 39"/>
                <a:gd name="T59" fmla="*/ 13 h 13"/>
                <a:gd name="T60" fmla="*/ 36 w 39"/>
                <a:gd name="T61" fmla="*/ 13 h 13"/>
                <a:gd name="T62" fmla="*/ 37 w 39"/>
                <a:gd name="T63" fmla="*/ 12 h 13"/>
                <a:gd name="T64" fmla="*/ 38 w 39"/>
                <a:gd name="T65" fmla="*/ 12 h 13"/>
                <a:gd name="T66" fmla="*/ 39 w 39"/>
                <a:gd name="T67" fmla="*/ 10 h 13"/>
                <a:gd name="T68" fmla="*/ 39 w 39"/>
                <a:gd name="T69" fmla="*/ 9 h 13"/>
                <a:gd name="T70" fmla="*/ 39 w 39"/>
                <a:gd name="T71" fmla="*/ 7 h 13"/>
                <a:gd name="T72" fmla="*/ 39 w 39"/>
                <a:gd name="T73" fmla="*/ 5 h 13"/>
                <a:gd name="T74" fmla="*/ 39 w 39"/>
                <a:gd name="T7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13">
                  <a:moveTo>
                    <a:pt x="39" y="4"/>
                  </a:moveTo>
                  <a:lnTo>
                    <a:pt x="38" y="3"/>
                  </a:lnTo>
                  <a:lnTo>
                    <a:pt x="37" y="2"/>
                  </a:lnTo>
                  <a:lnTo>
                    <a:pt x="36" y="1"/>
                  </a:lnTo>
                  <a:lnTo>
                    <a:pt x="35" y="0"/>
                  </a:lnTo>
                  <a:lnTo>
                    <a:pt x="14" y="0"/>
                  </a:lnTo>
                  <a:lnTo>
                    <a:pt x="12" y="0"/>
                  </a:lnTo>
                  <a:lnTo>
                    <a:pt x="10" y="0"/>
                  </a:lnTo>
                  <a:lnTo>
                    <a:pt x="4" y="0"/>
                  </a:lnTo>
                  <a:lnTo>
                    <a:pt x="3" y="1"/>
                  </a:lnTo>
                  <a:lnTo>
                    <a:pt x="2" y="2"/>
                  </a:lnTo>
                  <a:lnTo>
                    <a:pt x="1" y="3"/>
                  </a:lnTo>
                  <a:lnTo>
                    <a:pt x="1" y="4"/>
                  </a:lnTo>
                  <a:lnTo>
                    <a:pt x="1" y="5"/>
                  </a:lnTo>
                  <a:lnTo>
                    <a:pt x="0" y="7"/>
                  </a:lnTo>
                  <a:lnTo>
                    <a:pt x="1" y="9"/>
                  </a:lnTo>
                  <a:lnTo>
                    <a:pt x="1" y="10"/>
                  </a:lnTo>
                  <a:lnTo>
                    <a:pt x="1" y="12"/>
                  </a:lnTo>
                  <a:lnTo>
                    <a:pt x="2" y="12"/>
                  </a:lnTo>
                  <a:lnTo>
                    <a:pt x="3" y="13"/>
                  </a:lnTo>
                  <a:lnTo>
                    <a:pt x="4" y="13"/>
                  </a:lnTo>
                  <a:lnTo>
                    <a:pt x="25" y="13"/>
                  </a:lnTo>
                  <a:lnTo>
                    <a:pt x="27" y="13"/>
                  </a:lnTo>
                  <a:lnTo>
                    <a:pt x="29" y="13"/>
                  </a:lnTo>
                  <a:lnTo>
                    <a:pt x="30" y="13"/>
                  </a:lnTo>
                  <a:lnTo>
                    <a:pt x="32" y="13"/>
                  </a:lnTo>
                  <a:lnTo>
                    <a:pt x="35" y="13"/>
                  </a:lnTo>
                  <a:lnTo>
                    <a:pt x="35" y="13"/>
                  </a:lnTo>
                  <a:lnTo>
                    <a:pt x="35" y="13"/>
                  </a:lnTo>
                  <a:lnTo>
                    <a:pt x="35" y="13"/>
                  </a:lnTo>
                  <a:lnTo>
                    <a:pt x="36" y="13"/>
                  </a:lnTo>
                  <a:lnTo>
                    <a:pt x="37" y="12"/>
                  </a:lnTo>
                  <a:lnTo>
                    <a:pt x="38" y="12"/>
                  </a:lnTo>
                  <a:lnTo>
                    <a:pt x="39" y="10"/>
                  </a:lnTo>
                  <a:lnTo>
                    <a:pt x="39" y="9"/>
                  </a:lnTo>
                  <a:lnTo>
                    <a:pt x="39" y="7"/>
                  </a:lnTo>
                  <a:lnTo>
                    <a:pt x="39" y="5"/>
                  </a:lnTo>
                  <a:lnTo>
                    <a:pt x="39"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1" name="Freeform 15"/>
            <p:cNvSpPr>
              <a:spLocks/>
            </p:cNvSpPr>
            <p:nvPr/>
          </p:nvSpPr>
          <p:spPr bwMode="auto">
            <a:xfrm>
              <a:off x="6377" y="2367"/>
              <a:ext cx="17" cy="6"/>
            </a:xfrm>
            <a:custGeom>
              <a:avLst/>
              <a:gdLst>
                <a:gd name="T0" fmla="*/ 17 w 33"/>
                <a:gd name="T1" fmla="*/ 13 h 13"/>
                <a:gd name="T2" fmla="*/ 33 w 33"/>
                <a:gd name="T3" fmla="*/ 0 h 13"/>
                <a:gd name="T4" fmla="*/ 0 w 33"/>
                <a:gd name="T5" fmla="*/ 0 h 13"/>
                <a:gd name="T6" fmla="*/ 17 w 33"/>
                <a:gd name="T7" fmla="*/ 13 h 13"/>
              </a:gdLst>
              <a:ahLst/>
              <a:cxnLst>
                <a:cxn ang="0">
                  <a:pos x="T0" y="T1"/>
                </a:cxn>
                <a:cxn ang="0">
                  <a:pos x="T2" y="T3"/>
                </a:cxn>
                <a:cxn ang="0">
                  <a:pos x="T4" y="T5"/>
                </a:cxn>
                <a:cxn ang="0">
                  <a:pos x="T6" y="T7"/>
                </a:cxn>
              </a:cxnLst>
              <a:rect l="0" t="0" r="r" b="b"/>
              <a:pathLst>
                <a:path w="33" h="13">
                  <a:moveTo>
                    <a:pt x="17" y="13"/>
                  </a:moveTo>
                  <a:cubicBezTo>
                    <a:pt x="25" y="13"/>
                    <a:pt x="31" y="7"/>
                    <a:pt x="33" y="0"/>
                  </a:cubicBezTo>
                  <a:cubicBezTo>
                    <a:pt x="0" y="0"/>
                    <a:pt x="0" y="0"/>
                    <a:pt x="0" y="0"/>
                  </a:cubicBezTo>
                  <a:cubicBezTo>
                    <a:pt x="2" y="7"/>
                    <a:pt x="9" y="13"/>
                    <a:pt x="17"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2" name="Freeform 16"/>
            <p:cNvSpPr>
              <a:spLocks/>
            </p:cNvSpPr>
            <p:nvPr/>
          </p:nvSpPr>
          <p:spPr bwMode="auto">
            <a:xfrm>
              <a:off x="6323" y="2185"/>
              <a:ext cx="125" cy="143"/>
            </a:xfrm>
            <a:custGeom>
              <a:avLst/>
              <a:gdLst>
                <a:gd name="T0" fmla="*/ 236 w 236"/>
                <a:gd name="T1" fmla="*/ 112 h 268"/>
                <a:gd name="T2" fmla="*/ 195 w 236"/>
                <a:gd name="T3" fmla="*/ 29 h 268"/>
                <a:gd name="T4" fmla="*/ 187 w 236"/>
                <a:gd name="T5" fmla="*/ 22 h 268"/>
                <a:gd name="T6" fmla="*/ 177 w 236"/>
                <a:gd name="T7" fmla="*/ 16 h 268"/>
                <a:gd name="T8" fmla="*/ 168 w 236"/>
                <a:gd name="T9" fmla="*/ 11 h 268"/>
                <a:gd name="T10" fmla="*/ 157 w 236"/>
                <a:gd name="T11" fmla="*/ 6 h 268"/>
                <a:gd name="T12" fmla="*/ 146 w 236"/>
                <a:gd name="T13" fmla="*/ 3 h 268"/>
                <a:gd name="T14" fmla="*/ 134 w 236"/>
                <a:gd name="T15" fmla="*/ 1 h 268"/>
                <a:gd name="T16" fmla="*/ 119 w 236"/>
                <a:gd name="T17" fmla="*/ 0 h 268"/>
                <a:gd name="T18" fmla="*/ 118 w 236"/>
                <a:gd name="T19" fmla="*/ 0 h 268"/>
                <a:gd name="T20" fmla="*/ 118 w 236"/>
                <a:gd name="T21" fmla="*/ 0 h 268"/>
                <a:gd name="T22" fmla="*/ 118 w 236"/>
                <a:gd name="T23" fmla="*/ 0 h 268"/>
                <a:gd name="T24" fmla="*/ 117 w 236"/>
                <a:gd name="T25" fmla="*/ 0 h 268"/>
                <a:gd name="T26" fmla="*/ 102 w 236"/>
                <a:gd name="T27" fmla="*/ 1 h 268"/>
                <a:gd name="T28" fmla="*/ 90 w 236"/>
                <a:gd name="T29" fmla="*/ 3 h 268"/>
                <a:gd name="T30" fmla="*/ 79 w 236"/>
                <a:gd name="T31" fmla="*/ 6 h 268"/>
                <a:gd name="T32" fmla="*/ 68 w 236"/>
                <a:gd name="T33" fmla="*/ 11 h 268"/>
                <a:gd name="T34" fmla="*/ 58 w 236"/>
                <a:gd name="T35" fmla="*/ 16 h 268"/>
                <a:gd name="T36" fmla="*/ 49 w 236"/>
                <a:gd name="T37" fmla="*/ 22 h 268"/>
                <a:gd name="T38" fmla="*/ 40 w 236"/>
                <a:gd name="T39" fmla="*/ 29 h 268"/>
                <a:gd name="T40" fmla="*/ 0 w 236"/>
                <a:gd name="T41" fmla="*/ 112 h 268"/>
                <a:gd name="T42" fmla="*/ 0 w 236"/>
                <a:gd name="T43" fmla="*/ 118 h 268"/>
                <a:gd name="T44" fmla="*/ 0 w 236"/>
                <a:gd name="T45" fmla="*/ 124 h 268"/>
                <a:gd name="T46" fmla="*/ 5 w 236"/>
                <a:gd name="T47" fmla="*/ 149 h 268"/>
                <a:gd name="T48" fmla="*/ 19 w 236"/>
                <a:gd name="T49" fmla="*/ 177 h 268"/>
                <a:gd name="T50" fmla="*/ 76 w 236"/>
                <a:gd name="T51" fmla="*/ 268 h 268"/>
                <a:gd name="T52" fmla="*/ 76 w 236"/>
                <a:gd name="T53" fmla="*/ 268 h 268"/>
                <a:gd name="T54" fmla="*/ 77 w 236"/>
                <a:gd name="T55" fmla="*/ 268 h 268"/>
                <a:gd name="T56" fmla="*/ 159 w 236"/>
                <a:gd name="T57" fmla="*/ 268 h 268"/>
                <a:gd name="T58" fmla="*/ 159 w 236"/>
                <a:gd name="T59" fmla="*/ 268 h 268"/>
                <a:gd name="T60" fmla="*/ 159 w 236"/>
                <a:gd name="T61" fmla="*/ 268 h 268"/>
                <a:gd name="T62" fmla="*/ 225 w 236"/>
                <a:gd name="T63" fmla="*/ 162 h 268"/>
                <a:gd name="T64" fmla="*/ 235 w 236"/>
                <a:gd name="T65" fmla="*/ 129 h 268"/>
                <a:gd name="T66" fmla="*/ 236 w 236"/>
                <a:gd name="T67" fmla="*/ 118 h 268"/>
                <a:gd name="T68" fmla="*/ 236 w 236"/>
                <a:gd name="T69" fmla="*/ 1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6" h="268">
                  <a:moveTo>
                    <a:pt x="236" y="117"/>
                  </a:moveTo>
                  <a:cubicBezTo>
                    <a:pt x="236" y="116"/>
                    <a:pt x="236" y="114"/>
                    <a:pt x="236" y="112"/>
                  </a:cubicBezTo>
                  <a:cubicBezTo>
                    <a:pt x="234" y="79"/>
                    <a:pt x="219" y="50"/>
                    <a:pt x="196" y="29"/>
                  </a:cubicBezTo>
                  <a:cubicBezTo>
                    <a:pt x="196" y="29"/>
                    <a:pt x="196" y="29"/>
                    <a:pt x="195" y="29"/>
                  </a:cubicBezTo>
                  <a:cubicBezTo>
                    <a:pt x="193" y="27"/>
                    <a:pt x="191" y="25"/>
                    <a:pt x="189" y="23"/>
                  </a:cubicBezTo>
                  <a:cubicBezTo>
                    <a:pt x="188" y="23"/>
                    <a:pt x="187" y="22"/>
                    <a:pt x="187" y="22"/>
                  </a:cubicBezTo>
                  <a:cubicBezTo>
                    <a:pt x="185" y="20"/>
                    <a:pt x="182" y="19"/>
                    <a:pt x="180" y="18"/>
                  </a:cubicBezTo>
                  <a:cubicBezTo>
                    <a:pt x="179" y="17"/>
                    <a:pt x="178" y="16"/>
                    <a:pt x="177" y="16"/>
                  </a:cubicBezTo>
                  <a:cubicBezTo>
                    <a:pt x="175" y="15"/>
                    <a:pt x="173" y="14"/>
                    <a:pt x="171" y="12"/>
                  </a:cubicBezTo>
                  <a:cubicBezTo>
                    <a:pt x="170" y="12"/>
                    <a:pt x="169" y="11"/>
                    <a:pt x="168" y="11"/>
                  </a:cubicBezTo>
                  <a:cubicBezTo>
                    <a:pt x="166" y="10"/>
                    <a:pt x="164" y="9"/>
                    <a:pt x="162" y="8"/>
                  </a:cubicBezTo>
                  <a:cubicBezTo>
                    <a:pt x="160" y="7"/>
                    <a:pt x="159" y="7"/>
                    <a:pt x="157" y="6"/>
                  </a:cubicBezTo>
                  <a:cubicBezTo>
                    <a:pt x="155" y="6"/>
                    <a:pt x="153" y="5"/>
                    <a:pt x="151" y="5"/>
                  </a:cubicBezTo>
                  <a:cubicBezTo>
                    <a:pt x="150" y="4"/>
                    <a:pt x="148" y="4"/>
                    <a:pt x="146" y="3"/>
                  </a:cubicBezTo>
                  <a:cubicBezTo>
                    <a:pt x="144" y="3"/>
                    <a:pt x="142" y="2"/>
                    <a:pt x="141" y="2"/>
                  </a:cubicBezTo>
                  <a:cubicBezTo>
                    <a:pt x="138" y="1"/>
                    <a:pt x="136" y="1"/>
                    <a:pt x="134" y="1"/>
                  </a:cubicBezTo>
                  <a:cubicBezTo>
                    <a:pt x="133" y="1"/>
                    <a:pt x="131" y="0"/>
                    <a:pt x="129" y="0"/>
                  </a:cubicBezTo>
                  <a:cubicBezTo>
                    <a:pt x="126" y="0"/>
                    <a:pt x="122" y="0"/>
                    <a:pt x="119"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8" y="0"/>
                    <a:pt x="118" y="0"/>
                  </a:cubicBezTo>
                  <a:cubicBezTo>
                    <a:pt x="118" y="0"/>
                    <a:pt x="117" y="0"/>
                    <a:pt x="117" y="0"/>
                  </a:cubicBezTo>
                  <a:cubicBezTo>
                    <a:pt x="113" y="0"/>
                    <a:pt x="110" y="0"/>
                    <a:pt x="106" y="0"/>
                  </a:cubicBezTo>
                  <a:cubicBezTo>
                    <a:pt x="105" y="0"/>
                    <a:pt x="103" y="1"/>
                    <a:pt x="102" y="1"/>
                  </a:cubicBezTo>
                  <a:cubicBezTo>
                    <a:pt x="99" y="1"/>
                    <a:pt x="97" y="1"/>
                    <a:pt x="95" y="2"/>
                  </a:cubicBezTo>
                  <a:cubicBezTo>
                    <a:pt x="93" y="2"/>
                    <a:pt x="92" y="3"/>
                    <a:pt x="90" y="3"/>
                  </a:cubicBezTo>
                  <a:cubicBezTo>
                    <a:pt x="88" y="4"/>
                    <a:pt x="86" y="4"/>
                    <a:pt x="84" y="5"/>
                  </a:cubicBezTo>
                  <a:cubicBezTo>
                    <a:pt x="82" y="5"/>
                    <a:pt x="81" y="6"/>
                    <a:pt x="79" y="6"/>
                  </a:cubicBezTo>
                  <a:cubicBezTo>
                    <a:pt x="77" y="7"/>
                    <a:pt x="76" y="7"/>
                    <a:pt x="74" y="8"/>
                  </a:cubicBezTo>
                  <a:cubicBezTo>
                    <a:pt x="72" y="9"/>
                    <a:pt x="70" y="10"/>
                    <a:pt x="68" y="11"/>
                  </a:cubicBezTo>
                  <a:cubicBezTo>
                    <a:pt x="67" y="11"/>
                    <a:pt x="66" y="12"/>
                    <a:pt x="64" y="12"/>
                  </a:cubicBezTo>
                  <a:cubicBezTo>
                    <a:pt x="62" y="14"/>
                    <a:pt x="60" y="15"/>
                    <a:pt x="58" y="16"/>
                  </a:cubicBezTo>
                  <a:cubicBezTo>
                    <a:pt x="57" y="16"/>
                    <a:pt x="56" y="17"/>
                    <a:pt x="55" y="18"/>
                  </a:cubicBezTo>
                  <a:cubicBezTo>
                    <a:pt x="53" y="19"/>
                    <a:pt x="51" y="20"/>
                    <a:pt x="49" y="22"/>
                  </a:cubicBezTo>
                  <a:cubicBezTo>
                    <a:pt x="48" y="22"/>
                    <a:pt x="48" y="23"/>
                    <a:pt x="47" y="23"/>
                  </a:cubicBezTo>
                  <a:cubicBezTo>
                    <a:pt x="45" y="25"/>
                    <a:pt x="42" y="27"/>
                    <a:pt x="40" y="29"/>
                  </a:cubicBezTo>
                  <a:cubicBezTo>
                    <a:pt x="40" y="29"/>
                    <a:pt x="40" y="29"/>
                    <a:pt x="40" y="29"/>
                  </a:cubicBezTo>
                  <a:cubicBezTo>
                    <a:pt x="16" y="50"/>
                    <a:pt x="2" y="79"/>
                    <a:pt x="0" y="112"/>
                  </a:cubicBezTo>
                  <a:cubicBezTo>
                    <a:pt x="0" y="114"/>
                    <a:pt x="0" y="116"/>
                    <a:pt x="0" y="117"/>
                  </a:cubicBezTo>
                  <a:cubicBezTo>
                    <a:pt x="0" y="118"/>
                    <a:pt x="0" y="118"/>
                    <a:pt x="0" y="118"/>
                  </a:cubicBezTo>
                  <a:cubicBezTo>
                    <a:pt x="0" y="118"/>
                    <a:pt x="0" y="118"/>
                    <a:pt x="0" y="118"/>
                  </a:cubicBezTo>
                  <a:cubicBezTo>
                    <a:pt x="0" y="121"/>
                    <a:pt x="0" y="124"/>
                    <a:pt x="0" y="124"/>
                  </a:cubicBezTo>
                  <a:cubicBezTo>
                    <a:pt x="0" y="126"/>
                    <a:pt x="0" y="127"/>
                    <a:pt x="1" y="129"/>
                  </a:cubicBezTo>
                  <a:cubicBezTo>
                    <a:pt x="2" y="135"/>
                    <a:pt x="3" y="141"/>
                    <a:pt x="5" y="149"/>
                  </a:cubicBezTo>
                  <a:cubicBezTo>
                    <a:pt x="6" y="151"/>
                    <a:pt x="8" y="157"/>
                    <a:pt x="11" y="162"/>
                  </a:cubicBezTo>
                  <a:cubicBezTo>
                    <a:pt x="12" y="166"/>
                    <a:pt x="16" y="173"/>
                    <a:pt x="19" y="177"/>
                  </a:cubicBezTo>
                  <a:cubicBezTo>
                    <a:pt x="27" y="193"/>
                    <a:pt x="72" y="240"/>
                    <a:pt x="76" y="268"/>
                  </a:cubicBezTo>
                  <a:cubicBezTo>
                    <a:pt x="76" y="268"/>
                    <a:pt x="76" y="268"/>
                    <a:pt x="76" y="268"/>
                  </a:cubicBezTo>
                  <a:cubicBezTo>
                    <a:pt x="76" y="268"/>
                    <a:pt x="76" y="268"/>
                    <a:pt x="76" y="268"/>
                  </a:cubicBezTo>
                  <a:cubicBezTo>
                    <a:pt x="76" y="268"/>
                    <a:pt x="76" y="268"/>
                    <a:pt x="76" y="268"/>
                  </a:cubicBezTo>
                  <a:cubicBezTo>
                    <a:pt x="77" y="268"/>
                    <a:pt x="77" y="268"/>
                    <a:pt x="77" y="268"/>
                  </a:cubicBezTo>
                  <a:cubicBezTo>
                    <a:pt x="77" y="268"/>
                    <a:pt x="77" y="268"/>
                    <a:pt x="77"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59" y="268"/>
                    <a:pt x="159" y="268"/>
                    <a:pt x="159" y="268"/>
                  </a:cubicBezTo>
                  <a:cubicBezTo>
                    <a:pt x="163" y="240"/>
                    <a:pt x="209" y="193"/>
                    <a:pt x="217" y="177"/>
                  </a:cubicBezTo>
                  <a:cubicBezTo>
                    <a:pt x="219" y="173"/>
                    <a:pt x="223" y="166"/>
                    <a:pt x="225" y="162"/>
                  </a:cubicBezTo>
                  <a:cubicBezTo>
                    <a:pt x="227" y="157"/>
                    <a:pt x="230" y="151"/>
                    <a:pt x="230" y="149"/>
                  </a:cubicBezTo>
                  <a:cubicBezTo>
                    <a:pt x="232" y="141"/>
                    <a:pt x="234" y="135"/>
                    <a:pt x="235" y="129"/>
                  </a:cubicBezTo>
                  <a:cubicBezTo>
                    <a:pt x="235" y="127"/>
                    <a:pt x="236" y="126"/>
                    <a:pt x="236" y="124"/>
                  </a:cubicBezTo>
                  <a:cubicBezTo>
                    <a:pt x="236" y="124"/>
                    <a:pt x="236" y="121"/>
                    <a:pt x="236" y="118"/>
                  </a:cubicBezTo>
                  <a:cubicBezTo>
                    <a:pt x="236" y="118"/>
                    <a:pt x="236" y="118"/>
                    <a:pt x="236" y="118"/>
                  </a:cubicBezTo>
                  <a:cubicBezTo>
                    <a:pt x="236" y="118"/>
                    <a:pt x="236" y="118"/>
                    <a:pt x="236" y="1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37" name="Freeform 11"/>
          <p:cNvSpPr>
            <a:spLocks/>
          </p:cNvSpPr>
          <p:nvPr/>
        </p:nvSpPr>
        <p:spPr bwMode="auto">
          <a:xfrm>
            <a:off x="9324039" y="5200768"/>
            <a:ext cx="1257362" cy="508270"/>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17" name="Group 16"/>
          <p:cNvGrpSpPr/>
          <p:nvPr/>
        </p:nvGrpSpPr>
        <p:grpSpPr>
          <a:xfrm>
            <a:off x="3722823" y="1297478"/>
            <a:ext cx="4947474" cy="2385079"/>
            <a:chOff x="3647357" y="1271847"/>
            <a:chExt cx="4851593" cy="2338856"/>
          </a:xfrm>
        </p:grpSpPr>
        <p:cxnSp>
          <p:nvCxnSpPr>
            <p:cNvPr id="9" name="Straight Connector 8"/>
            <p:cNvCxnSpPr>
              <a:endCxn id="52"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2"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44" name="Freeform 6"/>
          <p:cNvSpPr>
            <a:spLocks/>
          </p:cNvSpPr>
          <p:nvPr/>
        </p:nvSpPr>
        <p:spPr bwMode="auto">
          <a:xfrm>
            <a:off x="7443621" y="3684429"/>
            <a:ext cx="2469662" cy="151754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4" name="Freeform 6"/>
          <p:cNvSpPr>
            <a:spLocks/>
          </p:cNvSpPr>
          <p:nvPr/>
        </p:nvSpPr>
        <p:spPr bwMode="auto">
          <a:xfrm>
            <a:off x="2487993" y="3684429"/>
            <a:ext cx="2469662" cy="1517549"/>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 name="Freeform 7"/>
          <p:cNvSpPr>
            <a:spLocks/>
          </p:cNvSpPr>
          <p:nvPr/>
        </p:nvSpPr>
        <p:spPr bwMode="auto">
          <a:xfrm>
            <a:off x="1851446" y="5200768"/>
            <a:ext cx="1257362" cy="508270"/>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6" name="Group 5"/>
          <p:cNvGrpSpPr/>
          <p:nvPr/>
        </p:nvGrpSpPr>
        <p:grpSpPr>
          <a:xfrm>
            <a:off x="1506549" y="5637636"/>
            <a:ext cx="689795" cy="691006"/>
            <a:chOff x="1474033" y="5527895"/>
            <a:chExt cx="676427" cy="677614"/>
          </a:xfrm>
        </p:grpSpPr>
        <p:sp>
          <p:nvSpPr>
            <p:cNvPr id="165"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46" name="Freeform 11"/>
          <p:cNvSpPr>
            <a:spLocks/>
          </p:cNvSpPr>
          <p:nvPr/>
        </p:nvSpPr>
        <p:spPr bwMode="auto">
          <a:xfrm>
            <a:off x="6848221" y="5200768"/>
            <a:ext cx="1257362" cy="508270"/>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8" name="Freeform 16"/>
          <p:cNvSpPr>
            <a:spLocks/>
          </p:cNvSpPr>
          <p:nvPr/>
        </p:nvSpPr>
        <p:spPr bwMode="auto">
          <a:xfrm>
            <a:off x="4371888" y="5200768"/>
            <a:ext cx="1254235" cy="508270"/>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cxnSp>
        <p:nvCxnSpPr>
          <p:cNvPr id="90" name="Straight Connector 89"/>
          <p:cNvCxnSpPr/>
          <p:nvPr/>
        </p:nvCxnSpPr>
        <p:spPr>
          <a:xfrm flipH="1" flipV="1">
            <a:off x="1868326" y="5201690"/>
            <a:ext cx="595748"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44" idx="1"/>
          </p:cNvCxnSpPr>
          <p:nvPr/>
        </p:nvCxnSpPr>
        <p:spPr>
          <a:xfrm>
            <a:off x="9913282" y="3684431"/>
            <a:ext cx="0" cy="940968"/>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52" idx="1"/>
          </p:cNvCxnSpPr>
          <p:nvPr/>
        </p:nvCxnSpPr>
        <p:spPr>
          <a:xfrm flipH="1">
            <a:off x="8667527" y="1856961"/>
            <a:ext cx="2768" cy="18485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3725430" y="1856961"/>
            <a:ext cx="2768" cy="18485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2492497" y="3684429"/>
            <a:ext cx="2460" cy="1519254"/>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a:off x="1851445" y="5191252"/>
            <a:ext cx="6519" cy="446386"/>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3722823" y="1856962"/>
            <a:ext cx="4973266" cy="3373"/>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8680547" y="3678653"/>
            <a:ext cx="1253652"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2464074" y="3678653"/>
            <a:ext cx="1253652" cy="1"/>
          </a:xfrm>
          <a:prstGeom prst="line">
            <a:avLst/>
          </a:prstGeom>
          <a:ln w="53975">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1615264" y="5759895"/>
            <a:ext cx="449917" cy="449917"/>
            <a:chOff x="7525178" y="-1479917"/>
            <a:chExt cx="533570" cy="533570"/>
          </a:xfrm>
        </p:grpSpPr>
        <p:sp>
          <p:nvSpPr>
            <p:cNvPr id="85" name="Oval 8"/>
            <p:cNvSpPr>
              <a:spLocks noChangeArrowheads="1"/>
            </p:cNvSpPr>
            <p:nvPr/>
          </p:nvSpPr>
          <p:spPr bwMode="auto">
            <a:xfrm>
              <a:off x="7525178" y="-1479917"/>
              <a:ext cx="533570" cy="533570"/>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 name="Freeform 9"/>
            <p:cNvSpPr>
              <a:spLocks noEditPoints="1"/>
            </p:cNvSpPr>
            <p:nvPr/>
          </p:nvSpPr>
          <p:spPr bwMode="auto">
            <a:xfrm>
              <a:off x="7678234" y="-1373097"/>
              <a:ext cx="229584" cy="322587"/>
            </a:xfrm>
            <a:custGeom>
              <a:avLst/>
              <a:gdLst>
                <a:gd name="T0" fmla="*/ 112 w 183"/>
                <a:gd name="T1" fmla="*/ 192 h 257"/>
                <a:gd name="T2" fmla="*/ 68 w 183"/>
                <a:gd name="T3" fmla="*/ 192 h 257"/>
                <a:gd name="T4" fmla="*/ 68 w 183"/>
                <a:gd name="T5" fmla="*/ 180 h 257"/>
                <a:gd name="T6" fmla="*/ 75 w 183"/>
                <a:gd name="T7" fmla="*/ 145 h 257"/>
                <a:gd name="T8" fmla="*/ 103 w 183"/>
                <a:gd name="T9" fmla="*/ 113 h 257"/>
                <a:gd name="T10" fmla="*/ 129 w 183"/>
                <a:gd name="T11" fmla="*/ 91 h 257"/>
                <a:gd name="T12" fmla="*/ 135 w 183"/>
                <a:gd name="T13" fmla="*/ 72 h 257"/>
                <a:gd name="T14" fmla="*/ 124 w 183"/>
                <a:gd name="T15" fmla="*/ 47 h 257"/>
                <a:gd name="T16" fmla="*/ 93 w 183"/>
                <a:gd name="T17" fmla="*/ 37 h 257"/>
                <a:gd name="T18" fmla="*/ 62 w 183"/>
                <a:gd name="T19" fmla="*/ 48 h 257"/>
                <a:gd name="T20" fmla="*/ 45 w 183"/>
                <a:gd name="T21" fmla="*/ 80 h 257"/>
                <a:gd name="T22" fmla="*/ 0 w 183"/>
                <a:gd name="T23" fmla="*/ 75 h 257"/>
                <a:gd name="T24" fmla="*/ 27 w 183"/>
                <a:gd name="T25" fmla="*/ 22 h 257"/>
                <a:gd name="T26" fmla="*/ 91 w 183"/>
                <a:gd name="T27" fmla="*/ 0 h 257"/>
                <a:gd name="T28" fmla="*/ 158 w 183"/>
                <a:gd name="T29" fmla="*/ 22 h 257"/>
                <a:gd name="T30" fmla="*/ 183 w 183"/>
                <a:gd name="T31" fmla="*/ 73 h 257"/>
                <a:gd name="T32" fmla="*/ 174 w 183"/>
                <a:gd name="T33" fmla="*/ 104 h 257"/>
                <a:gd name="T34" fmla="*/ 135 w 183"/>
                <a:gd name="T35" fmla="*/ 143 h 257"/>
                <a:gd name="T36" fmla="*/ 116 w 183"/>
                <a:gd name="T37" fmla="*/ 164 h 257"/>
                <a:gd name="T38" fmla="*/ 112 w 183"/>
                <a:gd name="T39" fmla="*/ 192 h 257"/>
                <a:gd name="T40" fmla="*/ 68 w 183"/>
                <a:gd name="T41" fmla="*/ 257 h 257"/>
                <a:gd name="T42" fmla="*/ 68 w 183"/>
                <a:gd name="T43" fmla="*/ 209 h 257"/>
                <a:gd name="T44" fmla="*/ 117 w 183"/>
                <a:gd name="T45" fmla="*/ 209 h 257"/>
                <a:gd name="T46" fmla="*/ 117 w 183"/>
                <a:gd name="T47" fmla="*/ 257 h 257"/>
                <a:gd name="T48" fmla="*/ 68 w 183"/>
                <a:gd name="T4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7">
                  <a:moveTo>
                    <a:pt x="112" y="192"/>
                  </a:moveTo>
                  <a:cubicBezTo>
                    <a:pt x="68" y="192"/>
                    <a:pt x="68" y="192"/>
                    <a:pt x="68" y="192"/>
                  </a:cubicBezTo>
                  <a:cubicBezTo>
                    <a:pt x="68" y="185"/>
                    <a:pt x="68" y="181"/>
                    <a:pt x="68" y="180"/>
                  </a:cubicBezTo>
                  <a:cubicBezTo>
                    <a:pt x="68" y="166"/>
                    <a:pt x="70" y="154"/>
                    <a:pt x="75" y="145"/>
                  </a:cubicBezTo>
                  <a:cubicBezTo>
                    <a:pt x="80" y="135"/>
                    <a:pt x="89" y="125"/>
                    <a:pt x="103" y="113"/>
                  </a:cubicBezTo>
                  <a:cubicBezTo>
                    <a:pt x="118" y="102"/>
                    <a:pt x="126" y="94"/>
                    <a:pt x="129" y="91"/>
                  </a:cubicBezTo>
                  <a:cubicBezTo>
                    <a:pt x="133" y="85"/>
                    <a:pt x="135" y="79"/>
                    <a:pt x="135" y="72"/>
                  </a:cubicBezTo>
                  <a:cubicBezTo>
                    <a:pt x="135" y="62"/>
                    <a:pt x="132" y="54"/>
                    <a:pt x="124" y="47"/>
                  </a:cubicBezTo>
                  <a:cubicBezTo>
                    <a:pt x="116" y="41"/>
                    <a:pt x="106" y="37"/>
                    <a:pt x="93" y="37"/>
                  </a:cubicBezTo>
                  <a:cubicBezTo>
                    <a:pt x="81" y="37"/>
                    <a:pt x="71" y="41"/>
                    <a:pt x="62" y="48"/>
                  </a:cubicBezTo>
                  <a:cubicBezTo>
                    <a:pt x="54" y="55"/>
                    <a:pt x="48" y="66"/>
                    <a:pt x="45" y="80"/>
                  </a:cubicBezTo>
                  <a:cubicBezTo>
                    <a:pt x="0" y="75"/>
                    <a:pt x="0" y="75"/>
                    <a:pt x="0" y="75"/>
                  </a:cubicBezTo>
                  <a:cubicBezTo>
                    <a:pt x="1" y="54"/>
                    <a:pt x="10" y="36"/>
                    <a:pt x="27" y="22"/>
                  </a:cubicBezTo>
                  <a:cubicBezTo>
                    <a:pt x="43" y="7"/>
                    <a:pt x="65" y="0"/>
                    <a:pt x="91" y="0"/>
                  </a:cubicBezTo>
                  <a:cubicBezTo>
                    <a:pt x="119" y="0"/>
                    <a:pt x="142" y="7"/>
                    <a:pt x="158" y="22"/>
                  </a:cubicBezTo>
                  <a:cubicBezTo>
                    <a:pt x="175" y="37"/>
                    <a:pt x="183" y="54"/>
                    <a:pt x="183" y="73"/>
                  </a:cubicBezTo>
                  <a:cubicBezTo>
                    <a:pt x="183" y="84"/>
                    <a:pt x="180" y="94"/>
                    <a:pt x="174" y="104"/>
                  </a:cubicBezTo>
                  <a:cubicBezTo>
                    <a:pt x="168" y="113"/>
                    <a:pt x="155" y="126"/>
                    <a:pt x="135" y="143"/>
                  </a:cubicBezTo>
                  <a:cubicBezTo>
                    <a:pt x="125" y="152"/>
                    <a:pt x="118" y="159"/>
                    <a:pt x="116" y="164"/>
                  </a:cubicBezTo>
                  <a:cubicBezTo>
                    <a:pt x="113" y="169"/>
                    <a:pt x="112" y="178"/>
                    <a:pt x="112" y="192"/>
                  </a:cubicBezTo>
                  <a:close/>
                  <a:moveTo>
                    <a:pt x="68" y="257"/>
                  </a:moveTo>
                  <a:cubicBezTo>
                    <a:pt x="68" y="209"/>
                    <a:pt x="68" y="209"/>
                    <a:pt x="68" y="209"/>
                  </a:cubicBezTo>
                  <a:cubicBezTo>
                    <a:pt x="117" y="209"/>
                    <a:pt x="117" y="209"/>
                    <a:pt x="117" y="209"/>
                  </a:cubicBezTo>
                  <a:cubicBezTo>
                    <a:pt x="117" y="257"/>
                    <a:pt x="117" y="257"/>
                    <a:pt x="117" y="257"/>
                  </a:cubicBezTo>
                  <a:lnTo>
                    <a:pt x="68" y="25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81" name="Group 80"/>
          <p:cNvGrpSpPr/>
          <p:nvPr/>
        </p:nvGrpSpPr>
        <p:grpSpPr>
          <a:xfrm>
            <a:off x="1503353" y="5630756"/>
            <a:ext cx="689795" cy="691006"/>
            <a:chOff x="1474033" y="5527895"/>
            <a:chExt cx="676427" cy="677614"/>
          </a:xfrm>
        </p:grpSpPr>
        <p:sp>
          <p:nvSpPr>
            <p:cNvPr id="82"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 name="Group 7"/>
          <p:cNvGrpSpPr/>
          <p:nvPr/>
        </p:nvGrpSpPr>
        <p:grpSpPr>
          <a:xfrm>
            <a:off x="2758828" y="5637636"/>
            <a:ext cx="689795" cy="691006"/>
            <a:chOff x="2702044" y="5527895"/>
            <a:chExt cx="676427" cy="677614"/>
          </a:xfrm>
        </p:grpSpPr>
        <p:sp>
          <p:nvSpPr>
            <p:cNvPr id="204"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5"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1" name="Group 10"/>
          <p:cNvGrpSpPr/>
          <p:nvPr/>
        </p:nvGrpSpPr>
        <p:grpSpPr>
          <a:xfrm>
            <a:off x="4011107" y="5637636"/>
            <a:ext cx="688585" cy="691006"/>
            <a:chOff x="3930054" y="5527895"/>
            <a:chExt cx="675241" cy="677614"/>
          </a:xfrm>
        </p:grpSpPr>
        <p:sp>
          <p:nvSpPr>
            <p:cNvPr id="196"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9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2" name="Group 11"/>
          <p:cNvGrpSpPr/>
          <p:nvPr/>
        </p:nvGrpSpPr>
        <p:grpSpPr>
          <a:xfrm>
            <a:off x="5262179" y="5637636"/>
            <a:ext cx="688585" cy="691006"/>
            <a:chOff x="5156880" y="5527895"/>
            <a:chExt cx="675241" cy="677614"/>
          </a:xfrm>
        </p:grpSpPr>
        <p:sp>
          <p:nvSpPr>
            <p:cNvPr id="16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Group 4"/>
          <p:cNvGrpSpPr/>
          <p:nvPr/>
        </p:nvGrpSpPr>
        <p:grpSpPr>
          <a:xfrm>
            <a:off x="2065480" y="4002752"/>
            <a:ext cx="845024" cy="846504"/>
            <a:chOff x="2285785" y="2838511"/>
            <a:chExt cx="1108506" cy="1110448"/>
          </a:xfrm>
        </p:grpSpPr>
        <p:sp>
          <p:nvSpPr>
            <p:cNvPr id="20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5" name="Group 14"/>
          <p:cNvGrpSpPr/>
          <p:nvPr/>
        </p:nvGrpSpPr>
        <p:grpSpPr>
          <a:xfrm>
            <a:off x="8989067" y="5637636"/>
            <a:ext cx="688585" cy="691006"/>
            <a:chOff x="8811542" y="5527895"/>
            <a:chExt cx="675241" cy="677614"/>
          </a:xfrm>
        </p:grpSpPr>
        <p:sp>
          <p:nvSpPr>
            <p:cNvPr id="38"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39"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0" name="Group 9"/>
          <p:cNvGrpSpPr/>
          <p:nvPr/>
        </p:nvGrpSpPr>
        <p:grpSpPr>
          <a:xfrm>
            <a:off x="4544037" y="4002752"/>
            <a:ext cx="843540" cy="846504"/>
            <a:chOff x="4452656" y="3924692"/>
            <a:chExt cx="827193" cy="830099"/>
          </a:xfrm>
        </p:grpSpPr>
        <p:sp>
          <p:nvSpPr>
            <p:cNvPr id="167"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6" name="Group 15"/>
          <p:cNvGrpSpPr/>
          <p:nvPr/>
        </p:nvGrpSpPr>
        <p:grpSpPr>
          <a:xfrm>
            <a:off x="10240134" y="5637636"/>
            <a:ext cx="689795" cy="691006"/>
            <a:chOff x="10038365" y="5527895"/>
            <a:chExt cx="676427" cy="677614"/>
          </a:xfrm>
        </p:grpSpPr>
        <p:sp>
          <p:nvSpPr>
            <p:cNvPr id="42"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4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 name="Group 13"/>
          <p:cNvGrpSpPr/>
          <p:nvPr/>
        </p:nvGrpSpPr>
        <p:grpSpPr>
          <a:xfrm>
            <a:off x="7764316" y="5637636"/>
            <a:ext cx="689795" cy="691006"/>
            <a:chOff x="7610527" y="5527895"/>
            <a:chExt cx="676427" cy="677614"/>
          </a:xfrm>
        </p:grpSpPr>
        <p:sp>
          <p:nvSpPr>
            <p:cNvPr id="171"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3" name="Group 2"/>
          <p:cNvGrpSpPr/>
          <p:nvPr/>
        </p:nvGrpSpPr>
        <p:grpSpPr>
          <a:xfrm>
            <a:off x="7021108" y="4002752"/>
            <a:ext cx="845024" cy="846504"/>
            <a:chOff x="6881724" y="3924692"/>
            <a:chExt cx="828648" cy="830099"/>
          </a:xfrm>
        </p:grpSpPr>
        <p:sp>
          <p:nvSpPr>
            <p:cNvPr id="200"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2" name="Group 1"/>
          <p:cNvGrpSpPr/>
          <p:nvPr/>
        </p:nvGrpSpPr>
        <p:grpSpPr>
          <a:xfrm>
            <a:off x="8149942" y="2273204"/>
            <a:ext cx="1057019" cy="1054054"/>
            <a:chOff x="7988680" y="2228664"/>
            <a:chExt cx="1036534" cy="1033626"/>
          </a:xfrm>
        </p:grpSpPr>
        <p:sp>
          <p:nvSpPr>
            <p:cNvPr id="49"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6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50" name="Group 149"/>
          <p:cNvGrpSpPr/>
          <p:nvPr/>
        </p:nvGrpSpPr>
        <p:grpSpPr>
          <a:xfrm>
            <a:off x="3194314" y="2273204"/>
            <a:ext cx="1057019" cy="1054054"/>
            <a:chOff x="5524500" y="920750"/>
            <a:chExt cx="1131888" cy="1128713"/>
          </a:xfrm>
        </p:grpSpPr>
        <p:sp>
          <p:nvSpPr>
            <p:cNvPr id="206"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7"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 name="Group 6"/>
          <p:cNvGrpSpPr/>
          <p:nvPr/>
        </p:nvGrpSpPr>
        <p:grpSpPr>
          <a:xfrm>
            <a:off x="5602931" y="385794"/>
            <a:ext cx="1187255" cy="1191426"/>
            <a:chOff x="3375505" y="894311"/>
            <a:chExt cx="675241" cy="677614"/>
          </a:xfrm>
        </p:grpSpPr>
        <p:sp>
          <p:nvSpPr>
            <p:cNvPr id="54"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56"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 name="Group 12"/>
          <p:cNvGrpSpPr/>
          <p:nvPr/>
        </p:nvGrpSpPr>
        <p:grpSpPr>
          <a:xfrm>
            <a:off x="6513248" y="5637636"/>
            <a:ext cx="688585" cy="691006"/>
            <a:chOff x="6383704" y="5527895"/>
            <a:chExt cx="675241" cy="677614"/>
          </a:xfrm>
        </p:grpSpPr>
        <p:sp>
          <p:nvSpPr>
            <p:cNvPr id="208"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209"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4" name="Group 3"/>
          <p:cNvGrpSpPr/>
          <p:nvPr/>
        </p:nvGrpSpPr>
        <p:grpSpPr>
          <a:xfrm>
            <a:off x="9496928" y="4002752"/>
            <a:ext cx="845024" cy="846504"/>
            <a:chOff x="9309563" y="3924692"/>
            <a:chExt cx="828648" cy="830099"/>
          </a:xfrm>
        </p:grpSpPr>
        <p:sp>
          <p:nvSpPr>
            <p:cNvPr id="40"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41"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 name="Group 73"/>
          <p:cNvGrpSpPr/>
          <p:nvPr/>
        </p:nvGrpSpPr>
        <p:grpSpPr>
          <a:xfrm>
            <a:off x="9496928" y="4003225"/>
            <a:ext cx="845024" cy="846504"/>
            <a:chOff x="9309563" y="3924692"/>
            <a:chExt cx="828648" cy="830099"/>
          </a:xfrm>
        </p:grpSpPr>
        <p:sp>
          <p:nvSpPr>
            <p:cNvPr id="76"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Tree>
    <p:extLst>
      <p:ext uri="{BB962C8B-B14F-4D97-AF65-F5344CB8AC3E}">
        <p14:creationId xmlns:p14="http://schemas.microsoft.com/office/powerpoint/2010/main" val="1884521317"/>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14:presetBounceEnd="56000">
                                      <p:stCondLst>
                                        <p:cond delay="0"/>
                                      </p:stCondLst>
                                      <p:childTnLst>
                                        <p:animMotion origin="layout" path="M 1.25E-6 -0.10672 L 1.25E-6 2.96296E-6 " pathEditMode="relative" rAng="0" ptsTypes="AA" p14:bounceEnd="56000">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14:presetBounceEnd="56000">
                                      <p:stCondLst>
                                        <p:cond delay="100"/>
                                      </p:stCondLst>
                                      <p:childTnLst>
                                        <p:animMotion origin="layout" path="M 2.08333E-6 -0.15394 L 2.08333E-6 1.85185E-6 " pathEditMode="relative" rAng="0" ptsTypes="AA" p14:bounceEnd="56000">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1" fill="hold" nodeType="withEffect">
                                      <p:stCondLst>
                                        <p:cond delay="25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500"/>
                                            <p:tgtEl>
                                              <p:spTgt spid="17"/>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44"/>
                                            </p:tgtEl>
                                            <p:attrNameLst>
                                              <p:attrName>style.visibility</p:attrName>
                                            </p:attrNameLst>
                                          </p:cBhvr>
                                          <p:to>
                                            <p:strVal val="visible"/>
                                          </p:to>
                                        </p:set>
                                        <p:animEffect transition="in" filter="wipe(up)">
                                          <p:cBhvr>
                                            <p:cTn id="19" dur="500"/>
                                            <p:tgtEl>
                                              <p:spTgt spid="144"/>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wipe(up)">
                                          <p:cBhvr>
                                            <p:cTn id="22" dur="500"/>
                                            <p:tgtEl>
                                              <p:spTgt spid="44"/>
                                            </p:tgtEl>
                                          </p:cBhvr>
                                        </p:animEffect>
                                      </p:childTnLst>
                                    </p:cTn>
                                  </p:par>
                                  <p:par>
                                    <p:cTn id="23" presetID="10"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50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5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22" presetClass="entr" presetSubtype="1" fill="hold" grpId="0" nodeType="withEffect">
                                      <p:stCondLst>
                                        <p:cond delay="750"/>
                                      </p:stCondLst>
                                      <p:childTnLst>
                                        <p:set>
                                          <p:cBhvr>
                                            <p:cTn id="36" dur="1" fill="hold">
                                              <p:stCondLst>
                                                <p:cond delay="0"/>
                                              </p:stCondLst>
                                            </p:cTn>
                                            <p:tgtEl>
                                              <p:spTgt spid="145"/>
                                            </p:tgtEl>
                                            <p:attrNameLst>
                                              <p:attrName>style.visibility</p:attrName>
                                            </p:attrNameLst>
                                          </p:cBhvr>
                                          <p:to>
                                            <p:strVal val="visible"/>
                                          </p:to>
                                        </p:set>
                                        <p:animEffect transition="in" filter="wipe(up)">
                                          <p:cBhvr>
                                            <p:cTn id="37" dur="500"/>
                                            <p:tgtEl>
                                              <p:spTgt spid="145"/>
                                            </p:tgtEl>
                                          </p:cBhvr>
                                        </p:animEffect>
                                      </p:childTnLst>
                                    </p:cTn>
                                  </p:par>
                                  <p:par>
                                    <p:cTn id="38" presetID="22" presetClass="entr" presetSubtype="1" fill="hold" grpId="0" nodeType="withEffect">
                                      <p:stCondLst>
                                        <p:cond delay="750"/>
                                      </p:stCondLst>
                                      <p:childTnLst>
                                        <p:set>
                                          <p:cBhvr>
                                            <p:cTn id="39" dur="1" fill="hold">
                                              <p:stCondLst>
                                                <p:cond delay="0"/>
                                              </p:stCondLst>
                                            </p:cTn>
                                            <p:tgtEl>
                                              <p:spTgt spid="148"/>
                                            </p:tgtEl>
                                            <p:attrNameLst>
                                              <p:attrName>style.visibility</p:attrName>
                                            </p:attrNameLst>
                                          </p:cBhvr>
                                          <p:to>
                                            <p:strVal val="visible"/>
                                          </p:to>
                                        </p:set>
                                        <p:animEffect transition="in" filter="wipe(up)">
                                          <p:cBhvr>
                                            <p:cTn id="40" dur="500"/>
                                            <p:tgtEl>
                                              <p:spTgt spid="148"/>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46"/>
                                            </p:tgtEl>
                                            <p:attrNameLst>
                                              <p:attrName>style.visibility</p:attrName>
                                            </p:attrNameLst>
                                          </p:cBhvr>
                                          <p:to>
                                            <p:strVal val="visible"/>
                                          </p:to>
                                        </p:set>
                                        <p:animEffect transition="in" filter="wipe(up)">
                                          <p:cBhvr>
                                            <p:cTn id="43" dur="500"/>
                                            <p:tgtEl>
                                              <p:spTgt spid="146"/>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par>
                                    <p:cTn id="47" presetID="10" presetClass="entr" presetSubtype="0" fill="hold" nodeType="withEffect">
                                      <p:stCondLst>
                                        <p:cond delay="7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75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7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75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nodeType="withEffect">
                                      <p:stCondLst>
                                        <p:cond delay="7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nodeType="withEffect">
                                      <p:stCondLst>
                                        <p:cond delay="75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2250"/>
                                </p:stCondLst>
                                <p:childTnLst>
                                  <p:par>
                                    <p:cTn id="72" presetID="10" presetClass="entr" presetSubtype="0" fill="hold" nodeType="afterEffect">
                                      <p:stCondLst>
                                        <p:cond delay="500"/>
                                      </p:stCondLst>
                                      <p:childTnLst>
                                        <p:set>
                                          <p:cBhvr>
                                            <p:cTn id="73" dur="1" fill="hold">
                                              <p:stCondLst>
                                                <p:cond delay="0"/>
                                              </p:stCondLst>
                                            </p:cTn>
                                            <p:tgtEl>
                                              <p:spTgt spid="81"/>
                                            </p:tgtEl>
                                            <p:attrNameLst>
                                              <p:attrName>style.visibility</p:attrName>
                                            </p:attrNameLst>
                                          </p:cBhvr>
                                          <p:to>
                                            <p:strVal val="visible"/>
                                          </p:to>
                                        </p:set>
                                        <p:animEffect transition="in" filter="fade">
                                          <p:cBhvr>
                                            <p:cTn id="74" dur="500"/>
                                            <p:tgtEl>
                                              <p:spTgt spid="81"/>
                                            </p:tgtEl>
                                          </p:cBhvr>
                                        </p:animEffect>
                                      </p:childTnLst>
                                    </p:cTn>
                                  </p:par>
                                  <p:par>
                                    <p:cTn id="75" presetID="10" presetClass="entr" presetSubtype="0" fill="hold" nodeType="withEffect">
                                      <p:stCondLst>
                                        <p:cond delay="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childTnLst>
                                    </p:cTn>
                                  </p:par>
                                </p:childTnLst>
                              </p:cTn>
                            </p:par>
                            <p:par>
                              <p:cTn id="78" fill="hold">
                                <p:stCondLst>
                                  <p:cond delay="3750"/>
                                </p:stCondLst>
                                <p:childTnLst>
                                  <p:par>
                                    <p:cTn id="79" presetID="42" presetClass="path" presetSubtype="0" accel="50000" fill="hold" nodeType="afterEffect">
                                      <p:stCondLst>
                                        <p:cond delay="0"/>
                                      </p:stCondLst>
                                      <p:childTnLst>
                                        <p:animMotion origin="layout" path="M 1.25E-6 -0.10672 L 1.25E-6 2.96296E-6 " pathEditMode="relative" rAng="0" ptsTypes="AA">
                                          <p:cBhvr>
                                            <p:cTn id="80" dur="250" spd="-100000" fill="hold"/>
                                            <p:tgtEl>
                                              <p:spTgt spid="22"/>
                                            </p:tgtEl>
                                            <p:attrNameLst>
                                              <p:attrName>ppt_x</p:attrName>
                                              <p:attrName>ppt_y</p:attrName>
                                            </p:attrNameLst>
                                          </p:cBhvr>
                                          <p:rCtr x="0" y="5324"/>
                                        </p:animMotion>
                                      </p:childTnLst>
                                    </p:cTn>
                                  </p:par>
                                </p:childTnLst>
                              </p:cTn>
                            </p:par>
                            <p:par>
                              <p:cTn id="81" fill="hold">
                                <p:stCondLst>
                                  <p:cond delay="4000"/>
                                </p:stCondLst>
                                <p:childTnLst>
                                  <p:par>
                                    <p:cTn id="82" presetID="10" presetClass="entr" presetSubtype="0"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childTnLst>
                              </p:cTn>
                            </p:par>
                            <p:par>
                              <p:cTn id="90" fill="hold">
                                <p:stCondLst>
                                  <p:cond delay="5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1000"/>
                                            <p:tgtEl>
                                              <p:spTgt spid="27"/>
                                            </p:tgtEl>
                                          </p:cBhvr>
                                        </p:animEffect>
                                      </p:childTnLst>
                                    </p:cTn>
                                  </p:par>
                                </p:childTnLst>
                              </p:cTn>
                            </p:par>
                            <p:par>
                              <p:cTn id="94" fill="hold">
                                <p:stCondLst>
                                  <p:cond delay="1500"/>
                                </p:stCondLst>
                                <p:childTnLst>
                                  <p:par>
                                    <p:cTn id="95" presetID="42" presetClass="path" presetSubtype="0" accel="50000" fill="hold" nodeType="afterEffect">
                                      <p:stCondLst>
                                        <p:cond delay="100"/>
                                      </p:stCondLst>
                                      <p:childTnLst>
                                        <p:animMotion origin="layout" path="M 2.08333E-6 -0.15394 L 2.08333E-6 1.85185E-6 " pathEditMode="relative" rAng="0" ptsTypes="AA">
                                          <p:cBhvr>
                                            <p:cTn id="96" dur="250" spd="-100000" fill="hold"/>
                                            <p:tgtEl>
                                              <p:spTgt spid="27"/>
                                            </p:tgtEl>
                                            <p:attrNameLst>
                                              <p:attrName>ppt_x</p:attrName>
                                              <p:attrName>ppt_y</p:attrName>
                                            </p:attrNameLst>
                                          </p:cBhvr>
                                          <p:rCtr x="0" y="7685"/>
                                        </p:animMotion>
                                      </p:childTnLst>
                                    </p:cTn>
                                  </p:par>
                                </p:childTnLst>
                              </p:cTn>
                            </p:par>
                            <p:par>
                              <p:cTn id="97" fill="hold">
                                <p:stCondLst>
                                  <p:cond delay="1850"/>
                                </p:stCondLst>
                                <p:childTnLst>
                                  <p:par>
                                    <p:cTn id="98" presetID="42" presetClass="path" presetSubtype="0" accel="50000" decel="50000" fill="hold" nodeType="afterEffect">
                                      <p:stCondLst>
                                        <p:cond delay="2500"/>
                                      </p:stCondLst>
                                      <p:childTnLst>
                                        <p:animMotion origin="layout" path="M 0.05157 -0.10718 L 3.59208E-6 -0.10672 " pathEditMode="relative" rAng="0" ptsTypes="AA">
                                          <p:cBhvr>
                                            <p:cTn id="99" dur="250" spd="-100000" fill="hold"/>
                                            <p:tgtEl>
                                              <p:spTgt spid="22"/>
                                            </p:tgtEl>
                                            <p:attrNameLst>
                                              <p:attrName>ppt_x</p:attrName>
                                              <p:attrName>ppt_y</p:attrName>
                                            </p:attrNameLst>
                                          </p:cBhvr>
                                          <p:rCtr x="-2579" y="23"/>
                                        </p:animMotion>
                                      </p:childTnLst>
                                    </p:cTn>
                                  </p:par>
                                </p:childTnLst>
                              </p:cTn>
                            </p:par>
                            <p:par>
                              <p:cTn id="100" fill="hold">
                                <p:stCondLst>
                                  <p:cond delay="4600"/>
                                </p:stCondLst>
                                <p:childTnLst>
                                  <p:par>
                                    <p:cTn id="101" presetID="22" presetClass="entr" presetSubtype="8" fill="hold" nodeType="afterEffect">
                                      <p:stCondLst>
                                        <p:cond delay="0"/>
                                      </p:stCondLst>
                                      <p:childTnLst>
                                        <p:set>
                                          <p:cBhvr>
                                            <p:cTn id="102" dur="1" fill="hold">
                                              <p:stCondLst>
                                                <p:cond delay="0"/>
                                              </p:stCondLst>
                                            </p:cTn>
                                            <p:tgtEl>
                                              <p:spTgt spid="90"/>
                                            </p:tgtEl>
                                            <p:attrNameLst>
                                              <p:attrName>style.visibility</p:attrName>
                                            </p:attrNameLst>
                                          </p:cBhvr>
                                          <p:to>
                                            <p:strVal val="visible"/>
                                          </p:to>
                                        </p:set>
                                        <p:animEffect transition="in" filter="wipe(left)">
                                          <p:cBhvr>
                                            <p:cTn id="103" dur="250"/>
                                            <p:tgtEl>
                                              <p:spTgt spid="90"/>
                                            </p:tgtEl>
                                          </p:cBhvr>
                                        </p:animEffect>
                                      </p:childTnLst>
                                    </p:cTn>
                                  </p:par>
                                </p:childTnLst>
                              </p:cTn>
                            </p:par>
                            <p:par>
                              <p:cTn id="104" fill="hold">
                                <p:stCondLst>
                                  <p:cond delay="4850"/>
                                </p:stCondLst>
                                <p:childTnLst>
                                  <p:par>
                                    <p:cTn id="105" presetID="42" presetClass="path" presetSubtype="0" accel="50000" decel="50000" fill="hold" nodeType="afterEffect">
                                      <p:stCondLst>
                                        <p:cond delay="0"/>
                                      </p:stCondLst>
                                      <p:childTnLst>
                                        <p:animMotion origin="layout" path="M 0.05157 -0.32477 L 0.05157 -0.10718 " pathEditMode="relative" rAng="0" ptsTypes="AA">
                                          <p:cBhvr>
                                            <p:cTn id="106" dur="500" spd="-100000" fill="hold"/>
                                            <p:tgtEl>
                                              <p:spTgt spid="22"/>
                                            </p:tgtEl>
                                            <p:attrNameLst>
                                              <p:attrName>ppt_x</p:attrName>
                                              <p:attrName>ppt_y</p:attrName>
                                            </p:attrNameLst>
                                          </p:cBhvr>
                                          <p:rCtr x="0" y="10880"/>
                                        </p:animMotion>
                                      </p:childTnLst>
                                    </p:cTn>
                                  </p:par>
                                  <p:par>
                                    <p:cTn id="107" presetID="22" presetClass="entr" presetSubtype="4" fill="hold" nodeType="with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wipe(down)">
                                          <p:cBhvr>
                                            <p:cTn id="109" dur="500"/>
                                            <p:tgtEl>
                                              <p:spTgt spid="79"/>
                                            </p:tgtEl>
                                          </p:cBhvr>
                                        </p:animEffect>
                                      </p:childTnLst>
                                    </p:cTn>
                                  </p:par>
                                </p:childTnLst>
                              </p:cTn>
                            </p:par>
                            <p:par>
                              <p:cTn id="110" fill="hold">
                                <p:stCondLst>
                                  <p:cond delay="5350"/>
                                </p:stCondLst>
                                <p:childTnLst>
                                  <p:par>
                                    <p:cTn id="111" presetID="42" presetClass="path" presetSubtype="0" accel="50000" decel="50000" fill="hold" nodeType="afterEffect">
                                      <p:stCondLst>
                                        <p:cond delay="0"/>
                                      </p:stCondLst>
                                      <p:childTnLst>
                                        <p:animMotion origin="layout" path="M 0.05144 -0.32454 L 0.15145 -0.32662 " pathEditMode="relative" rAng="0" ptsTypes="AA">
                                          <p:cBhvr>
                                            <p:cTn id="112" dur="500" fill="hold"/>
                                            <p:tgtEl>
                                              <p:spTgt spid="22"/>
                                            </p:tgtEl>
                                            <p:attrNameLst>
                                              <p:attrName>ppt_x</p:attrName>
                                              <p:attrName>ppt_y</p:attrName>
                                            </p:attrNameLst>
                                          </p:cBhvr>
                                          <p:rCtr x="5001" y="-116"/>
                                        </p:animMotion>
                                      </p:childTnLst>
                                    </p:cTn>
                                  </p:par>
                                  <p:par>
                                    <p:cTn id="113" presetID="22" presetClass="entr" presetSubtype="8" fill="hold" nodeType="withEffect">
                                      <p:stCondLst>
                                        <p:cond delay="30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250"/>
                                            <p:tgtEl>
                                              <p:spTgt spid="88"/>
                                            </p:tgtEl>
                                          </p:cBhvr>
                                        </p:animEffect>
                                      </p:childTnLst>
                                    </p:cTn>
                                  </p:par>
                                </p:childTnLst>
                              </p:cTn>
                            </p:par>
                            <p:par>
                              <p:cTn id="116" fill="hold">
                                <p:stCondLst>
                                  <p:cond delay="5900"/>
                                </p:stCondLst>
                                <p:childTnLst>
                                  <p:par>
                                    <p:cTn id="117" presetID="42" presetClass="path" presetSubtype="0" accel="50000" decel="50000" fill="hold" nodeType="afterEffect">
                                      <p:stCondLst>
                                        <p:cond delay="0"/>
                                      </p:stCondLst>
                                      <p:childTnLst>
                                        <p:animMotion origin="layout" path="M 0.1513 -0.5856 L 0.1513 -0.32554 " pathEditMode="relative" rAng="0" ptsTypes="AA">
                                          <p:cBhvr>
                                            <p:cTn id="118" dur="500" spd="-100000" fill="hold"/>
                                            <p:tgtEl>
                                              <p:spTgt spid="22"/>
                                            </p:tgtEl>
                                            <p:attrNameLst>
                                              <p:attrName>ppt_x</p:attrName>
                                              <p:attrName>ppt_y</p:attrName>
                                            </p:attrNameLst>
                                          </p:cBhvr>
                                          <p:rCtr x="0" y="13003"/>
                                        </p:animMotion>
                                      </p:childTnLst>
                                    </p:cTn>
                                  </p:par>
                                  <p:par>
                                    <p:cTn id="119" presetID="22" presetClass="entr" presetSubtype="4"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wipe(down)">
                                          <p:cBhvr>
                                            <p:cTn id="121" dur="500"/>
                                            <p:tgtEl>
                                              <p:spTgt spid="77"/>
                                            </p:tgtEl>
                                          </p:cBhvr>
                                        </p:animEffect>
                                      </p:childTnLst>
                                    </p:cTn>
                                  </p:par>
                                </p:childTnLst>
                              </p:cTn>
                            </p:par>
                            <p:par>
                              <p:cTn id="122" fill="hold">
                                <p:stCondLst>
                                  <p:cond delay="6400"/>
                                </p:stCondLst>
                                <p:childTnLst>
                                  <p:par>
                                    <p:cTn id="123" presetID="42" presetClass="path" presetSubtype="0" accel="50000" decel="50000" fill="hold" nodeType="afterEffect">
                                      <p:stCondLst>
                                        <p:cond delay="0"/>
                                      </p:stCondLst>
                                      <p:childTnLst>
                                        <p:animMotion origin="layout" path="M 0.15067 -0.58449 L 0.54942 -0.58542 " pathEditMode="relative" rAng="0" ptsTypes="AA">
                                          <p:cBhvr>
                                            <p:cTn id="124" dur="1500" fill="hold"/>
                                            <p:tgtEl>
                                              <p:spTgt spid="22"/>
                                            </p:tgtEl>
                                            <p:attrNameLst>
                                              <p:attrName>ppt_x</p:attrName>
                                              <p:attrName>ppt_y</p:attrName>
                                            </p:attrNameLst>
                                          </p:cBhvr>
                                          <p:rCtr x="19937" y="-46"/>
                                        </p:animMotion>
                                      </p:childTnLst>
                                    </p:cTn>
                                  </p:par>
                                  <p:par>
                                    <p:cTn id="125" presetID="22" presetClass="entr" presetSubtype="8" fill="hold" nodeType="withEffect">
                                      <p:stCondLst>
                                        <p:cond delay="300"/>
                                      </p:stCondLst>
                                      <p:childTnLst>
                                        <p:set>
                                          <p:cBhvr>
                                            <p:cTn id="126" dur="1" fill="hold">
                                              <p:stCondLst>
                                                <p:cond delay="0"/>
                                              </p:stCondLst>
                                            </p:cTn>
                                            <p:tgtEl>
                                              <p:spTgt spid="84"/>
                                            </p:tgtEl>
                                            <p:attrNameLst>
                                              <p:attrName>style.visibility</p:attrName>
                                            </p:attrNameLst>
                                          </p:cBhvr>
                                          <p:to>
                                            <p:strVal val="visible"/>
                                          </p:to>
                                        </p:set>
                                        <p:animEffect transition="in" filter="wipe(left)">
                                          <p:cBhvr>
                                            <p:cTn id="127" dur="1250"/>
                                            <p:tgtEl>
                                              <p:spTgt spid="84"/>
                                            </p:tgtEl>
                                          </p:cBhvr>
                                        </p:animEffect>
                                      </p:childTnLst>
                                    </p:cTn>
                                  </p:par>
                                </p:childTnLst>
                              </p:cTn>
                            </p:par>
                            <p:par>
                              <p:cTn id="128" fill="hold">
                                <p:stCondLst>
                                  <p:cond delay="7950"/>
                                </p:stCondLst>
                                <p:childTnLst>
                                  <p:par>
                                    <p:cTn id="129" presetID="42" presetClass="path" presetSubtype="0" accel="50000" decel="50000" fill="hold" nodeType="afterEffect">
                                      <p:stCondLst>
                                        <p:cond delay="0"/>
                                      </p:stCondLst>
                                      <p:childTnLst>
                                        <p:animMotion origin="layout" path="M 0.54942 -0.58542 L 0.54942 -0.32222 " pathEditMode="relative" rAng="0" ptsTypes="AA">
                                          <p:cBhvr>
                                            <p:cTn id="130" dur="750" fill="hold"/>
                                            <p:tgtEl>
                                              <p:spTgt spid="22"/>
                                            </p:tgtEl>
                                            <p:attrNameLst>
                                              <p:attrName>ppt_x</p:attrName>
                                              <p:attrName>ppt_y</p:attrName>
                                            </p:attrNameLst>
                                          </p:cBhvr>
                                          <p:rCtr x="0" y="13148"/>
                                        </p:animMotion>
                                      </p:childTnLst>
                                    </p:cTn>
                                  </p:par>
                                  <p:par>
                                    <p:cTn id="131" presetID="22" presetClass="entr" presetSubtype="1" fill="hold" nodeType="withEffect">
                                      <p:stCondLst>
                                        <p:cond delay="300"/>
                                      </p:stCondLst>
                                      <p:childTnLst>
                                        <p:set>
                                          <p:cBhvr>
                                            <p:cTn id="132" dur="1" fill="hold">
                                              <p:stCondLst>
                                                <p:cond delay="0"/>
                                              </p:stCondLst>
                                            </p:cTn>
                                            <p:tgtEl>
                                              <p:spTgt spid="75"/>
                                            </p:tgtEl>
                                            <p:attrNameLst>
                                              <p:attrName>style.visibility</p:attrName>
                                            </p:attrNameLst>
                                          </p:cBhvr>
                                          <p:to>
                                            <p:strVal val="visible"/>
                                          </p:to>
                                        </p:set>
                                        <p:animEffect transition="in" filter="wipe(up)">
                                          <p:cBhvr>
                                            <p:cTn id="133" dur="500"/>
                                            <p:tgtEl>
                                              <p:spTgt spid="75"/>
                                            </p:tgtEl>
                                          </p:cBhvr>
                                        </p:animEffect>
                                      </p:childTnLst>
                                    </p:cTn>
                                  </p:par>
                                  <p:par>
                                    <p:cTn id="134" presetID="10" presetClass="exit" presetSubtype="0" fill="hold" nodeType="withEffect">
                                      <p:stCondLst>
                                        <p:cond delay="300"/>
                                      </p:stCondLst>
                                      <p:childTnLst>
                                        <p:animEffect transition="out" filter="fade">
                                          <p:cBhvr>
                                            <p:cTn id="135" dur="500"/>
                                            <p:tgtEl>
                                              <p:spTgt spid="27"/>
                                            </p:tgtEl>
                                          </p:cBhvr>
                                        </p:animEffect>
                                        <p:set>
                                          <p:cBhvr>
                                            <p:cTn id="136" dur="1" fill="hold">
                                              <p:stCondLst>
                                                <p:cond delay="499"/>
                                              </p:stCondLst>
                                            </p:cTn>
                                            <p:tgtEl>
                                              <p:spTgt spid="27"/>
                                            </p:tgtEl>
                                            <p:attrNameLst>
                                              <p:attrName>style.visibility</p:attrName>
                                            </p:attrNameLst>
                                          </p:cBhvr>
                                          <p:to>
                                            <p:strVal val="hidden"/>
                                          </p:to>
                                        </p:set>
                                      </p:childTnLst>
                                    </p:cTn>
                                  </p:par>
                                </p:childTnLst>
                              </p:cTn>
                            </p:par>
                            <p:par>
                              <p:cTn id="137" fill="hold">
                                <p:stCondLst>
                                  <p:cond delay="8750"/>
                                </p:stCondLst>
                                <p:childTnLst>
                                  <p:par>
                                    <p:cTn id="138" presetID="42" presetClass="path" presetSubtype="0" accel="50000" decel="50000" fill="hold" nodeType="afterEffect">
                                      <p:stCondLst>
                                        <p:cond delay="0"/>
                                      </p:stCondLst>
                                      <p:childTnLst>
                                        <p:animMotion origin="layout" path="M 0.54922 -0.32593 L 0.64869 -0.32709 " pathEditMode="relative" rAng="0" ptsTypes="AA">
                                          <p:cBhvr>
                                            <p:cTn id="139" dur="500" fill="hold"/>
                                            <p:tgtEl>
                                              <p:spTgt spid="22"/>
                                            </p:tgtEl>
                                            <p:attrNameLst>
                                              <p:attrName>ppt_x</p:attrName>
                                              <p:attrName>ppt_y</p:attrName>
                                            </p:attrNameLst>
                                          </p:cBhvr>
                                          <p:rCtr x="4974" y="-69"/>
                                        </p:animMotion>
                                      </p:childTnLst>
                                    </p:cTn>
                                  </p:par>
                                  <p:par>
                                    <p:cTn id="140" presetID="22" presetClass="entr" presetSubtype="8" fill="hold" nodeType="with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250"/>
                                </p:stCondLst>
                                <p:childTnLst>
                                  <p:par>
                                    <p:cTn id="144" presetID="42" presetClass="path" presetSubtype="0" accel="50000" decel="50000" fill="hold" nodeType="afterEffect">
                                      <p:stCondLst>
                                        <p:cond delay="0"/>
                                      </p:stCondLst>
                                      <p:childTnLst>
                                        <p:animMotion origin="layout" path="M 0.64869 -0.32708 L 0.64869 -0.21898 " pathEditMode="relative" rAng="0" ptsTypes="AA">
                                          <p:cBhvr>
                                            <p:cTn id="145" dur="750" fill="hold"/>
                                            <p:tgtEl>
                                              <p:spTgt spid="22"/>
                                            </p:tgtEl>
                                            <p:attrNameLst>
                                              <p:attrName>ppt_x</p:attrName>
                                              <p:attrName>ppt_y</p:attrName>
                                            </p:attrNameLst>
                                          </p:cBhvr>
                                          <p:rCtr x="0" y="5394"/>
                                        </p:animMotion>
                                      </p:childTnLst>
                                    </p:cTn>
                                  </p:par>
                                  <p:par>
                                    <p:cTn id="146" presetID="22" presetClass="entr" presetSubtype="1" fill="hold" nodeType="withEffect">
                                      <p:stCondLst>
                                        <p:cond delay="300"/>
                                      </p:stCondLst>
                                      <p:childTnLst>
                                        <p:set>
                                          <p:cBhvr>
                                            <p:cTn id="147" dur="1" fill="hold">
                                              <p:stCondLst>
                                                <p:cond delay="0"/>
                                              </p:stCondLst>
                                            </p:cTn>
                                            <p:tgtEl>
                                              <p:spTgt spid="73"/>
                                            </p:tgtEl>
                                            <p:attrNameLst>
                                              <p:attrName>style.visibility</p:attrName>
                                            </p:attrNameLst>
                                          </p:cBhvr>
                                          <p:to>
                                            <p:strVal val="visible"/>
                                          </p:to>
                                        </p:set>
                                        <p:animEffect transition="in" filter="wipe(up)">
                                          <p:cBhvr>
                                            <p:cTn id="1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4" grpId="0" animBg="1"/>
          <p:bldP spid="144" grpId="0" animBg="1"/>
          <p:bldP spid="145" grpId="0" animBg="1"/>
          <p:bldP spid="146" grpId="0" animBg="1"/>
          <p:bldP spid="148"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352"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1115" name="Rectangle 1114"/>
          <p:cNvSpPr/>
          <p:nvPr/>
        </p:nvSpPr>
        <p:spPr>
          <a:xfrm rot="5400000">
            <a:off x="4516886"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932597"/>
            <a:endParaRPr lang="en-US" sz="1836">
              <a:solidFill>
                <a:srgbClr val="FFFFFF"/>
              </a:solidFill>
            </a:endParaRPr>
          </a:p>
        </p:txBody>
      </p:sp>
      <p:grpSp>
        <p:nvGrpSpPr>
          <p:cNvPr id="1271" name="Group 1270"/>
          <p:cNvGrpSpPr/>
          <p:nvPr/>
        </p:nvGrpSpPr>
        <p:grpSpPr>
          <a:xfrm>
            <a:off x="671277" y="2196400"/>
            <a:ext cx="4991676" cy="2896729"/>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344" name="Group 343"/>
          <p:cNvGrpSpPr/>
          <p:nvPr/>
        </p:nvGrpSpPr>
        <p:grpSpPr>
          <a:xfrm rot="16200000" flipV="1">
            <a:off x="6601552" y="1169971"/>
            <a:ext cx="6682709" cy="4965406"/>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932597"/>
              <a:endParaRPr lang="en-US" sz="1836">
                <a:solidFill>
                  <a:srgbClr val="FFFFFF"/>
                </a:solidFill>
              </a:endParaRPr>
            </a:p>
          </p:txBody>
        </p:sp>
      </p:grpSp>
      <p:sp>
        <p:nvSpPr>
          <p:cNvPr id="764" name="Freeform 11"/>
          <p:cNvSpPr>
            <a:spLocks/>
          </p:cNvSpPr>
          <p:nvPr/>
        </p:nvSpPr>
        <p:spPr bwMode="auto">
          <a:xfrm>
            <a:off x="1040456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65" name="Group 764"/>
          <p:cNvGrpSpPr/>
          <p:nvPr/>
        </p:nvGrpSpPr>
        <p:grpSpPr>
          <a:xfrm>
            <a:off x="7603961" y="2330604"/>
            <a:ext cx="2473737" cy="119253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766" name="Freeform 6"/>
          <p:cNvSpPr>
            <a:spLocks/>
          </p:cNvSpPr>
          <p:nvPr/>
        </p:nvSpPr>
        <p:spPr bwMode="auto">
          <a:xfrm>
            <a:off x="9464360"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67" name="Freeform 6"/>
          <p:cNvSpPr>
            <a:spLocks/>
          </p:cNvSpPr>
          <p:nvPr/>
        </p:nvSpPr>
        <p:spPr bwMode="auto">
          <a:xfrm>
            <a:off x="6986547"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68" name="Freeform 7"/>
          <p:cNvSpPr>
            <a:spLocks/>
          </p:cNvSpPr>
          <p:nvPr/>
        </p:nvSpPr>
        <p:spPr bwMode="auto">
          <a:xfrm>
            <a:off x="6668272" y="4282251"/>
            <a:ext cx="628682" cy="254135"/>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69" name="Group 768"/>
          <p:cNvGrpSpPr/>
          <p:nvPr/>
        </p:nvGrpSpPr>
        <p:grpSpPr>
          <a:xfrm>
            <a:off x="6495823" y="4500685"/>
            <a:ext cx="344898" cy="34550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70" name="Freeform 11"/>
          <p:cNvSpPr>
            <a:spLocks/>
          </p:cNvSpPr>
          <p:nvPr/>
        </p:nvSpPr>
        <p:spPr bwMode="auto">
          <a:xfrm>
            <a:off x="916665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71" name="Freeform 16"/>
          <p:cNvSpPr>
            <a:spLocks/>
          </p:cNvSpPr>
          <p:nvPr/>
        </p:nvSpPr>
        <p:spPr bwMode="auto">
          <a:xfrm>
            <a:off x="7928493" y="4282251"/>
            <a:ext cx="627117" cy="254135"/>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73" name="Group 772"/>
          <p:cNvGrpSpPr/>
          <p:nvPr/>
        </p:nvGrpSpPr>
        <p:grpSpPr>
          <a:xfrm>
            <a:off x="7121964" y="4500685"/>
            <a:ext cx="344898" cy="34550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4" name="Group 773"/>
          <p:cNvGrpSpPr/>
          <p:nvPr/>
        </p:nvGrpSpPr>
        <p:grpSpPr>
          <a:xfrm>
            <a:off x="7748104" y="4500685"/>
            <a:ext cx="344293" cy="34550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5" name="Group 774"/>
          <p:cNvGrpSpPr/>
          <p:nvPr/>
        </p:nvGrpSpPr>
        <p:grpSpPr>
          <a:xfrm>
            <a:off x="8373639" y="4500685"/>
            <a:ext cx="344293" cy="34550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77" name="Group 776"/>
          <p:cNvGrpSpPr/>
          <p:nvPr/>
        </p:nvGrpSpPr>
        <p:grpSpPr>
          <a:xfrm>
            <a:off x="10237084" y="4500685"/>
            <a:ext cx="344293" cy="34550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8" name="Group 777"/>
          <p:cNvGrpSpPr/>
          <p:nvPr/>
        </p:nvGrpSpPr>
        <p:grpSpPr>
          <a:xfrm>
            <a:off x="8014569" y="3683241"/>
            <a:ext cx="421771" cy="42325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0" name="Group 779"/>
          <p:cNvGrpSpPr/>
          <p:nvPr/>
        </p:nvGrpSpPr>
        <p:grpSpPr>
          <a:xfrm>
            <a:off x="9624707" y="4500685"/>
            <a:ext cx="344898" cy="34550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1" name="Group 780"/>
          <p:cNvGrpSpPr/>
          <p:nvPr/>
        </p:nvGrpSpPr>
        <p:grpSpPr>
          <a:xfrm>
            <a:off x="9253105" y="3683241"/>
            <a:ext cx="422512" cy="42325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4" name="Group 783"/>
          <p:cNvGrpSpPr/>
          <p:nvPr/>
        </p:nvGrpSpPr>
        <p:grpSpPr>
          <a:xfrm>
            <a:off x="8544016" y="1874763"/>
            <a:ext cx="593628" cy="595713"/>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5" name="Group 784"/>
          <p:cNvGrpSpPr/>
          <p:nvPr/>
        </p:nvGrpSpPr>
        <p:grpSpPr>
          <a:xfrm>
            <a:off x="8999174" y="4500685"/>
            <a:ext cx="344293" cy="34550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6" name="Group 775"/>
          <p:cNvGrpSpPr/>
          <p:nvPr/>
        </p:nvGrpSpPr>
        <p:grpSpPr>
          <a:xfrm>
            <a:off x="6775291" y="3683241"/>
            <a:ext cx="422512" cy="42325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3" name="Group 782"/>
          <p:cNvGrpSpPr/>
          <p:nvPr/>
        </p:nvGrpSpPr>
        <p:grpSpPr>
          <a:xfrm>
            <a:off x="7339707" y="2818470"/>
            <a:ext cx="528509" cy="527026"/>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82" name="Group 781"/>
          <p:cNvGrpSpPr/>
          <p:nvPr/>
        </p:nvGrpSpPr>
        <p:grpSpPr>
          <a:xfrm>
            <a:off x="9817521" y="2818470"/>
            <a:ext cx="528509" cy="527026"/>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6" name="Group 785"/>
          <p:cNvGrpSpPr/>
          <p:nvPr/>
        </p:nvGrpSpPr>
        <p:grpSpPr>
          <a:xfrm>
            <a:off x="10491012" y="3683241"/>
            <a:ext cx="422512" cy="42325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79" name="Group 778"/>
          <p:cNvGrpSpPr/>
          <p:nvPr/>
        </p:nvGrpSpPr>
        <p:grpSpPr>
          <a:xfrm>
            <a:off x="10862617" y="4500685"/>
            <a:ext cx="344898" cy="34550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32" name="Group 831"/>
          <p:cNvGrpSpPr/>
          <p:nvPr/>
        </p:nvGrpSpPr>
        <p:grpSpPr>
          <a:xfrm>
            <a:off x="10491012" y="3683241"/>
            <a:ext cx="422512" cy="42325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9" name="Group 928"/>
          <p:cNvGrpSpPr/>
          <p:nvPr/>
        </p:nvGrpSpPr>
        <p:grpSpPr>
          <a:xfrm>
            <a:off x="6771891" y="1874955"/>
            <a:ext cx="4432224" cy="2971425"/>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772" name="Group 771"/>
          <p:cNvGrpSpPr/>
          <p:nvPr/>
        </p:nvGrpSpPr>
        <p:grpSpPr>
          <a:xfrm>
            <a:off x="6494216" y="4500685"/>
            <a:ext cx="344898" cy="34550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96" name="Top Org Chart" descr="C:\Users\joeb\Desktop\Picture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2942" y="384955"/>
            <a:ext cx="9416988" cy="594288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497" name="Red circle"/>
          <p:cNvGrpSpPr/>
          <p:nvPr/>
        </p:nvGrpSpPr>
        <p:grpSpPr>
          <a:xfrm>
            <a:off x="3111285" y="3265855"/>
            <a:ext cx="410719" cy="412163"/>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1500" name="RedBall 3"/>
          <p:cNvSpPr/>
          <p:nvPr/>
        </p:nvSpPr>
        <p:spPr>
          <a:xfrm flipV="1">
            <a:off x="3266343" y="339038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dBall 1"/>
          <p:cNvSpPr/>
          <p:nvPr/>
        </p:nvSpPr>
        <p:spPr>
          <a:xfrm flipV="1">
            <a:off x="3266344" y="3445370"/>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2" name="RedBall 3"/>
          <p:cNvSpPr/>
          <p:nvPr/>
        </p:nvSpPr>
        <p:spPr>
          <a:xfrm flipV="1">
            <a:off x="3262376" y="338178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3" name="RedBall 1"/>
          <p:cNvSpPr/>
          <p:nvPr/>
        </p:nvSpPr>
        <p:spPr>
          <a:xfrm flipV="1">
            <a:off x="3262377" y="3436773"/>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4" name="RedBall 2"/>
          <p:cNvSpPr/>
          <p:nvPr/>
        </p:nvSpPr>
        <p:spPr>
          <a:xfrm flipV="1">
            <a:off x="4691377" y="335113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1" name="RedBall 2"/>
          <p:cNvSpPr/>
          <p:nvPr/>
        </p:nvSpPr>
        <p:spPr>
          <a:xfrm flipV="1">
            <a:off x="4695342" y="335973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5" name="RedBall 3"/>
          <p:cNvSpPr/>
          <p:nvPr/>
        </p:nvSpPr>
        <p:spPr>
          <a:xfrm flipV="1">
            <a:off x="3265892" y="339150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6" name="RedBall 1"/>
          <p:cNvSpPr/>
          <p:nvPr/>
        </p:nvSpPr>
        <p:spPr>
          <a:xfrm flipV="1">
            <a:off x="3265893" y="3446486"/>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507" name="RedBall 2"/>
          <p:cNvSpPr/>
          <p:nvPr/>
        </p:nvSpPr>
        <p:spPr>
          <a:xfrm flipV="1">
            <a:off x="4694891" y="336085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1665" name="Straight Connector 1664"/>
          <p:cNvCxnSpPr/>
          <p:nvPr/>
        </p:nvCxnSpPr>
        <p:spPr>
          <a:xfrm flipH="1" flipV="1">
            <a:off x="5590024" y="4520681"/>
            <a:ext cx="898028" cy="17332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2107" y="4290021"/>
            <a:ext cx="0" cy="254135"/>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2107" y="4289664"/>
            <a:ext cx="318274"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382" y="3531852"/>
            <a:ext cx="1605" cy="75894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6039" y="2610939"/>
            <a:ext cx="2473887" cy="717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2112"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775"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3246"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8413"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2892" y="3531851"/>
            <a:ext cx="1605" cy="159161"/>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3952" y="4400198"/>
            <a:ext cx="139948" cy="139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grpSp>
        <p:nvGrpSpPr>
          <p:cNvPr id="1679" name="Group 1678"/>
          <p:cNvGrpSpPr/>
          <p:nvPr/>
        </p:nvGrpSpPr>
        <p:grpSpPr>
          <a:xfrm>
            <a:off x="6499255" y="4503435"/>
            <a:ext cx="341465" cy="342060"/>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2" name="Top Blue (right)"/>
          <p:cNvGrpSpPr/>
          <p:nvPr/>
        </p:nvGrpSpPr>
        <p:grpSpPr>
          <a:xfrm>
            <a:off x="6784438" y="1868617"/>
            <a:ext cx="4432224" cy="2971425"/>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sp>
        <p:nvSpPr>
          <p:cNvPr id="565" name="RedBall 3"/>
          <p:cNvSpPr/>
          <p:nvPr/>
        </p:nvSpPr>
        <p:spPr>
          <a:xfrm flipV="1">
            <a:off x="3239982" y="3400131"/>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6" name="RedBall 1"/>
          <p:cNvSpPr/>
          <p:nvPr/>
        </p:nvSpPr>
        <p:spPr>
          <a:xfrm flipV="1">
            <a:off x="3239983" y="3455115"/>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67" name="RedBall 2"/>
          <p:cNvSpPr/>
          <p:nvPr/>
        </p:nvSpPr>
        <p:spPr>
          <a:xfrm flipV="1">
            <a:off x="4668982" y="3369482"/>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72" name="RedBall 1"/>
          <p:cNvSpPr/>
          <p:nvPr/>
        </p:nvSpPr>
        <p:spPr>
          <a:xfrm flipV="1">
            <a:off x="3265893" y="3454257"/>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73" name="RedBall 2"/>
          <p:cNvSpPr/>
          <p:nvPr/>
        </p:nvSpPr>
        <p:spPr>
          <a:xfrm flipV="1">
            <a:off x="4694891" y="336862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7" name="Blue Top (left)"/>
          <p:cNvGrpSpPr/>
          <p:nvPr/>
        </p:nvGrpSpPr>
        <p:grpSpPr>
          <a:xfrm>
            <a:off x="671277" y="2196400"/>
            <a:ext cx="4991676" cy="2896729"/>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597"/>
                <a:endParaRPr lang="en-US" sz="1836">
                  <a:solidFill>
                    <a:srgbClr val="000000"/>
                  </a:solidFill>
                </a:endParaRPr>
              </a:p>
            </p:txBody>
          </p:sp>
        </p:grpSp>
      </p:grpSp>
    </p:spTree>
    <p:extLst>
      <p:ext uri="{BB962C8B-B14F-4D97-AF65-F5344CB8AC3E}">
        <p14:creationId xmlns:p14="http://schemas.microsoft.com/office/powerpoint/2010/main" val="11352325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nodeType="withEffect">
                                  <p:stCondLst>
                                    <p:cond delay="250"/>
                                  </p:stCondLst>
                                  <p:childTnLst>
                                    <p:animMotion origin="layout" path="M 0.21167 3.7037E-7 L -0.00157 3.7037E-7 " pathEditMode="relative" rAng="0" ptsTypes="AA">
                                      <p:cBhvr>
                                        <p:cTn id="6" dur="1000" spd="-100000" fill="hold"/>
                                        <p:tgtEl>
                                          <p:spTgt spid="96"/>
                                        </p:tgtEl>
                                        <p:attrNameLst>
                                          <p:attrName>ppt_x</p:attrName>
                                          <p:attrName>ppt_y</p:attrName>
                                        </p:attrNameLst>
                                      </p:cBhvr>
                                      <p:rCtr x="-10668" y="0"/>
                                    </p:animMotion>
                                  </p:childTnLst>
                                </p:cTn>
                              </p:par>
                              <p:par>
                                <p:cTn id="7" presetID="6" presetClass="emph" presetSubtype="0" decel="100000" fill="hold" nodeType="withEffect">
                                  <p:stCondLst>
                                    <p:cond delay="250"/>
                                  </p:stCondLst>
                                  <p:childTnLst>
                                    <p:animScale>
                                      <p:cBhvr>
                                        <p:cTn id="8" dur="1000" fill="hold"/>
                                        <p:tgtEl>
                                          <p:spTgt spid="96"/>
                                        </p:tgtEl>
                                      </p:cBhvr>
                                      <p:by x="50000" y="50000"/>
                                    </p:animScale>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1271"/>
                                        </p:tgtEl>
                                        <p:attrNameLst>
                                          <p:attrName>style.visibility</p:attrName>
                                        </p:attrNameLst>
                                      </p:cBhvr>
                                      <p:to>
                                        <p:strVal val="visible"/>
                                      </p:to>
                                    </p:set>
                                    <p:anim calcmode="lin" valueType="num">
                                      <p:cBhvr additive="base">
                                        <p:cTn id="12" dur="500" fill="hold"/>
                                        <p:tgtEl>
                                          <p:spTgt spid="1271"/>
                                        </p:tgtEl>
                                        <p:attrNameLst>
                                          <p:attrName>ppt_x</p:attrName>
                                        </p:attrNameLst>
                                      </p:cBhvr>
                                      <p:tavLst>
                                        <p:tav tm="0">
                                          <p:val>
                                            <p:strVal val="0-#ppt_w/2"/>
                                          </p:val>
                                        </p:tav>
                                        <p:tav tm="100000">
                                          <p:val>
                                            <p:strVal val="#ppt_x"/>
                                          </p:val>
                                        </p:tav>
                                      </p:tavLst>
                                    </p:anim>
                                    <p:anim calcmode="lin" valueType="num">
                                      <p:cBhvr additive="base">
                                        <p:cTn id="13" dur="500" fill="hold"/>
                                        <p:tgtEl>
                                          <p:spTgt spid="1271"/>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0" presetClass="entr" presetSubtype="0" fill="hold" nodeType="afterEffect">
                                  <p:stCondLst>
                                    <p:cond delay="0"/>
                                  </p:stCondLst>
                                  <p:childTnLst>
                                    <p:set>
                                      <p:cBhvr>
                                        <p:cTn id="16" dur="1" fill="hold">
                                          <p:stCondLst>
                                            <p:cond delay="0"/>
                                          </p:stCondLst>
                                        </p:cTn>
                                        <p:tgtEl>
                                          <p:spTgt spid="1497"/>
                                        </p:tgtEl>
                                        <p:attrNameLst>
                                          <p:attrName>style.visibility</p:attrName>
                                        </p:attrNameLst>
                                      </p:cBhvr>
                                      <p:to>
                                        <p:strVal val="visible"/>
                                      </p:to>
                                    </p:set>
                                    <p:animEffect transition="in" filter="fade">
                                      <p:cBhvr>
                                        <p:cTn id="17" dur="500"/>
                                        <p:tgtEl>
                                          <p:spTgt spid="1497"/>
                                        </p:tgtEl>
                                      </p:cBhvr>
                                    </p:animEffect>
                                  </p:childTnLst>
                                </p:cTn>
                              </p:par>
                            </p:childTnLst>
                          </p:cTn>
                        </p:par>
                        <p:par>
                          <p:cTn id="18" fill="hold">
                            <p:stCondLst>
                              <p:cond delay="2250"/>
                            </p:stCondLst>
                            <p:childTnLst>
                              <p:par>
                                <p:cTn id="19" presetID="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2250"/>
                            </p:stCondLst>
                            <p:childTnLst>
                              <p:par>
                                <p:cTn id="22" presetID="10" presetClass="entr" presetSubtype="0" fill="hold" grpId="6"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10" nodeType="withEffect">
                                  <p:stCondLst>
                                    <p:cond delay="0"/>
                                  </p:stCondLst>
                                  <p:childTnLst>
                                    <p:set>
                                      <p:cBhvr>
                                        <p:cTn id="26" dur="1" fill="hold">
                                          <p:stCondLst>
                                            <p:cond delay="0"/>
                                          </p:stCondLst>
                                        </p:cTn>
                                        <p:tgtEl>
                                          <p:spTgt spid="1501"/>
                                        </p:tgtEl>
                                        <p:attrNameLst>
                                          <p:attrName>style.visibility</p:attrName>
                                        </p:attrNameLst>
                                      </p:cBhvr>
                                      <p:to>
                                        <p:strVal val="visible"/>
                                      </p:to>
                                    </p:set>
                                    <p:animEffect transition="in" filter="fade">
                                      <p:cBhvr>
                                        <p:cTn id="27" dur="500"/>
                                        <p:tgtEl>
                                          <p:spTgt spid="1501"/>
                                        </p:tgtEl>
                                      </p:cBhvr>
                                    </p:animEffect>
                                  </p:childTnLst>
                                </p:cTn>
                              </p:par>
                              <p:par>
                                <p:cTn id="28" presetID="10" presetClass="entr" presetSubtype="0" fill="hold" grpId="8" nodeType="withEffect">
                                  <p:stCondLst>
                                    <p:cond delay="0"/>
                                  </p:stCondLst>
                                  <p:childTnLst>
                                    <p:set>
                                      <p:cBhvr>
                                        <p:cTn id="29" dur="1" fill="hold">
                                          <p:stCondLst>
                                            <p:cond delay="0"/>
                                          </p:stCondLst>
                                        </p:cTn>
                                        <p:tgtEl>
                                          <p:spTgt spid="1500"/>
                                        </p:tgtEl>
                                        <p:attrNameLst>
                                          <p:attrName>style.visibility</p:attrName>
                                        </p:attrNameLst>
                                      </p:cBhvr>
                                      <p:to>
                                        <p:strVal val="visible"/>
                                      </p:to>
                                    </p:set>
                                    <p:animEffect transition="in" filter="fade">
                                      <p:cBhvr>
                                        <p:cTn id="30" dur="500"/>
                                        <p:tgtEl>
                                          <p:spTgt spid="150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06"/>
                                        </p:tgtEl>
                                        <p:attrNameLst>
                                          <p:attrName>style.visibility</p:attrName>
                                        </p:attrNameLst>
                                      </p:cBhvr>
                                      <p:to>
                                        <p:strVal val="visible"/>
                                      </p:to>
                                    </p:set>
                                    <p:animEffect transition="in" filter="fade">
                                      <p:cBhvr>
                                        <p:cTn id="33" dur="500"/>
                                        <p:tgtEl>
                                          <p:spTgt spid="1506"/>
                                        </p:tgtEl>
                                      </p:cBhvr>
                                    </p:animEffect>
                                  </p:childTnLst>
                                </p:cTn>
                              </p:par>
                              <p:par>
                                <p:cTn id="34" presetID="10" presetClass="entr" presetSubtype="0" fill="hold" grpId="10" nodeType="withEffect">
                                  <p:stCondLst>
                                    <p:cond delay="0"/>
                                  </p:stCondLst>
                                  <p:childTnLst>
                                    <p:set>
                                      <p:cBhvr>
                                        <p:cTn id="35" dur="1" fill="hold">
                                          <p:stCondLst>
                                            <p:cond delay="0"/>
                                          </p:stCondLst>
                                        </p:cTn>
                                        <p:tgtEl>
                                          <p:spTgt spid="1507"/>
                                        </p:tgtEl>
                                        <p:attrNameLst>
                                          <p:attrName>style.visibility</p:attrName>
                                        </p:attrNameLst>
                                      </p:cBhvr>
                                      <p:to>
                                        <p:strVal val="visible"/>
                                      </p:to>
                                    </p:set>
                                    <p:animEffect transition="in" filter="fade">
                                      <p:cBhvr>
                                        <p:cTn id="36" dur="500"/>
                                        <p:tgtEl>
                                          <p:spTgt spid="1507"/>
                                        </p:tgtEl>
                                      </p:cBhvr>
                                    </p:animEffect>
                                  </p:childTnLst>
                                </p:cTn>
                              </p:par>
                              <p:par>
                                <p:cTn id="37" presetID="10" presetClass="entr" presetSubtype="0" fill="hold" grpId="8" nodeType="withEffect">
                                  <p:stCondLst>
                                    <p:cond delay="0"/>
                                  </p:stCondLst>
                                  <p:childTnLst>
                                    <p:set>
                                      <p:cBhvr>
                                        <p:cTn id="38" dur="1" fill="hold">
                                          <p:stCondLst>
                                            <p:cond delay="0"/>
                                          </p:stCondLst>
                                        </p:cTn>
                                        <p:tgtEl>
                                          <p:spTgt spid="1505"/>
                                        </p:tgtEl>
                                        <p:attrNameLst>
                                          <p:attrName>style.visibility</p:attrName>
                                        </p:attrNameLst>
                                      </p:cBhvr>
                                      <p:to>
                                        <p:strVal val="visible"/>
                                      </p:to>
                                    </p:set>
                                    <p:animEffect transition="in" filter="fade">
                                      <p:cBhvr>
                                        <p:cTn id="39" dur="500"/>
                                        <p:tgtEl>
                                          <p:spTgt spid="1505"/>
                                        </p:tgtEl>
                                      </p:cBhvr>
                                    </p:animEffect>
                                  </p:childTnLst>
                                </p:cTn>
                              </p:par>
                              <p:par>
                                <p:cTn id="40" presetID="10" presetClass="entr" presetSubtype="0" fill="hold" grpId="6" nodeType="withEffect">
                                  <p:stCondLst>
                                    <p:cond delay="0"/>
                                  </p:stCondLst>
                                  <p:childTnLst>
                                    <p:set>
                                      <p:cBhvr>
                                        <p:cTn id="41" dur="1" fill="hold">
                                          <p:stCondLst>
                                            <p:cond delay="0"/>
                                          </p:stCondLst>
                                        </p:cTn>
                                        <p:tgtEl>
                                          <p:spTgt spid="563"/>
                                        </p:tgtEl>
                                        <p:attrNameLst>
                                          <p:attrName>style.visibility</p:attrName>
                                        </p:attrNameLst>
                                      </p:cBhvr>
                                      <p:to>
                                        <p:strVal val="visible"/>
                                      </p:to>
                                    </p:set>
                                    <p:animEffect transition="in" filter="fade">
                                      <p:cBhvr>
                                        <p:cTn id="42" dur="500"/>
                                        <p:tgtEl>
                                          <p:spTgt spid="563"/>
                                        </p:tgtEl>
                                      </p:cBhvr>
                                    </p:animEffect>
                                  </p:childTnLst>
                                </p:cTn>
                              </p:par>
                              <p:par>
                                <p:cTn id="43" presetID="10" presetClass="entr" presetSubtype="0" fill="hold" grpId="10" nodeType="withEffect">
                                  <p:stCondLst>
                                    <p:cond delay="0"/>
                                  </p:stCondLst>
                                  <p:childTnLst>
                                    <p:set>
                                      <p:cBhvr>
                                        <p:cTn id="44" dur="1" fill="hold">
                                          <p:stCondLst>
                                            <p:cond delay="0"/>
                                          </p:stCondLst>
                                        </p:cTn>
                                        <p:tgtEl>
                                          <p:spTgt spid="564"/>
                                        </p:tgtEl>
                                        <p:attrNameLst>
                                          <p:attrName>style.visibility</p:attrName>
                                        </p:attrNameLst>
                                      </p:cBhvr>
                                      <p:to>
                                        <p:strVal val="visible"/>
                                      </p:to>
                                    </p:set>
                                    <p:animEffect transition="in" filter="fade">
                                      <p:cBhvr>
                                        <p:cTn id="45" dur="500"/>
                                        <p:tgtEl>
                                          <p:spTgt spid="564"/>
                                        </p:tgtEl>
                                      </p:cBhvr>
                                    </p:animEffect>
                                  </p:childTnLst>
                                </p:cTn>
                              </p:par>
                              <p:par>
                                <p:cTn id="46" presetID="10" presetClass="entr" presetSubtype="0" fill="hold" grpId="6" nodeType="withEffect">
                                  <p:stCondLst>
                                    <p:cond delay="0"/>
                                  </p:stCondLst>
                                  <p:childTnLst>
                                    <p:set>
                                      <p:cBhvr>
                                        <p:cTn id="47" dur="1" fill="hold">
                                          <p:stCondLst>
                                            <p:cond delay="0"/>
                                          </p:stCondLst>
                                        </p:cTn>
                                        <p:tgtEl>
                                          <p:spTgt spid="572"/>
                                        </p:tgtEl>
                                        <p:attrNameLst>
                                          <p:attrName>style.visibility</p:attrName>
                                        </p:attrNameLst>
                                      </p:cBhvr>
                                      <p:to>
                                        <p:strVal val="visible"/>
                                      </p:to>
                                    </p:set>
                                    <p:animEffect transition="in" filter="fade">
                                      <p:cBhvr>
                                        <p:cTn id="48" dur="500"/>
                                        <p:tgtEl>
                                          <p:spTgt spid="572"/>
                                        </p:tgtEl>
                                      </p:cBhvr>
                                    </p:animEffect>
                                  </p:childTnLst>
                                </p:cTn>
                              </p:par>
                              <p:par>
                                <p:cTn id="49" presetID="10" presetClass="entr" presetSubtype="0" fill="hold" grpId="10" nodeType="withEffect">
                                  <p:stCondLst>
                                    <p:cond delay="0"/>
                                  </p:stCondLst>
                                  <p:childTnLst>
                                    <p:set>
                                      <p:cBhvr>
                                        <p:cTn id="50" dur="1" fill="hold">
                                          <p:stCondLst>
                                            <p:cond delay="0"/>
                                          </p:stCondLst>
                                        </p:cTn>
                                        <p:tgtEl>
                                          <p:spTgt spid="573"/>
                                        </p:tgtEl>
                                        <p:attrNameLst>
                                          <p:attrName>style.visibility</p:attrName>
                                        </p:attrNameLst>
                                      </p:cBhvr>
                                      <p:to>
                                        <p:strVal val="visible"/>
                                      </p:to>
                                    </p:set>
                                    <p:animEffect transition="in" filter="fade">
                                      <p:cBhvr>
                                        <p:cTn id="51" dur="500"/>
                                        <p:tgtEl>
                                          <p:spTgt spid="5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6"/>
                                        </p:tgtEl>
                                        <p:attrNameLst>
                                          <p:attrName>style.visibility</p:attrName>
                                        </p:attrNameLst>
                                      </p:cBhvr>
                                      <p:to>
                                        <p:strVal val="visible"/>
                                      </p:to>
                                    </p:set>
                                    <p:animEffect transition="in" filter="fade">
                                      <p:cBhvr>
                                        <p:cTn id="54" dur="500"/>
                                        <p:tgtEl>
                                          <p:spTgt spid="5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67"/>
                                        </p:tgtEl>
                                        <p:attrNameLst>
                                          <p:attrName>style.visibility</p:attrName>
                                        </p:attrNameLst>
                                      </p:cBhvr>
                                      <p:to>
                                        <p:strVal val="visible"/>
                                      </p:to>
                                    </p:set>
                                    <p:animEffect transition="in" filter="fade">
                                      <p:cBhvr>
                                        <p:cTn id="57" dur="500"/>
                                        <p:tgtEl>
                                          <p:spTgt spid="5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5"/>
                                        </p:tgtEl>
                                        <p:attrNameLst>
                                          <p:attrName>style.visibility</p:attrName>
                                        </p:attrNameLst>
                                      </p:cBhvr>
                                      <p:to>
                                        <p:strVal val="visible"/>
                                      </p:to>
                                    </p:set>
                                    <p:animEffect transition="in" filter="fade">
                                      <p:cBhvr>
                                        <p:cTn id="60" dur="500"/>
                                        <p:tgtEl>
                                          <p:spTgt spid="5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2"/>
                                        </p:tgtEl>
                                        <p:attrNameLst>
                                          <p:attrName>style.visibility</p:attrName>
                                        </p:attrNameLst>
                                      </p:cBhvr>
                                      <p:to>
                                        <p:strVal val="visible"/>
                                      </p:to>
                                    </p:set>
                                    <p:animEffect transition="in" filter="fade">
                                      <p:cBhvr>
                                        <p:cTn id="63" dur="500"/>
                                        <p:tgtEl>
                                          <p:spTgt spid="562"/>
                                        </p:tgtEl>
                                      </p:cBhvr>
                                    </p:animEffect>
                                  </p:childTnLst>
                                </p:cTn>
                              </p:par>
                              <p:par>
                                <p:cTn id="64" presetID="42" presetClass="path" presetSubtype="0" accel="50000" decel="50000" fill="hold" grpId="0" nodeType="withEffect">
                                  <p:stCondLst>
                                    <p:cond delay="0"/>
                                  </p:stCondLst>
                                  <p:childTnLst>
                                    <p:animMotion origin="layout" path="M -6.14823E-7 1.48148E-6 L -0.03295 0.10694 " pathEditMode="relative" rAng="0" ptsTypes="AA">
                                      <p:cBhvr>
                                        <p:cTn id="65" dur="600" fill="hold"/>
                                        <p:tgtEl>
                                          <p:spTgt spid="8"/>
                                        </p:tgtEl>
                                        <p:attrNameLst>
                                          <p:attrName>ppt_x</p:attrName>
                                          <p:attrName>ppt_y</p:attrName>
                                        </p:attrNameLst>
                                      </p:cBhvr>
                                      <p:rCtr x="-1654" y="5347"/>
                                    </p:animMotion>
                                  </p:childTnLst>
                                </p:cTn>
                              </p:par>
                              <p:par>
                                <p:cTn id="66" presetID="42" presetClass="path" presetSubtype="0" accel="50000" decel="50000" fill="hold" grpId="1" nodeType="withEffect">
                                  <p:stCondLst>
                                    <p:cond delay="550"/>
                                  </p:stCondLst>
                                  <p:childTnLst>
                                    <p:animMotion origin="layout" path="M -0.03295 0.10694 L -0.07852 0.12129 " pathEditMode="relative" rAng="0" ptsTypes="AA">
                                      <p:cBhvr>
                                        <p:cTn id="67" dur="600" fill="hold"/>
                                        <p:tgtEl>
                                          <p:spTgt spid="8"/>
                                        </p:tgtEl>
                                        <p:attrNameLst>
                                          <p:attrName>ppt_x</p:attrName>
                                          <p:attrName>ppt_y</p:attrName>
                                        </p:attrNameLst>
                                      </p:cBhvr>
                                      <p:rCtr x="-2279" y="718"/>
                                    </p:animMotion>
                                  </p:childTnLst>
                                </p:cTn>
                              </p:par>
                              <p:par>
                                <p:cTn id="68" presetID="42" presetClass="path" presetSubtype="0" accel="50000" decel="50000" fill="hold" grpId="2" nodeType="withEffect">
                                  <p:stCondLst>
                                    <p:cond delay="1050"/>
                                  </p:stCondLst>
                                  <p:childTnLst>
                                    <p:animMotion origin="layout" path="M -0.07852 0.12129 L -0.15105 0.08125 " pathEditMode="relative" rAng="0" ptsTypes="AA">
                                      <p:cBhvr>
                                        <p:cTn id="69" dur="600" fill="hold"/>
                                        <p:tgtEl>
                                          <p:spTgt spid="8"/>
                                        </p:tgtEl>
                                        <p:attrNameLst>
                                          <p:attrName>ppt_x</p:attrName>
                                          <p:attrName>ppt_y</p:attrName>
                                        </p:attrNameLst>
                                      </p:cBhvr>
                                      <p:rCtr x="-3633" y="-2014"/>
                                    </p:animMotion>
                                  </p:childTnLst>
                                </p:cTn>
                              </p:par>
                              <p:par>
                                <p:cTn id="70" presetID="42" presetClass="path" presetSubtype="0" accel="50000" decel="50000" fill="hold" grpId="3" nodeType="withEffect">
                                  <p:stCondLst>
                                    <p:cond delay="1550"/>
                                  </p:stCondLst>
                                  <p:childTnLst>
                                    <p:animMotion origin="layout" path="M -0.1511 0.08125 L -0.0637 0.0206 " pathEditMode="relative" rAng="0" ptsTypes="AA">
                                      <p:cBhvr>
                                        <p:cTn id="71" dur="600" fill="hold"/>
                                        <p:tgtEl>
                                          <p:spTgt spid="8"/>
                                        </p:tgtEl>
                                        <p:attrNameLst>
                                          <p:attrName>ppt_x</p:attrName>
                                          <p:attrName>ppt_y</p:attrName>
                                        </p:attrNameLst>
                                      </p:cBhvr>
                                      <p:rCtr x="4364" y="-3032"/>
                                    </p:animMotion>
                                  </p:childTnLst>
                                </p:cTn>
                              </p:par>
                              <p:par>
                                <p:cTn id="72" presetID="42" presetClass="path" presetSubtype="0" accel="50000" decel="50000" fill="hold" grpId="4" nodeType="withEffect">
                                  <p:stCondLst>
                                    <p:cond delay="2050"/>
                                  </p:stCondLst>
                                  <p:childTnLst>
                                    <p:animMotion origin="layout" path="M -0.0637 0.0206 L -0.11984 -0.00556 " pathEditMode="relative" rAng="0" ptsTypes="AA">
                                      <p:cBhvr>
                                        <p:cTn id="73" dur="600" fill="hold"/>
                                        <p:tgtEl>
                                          <p:spTgt spid="8"/>
                                        </p:tgtEl>
                                        <p:attrNameLst>
                                          <p:attrName>ppt_x</p:attrName>
                                          <p:attrName>ppt_y</p:attrName>
                                        </p:attrNameLst>
                                      </p:cBhvr>
                                      <p:rCtr x="-2814" y="-1319"/>
                                    </p:animMotion>
                                  </p:childTnLst>
                                </p:cTn>
                              </p:par>
                              <p:par>
                                <p:cTn id="74" presetID="42" presetClass="path" presetSubtype="0" accel="50000" decel="50000" fill="hold" grpId="5" nodeType="withEffect">
                                  <p:stCondLst>
                                    <p:cond delay="2450"/>
                                  </p:stCondLst>
                                  <p:childTnLst>
                                    <p:animMotion origin="layout" path="M -0.11984 -0.00556 L -0.19487 -0.13611 " pathEditMode="relative" rAng="0" ptsTypes="AA">
                                      <p:cBhvr>
                                        <p:cTn id="75" dur="600" fill="hold"/>
                                        <p:tgtEl>
                                          <p:spTgt spid="8"/>
                                        </p:tgtEl>
                                        <p:attrNameLst>
                                          <p:attrName>ppt_x</p:attrName>
                                          <p:attrName>ppt_y</p:attrName>
                                        </p:attrNameLst>
                                      </p:cBhvr>
                                      <p:rCtr x="-3751" y="-6528"/>
                                    </p:animMotion>
                                  </p:childTnLst>
                                </p:cTn>
                              </p:par>
                              <p:par>
                                <p:cTn id="76" presetID="42" presetClass="path" presetSubtype="0" accel="50000" decel="50000" fill="hold" grpId="0" nodeType="withEffect">
                                  <p:stCondLst>
                                    <p:cond delay="0"/>
                                  </p:stCondLst>
                                  <p:childTnLst>
                                    <p:animMotion origin="layout" path="M 2.05783E-7 3.33333E-6 L -0.00794 0.07963 " pathEditMode="relative" rAng="0" ptsTypes="AA">
                                      <p:cBhvr>
                                        <p:cTn id="77" dur="600" fill="hold"/>
                                        <p:tgtEl>
                                          <p:spTgt spid="1501"/>
                                        </p:tgtEl>
                                        <p:attrNameLst>
                                          <p:attrName>ppt_x</p:attrName>
                                          <p:attrName>ppt_y</p:attrName>
                                        </p:attrNameLst>
                                      </p:cBhvr>
                                      <p:rCtr x="-404" y="3981"/>
                                    </p:animMotion>
                                  </p:childTnLst>
                                </p:cTn>
                              </p:par>
                              <p:par>
                                <p:cTn id="78" presetID="42" presetClass="path" presetSubtype="0" accel="50000" decel="50000" fill="hold" grpId="1" nodeType="withEffect">
                                  <p:stCondLst>
                                    <p:cond delay="550"/>
                                  </p:stCondLst>
                                  <p:childTnLst>
                                    <p:animMotion origin="layout" path="M -0.00795 0.07963 L -0.08259 0.1713 " pathEditMode="relative" rAng="0" ptsTypes="AA">
                                      <p:cBhvr>
                                        <p:cTn id="79" dur="600" fill="hold"/>
                                        <p:tgtEl>
                                          <p:spTgt spid="1501"/>
                                        </p:tgtEl>
                                        <p:attrNameLst>
                                          <p:attrName>ppt_x</p:attrName>
                                          <p:attrName>ppt_y</p:attrName>
                                        </p:attrNameLst>
                                      </p:cBhvr>
                                      <p:rCtr x="-3738" y="4583"/>
                                    </p:animMotion>
                                  </p:childTnLst>
                                </p:cTn>
                              </p:par>
                              <p:par>
                                <p:cTn id="80" presetID="42" presetClass="path" presetSubtype="0" accel="50000" decel="50000" fill="hold" grpId="2" nodeType="withEffect">
                                  <p:stCondLst>
                                    <p:cond delay="1050"/>
                                  </p:stCondLst>
                                  <p:childTnLst>
                                    <p:animMotion origin="layout" path="M -0.07672 0.17454 L -0.10447 0.1294 " pathEditMode="relative" rAng="0" ptsTypes="AA">
                                      <p:cBhvr>
                                        <p:cTn id="81" dur="600" fill="hold"/>
                                        <p:tgtEl>
                                          <p:spTgt spid="1501"/>
                                        </p:tgtEl>
                                        <p:attrNameLst>
                                          <p:attrName>ppt_x</p:attrName>
                                          <p:attrName>ppt_y</p:attrName>
                                        </p:attrNameLst>
                                      </p:cBhvr>
                                      <p:rCtr x="-1394" y="-2269"/>
                                    </p:animMotion>
                                  </p:childTnLst>
                                </p:cTn>
                              </p:par>
                              <p:par>
                                <p:cTn id="82" presetID="42" presetClass="path" presetSubtype="0" accel="50000" decel="50000" fill="hold" grpId="3" nodeType="withEffect">
                                  <p:stCondLst>
                                    <p:cond delay="1550"/>
                                  </p:stCondLst>
                                  <p:childTnLst>
                                    <p:animMotion origin="layout" path="M -0.10286 0.12755 L -0.08724 0.07199 " pathEditMode="relative" rAng="0" ptsTypes="AA">
                                      <p:cBhvr>
                                        <p:cTn id="83" dur="600" fill="hold"/>
                                        <p:tgtEl>
                                          <p:spTgt spid="1501"/>
                                        </p:tgtEl>
                                        <p:attrNameLst>
                                          <p:attrName>ppt_x</p:attrName>
                                          <p:attrName>ppt_y</p:attrName>
                                        </p:attrNameLst>
                                      </p:cBhvr>
                                      <p:rCtr x="781" y="-2778"/>
                                    </p:animMotion>
                                  </p:childTnLst>
                                </p:cTn>
                              </p:par>
                              <p:par>
                                <p:cTn id="84" presetID="42" presetClass="path" presetSubtype="0" accel="50000" decel="50000" fill="hold" grpId="4" nodeType="withEffect">
                                  <p:stCondLst>
                                    <p:cond delay="2050"/>
                                  </p:stCondLst>
                                  <p:childTnLst>
                                    <p:animMotion origin="layout" path="M -0.08411 0.06435 L -0.10859 0.00509 " pathEditMode="relative" rAng="0" ptsTypes="AA">
                                      <p:cBhvr>
                                        <p:cTn id="85" dur="600" fill="hold"/>
                                        <p:tgtEl>
                                          <p:spTgt spid="1501"/>
                                        </p:tgtEl>
                                        <p:attrNameLst>
                                          <p:attrName>ppt_x</p:attrName>
                                          <p:attrName>ppt_y</p:attrName>
                                        </p:attrNameLst>
                                      </p:cBhvr>
                                      <p:rCtr x="-1224" y="-2963"/>
                                    </p:animMotion>
                                  </p:childTnLst>
                                </p:cTn>
                              </p:par>
                              <p:par>
                                <p:cTn id="86" presetID="42" presetClass="path" presetSubtype="0" accel="50000" decel="50000" fill="hold" grpId="5" nodeType="withEffect">
                                  <p:stCondLst>
                                    <p:cond delay="2550"/>
                                  </p:stCondLst>
                                  <p:childTnLst>
                                    <p:animMotion origin="layout" path="M -0.10859 0.00509 L -0.16224 -0.03472 " pathEditMode="relative" rAng="0" ptsTypes="AA">
                                      <p:cBhvr>
                                        <p:cTn id="87" dur="600" fill="hold"/>
                                        <p:tgtEl>
                                          <p:spTgt spid="1501"/>
                                        </p:tgtEl>
                                        <p:attrNameLst>
                                          <p:attrName>ppt_x</p:attrName>
                                          <p:attrName>ppt_y</p:attrName>
                                        </p:attrNameLst>
                                      </p:cBhvr>
                                      <p:rCtr x="-2682" y="-1991"/>
                                    </p:animMotion>
                                  </p:childTnLst>
                                </p:cTn>
                              </p:par>
                              <p:par>
                                <p:cTn id="88" presetID="42" presetClass="path" presetSubtype="0" accel="50000" decel="50000" fill="hold" grpId="6" nodeType="withEffect">
                                  <p:stCondLst>
                                    <p:cond delay="3050"/>
                                  </p:stCondLst>
                                  <p:childTnLst>
                                    <p:animMotion origin="layout" path="M -0.16224 -0.03472 L -0.21276 -0.12731 " pathEditMode="relative" rAng="0" ptsTypes="AA">
                                      <p:cBhvr>
                                        <p:cTn id="89" dur="600" fill="hold"/>
                                        <p:tgtEl>
                                          <p:spTgt spid="1501"/>
                                        </p:tgtEl>
                                        <p:attrNameLst>
                                          <p:attrName>ppt_x</p:attrName>
                                          <p:attrName>ppt_y</p:attrName>
                                        </p:attrNameLst>
                                      </p:cBhvr>
                                      <p:rCtr x="-2526" y="-4630"/>
                                    </p:animMotion>
                                  </p:childTnLst>
                                </p:cTn>
                              </p:par>
                              <p:par>
                                <p:cTn id="90" presetID="42" presetClass="path" presetSubtype="0" accel="50000" decel="50000" fill="hold" grpId="7" nodeType="withEffect">
                                  <p:stCondLst>
                                    <p:cond delay="3550"/>
                                  </p:stCondLst>
                                  <p:childTnLst>
                                    <p:animMotion origin="layout" path="M -0.21276 -0.12731 L -0.2362 0.01898 " pathEditMode="relative" rAng="0" ptsTypes="AA">
                                      <p:cBhvr>
                                        <p:cTn id="91" dur="600" fill="hold"/>
                                        <p:tgtEl>
                                          <p:spTgt spid="1501"/>
                                        </p:tgtEl>
                                        <p:attrNameLst>
                                          <p:attrName>ppt_x</p:attrName>
                                          <p:attrName>ppt_y</p:attrName>
                                        </p:attrNameLst>
                                      </p:cBhvr>
                                      <p:rCtr x="-1172" y="7315"/>
                                    </p:animMotion>
                                  </p:childTnLst>
                                </p:cTn>
                              </p:par>
                              <p:par>
                                <p:cTn id="92" presetID="42" presetClass="path" presetSubtype="0" accel="50000" decel="50000" fill="hold" grpId="8" nodeType="withEffect">
                                  <p:stCondLst>
                                    <p:cond delay="4050"/>
                                  </p:stCondLst>
                                  <p:childTnLst>
                                    <p:animMotion origin="layout" path="M -0.23464 0.00671 L -0.30755 -0.11921 " pathEditMode="relative" rAng="0" ptsTypes="AA">
                                      <p:cBhvr>
                                        <p:cTn id="93" dur="600" fill="hold"/>
                                        <p:tgtEl>
                                          <p:spTgt spid="1501"/>
                                        </p:tgtEl>
                                        <p:attrNameLst>
                                          <p:attrName>ppt_x</p:attrName>
                                          <p:attrName>ppt_y</p:attrName>
                                        </p:attrNameLst>
                                      </p:cBhvr>
                                      <p:rCtr x="-3646" y="-6296"/>
                                    </p:animMotion>
                                  </p:childTnLst>
                                </p:cTn>
                              </p:par>
                              <p:par>
                                <p:cTn id="94" presetID="42" presetClass="path" presetSubtype="0" accel="50000" decel="50000" fill="hold" grpId="9" nodeType="withEffect">
                                  <p:stCondLst>
                                    <p:cond delay="4550"/>
                                  </p:stCondLst>
                                  <p:childTnLst>
                                    <p:animMotion origin="layout" path="M -0.30977 -0.12384 L -0.25612 -0.14884 " pathEditMode="relative" rAng="0" ptsTypes="AA">
                                      <p:cBhvr>
                                        <p:cTn id="95" dur="600" fill="hold"/>
                                        <p:tgtEl>
                                          <p:spTgt spid="1501"/>
                                        </p:tgtEl>
                                        <p:attrNameLst>
                                          <p:attrName>ppt_x</p:attrName>
                                          <p:attrName>ppt_y</p:attrName>
                                        </p:attrNameLst>
                                      </p:cBhvr>
                                      <p:rCtr x="2682" y="-1250"/>
                                    </p:animMotion>
                                  </p:childTnLst>
                                </p:cTn>
                              </p:par>
                              <p:par>
                                <p:cTn id="96" presetID="42" presetClass="path" presetSubtype="0" accel="50000" decel="50000" fill="hold" grpId="0" nodeType="withEffect">
                                  <p:stCondLst>
                                    <p:cond delay="0"/>
                                  </p:stCondLst>
                                  <p:childTnLst>
                                    <p:animMotion origin="layout" path="M -2.94777E-6 -1.48148E-6 L 0.02267 -0.06528 " pathEditMode="relative" rAng="0" ptsTypes="AA">
                                      <p:cBhvr>
                                        <p:cTn id="97" dur="600" fill="hold"/>
                                        <p:tgtEl>
                                          <p:spTgt spid="1500"/>
                                        </p:tgtEl>
                                        <p:attrNameLst>
                                          <p:attrName>ppt_x</p:attrName>
                                          <p:attrName>ppt_y</p:attrName>
                                        </p:attrNameLst>
                                      </p:cBhvr>
                                      <p:rCtr x="1133" y="-3264"/>
                                    </p:animMotion>
                                  </p:childTnLst>
                                </p:cTn>
                              </p:par>
                              <p:par>
                                <p:cTn id="98" presetID="42" presetClass="path" presetSubtype="0" accel="50000" decel="50000" fill="hold" grpId="1" nodeType="withEffect">
                                  <p:stCondLst>
                                    <p:cond delay="550"/>
                                  </p:stCondLst>
                                  <p:childTnLst>
                                    <p:animMotion origin="layout" path="M 0.02266 -0.06528 L 0.04923 -0.13958 " pathEditMode="relative" rAng="0" ptsTypes="AA">
                                      <p:cBhvr>
                                        <p:cTn id="99" dur="600" fill="hold"/>
                                        <p:tgtEl>
                                          <p:spTgt spid="1500"/>
                                        </p:tgtEl>
                                        <p:attrNameLst>
                                          <p:attrName>ppt_x</p:attrName>
                                          <p:attrName>ppt_y</p:attrName>
                                        </p:attrNameLst>
                                      </p:cBhvr>
                                      <p:rCtr x="1328" y="-3727"/>
                                    </p:animMotion>
                                  </p:childTnLst>
                                </p:cTn>
                              </p:par>
                              <p:par>
                                <p:cTn id="100" presetID="42" presetClass="path" presetSubtype="0" accel="50000" decel="50000" fill="hold" grpId="2" nodeType="withEffect">
                                  <p:stCondLst>
                                    <p:cond delay="1050"/>
                                  </p:stCondLst>
                                  <p:childTnLst>
                                    <p:animMotion origin="layout" path="M 0.04923 -0.13958 L 0.07605 -0.03449 " pathEditMode="relative" rAng="0" ptsTypes="AA">
                                      <p:cBhvr>
                                        <p:cTn id="101" dur="600" fill="hold"/>
                                        <p:tgtEl>
                                          <p:spTgt spid="1500"/>
                                        </p:tgtEl>
                                        <p:attrNameLst>
                                          <p:attrName>ppt_x</p:attrName>
                                          <p:attrName>ppt_y</p:attrName>
                                        </p:attrNameLst>
                                      </p:cBhvr>
                                      <p:rCtr x="1341" y="5255"/>
                                    </p:animMotion>
                                  </p:childTnLst>
                                </p:cTn>
                              </p:par>
                              <p:par>
                                <p:cTn id="102" presetID="42" presetClass="path" presetSubtype="0" accel="50000" decel="50000" fill="hold" grpId="3" nodeType="withEffect">
                                  <p:stCondLst>
                                    <p:cond delay="1550"/>
                                  </p:stCondLst>
                                  <p:childTnLst>
                                    <p:animMotion origin="layout" path="M 0.07607 -0.03449 L 0.03074 0.05995 " pathEditMode="relative" rAng="0" ptsTypes="AA">
                                      <p:cBhvr>
                                        <p:cTn id="103" dur="600" fill="hold"/>
                                        <p:tgtEl>
                                          <p:spTgt spid="1500"/>
                                        </p:tgtEl>
                                        <p:attrNameLst>
                                          <p:attrName>ppt_x</p:attrName>
                                          <p:attrName>ppt_y</p:attrName>
                                        </p:attrNameLst>
                                      </p:cBhvr>
                                      <p:rCtr x="-2267" y="4722"/>
                                    </p:animMotion>
                                  </p:childTnLst>
                                </p:cTn>
                              </p:par>
                              <p:par>
                                <p:cTn id="104" presetID="42" presetClass="path" presetSubtype="0" accel="50000" decel="50000" fill="hold" grpId="4" nodeType="withEffect">
                                  <p:stCondLst>
                                    <p:cond delay="2050"/>
                                  </p:stCondLst>
                                  <p:childTnLst>
                                    <p:animMotion origin="layout" path="M 0.03074 0.05995 L 0.01198 0.12315 " pathEditMode="relative" rAng="0" ptsTypes="AA">
                                      <p:cBhvr>
                                        <p:cTn id="105" dur="600" fill="hold"/>
                                        <p:tgtEl>
                                          <p:spTgt spid="1500"/>
                                        </p:tgtEl>
                                        <p:attrNameLst>
                                          <p:attrName>ppt_x</p:attrName>
                                          <p:attrName>ppt_y</p:attrName>
                                        </p:attrNameLst>
                                      </p:cBhvr>
                                      <p:rCtr x="-938" y="3148"/>
                                    </p:animMotion>
                                  </p:childTnLst>
                                </p:cTn>
                              </p:par>
                              <p:par>
                                <p:cTn id="106" presetID="42" presetClass="path" presetSubtype="0" accel="50000" decel="50000" fill="hold" grpId="5" nodeType="withEffect">
                                  <p:stCondLst>
                                    <p:cond delay="2550"/>
                                  </p:stCondLst>
                                  <p:childTnLst>
                                    <p:animMotion origin="layout" path="M 0.01198 0.12315 L 0.03816 0.17014 " pathEditMode="relative" rAng="0" ptsTypes="AA">
                                      <p:cBhvr>
                                        <p:cTn id="107" dur="600" fill="hold"/>
                                        <p:tgtEl>
                                          <p:spTgt spid="1500"/>
                                        </p:tgtEl>
                                        <p:attrNameLst>
                                          <p:attrName>ppt_x</p:attrName>
                                          <p:attrName>ppt_y</p:attrName>
                                        </p:attrNameLst>
                                      </p:cBhvr>
                                      <p:rCtr x="1302" y="2338"/>
                                    </p:animMotion>
                                  </p:childTnLst>
                                </p:cTn>
                              </p:par>
                              <p:par>
                                <p:cTn id="108" presetID="42" presetClass="path" presetSubtype="0" accel="50000" decel="50000" fill="hold" grpId="6" nodeType="withEffect">
                                  <p:stCondLst>
                                    <p:cond delay="3050"/>
                                  </p:stCondLst>
                                  <p:childTnLst>
                                    <p:animMotion origin="layout" path="M 0.03817 0.17014 L 0.09639 0.18102 " pathEditMode="relative" rAng="0" ptsTypes="AA">
                                      <p:cBhvr>
                                        <p:cTn id="109" dur="600" fill="hold"/>
                                        <p:tgtEl>
                                          <p:spTgt spid="1500"/>
                                        </p:tgtEl>
                                        <p:attrNameLst>
                                          <p:attrName>ppt_x</p:attrName>
                                          <p:attrName>ppt_y</p:attrName>
                                        </p:attrNameLst>
                                      </p:cBhvr>
                                      <p:rCtr x="2905" y="532"/>
                                    </p:animMotion>
                                  </p:childTnLst>
                                </p:cTn>
                              </p:par>
                              <p:par>
                                <p:cTn id="110" presetID="42" presetClass="path" presetSubtype="0" accel="50000" decel="50000" fill="hold" grpId="7" nodeType="withEffect">
                                  <p:stCondLst>
                                    <p:cond delay="3450"/>
                                  </p:stCondLst>
                                  <p:childTnLst>
                                    <p:animMotion origin="layout" path="M 0.09639 0.18102 L 0.1722 0.14097 " pathEditMode="relative" rAng="0" ptsTypes="AA">
                                      <p:cBhvr>
                                        <p:cTn id="111" dur="600" fill="hold"/>
                                        <p:tgtEl>
                                          <p:spTgt spid="1500"/>
                                        </p:tgtEl>
                                        <p:attrNameLst>
                                          <p:attrName>ppt_x</p:attrName>
                                          <p:attrName>ppt_y</p:attrName>
                                        </p:attrNameLst>
                                      </p:cBhvr>
                                      <p:rCtr x="3791" y="-2014"/>
                                    </p:animMotion>
                                  </p:childTnLst>
                                </p:cTn>
                              </p:par>
                              <p:par>
                                <p:cTn id="112" presetID="10" presetClass="entr" presetSubtype="0" fill="hold" grpId="0" nodeType="withEffect">
                                  <p:stCondLst>
                                    <p:cond delay="0"/>
                                  </p:stCondLst>
                                  <p:childTnLst>
                                    <p:set>
                                      <p:cBhvr>
                                        <p:cTn id="113" dur="1" fill="hold">
                                          <p:stCondLst>
                                            <p:cond delay="0"/>
                                          </p:stCondLst>
                                        </p:cTn>
                                        <p:tgtEl>
                                          <p:spTgt spid="764"/>
                                        </p:tgtEl>
                                        <p:attrNameLst>
                                          <p:attrName>style.visibility</p:attrName>
                                        </p:attrNameLst>
                                      </p:cBhvr>
                                      <p:to>
                                        <p:strVal val="visible"/>
                                      </p:to>
                                    </p:set>
                                    <p:animEffect transition="in" filter="fade">
                                      <p:cBhvr>
                                        <p:cTn id="114" dur="500"/>
                                        <p:tgtEl>
                                          <p:spTgt spid="764"/>
                                        </p:tgtEl>
                                      </p:cBhvr>
                                    </p:animEffect>
                                  </p:childTnLst>
                                </p:cTn>
                              </p:par>
                              <p:par>
                                <p:cTn id="115" presetID="10" presetClass="entr" presetSubtype="0" fill="hold" nodeType="withEffect">
                                  <p:stCondLst>
                                    <p:cond delay="50"/>
                                  </p:stCondLst>
                                  <p:childTnLst>
                                    <p:set>
                                      <p:cBhvr>
                                        <p:cTn id="116" dur="1" fill="hold">
                                          <p:stCondLst>
                                            <p:cond delay="0"/>
                                          </p:stCondLst>
                                        </p:cTn>
                                        <p:tgtEl>
                                          <p:spTgt spid="765"/>
                                        </p:tgtEl>
                                        <p:attrNameLst>
                                          <p:attrName>style.visibility</p:attrName>
                                        </p:attrNameLst>
                                      </p:cBhvr>
                                      <p:to>
                                        <p:strVal val="visible"/>
                                      </p:to>
                                    </p:set>
                                    <p:animEffect transition="in" filter="fade">
                                      <p:cBhvr>
                                        <p:cTn id="117" dur="500"/>
                                        <p:tgtEl>
                                          <p:spTgt spid="765"/>
                                        </p:tgtEl>
                                      </p:cBhvr>
                                    </p:animEffect>
                                  </p:childTnLst>
                                </p:cTn>
                              </p:par>
                              <p:par>
                                <p:cTn id="118" presetID="10" presetClass="entr" presetSubtype="0" fill="hold" grpId="0" nodeType="withEffect">
                                  <p:stCondLst>
                                    <p:cond delay="50"/>
                                  </p:stCondLst>
                                  <p:childTnLst>
                                    <p:set>
                                      <p:cBhvr>
                                        <p:cTn id="119" dur="1" fill="hold">
                                          <p:stCondLst>
                                            <p:cond delay="0"/>
                                          </p:stCondLst>
                                        </p:cTn>
                                        <p:tgtEl>
                                          <p:spTgt spid="766"/>
                                        </p:tgtEl>
                                        <p:attrNameLst>
                                          <p:attrName>style.visibility</p:attrName>
                                        </p:attrNameLst>
                                      </p:cBhvr>
                                      <p:to>
                                        <p:strVal val="visible"/>
                                      </p:to>
                                    </p:set>
                                    <p:animEffect transition="in" filter="fade">
                                      <p:cBhvr>
                                        <p:cTn id="120" dur="500"/>
                                        <p:tgtEl>
                                          <p:spTgt spid="766"/>
                                        </p:tgtEl>
                                      </p:cBhvr>
                                    </p:animEffect>
                                  </p:childTnLst>
                                </p:cTn>
                              </p:par>
                              <p:par>
                                <p:cTn id="121" presetID="10" presetClass="entr" presetSubtype="0" fill="hold" grpId="0" nodeType="withEffect">
                                  <p:stCondLst>
                                    <p:cond delay="50"/>
                                  </p:stCondLst>
                                  <p:childTnLst>
                                    <p:set>
                                      <p:cBhvr>
                                        <p:cTn id="122" dur="1" fill="hold">
                                          <p:stCondLst>
                                            <p:cond delay="0"/>
                                          </p:stCondLst>
                                        </p:cTn>
                                        <p:tgtEl>
                                          <p:spTgt spid="767"/>
                                        </p:tgtEl>
                                        <p:attrNameLst>
                                          <p:attrName>style.visibility</p:attrName>
                                        </p:attrNameLst>
                                      </p:cBhvr>
                                      <p:to>
                                        <p:strVal val="visible"/>
                                      </p:to>
                                    </p:set>
                                    <p:animEffect transition="in" filter="fade">
                                      <p:cBhvr>
                                        <p:cTn id="123" dur="500"/>
                                        <p:tgtEl>
                                          <p:spTgt spid="767"/>
                                        </p:tgtEl>
                                      </p:cBhvr>
                                    </p:animEffect>
                                  </p:childTnLst>
                                </p:cTn>
                              </p:par>
                              <p:par>
                                <p:cTn id="124" presetID="10" presetClass="entr" presetSubtype="0" fill="hold" grpId="0" nodeType="withEffect">
                                  <p:stCondLst>
                                    <p:cond delay="50"/>
                                  </p:stCondLst>
                                  <p:childTnLst>
                                    <p:set>
                                      <p:cBhvr>
                                        <p:cTn id="125" dur="1" fill="hold">
                                          <p:stCondLst>
                                            <p:cond delay="0"/>
                                          </p:stCondLst>
                                        </p:cTn>
                                        <p:tgtEl>
                                          <p:spTgt spid="768"/>
                                        </p:tgtEl>
                                        <p:attrNameLst>
                                          <p:attrName>style.visibility</p:attrName>
                                        </p:attrNameLst>
                                      </p:cBhvr>
                                      <p:to>
                                        <p:strVal val="visible"/>
                                      </p:to>
                                    </p:set>
                                    <p:animEffect transition="in" filter="fade">
                                      <p:cBhvr>
                                        <p:cTn id="126" dur="500"/>
                                        <p:tgtEl>
                                          <p:spTgt spid="768"/>
                                        </p:tgtEl>
                                      </p:cBhvr>
                                    </p:animEffect>
                                  </p:childTnLst>
                                </p:cTn>
                              </p:par>
                              <p:par>
                                <p:cTn id="127" presetID="10" presetClass="entr" presetSubtype="0" fill="hold" nodeType="withEffect">
                                  <p:stCondLst>
                                    <p:cond delay="50"/>
                                  </p:stCondLst>
                                  <p:childTnLst>
                                    <p:set>
                                      <p:cBhvr>
                                        <p:cTn id="128" dur="1" fill="hold">
                                          <p:stCondLst>
                                            <p:cond delay="0"/>
                                          </p:stCondLst>
                                        </p:cTn>
                                        <p:tgtEl>
                                          <p:spTgt spid="769"/>
                                        </p:tgtEl>
                                        <p:attrNameLst>
                                          <p:attrName>style.visibility</p:attrName>
                                        </p:attrNameLst>
                                      </p:cBhvr>
                                      <p:to>
                                        <p:strVal val="visible"/>
                                      </p:to>
                                    </p:set>
                                    <p:animEffect transition="in" filter="fade">
                                      <p:cBhvr>
                                        <p:cTn id="129" dur="500"/>
                                        <p:tgtEl>
                                          <p:spTgt spid="769"/>
                                        </p:tgtEl>
                                      </p:cBhvr>
                                    </p:animEffect>
                                  </p:childTnLst>
                                </p:cTn>
                              </p:par>
                              <p:par>
                                <p:cTn id="130" presetID="10" presetClass="entr" presetSubtype="0" fill="hold" grpId="0" nodeType="withEffect">
                                  <p:stCondLst>
                                    <p:cond delay="50"/>
                                  </p:stCondLst>
                                  <p:childTnLst>
                                    <p:set>
                                      <p:cBhvr>
                                        <p:cTn id="131" dur="1" fill="hold">
                                          <p:stCondLst>
                                            <p:cond delay="0"/>
                                          </p:stCondLst>
                                        </p:cTn>
                                        <p:tgtEl>
                                          <p:spTgt spid="770"/>
                                        </p:tgtEl>
                                        <p:attrNameLst>
                                          <p:attrName>style.visibility</p:attrName>
                                        </p:attrNameLst>
                                      </p:cBhvr>
                                      <p:to>
                                        <p:strVal val="visible"/>
                                      </p:to>
                                    </p:set>
                                    <p:animEffect transition="in" filter="fade">
                                      <p:cBhvr>
                                        <p:cTn id="132" dur="500"/>
                                        <p:tgtEl>
                                          <p:spTgt spid="770"/>
                                        </p:tgtEl>
                                      </p:cBhvr>
                                    </p:animEffect>
                                  </p:childTnLst>
                                </p:cTn>
                              </p:par>
                              <p:par>
                                <p:cTn id="133" presetID="10" presetClass="entr" presetSubtype="0" fill="hold" grpId="0" nodeType="withEffect">
                                  <p:stCondLst>
                                    <p:cond delay="50"/>
                                  </p:stCondLst>
                                  <p:childTnLst>
                                    <p:set>
                                      <p:cBhvr>
                                        <p:cTn id="134" dur="1" fill="hold">
                                          <p:stCondLst>
                                            <p:cond delay="0"/>
                                          </p:stCondLst>
                                        </p:cTn>
                                        <p:tgtEl>
                                          <p:spTgt spid="771"/>
                                        </p:tgtEl>
                                        <p:attrNameLst>
                                          <p:attrName>style.visibility</p:attrName>
                                        </p:attrNameLst>
                                      </p:cBhvr>
                                      <p:to>
                                        <p:strVal val="visible"/>
                                      </p:to>
                                    </p:set>
                                    <p:animEffect transition="in" filter="fade">
                                      <p:cBhvr>
                                        <p:cTn id="135" dur="500"/>
                                        <p:tgtEl>
                                          <p:spTgt spid="771"/>
                                        </p:tgtEl>
                                      </p:cBhvr>
                                    </p:animEffect>
                                  </p:childTnLst>
                                </p:cTn>
                              </p:par>
                              <p:par>
                                <p:cTn id="136" presetID="10" presetClass="entr" presetSubtype="0" fill="hold" nodeType="withEffect">
                                  <p:stCondLst>
                                    <p:cond delay="50"/>
                                  </p:stCondLst>
                                  <p:childTnLst>
                                    <p:set>
                                      <p:cBhvr>
                                        <p:cTn id="137" dur="1" fill="hold">
                                          <p:stCondLst>
                                            <p:cond delay="0"/>
                                          </p:stCondLst>
                                        </p:cTn>
                                        <p:tgtEl>
                                          <p:spTgt spid="772"/>
                                        </p:tgtEl>
                                        <p:attrNameLst>
                                          <p:attrName>style.visibility</p:attrName>
                                        </p:attrNameLst>
                                      </p:cBhvr>
                                      <p:to>
                                        <p:strVal val="visible"/>
                                      </p:to>
                                    </p:set>
                                    <p:animEffect transition="in" filter="fade">
                                      <p:cBhvr>
                                        <p:cTn id="138" dur="500"/>
                                        <p:tgtEl>
                                          <p:spTgt spid="772"/>
                                        </p:tgtEl>
                                      </p:cBhvr>
                                    </p:animEffect>
                                  </p:childTnLst>
                                </p:cTn>
                              </p:par>
                              <p:par>
                                <p:cTn id="139" presetID="10" presetClass="entr" presetSubtype="0" fill="hold" nodeType="withEffect">
                                  <p:stCondLst>
                                    <p:cond delay="50"/>
                                  </p:stCondLst>
                                  <p:childTnLst>
                                    <p:set>
                                      <p:cBhvr>
                                        <p:cTn id="140" dur="1" fill="hold">
                                          <p:stCondLst>
                                            <p:cond delay="0"/>
                                          </p:stCondLst>
                                        </p:cTn>
                                        <p:tgtEl>
                                          <p:spTgt spid="832"/>
                                        </p:tgtEl>
                                        <p:attrNameLst>
                                          <p:attrName>style.visibility</p:attrName>
                                        </p:attrNameLst>
                                      </p:cBhvr>
                                      <p:to>
                                        <p:strVal val="visible"/>
                                      </p:to>
                                    </p:set>
                                    <p:animEffect transition="in" filter="fade">
                                      <p:cBhvr>
                                        <p:cTn id="141" dur="500"/>
                                        <p:tgtEl>
                                          <p:spTgt spid="832"/>
                                        </p:tgtEl>
                                      </p:cBhvr>
                                    </p:animEffect>
                                  </p:childTnLst>
                                </p:cTn>
                              </p:par>
                              <p:par>
                                <p:cTn id="142" presetID="10" presetClass="entr" presetSubtype="0" fill="hold" nodeType="withEffect">
                                  <p:stCondLst>
                                    <p:cond delay="50"/>
                                  </p:stCondLst>
                                  <p:childTnLst>
                                    <p:set>
                                      <p:cBhvr>
                                        <p:cTn id="143" dur="1" fill="hold">
                                          <p:stCondLst>
                                            <p:cond delay="0"/>
                                          </p:stCondLst>
                                        </p:cTn>
                                        <p:tgtEl>
                                          <p:spTgt spid="773"/>
                                        </p:tgtEl>
                                        <p:attrNameLst>
                                          <p:attrName>style.visibility</p:attrName>
                                        </p:attrNameLst>
                                      </p:cBhvr>
                                      <p:to>
                                        <p:strVal val="visible"/>
                                      </p:to>
                                    </p:set>
                                    <p:animEffect transition="in" filter="fade">
                                      <p:cBhvr>
                                        <p:cTn id="144" dur="500"/>
                                        <p:tgtEl>
                                          <p:spTgt spid="773"/>
                                        </p:tgtEl>
                                      </p:cBhvr>
                                    </p:animEffect>
                                  </p:childTnLst>
                                </p:cTn>
                              </p:par>
                              <p:par>
                                <p:cTn id="145" presetID="10" presetClass="entr" presetSubtype="0" fill="hold" nodeType="withEffect">
                                  <p:stCondLst>
                                    <p:cond delay="50"/>
                                  </p:stCondLst>
                                  <p:childTnLst>
                                    <p:set>
                                      <p:cBhvr>
                                        <p:cTn id="146" dur="1" fill="hold">
                                          <p:stCondLst>
                                            <p:cond delay="0"/>
                                          </p:stCondLst>
                                        </p:cTn>
                                        <p:tgtEl>
                                          <p:spTgt spid="774"/>
                                        </p:tgtEl>
                                        <p:attrNameLst>
                                          <p:attrName>style.visibility</p:attrName>
                                        </p:attrNameLst>
                                      </p:cBhvr>
                                      <p:to>
                                        <p:strVal val="visible"/>
                                      </p:to>
                                    </p:set>
                                    <p:animEffect transition="in" filter="fade">
                                      <p:cBhvr>
                                        <p:cTn id="147" dur="500"/>
                                        <p:tgtEl>
                                          <p:spTgt spid="774"/>
                                        </p:tgtEl>
                                      </p:cBhvr>
                                    </p:animEffect>
                                  </p:childTnLst>
                                </p:cTn>
                              </p:par>
                              <p:par>
                                <p:cTn id="148" presetID="10" presetClass="entr" presetSubtype="0" fill="hold" nodeType="withEffect">
                                  <p:stCondLst>
                                    <p:cond delay="50"/>
                                  </p:stCondLst>
                                  <p:childTnLst>
                                    <p:set>
                                      <p:cBhvr>
                                        <p:cTn id="149" dur="1" fill="hold">
                                          <p:stCondLst>
                                            <p:cond delay="0"/>
                                          </p:stCondLst>
                                        </p:cTn>
                                        <p:tgtEl>
                                          <p:spTgt spid="775"/>
                                        </p:tgtEl>
                                        <p:attrNameLst>
                                          <p:attrName>style.visibility</p:attrName>
                                        </p:attrNameLst>
                                      </p:cBhvr>
                                      <p:to>
                                        <p:strVal val="visible"/>
                                      </p:to>
                                    </p:set>
                                    <p:animEffect transition="in" filter="fade">
                                      <p:cBhvr>
                                        <p:cTn id="150" dur="500"/>
                                        <p:tgtEl>
                                          <p:spTgt spid="775"/>
                                        </p:tgtEl>
                                      </p:cBhvr>
                                    </p:animEffect>
                                  </p:childTnLst>
                                </p:cTn>
                              </p:par>
                              <p:par>
                                <p:cTn id="151" presetID="10" presetClass="entr" presetSubtype="0" fill="hold" nodeType="withEffect">
                                  <p:stCondLst>
                                    <p:cond delay="50"/>
                                  </p:stCondLst>
                                  <p:childTnLst>
                                    <p:set>
                                      <p:cBhvr>
                                        <p:cTn id="152" dur="1" fill="hold">
                                          <p:stCondLst>
                                            <p:cond delay="0"/>
                                          </p:stCondLst>
                                        </p:cTn>
                                        <p:tgtEl>
                                          <p:spTgt spid="776"/>
                                        </p:tgtEl>
                                        <p:attrNameLst>
                                          <p:attrName>style.visibility</p:attrName>
                                        </p:attrNameLst>
                                      </p:cBhvr>
                                      <p:to>
                                        <p:strVal val="visible"/>
                                      </p:to>
                                    </p:set>
                                    <p:animEffect transition="in" filter="fade">
                                      <p:cBhvr>
                                        <p:cTn id="153" dur="500"/>
                                        <p:tgtEl>
                                          <p:spTgt spid="776"/>
                                        </p:tgtEl>
                                      </p:cBhvr>
                                    </p:animEffect>
                                  </p:childTnLst>
                                </p:cTn>
                              </p:par>
                              <p:par>
                                <p:cTn id="154" presetID="10" presetClass="entr" presetSubtype="0" fill="hold" nodeType="withEffect">
                                  <p:stCondLst>
                                    <p:cond delay="50"/>
                                  </p:stCondLst>
                                  <p:childTnLst>
                                    <p:set>
                                      <p:cBhvr>
                                        <p:cTn id="155" dur="1" fill="hold">
                                          <p:stCondLst>
                                            <p:cond delay="0"/>
                                          </p:stCondLst>
                                        </p:cTn>
                                        <p:tgtEl>
                                          <p:spTgt spid="777"/>
                                        </p:tgtEl>
                                        <p:attrNameLst>
                                          <p:attrName>style.visibility</p:attrName>
                                        </p:attrNameLst>
                                      </p:cBhvr>
                                      <p:to>
                                        <p:strVal val="visible"/>
                                      </p:to>
                                    </p:set>
                                    <p:animEffect transition="in" filter="fade">
                                      <p:cBhvr>
                                        <p:cTn id="156" dur="500"/>
                                        <p:tgtEl>
                                          <p:spTgt spid="777"/>
                                        </p:tgtEl>
                                      </p:cBhvr>
                                    </p:animEffect>
                                  </p:childTnLst>
                                </p:cTn>
                              </p:par>
                              <p:par>
                                <p:cTn id="157" presetID="10" presetClass="entr" presetSubtype="0" fill="hold" nodeType="withEffect">
                                  <p:stCondLst>
                                    <p:cond delay="50"/>
                                  </p:stCondLst>
                                  <p:childTnLst>
                                    <p:set>
                                      <p:cBhvr>
                                        <p:cTn id="158" dur="1" fill="hold">
                                          <p:stCondLst>
                                            <p:cond delay="0"/>
                                          </p:stCondLst>
                                        </p:cTn>
                                        <p:tgtEl>
                                          <p:spTgt spid="778"/>
                                        </p:tgtEl>
                                        <p:attrNameLst>
                                          <p:attrName>style.visibility</p:attrName>
                                        </p:attrNameLst>
                                      </p:cBhvr>
                                      <p:to>
                                        <p:strVal val="visible"/>
                                      </p:to>
                                    </p:set>
                                    <p:animEffect transition="in" filter="fade">
                                      <p:cBhvr>
                                        <p:cTn id="159" dur="500"/>
                                        <p:tgtEl>
                                          <p:spTgt spid="778"/>
                                        </p:tgtEl>
                                      </p:cBhvr>
                                    </p:animEffect>
                                  </p:childTnLst>
                                </p:cTn>
                              </p:par>
                              <p:par>
                                <p:cTn id="160" presetID="10" presetClass="entr" presetSubtype="0" fill="hold" nodeType="withEffect">
                                  <p:stCondLst>
                                    <p:cond delay="50"/>
                                  </p:stCondLst>
                                  <p:childTnLst>
                                    <p:set>
                                      <p:cBhvr>
                                        <p:cTn id="161" dur="1" fill="hold">
                                          <p:stCondLst>
                                            <p:cond delay="0"/>
                                          </p:stCondLst>
                                        </p:cTn>
                                        <p:tgtEl>
                                          <p:spTgt spid="779"/>
                                        </p:tgtEl>
                                        <p:attrNameLst>
                                          <p:attrName>style.visibility</p:attrName>
                                        </p:attrNameLst>
                                      </p:cBhvr>
                                      <p:to>
                                        <p:strVal val="visible"/>
                                      </p:to>
                                    </p:set>
                                    <p:animEffect transition="in" filter="fade">
                                      <p:cBhvr>
                                        <p:cTn id="162" dur="500"/>
                                        <p:tgtEl>
                                          <p:spTgt spid="779"/>
                                        </p:tgtEl>
                                      </p:cBhvr>
                                    </p:animEffect>
                                  </p:childTnLst>
                                </p:cTn>
                              </p:par>
                              <p:par>
                                <p:cTn id="163" presetID="10" presetClass="entr" presetSubtype="0" fill="hold" nodeType="withEffect">
                                  <p:stCondLst>
                                    <p:cond delay="50"/>
                                  </p:stCondLst>
                                  <p:childTnLst>
                                    <p:set>
                                      <p:cBhvr>
                                        <p:cTn id="164" dur="1" fill="hold">
                                          <p:stCondLst>
                                            <p:cond delay="0"/>
                                          </p:stCondLst>
                                        </p:cTn>
                                        <p:tgtEl>
                                          <p:spTgt spid="780"/>
                                        </p:tgtEl>
                                        <p:attrNameLst>
                                          <p:attrName>style.visibility</p:attrName>
                                        </p:attrNameLst>
                                      </p:cBhvr>
                                      <p:to>
                                        <p:strVal val="visible"/>
                                      </p:to>
                                    </p:set>
                                    <p:animEffect transition="in" filter="fade">
                                      <p:cBhvr>
                                        <p:cTn id="165" dur="500"/>
                                        <p:tgtEl>
                                          <p:spTgt spid="780"/>
                                        </p:tgtEl>
                                      </p:cBhvr>
                                    </p:animEffect>
                                  </p:childTnLst>
                                </p:cTn>
                              </p:par>
                              <p:par>
                                <p:cTn id="166" presetID="10" presetClass="entr" presetSubtype="0" fill="hold" nodeType="withEffect">
                                  <p:stCondLst>
                                    <p:cond delay="50"/>
                                  </p:stCondLst>
                                  <p:childTnLst>
                                    <p:set>
                                      <p:cBhvr>
                                        <p:cTn id="167" dur="1" fill="hold">
                                          <p:stCondLst>
                                            <p:cond delay="0"/>
                                          </p:stCondLst>
                                        </p:cTn>
                                        <p:tgtEl>
                                          <p:spTgt spid="781"/>
                                        </p:tgtEl>
                                        <p:attrNameLst>
                                          <p:attrName>style.visibility</p:attrName>
                                        </p:attrNameLst>
                                      </p:cBhvr>
                                      <p:to>
                                        <p:strVal val="visible"/>
                                      </p:to>
                                    </p:set>
                                    <p:animEffect transition="in" filter="fade">
                                      <p:cBhvr>
                                        <p:cTn id="168" dur="500"/>
                                        <p:tgtEl>
                                          <p:spTgt spid="781"/>
                                        </p:tgtEl>
                                      </p:cBhvr>
                                    </p:animEffect>
                                  </p:childTnLst>
                                </p:cTn>
                              </p:par>
                              <p:par>
                                <p:cTn id="169" presetID="10" presetClass="entr" presetSubtype="0" fill="hold" nodeType="withEffect">
                                  <p:stCondLst>
                                    <p:cond delay="50"/>
                                  </p:stCondLst>
                                  <p:childTnLst>
                                    <p:set>
                                      <p:cBhvr>
                                        <p:cTn id="170" dur="1" fill="hold">
                                          <p:stCondLst>
                                            <p:cond delay="0"/>
                                          </p:stCondLst>
                                        </p:cTn>
                                        <p:tgtEl>
                                          <p:spTgt spid="782"/>
                                        </p:tgtEl>
                                        <p:attrNameLst>
                                          <p:attrName>style.visibility</p:attrName>
                                        </p:attrNameLst>
                                      </p:cBhvr>
                                      <p:to>
                                        <p:strVal val="visible"/>
                                      </p:to>
                                    </p:set>
                                    <p:animEffect transition="in" filter="fade">
                                      <p:cBhvr>
                                        <p:cTn id="171" dur="500"/>
                                        <p:tgtEl>
                                          <p:spTgt spid="782"/>
                                        </p:tgtEl>
                                      </p:cBhvr>
                                    </p:animEffect>
                                  </p:childTnLst>
                                </p:cTn>
                              </p:par>
                              <p:par>
                                <p:cTn id="172" presetID="10" presetClass="entr" presetSubtype="0" fill="hold" nodeType="withEffect">
                                  <p:stCondLst>
                                    <p:cond delay="50"/>
                                  </p:stCondLst>
                                  <p:childTnLst>
                                    <p:set>
                                      <p:cBhvr>
                                        <p:cTn id="173" dur="1" fill="hold">
                                          <p:stCondLst>
                                            <p:cond delay="0"/>
                                          </p:stCondLst>
                                        </p:cTn>
                                        <p:tgtEl>
                                          <p:spTgt spid="783"/>
                                        </p:tgtEl>
                                        <p:attrNameLst>
                                          <p:attrName>style.visibility</p:attrName>
                                        </p:attrNameLst>
                                      </p:cBhvr>
                                      <p:to>
                                        <p:strVal val="visible"/>
                                      </p:to>
                                    </p:set>
                                    <p:animEffect transition="in" filter="fade">
                                      <p:cBhvr>
                                        <p:cTn id="174" dur="500"/>
                                        <p:tgtEl>
                                          <p:spTgt spid="783"/>
                                        </p:tgtEl>
                                      </p:cBhvr>
                                    </p:animEffect>
                                  </p:childTnLst>
                                </p:cTn>
                              </p:par>
                              <p:par>
                                <p:cTn id="175" presetID="10" presetClass="entr" presetSubtype="0" fill="hold" nodeType="withEffect">
                                  <p:stCondLst>
                                    <p:cond delay="50"/>
                                  </p:stCondLst>
                                  <p:childTnLst>
                                    <p:set>
                                      <p:cBhvr>
                                        <p:cTn id="176" dur="1" fill="hold">
                                          <p:stCondLst>
                                            <p:cond delay="0"/>
                                          </p:stCondLst>
                                        </p:cTn>
                                        <p:tgtEl>
                                          <p:spTgt spid="784"/>
                                        </p:tgtEl>
                                        <p:attrNameLst>
                                          <p:attrName>style.visibility</p:attrName>
                                        </p:attrNameLst>
                                      </p:cBhvr>
                                      <p:to>
                                        <p:strVal val="visible"/>
                                      </p:to>
                                    </p:set>
                                    <p:animEffect transition="in" filter="fade">
                                      <p:cBhvr>
                                        <p:cTn id="177" dur="500"/>
                                        <p:tgtEl>
                                          <p:spTgt spid="784"/>
                                        </p:tgtEl>
                                      </p:cBhvr>
                                    </p:animEffect>
                                  </p:childTnLst>
                                </p:cTn>
                              </p:par>
                              <p:par>
                                <p:cTn id="178" presetID="10" presetClass="entr" presetSubtype="0" fill="hold" nodeType="withEffect">
                                  <p:stCondLst>
                                    <p:cond delay="50"/>
                                  </p:stCondLst>
                                  <p:childTnLst>
                                    <p:set>
                                      <p:cBhvr>
                                        <p:cTn id="179" dur="1" fill="hold">
                                          <p:stCondLst>
                                            <p:cond delay="0"/>
                                          </p:stCondLst>
                                        </p:cTn>
                                        <p:tgtEl>
                                          <p:spTgt spid="785"/>
                                        </p:tgtEl>
                                        <p:attrNameLst>
                                          <p:attrName>style.visibility</p:attrName>
                                        </p:attrNameLst>
                                      </p:cBhvr>
                                      <p:to>
                                        <p:strVal val="visible"/>
                                      </p:to>
                                    </p:set>
                                    <p:animEffect transition="in" filter="fade">
                                      <p:cBhvr>
                                        <p:cTn id="180" dur="500"/>
                                        <p:tgtEl>
                                          <p:spTgt spid="785"/>
                                        </p:tgtEl>
                                      </p:cBhvr>
                                    </p:animEffect>
                                  </p:childTnLst>
                                </p:cTn>
                              </p:par>
                              <p:par>
                                <p:cTn id="181" presetID="10" presetClass="entr" presetSubtype="0" fill="hold" nodeType="withEffect">
                                  <p:stCondLst>
                                    <p:cond delay="50"/>
                                  </p:stCondLst>
                                  <p:childTnLst>
                                    <p:set>
                                      <p:cBhvr>
                                        <p:cTn id="182" dur="1" fill="hold">
                                          <p:stCondLst>
                                            <p:cond delay="0"/>
                                          </p:stCondLst>
                                        </p:cTn>
                                        <p:tgtEl>
                                          <p:spTgt spid="786"/>
                                        </p:tgtEl>
                                        <p:attrNameLst>
                                          <p:attrName>style.visibility</p:attrName>
                                        </p:attrNameLst>
                                      </p:cBhvr>
                                      <p:to>
                                        <p:strVal val="visible"/>
                                      </p:to>
                                    </p:set>
                                    <p:animEffect transition="in" filter="fade">
                                      <p:cBhvr>
                                        <p:cTn id="183" dur="500"/>
                                        <p:tgtEl>
                                          <p:spTgt spid="786"/>
                                        </p:tgtEl>
                                      </p:cBhvr>
                                    </p:animEffect>
                                  </p:childTnLst>
                                </p:cTn>
                              </p:par>
                              <p:par>
                                <p:cTn id="184" presetID="1" presetClass="entr" presetSubtype="0" fill="hold" nodeType="withEffect">
                                  <p:stCondLst>
                                    <p:cond delay="50"/>
                                  </p:stCondLst>
                                  <p:childTnLst>
                                    <p:set>
                                      <p:cBhvr>
                                        <p:cTn id="185" dur="1" fill="hold">
                                          <p:stCondLst>
                                            <p:cond delay="0"/>
                                          </p:stCondLst>
                                        </p:cTn>
                                        <p:tgtEl>
                                          <p:spTgt spid="972"/>
                                        </p:tgtEl>
                                        <p:attrNameLst>
                                          <p:attrName>style.visibility</p:attrName>
                                        </p:attrNameLst>
                                      </p:cBhvr>
                                      <p:to>
                                        <p:strVal val="visible"/>
                                      </p:to>
                                    </p:set>
                                  </p:childTnLst>
                                </p:cTn>
                              </p:par>
                              <p:par>
                                <p:cTn id="186" presetID="10" presetClass="exit" presetSubtype="0" fill="hold" nodeType="withEffect">
                                  <p:stCondLst>
                                    <p:cond delay="50"/>
                                  </p:stCondLst>
                                  <p:childTnLst>
                                    <p:animEffect transition="out" filter="fade">
                                      <p:cBhvr>
                                        <p:cTn id="187" dur="250"/>
                                        <p:tgtEl>
                                          <p:spTgt spid="96"/>
                                        </p:tgtEl>
                                      </p:cBhvr>
                                    </p:animEffect>
                                    <p:set>
                                      <p:cBhvr>
                                        <p:cTn id="188" dur="1" fill="hold">
                                          <p:stCondLst>
                                            <p:cond delay="249"/>
                                          </p:stCondLst>
                                        </p:cTn>
                                        <p:tgtEl>
                                          <p:spTgt spid="96"/>
                                        </p:tgtEl>
                                        <p:attrNameLst>
                                          <p:attrName>style.visibility</p:attrName>
                                        </p:attrNameLst>
                                      </p:cBhvr>
                                      <p:to>
                                        <p:strVal val="hidden"/>
                                      </p:to>
                                    </p:set>
                                  </p:childTnLst>
                                </p:cTn>
                              </p:par>
                              <p:par>
                                <p:cTn id="189" presetID="1" presetClass="entr" presetSubtype="0" fill="hold" nodeType="withEffect">
                                  <p:stCondLst>
                                    <p:cond delay="50"/>
                                  </p:stCondLst>
                                  <p:childTnLst>
                                    <p:set>
                                      <p:cBhvr>
                                        <p:cTn id="190" dur="1" fill="hold">
                                          <p:stCondLst>
                                            <p:cond delay="0"/>
                                          </p:stCondLst>
                                        </p:cTn>
                                        <p:tgtEl>
                                          <p:spTgt spid="929"/>
                                        </p:tgtEl>
                                        <p:attrNameLst>
                                          <p:attrName>style.visibility</p:attrName>
                                        </p:attrNameLst>
                                      </p:cBhvr>
                                      <p:to>
                                        <p:strVal val="visible"/>
                                      </p:to>
                                    </p:set>
                                  </p:childTnLst>
                                </p:cTn>
                              </p:par>
                              <p:par>
                                <p:cTn id="191" presetID="1" presetClass="entr" presetSubtype="0" fill="hold" nodeType="withEffect">
                                  <p:stCondLst>
                                    <p:cond delay="50"/>
                                  </p:stCondLst>
                                  <p:childTnLst>
                                    <p:set>
                                      <p:cBhvr>
                                        <p:cTn id="192" dur="1" fill="hold">
                                          <p:stCondLst>
                                            <p:cond delay="0"/>
                                          </p:stCondLst>
                                        </p:cTn>
                                        <p:tgtEl>
                                          <p:spTgt spid="1679"/>
                                        </p:tgtEl>
                                        <p:attrNameLst>
                                          <p:attrName>style.visibility</p:attrName>
                                        </p:attrNameLst>
                                      </p:cBhvr>
                                      <p:to>
                                        <p:strVal val="visible"/>
                                      </p:to>
                                    </p:set>
                                  </p:childTnLst>
                                </p:cTn>
                              </p:par>
                              <p:par>
                                <p:cTn id="193" presetID="1" presetClass="entr" presetSubtype="0" fill="hold" grpId="10" nodeType="withEffect">
                                  <p:stCondLst>
                                    <p:cond delay="50"/>
                                  </p:stCondLst>
                                  <p:childTnLst>
                                    <p:set>
                                      <p:cBhvr>
                                        <p:cTn id="194" dur="1" fill="hold">
                                          <p:stCondLst>
                                            <p:cond delay="0"/>
                                          </p:stCondLst>
                                        </p:cTn>
                                        <p:tgtEl>
                                          <p:spTgt spid="1678"/>
                                        </p:tgtEl>
                                        <p:attrNameLst>
                                          <p:attrName>style.visibility</p:attrName>
                                        </p:attrNameLst>
                                      </p:cBhvr>
                                      <p:to>
                                        <p:strVal val="visible"/>
                                      </p:to>
                                    </p:set>
                                  </p:childTnLst>
                                </p:cTn>
                              </p:par>
                              <p:par>
                                <p:cTn id="195" presetID="42" presetClass="path" presetSubtype="0" accel="50000" decel="50000" fill="hold" grpId="0" nodeType="withEffect">
                                  <p:stCondLst>
                                    <p:cond delay="50"/>
                                  </p:stCondLst>
                                  <p:childTnLst>
                                    <p:animMotion origin="layout" path="M -2.46777E-6 -4.81481E-6 L 0.10275 0.03542 " pathEditMode="relative" rAng="0" ptsTypes="AA">
                                      <p:cBhvr>
                                        <p:cTn id="196" dur="1000" fill="hold"/>
                                        <p:tgtEl>
                                          <p:spTgt spid="1678"/>
                                        </p:tgtEl>
                                        <p:attrNameLst>
                                          <p:attrName>ppt_x</p:attrName>
                                          <p:attrName>ppt_y</p:attrName>
                                        </p:attrNameLst>
                                      </p:cBhvr>
                                      <p:rCtr x="5131" y="1759"/>
                                    </p:animMotion>
                                  </p:childTnLst>
                                </p:cTn>
                              </p:par>
                              <p:par>
                                <p:cTn id="197" presetID="22" presetClass="entr" presetSubtype="8" fill="hold" nodeType="withEffect">
                                  <p:stCondLst>
                                    <p:cond delay="250"/>
                                  </p:stCondLst>
                                  <p:childTnLst>
                                    <p:set>
                                      <p:cBhvr>
                                        <p:cTn id="198" dur="1" fill="hold">
                                          <p:stCondLst>
                                            <p:cond delay="0"/>
                                          </p:stCondLst>
                                        </p:cTn>
                                        <p:tgtEl>
                                          <p:spTgt spid="1665"/>
                                        </p:tgtEl>
                                        <p:attrNameLst>
                                          <p:attrName>style.visibility</p:attrName>
                                        </p:attrNameLst>
                                      </p:cBhvr>
                                      <p:to>
                                        <p:strVal val="visible"/>
                                      </p:to>
                                    </p:set>
                                    <p:animEffect transition="in" filter="wipe(left)">
                                      <p:cBhvr>
                                        <p:cTn id="199" dur="750"/>
                                        <p:tgtEl>
                                          <p:spTgt spid="1665"/>
                                        </p:tgtEl>
                                      </p:cBhvr>
                                    </p:animEffect>
                                  </p:childTnLst>
                                </p:cTn>
                              </p:par>
                              <p:par>
                                <p:cTn id="200" presetID="42" presetClass="path" presetSubtype="0" accel="50000" decel="50000" fill="hold" grpId="1" nodeType="withEffect">
                                  <p:stCondLst>
                                    <p:cond delay="950"/>
                                  </p:stCondLst>
                                  <p:childTnLst>
                                    <p:animMotion origin="layout" path="M 0.10275 0.03541 L 0.10275 -0.02894 " pathEditMode="relative" rAng="0" ptsTypes="AA">
                                      <p:cBhvr>
                                        <p:cTn id="201" dur="750" fill="hold"/>
                                        <p:tgtEl>
                                          <p:spTgt spid="1678"/>
                                        </p:tgtEl>
                                        <p:attrNameLst>
                                          <p:attrName>ppt_x</p:attrName>
                                          <p:attrName>ppt_y</p:attrName>
                                        </p:attrNameLst>
                                      </p:cBhvr>
                                      <p:rCtr x="0" y="-3218"/>
                                    </p:animMotion>
                                  </p:childTnLst>
                                </p:cTn>
                              </p:par>
                              <p:par>
                                <p:cTn id="202" presetID="22" presetClass="entr" presetSubtype="4" fill="hold" nodeType="withEffect">
                                  <p:stCondLst>
                                    <p:cond delay="1250"/>
                                  </p:stCondLst>
                                  <p:childTnLst>
                                    <p:set>
                                      <p:cBhvr>
                                        <p:cTn id="203" dur="1" fill="hold">
                                          <p:stCondLst>
                                            <p:cond delay="0"/>
                                          </p:stCondLst>
                                        </p:cTn>
                                        <p:tgtEl>
                                          <p:spTgt spid="1669"/>
                                        </p:tgtEl>
                                        <p:attrNameLst>
                                          <p:attrName>style.visibility</p:attrName>
                                        </p:attrNameLst>
                                      </p:cBhvr>
                                      <p:to>
                                        <p:strVal val="visible"/>
                                      </p:to>
                                    </p:set>
                                    <p:animEffect transition="in" filter="wipe(down)">
                                      <p:cBhvr>
                                        <p:cTn id="204" dur="500"/>
                                        <p:tgtEl>
                                          <p:spTgt spid="1669"/>
                                        </p:tgtEl>
                                      </p:cBhvr>
                                    </p:animEffect>
                                  </p:childTnLst>
                                </p:cTn>
                              </p:par>
                              <p:par>
                                <p:cTn id="205" presetID="42" presetClass="path" presetSubtype="0" accel="50000" decel="50000" fill="hold" grpId="2" nodeType="withEffect">
                                  <p:stCondLst>
                                    <p:cond delay="1750"/>
                                  </p:stCondLst>
                                  <p:childTnLst>
                                    <p:animMotion origin="layout" path="M 0.10274 -0.02893 L 0.12983 -0.02893 " pathEditMode="relative" rAng="0" ptsTypes="AA">
                                      <p:cBhvr>
                                        <p:cTn id="206" dur="750" fill="hold"/>
                                        <p:tgtEl>
                                          <p:spTgt spid="1678"/>
                                        </p:tgtEl>
                                        <p:attrNameLst>
                                          <p:attrName>ppt_x</p:attrName>
                                          <p:attrName>ppt_y</p:attrName>
                                        </p:attrNameLst>
                                      </p:cBhvr>
                                      <p:rCtr x="1354" y="0"/>
                                    </p:animMotion>
                                  </p:childTnLst>
                                </p:cTn>
                              </p:par>
                              <p:par>
                                <p:cTn id="207" presetID="22" presetClass="entr" presetSubtype="8" fill="hold" nodeType="withEffect">
                                  <p:stCondLst>
                                    <p:cond delay="2050"/>
                                  </p:stCondLst>
                                  <p:childTnLst>
                                    <p:set>
                                      <p:cBhvr>
                                        <p:cTn id="208" dur="1" fill="hold">
                                          <p:stCondLst>
                                            <p:cond delay="0"/>
                                          </p:stCondLst>
                                        </p:cTn>
                                        <p:tgtEl>
                                          <p:spTgt spid="1670"/>
                                        </p:tgtEl>
                                        <p:attrNameLst>
                                          <p:attrName>style.visibility</p:attrName>
                                        </p:attrNameLst>
                                      </p:cBhvr>
                                      <p:to>
                                        <p:strVal val="visible"/>
                                      </p:to>
                                    </p:set>
                                    <p:animEffect transition="in" filter="wipe(left)">
                                      <p:cBhvr>
                                        <p:cTn id="209" dur="500"/>
                                        <p:tgtEl>
                                          <p:spTgt spid="1670"/>
                                        </p:tgtEl>
                                      </p:cBhvr>
                                    </p:animEffect>
                                  </p:childTnLst>
                                </p:cTn>
                              </p:par>
                              <p:par>
                                <p:cTn id="210" presetID="42" presetClass="path" presetSubtype="0" accel="50000" decel="50000" fill="hold" grpId="3" nodeType="withEffect">
                                  <p:stCondLst>
                                    <p:cond delay="2450"/>
                                  </p:stCondLst>
                                  <p:childTnLst>
                                    <p:animMotion origin="layout" path="M 0.12982 -0.02893 L 0.13047 -0.13773 " pathEditMode="relative" rAng="0" ptsTypes="AA">
                                      <p:cBhvr>
                                        <p:cTn id="211" dur="1000" fill="hold"/>
                                        <p:tgtEl>
                                          <p:spTgt spid="1678"/>
                                        </p:tgtEl>
                                        <p:attrNameLst>
                                          <p:attrName>ppt_x</p:attrName>
                                          <p:attrName>ppt_y</p:attrName>
                                        </p:attrNameLst>
                                      </p:cBhvr>
                                      <p:rCtr x="26" y="-5440"/>
                                    </p:animMotion>
                                  </p:childTnLst>
                                </p:cTn>
                              </p:par>
                              <p:par>
                                <p:cTn id="212" presetID="22" presetClass="entr" presetSubtype="4" fill="hold" nodeType="withEffect">
                                  <p:stCondLst>
                                    <p:cond delay="2850"/>
                                  </p:stCondLst>
                                  <p:childTnLst>
                                    <p:set>
                                      <p:cBhvr>
                                        <p:cTn id="213" dur="1" fill="hold">
                                          <p:stCondLst>
                                            <p:cond delay="0"/>
                                          </p:stCondLst>
                                        </p:cTn>
                                        <p:tgtEl>
                                          <p:spTgt spid="1671"/>
                                        </p:tgtEl>
                                        <p:attrNameLst>
                                          <p:attrName>style.visibility</p:attrName>
                                        </p:attrNameLst>
                                      </p:cBhvr>
                                      <p:to>
                                        <p:strVal val="visible"/>
                                      </p:to>
                                    </p:set>
                                    <p:animEffect transition="in" filter="wipe(down)">
                                      <p:cBhvr>
                                        <p:cTn id="214" dur="700"/>
                                        <p:tgtEl>
                                          <p:spTgt spid="1671"/>
                                        </p:tgtEl>
                                      </p:cBhvr>
                                    </p:animEffect>
                                  </p:childTnLst>
                                </p:cTn>
                              </p:par>
                              <p:par>
                                <p:cTn id="215" presetID="42" presetClass="path" presetSubtype="0" accel="50000" decel="50000" fill="hold" grpId="4" nodeType="withEffect">
                                  <p:stCondLst>
                                    <p:cond delay="3450"/>
                                  </p:stCondLst>
                                  <p:childTnLst>
                                    <p:animMotion origin="layout" path="M 0.13048 -0.13773 L 0.17893 -0.13634 " pathEditMode="relative" rAng="0" ptsTypes="AA">
                                      <p:cBhvr>
                                        <p:cTn id="216" dur="750" fill="hold"/>
                                        <p:tgtEl>
                                          <p:spTgt spid="1678"/>
                                        </p:tgtEl>
                                        <p:attrNameLst>
                                          <p:attrName>ppt_x</p:attrName>
                                          <p:attrName>ppt_y</p:attrName>
                                        </p:attrNameLst>
                                      </p:cBhvr>
                                      <p:rCtr x="2422" y="69"/>
                                    </p:animMotion>
                                  </p:childTnLst>
                                </p:cTn>
                              </p:par>
                              <p:par>
                                <p:cTn id="217" presetID="22" presetClass="entr" presetSubtype="8" fill="hold" nodeType="withEffect">
                                  <p:stCondLst>
                                    <p:cond delay="3750"/>
                                  </p:stCondLst>
                                  <p:childTnLst>
                                    <p:set>
                                      <p:cBhvr>
                                        <p:cTn id="218" dur="1" fill="hold">
                                          <p:stCondLst>
                                            <p:cond delay="0"/>
                                          </p:stCondLst>
                                        </p:cTn>
                                        <p:tgtEl>
                                          <p:spTgt spid="1674"/>
                                        </p:tgtEl>
                                        <p:attrNameLst>
                                          <p:attrName>style.visibility</p:attrName>
                                        </p:attrNameLst>
                                      </p:cBhvr>
                                      <p:to>
                                        <p:strVal val="visible"/>
                                      </p:to>
                                    </p:set>
                                    <p:animEffect transition="in" filter="wipe(left)">
                                      <p:cBhvr>
                                        <p:cTn id="219" dur="500"/>
                                        <p:tgtEl>
                                          <p:spTgt spid="1674"/>
                                        </p:tgtEl>
                                      </p:cBhvr>
                                    </p:animEffect>
                                  </p:childTnLst>
                                </p:cTn>
                              </p:par>
                              <p:par>
                                <p:cTn id="220" presetID="42" presetClass="path" presetSubtype="0" accel="50000" decel="50000" fill="hold" grpId="5" nodeType="withEffect">
                                  <p:stCondLst>
                                    <p:cond delay="4250"/>
                                  </p:stCondLst>
                                  <p:childTnLst>
                                    <p:animMotion origin="layout" path="M 0.17891 -0.13634 L 0.17891 -0.2662 " pathEditMode="relative" rAng="0" ptsTypes="AA">
                                      <p:cBhvr>
                                        <p:cTn id="221" dur="1500" fill="hold"/>
                                        <p:tgtEl>
                                          <p:spTgt spid="1678"/>
                                        </p:tgtEl>
                                        <p:attrNameLst>
                                          <p:attrName>ppt_x</p:attrName>
                                          <p:attrName>ppt_y</p:attrName>
                                        </p:attrNameLst>
                                      </p:cBhvr>
                                      <p:rCtr x="0" y="-6505"/>
                                    </p:animMotion>
                                  </p:childTnLst>
                                </p:cTn>
                              </p:par>
                              <p:par>
                                <p:cTn id="222" presetID="22" presetClass="entr" presetSubtype="4" fill="hold" nodeType="withEffect">
                                  <p:stCondLst>
                                    <p:cond delay="4550"/>
                                  </p:stCondLst>
                                  <p:childTnLst>
                                    <p:set>
                                      <p:cBhvr>
                                        <p:cTn id="223" dur="1" fill="hold">
                                          <p:stCondLst>
                                            <p:cond delay="0"/>
                                          </p:stCondLst>
                                        </p:cTn>
                                        <p:tgtEl>
                                          <p:spTgt spid="1673"/>
                                        </p:tgtEl>
                                        <p:attrNameLst>
                                          <p:attrName>style.visibility</p:attrName>
                                        </p:attrNameLst>
                                      </p:cBhvr>
                                      <p:to>
                                        <p:strVal val="visible"/>
                                      </p:to>
                                    </p:set>
                                    <p:animEffect transition="in" filter="wipe(down)">
                                      <p:cBhvr>
                                        <p:cTn id="224" dur="1150"/>
                                        <p:tgtEl>
                                          <p:spTgt spid="1673"/>
                                        </p:tgtEl>
                                      </p:cBhvr>
                                    </p:animEffect>
                                  </p:childTnLst>
                                </p:cTn>
                              </p:par>
                              <p:par>
                                <p:cTn id="225" presetID="42" presetClass="path" presetSubtype="0" accel="50000" decel="50000" fill="hold" grpId="6" nodeType="withEffect">
                                  <p:stCondLst>
                                    <p:cond delay="5650"/>
                                  </p:stCondLst>
                                  <p:childTnLst>
                                    <p:animMotion origin="layout" path="M 0.17891 -0.2662 L 0.37774 -0.26505 " pathEditMode="relative" rAng="0" ptsTypes="AA">
                                      <p:cBhvr>
                                        <p:cTn id="226" dur="2250" fill="hold"/>
                                        <p:tgtEl>
                                          <p:spTgt spid="1678"/>
                                        </p:tgtEl>
                                        <p:attrNameLst>
                                          <p:attrName>ppt_x</p:attrName>
                                          <p:attrName>ppt_y</p:attrName>
                                        </p:attrNameLst>
                                      </p:cBhvr>
                                      <p:rCtr x="9935" y="46"/>
                                    </p:animMotion>
                                  </p:childTnLst>
                                </p:cTn>
                              </p:par>
                              <p:par>
                                <p:cTn id="227" presetID="22" presetClass="entr" presetSubtype="8" fill="hold" nodeType="withEffect">
                                  <p:stCondLst>
                                    <p:cond delay="5950"/>
                                  </p:stCondLst>
                                  <p:childTnLst>
                                    <p:set>
                                      <p:cBhvr>
                                        <p:cTn id="228" dur="1" fill="hold">
                                          <p:stCondLst>
                                            <p:cond delay="0"/>
                                          </p:stCondLst>
                                        </p:cTn>
                                        <p:tgtEl>
                                          <p:spTgt spid="1672"/>
                                        </p:tgtEl>
                                        <p:attrNameLst>
                                          <p:attrName>style.visibility</p:attrName>
                                        </p:attrNameLst>
                                      </p:cBhvr>
                                      <p:to>
                                        <p:strVal val="visible"/>
                                      </p:to>
                                    </p:set>
                                    <p:animEffect transition="in" filter="wipe(left)">
                                      <p:cBhvr>
                                        <p:cTn id="229" dur="1950"/>
                                        <p:tgtEl>
                                          <p:spTgt spid="1672"/>
                                        </p:tgtEl>
                                      </p:cBhvr>
                                    </p:animEffect>
                                  </p:childTnLst>
                                </p:cTn>
                              </p:par>
                              <p:par>
                                <p:cTn id="230" presetID="42" presetClass="path" presetSubtype="0" accel="50000" decel="50000" fill="hold" grpId="7" nodeType="withEffect">
                                  <p:stCondLst>
                                    <p:cond delay="7850"/>
                                  </p:stCondLst>
                                  <p:childTnLst>
                                    <p:animMotion origin="layout" path="M 0.37774 -0.26504 L 0.37774 -0.13611 " pathEditMode="relative" rAng="0" ptsTypes="AA">
                                      <p:cBhvr>
                                        <p:cTn id="231" dur="1500" fill="hold"/>
                                        <p:tgtEl>
                                          <p:spTgt spid="1678"/>
                                        </p:tgtEl>
                                        <p:attrNameLst>
                                          <p:attrName>ppt_x</p:attrName>
                                          <p:attrName>ppt_y</p:attrName>
                                        </p:attrNameLst>
                                      </p:cBhvr>
                                      <p:rCtr x="0" y="6435"/>
                                    </p:animMotion>
                                  </p:childTnLst>
                                </p:cTn>
                              </p:par>
                              <p:par>
                                <p:cTn id="232" presetID="22" presetClass="entr" presetSubtype="1" fill="hold" nodeType="withEffect">
                                  <p:stCondLst>
                                    <p:cond delay="8650"/>
                                  </p:stCondLst>
                                  <p:childTnLst>
                                    <p:set>
                                      <p:cBhvr>
                                        <p:cTn id="233" dur="1" fill="hold">
                                          <p:stCondLst>
                                            <p:cond delay="0"/>
                                          </p:stCondLst>
                                        </p:cTn>
                                        <p:tgtEl>
                                          <p:spTgt spid="1675"/>
                                        </p:tgtEl>
                                        <p:attrNameLst>
                                          <p:attrName>style.visibility</p:attrName>
                                        </p:attrNameLst>
                                      </p:cBhvr>
                                      <p:to>
                                        <p:strVal val="visible"/>
                                      </p:to>
                                    </p:set>
                                    <p:animEffect transition="in" filter="wipe(up)">
                                      <p:cBhvr>
                                        <p:cTn id="234" dur="850"/>
                                        <p:tgtEl>
                                          <p:spTgt spid="1675"/>
                                        </p:tgtEl>
                                      </p:cBhvr>
                                    </p:animEffect>
                                  </p:childTnLst>
                                </p:cTn>
                              </p:par>
                              <p:par>
                                <p:cTn id="235" presetID="42" presetClass="path" presetSubtype="0" accel="50000" decel="50000" fill="hold" grpId="8" nodeType="withEffect">
                                  <p:stCondLst>
                                    <p:cond delay="9450"/>
                                  </p:stCondLst>
                                  <p:childTnLst>
                                    <p:animMotion origin="layout" path="M 0.37774 -0.13611 L 0.42904 -0.13495 " pathEditMode="relative" rAng="0" ptsTypes="AA">
                                      <p:cBhvr>
                                        <p:cTn id="236" dur="1250" fill="hold"/>
                                        <p:tgtEl>
                                          <p:spTgt spid="1678"/>
                                        </p:tgtEl>
                                        <p:attrNameLst>
                                          <p:attrName>ppt_x</p:attrName>
                                          <p:attrName>ppt_y</p:attrName>
                                        </p:attrNameLst>
                                      </p:cBhvr>
                                      <p:rCtr x="2565" y="46"/>
                                    </p:animMotion>
                                  </p:childTnLst>
                                </p:cTn>
                              </p:par>
                              <p:par>
                                <p:cTn id="237" presetID="22" presetClass="entr" presetSubtype="8" fill="hold" nodeType="withEffect">
                                  <p:stCondLst>
                                    <p:cond delay="9450"/>
                                  </p:stCondLst>
                                  <p:childTnLst>
                                    <p:set>
                                      <p:cBhvr>
                                        <p:cTn id="238" dur="1" fill="hold">
                                          <p:stCondLst>
                                            <p:cond delay="0"/>
                                          </p:stCondLst>
                                        </p:cTn>
                                        <p:tgtEl>
                                          <p:spTgt spid="1676"/>
                                        </p:tgtEl>
                                        <p:attrNameLst>
                                          <p:attrName>style.visibility</p:attrName>
                                        </p:attrNameLst>
                                      </p:cBhvr>
                                      <p:to>
                                        <p:strVal val="visible"/>
                                      </p:to>
                                    </p:set>
                                    <p:animEffect transition="in" filter="wipe(left)">
                                      <p:cBhvr>
                                        <p:cTn id="239" dur="1300"/>
                                        <p:tgtEl>
                                          <p:spTgt spid="1676"/>
                                        </p:tgtEl>
                                      </p:cBhvr>
                                    </p:animEffect>
                                  </p:childTnLst>
                                </p:cTn>
                              </p:par>
                              <p:par>
                                <p:cTn id="240" presetID="42" presetClass="path" presetSubtype="0" accel="50000" decel="50000" fill="hold" grpId="9" nodeType="withEffect">
                                  <p:stCondLst>
                                    <p:cond delay="10650"/>
                                  </p:stCondLst>
                                  <p:childTnLst>
                                    <p:animMotion origin="layout" path="M 0.42904 -0.13495 L 0.42904 -0.08055 " pathEditMode="relative" rAng="0" ptsTypes="AA">
                                      <p:cBhvr>
                                        <p:cTn id="241" dur="750" fill="hold"/>
                                        <p:tgtEl>
                                          <p:spTgt spid="1678"/>
                                        </p:tgtEl>
                                        <p:attrNameLst>
                                          <p:attrName>ppt_x</p:attrName>
                                          <p:attrName>ppt_y</p:attrName>
                                        </p:attrNameLst>
                                      </p:cBhvr>
                                      <p:rCtr x="0" y="2708"/>
                                    </p:animMotion>
                                  </p:childTnLst>
                                </p:cTn>
                              </p:par>
                              <p:par>
                                <p:cTn id="242" presetID="22" presetClass="entr" presetSubtype="1" fill="hold" nodeType="withEffect">
                                  <p:stCondLst>
                                    <p:cond delay="11150"/>
                                  </p:stCondLst>
                                  <p:childTnLst>
                                    <p:set>
                                      <p:cBhvr>
                                        <p:cTn id="243" dur="1" fill="hold">
                                          <p:stCondLst>
                                            <p:cond delay="0"/>
                                          </p:stCondLst>
                                        </p:cTn>
                                        <p:tgtEl>
                                          <p:spTgt spid="1677"/>
                                        </p:tgtEl>
                                        <p:attrNameLst>
                                          <p:attrName>style.visibility</p:attrName>
                                        </p:attrNameLst>
                                      </p:cBhvr>
                                      <p:to>
                                        <p:strVal val="visible"/>
                                      </p:to>
                                    </p:set>
                                    <p:animEffect transition="in" filter="wipe(up)">
                                      <p:cBhvr>
                                        <p:cTn id="244" dur="300"/>
                                        <p:tgtEl>
                                          <p:spTgt spid="1677"/>
                                        </p:tgtEl>
                                      </p:cBhvr>
                                    </p:animEffect>
                                  </p:childTnLst>
                                </p:cTn>
                              </p:par>
                              <p:par>
                                <p:cTn id="245" presetID="42" presetClass="path" presetSubtype="0" accel="50000" decel="50000" fill="hold" grpId="0" nodeType="withEffect">
                                  <p:stCondLst>
                                    <p:cond delay="0"/>
                                  </p:stCondLst>
                                  <p:childTnLst>
                                    <p:animMotion origin="layout" path="M 2.05783E-7 3.33333E-6 L -0.00794 0.07963 " pathEditMode="relative" rAng="0" ptsTypes="AA">
                                      <p:cBhvr>
                                        <p:cTn id="246" dur="600" fill="hold"/>
                                        <p:tgtEl>
                                          <p:spTgt spid="1507"/>
                                        </p:tgtEl>
                                        <p:attrNameLst>
                                          <p:attrName>ppt_x</p:attrName>
                                          <p:attrName>ppt_y</p:attrName>
                                        </p:attrNameLst>
                                      </p:cBhvr>
                                      <p:rCtr x="-404" y="3981"/>
                                    </p:animMotion>
                                  </p:childTnLst>
                                </p:cTn>
                              </p:par>
                              <p:par>
                                <p:cTn id="247" presetID="42" presetClass="path" presetSubtype="0" accel="50000" decel="50000" fill="hold" grpId="1" nodeType="withEffect">
                                  <p:stCondLst>
                                    <p:cond delay="550"/>
                                  </p:stCondLst>
                                  <p:childTnLst>
                                    <p:animMotion origin="layout" path="M -0.00795 0.07963 L -0.08259 0.1713 " pathEditMode="relative" rAng="0" ptsTypes="AA">
                                      <p:cBhvr>
                                        <p:cTn id="248" dur="600" fill="hold"/>
                                        <p:tgtEl>
                                          <p:spTgt spid="1507"/>
                                        </p:tgtEl>
                                        <p:attrNameLst>
                                          <p:attrName>ppt_x</p:attrName>
                                          <p:attrName>ppt_y</p:attrName>
                                        </p:attrNameLst>
                                      </p:cBhvr>
                                      <p:rCtr x="-3738" y="4583"/>
                                    </p:animMotion>
                                  </p:childTnLst>
                                </p:cTn>
                              </p:par>
                              <p:par>
                                <p:cTn id="249" presetID="42" presetClass="path" presetSubtype="0" accel="50000" decel="50000" fill="hold" grpId="2" nodeType="withEffect">
                                  <p:stCondLst>
                                    <p:cond delay="1050"/>
                                  </p:stCondLst>
                                  <p:childTnLst>
                                    <p:animMotion origin="layout" path="M -0.07672 0.17454 L -0.10447 0.1294 " pathEditMode="relative" rAng="0" ptsTypes="AA">
                                      <p:cBhvr>
                                        <p:cTn id="250" dur="600" fill="hold"/>
                                        <p:tgtEl>
                                          <p:spTgt spid="1507"/>
                                        </p:tgtEl>
                                        <p:attrNameLst>
                                          <p:attrName>ppt_x</p:attrName>
                                          <p:attrName>ppt_y</p:attrName>
                                        </p:attrNameLst>
                                      </p:cBhvr>
                                      <p:rCtr x="-1394" y="-2269"/>
                                    </p:animMotion>
                                  </p:childTnLst>
                                </p:cTn>
                              </p:par>
                              <p:par>
                                <p:cTn id="251" presetID="42" presetClass="path" presetSubtype="0" accel="50000" decel="50000" fill="hold" grpId="3" nodeType="withEffect">
                                  <p:stCondLst>
                                    <p:cond delay="1550"/>
                                  </p:stCondLst>
                                  <p:childTnLst>
                                    <p:animMotion origin="layout" path="M -0.10286 0.12755 L -0.08724 0.07199 " pathEditMode="relative" rAng="0" ptsTypes="AA">
                                      <p:cBhvr>
                                        <p:cTn id="252" dur="600" fill="hold"/>
                                        <p:tgtEl>
                                          <p:spTgt spid="1507"/>
                                        </p:tgtEl>
                                        <p:attrNameLst>
                                          <p:attrName>ppt_x</p:attrName>
                                          <p:attrName>ppt_y</p:attrName>
                                        </p:attrNameLst>
                                      </p:cBhvr>
                                      <p:rCtr x="781" y="-2778"/>
                                    </p:animMotion>
                                  </p:childTnLst>
                                </p:cTn>
                              </p:par>
                              <p:par>
                                <p:cTn id="253" presetID="42" presetClass="path" presetSubtype="0" accel="50000" decel="50000" fill="hold" grpId="4" nodeType="withEffect">
                                  <p:stCondLst>
                                    <p:cond delay="2050"/>
                                  </p:stCondLst>
                                  <p:childTnLst>
                                    <p:animMotion origin="layout" path="M -0.08411 0.06435 L -0.10859 0.00509 " pathEditMode="relative" rAng="0" ptsTypes="AA">
                                      <p:cBhvr>
                                        <p:cTn id="254" dur="600" fill="hold"/>
                                        <p:tgtEl>
                                          <p:spTgt spid="1507"/>
                                        </p:tgtEl>
                                        <p:attrNameLst>
                                          <p:attrName>ppt_x</p:attrName>
                                          <p:attrName>ppt_y</p:attrName>
                                        </p:attrNameLst>
                                      </p:cBhvr>
                                      <p:rCtr x="-1224" y="-2963"/>
                                    </p:animMotion>
                                  </p:childTnLst>
                                </p:cTn>
                              </p:par>
                              <p:par>
                                <p:cTn id="255" presetID="42" presetClass="path" presetSubtype="0" accel="50000" decel="50000" fill="hold" grpId="5" nodeType="withEffect">
                                  <p:stCondLst>
                                    <p:cond delay="2550"/>
                                  </p:stCondLst>
                                  <p:childTnLst>
                                    <p:animMotion origin="layout" path="M -0.10859 0.00509 L -0.16224 -0.03472 " pathEditMode="relative" rAng="0" ptsTypes="AA">
                                      <p:cBhvr>
                                        <p:cTn id="256" dur="600" fill="hold"/>
                                        <p:tgtEl>
                                          <p:spTgt spid="1507"/>
                                        </p:tgtEl>
                                        <p:attrNameLst>
                                          <p:attrName>ppt_x</p:attrName>
                                          <p:attrName>ppt_y</p:attrName>
                                        </p:attrNameLst>
                                      </p:cBhvr>
                                      <p:rCtr x="-2682" y="-1991"/>
                                    </p:animMotion>
                                  </p:childTnLst>
                                </p:cTn>
                              </p:par>
                              <p:par>
                                <p:cTn id="257" presetID="42" presetClass="path" presetSubtype="0" accel="50000" decel="50000" fill="hold" grpId="6" nodeType="withEffect">
                                  <p:stCondLst>
                                    <p:cond delay="3050"/>
                                  </p:stCondLst>
                                  <p:childTnLst>
                                    <p:animMotion origin="layout" path="M -0.16224 -0.03472 L -0.21276 -0.12731 " pathEditMode="relative" rAng="0" ptsTypes="AA">
                                      <p:cBhvr>
                                        <p:cTn id="258" dur="600" fill="hold"/>
                                        <p:tgtEl>
                                          <p:spTgt spid="1507"/>
                                        </p:tgtEl>
                                        <p:attrNameLst>
                                          <p:attrName>ppt_x</p:attrName>
                                          <p:attrName>ppt_y</p:attrName>
                                        </p:attrNameLst>
                                      </p:cBhvr>
                                      <p:rCtr x="-2526" y="-4630"/>
                                    </p:animMotion>
                                  </p:childTnLst>
                                </p:cTn>
                              </p:par>
                              <p:par>
                                <p:cTn id="259" presetID="42" presetClass="path" presetSubtype="0" accel="50000" decel="50000" fill="hold" grpId="7" nodeType="withEffect">
                                  <p:stCondLst>
                                    <p:cond delay="3550"/>
                                  </p:stCondLst>
                                  <p:childTnLst>
                                    <p:animMotion origin="layout" path="M -0.21276 -0.12731 L -0.2362 0.01898 " pathEditMode="relative" rAng="0" ptsTypes="AA">
                                      <p:cBhvr>
                                        <p:cTn id="260" dur="600" fill="hold"/>
                                        <p:tgtEl>
                                          <p:spTgt spid="1507"/>
                                        </p:tgtEl>
                                        <p:attrNameLst>
                                          <p:attrName>ppt_x</p:attrName>
                                          <p:attrName>ppt_y</p:attrName>
                                        </p:attrNameLst>
                                      </p:cBhvr>
                                      <p:rCtr x="-1172" y="7315"/>
                                    </p:animMotion>
                                  </p:childTnLst>
                                </p:cTn>
                              </p:par>
                              <p:par>
                                <p:cTn id="261" presetID="42" presetClass="path" presetSubtype="0" accel="50000" decel="50000" fill="hold" grpId="8" nodeType="withEffect">
                                  <p:stCondLst>
                                    <p:cond delay="4050"/>
                                  </p:stCondLst>
                                  <p:childTnLst>
                                    <p:animMotion origin="layout" path="M -0.23464 0.00671 L -0.30755 -0.11921 " pathEditMode="relative" rAng="0" ptsTypes="AA">
                                      <p:cBhvr>
                                        <p:cTn id="262" dur="600" fill="hold"/>
                                        <p:tgtEl>
                                          <p:spTgt spid="1507"/>
                                        </p:tgtEl>
                                        <p:attrNameLst>
                                          <p:attrName>ppt_x</p:attrName>
                                          <p:attrName>ppt_y</p:attrName>
                                        </p:attrNameLst>
                                      </p:cBhvr>
                                      <p:rCtr x="-3646" y="-6296"/>
                                    </p:animMotion>
                                  </p:childTnLst>
                                </p:cTn>
                              </p:par>
                              <p:par>
                                <p:cTn id="263" presetID="42" presetClass="path" presetSubtype="0" accel="50000" decel="50000" fill="hold" grpId="9" nodeType="withEffect">
                                  <p:stCondLst>
                                    <p:cond delay="4550"/>
                                  </p:stCondLst>
                                  <p:childTnLst>
                                    <p:animMotion origin="layout" path="M -0.30977 -0.12384 L -0.25612 -0.14884 " pathEditMode="relative" rAng="0" ptsTypes="AA">
                                      <p:cBhvr>
                                        <p:cTn id="264" dur="600" fill="hold"/>
                                        <p:tgtEl>
                                          <p:spTgt spid="1507"/>
                                        </p:tgtEl>
                                        <p:attrNameLst>
                                          <p:attrName>ppt_x</p:attrName>
                                          <p:attrName>ppt_y</p:attrName>
                                        </p:attrNameLst>
                                      </p:cBhvr>
                                      <p:rCtr x="2682" y="-1250"/>
                                    </p:animMotion>
                                  </p:childTnLst>
                                </p:cTn>
                              </p:par>
                              <p:par>
                                <p:cTn id="265" presetID="42" presetClass="path" presetSubtype="0" accel="50000" decel="50000" fill="hold" grpId="0" nodeType="withEffect">
                                  <p:stCondLst>
                                    <p:cond delay="0"/>
                                  </p:stCondLst>
                                  <p:childTnLst>
                                    <p:animMotion origin="layout" path="M -2.94777E-6 -1.48148E-6 L 0.02267 -0.06528 " pathEditMode="relative" rAng="0" ptsTypes="AA">
                                      <p:cBhvr>
                                        <p:cTn id="266" dur="600" fill="hold"/>
                                        <p:tgtEl>
                                          <p:spTgt spid="1505"/>
                                        </p:tgtEl>
                                        <p:attrNameLst>
                                          <p:attrName>ppt_x</p:attrName>
                                          <p:attrName>ppt_y</p:attrName>
                                        </p:attrNameLst>
                                      </p:cBhvr>
                                      <p:rCtr x="1133" y="-3264"/>
                                    </p:animMotion>
                                  </p:childTnLst>
                                </p:cTn>
                              </p:par>
                              <p:par>
                                <p:cTn id="267" presetID="42" presetClass="path" presetSubtype="0" accel="50000" decel="50000" fill="hold" grpId="1" nodeType="withEffect">
                                  <p:stCondLst>
                                    <p:cond delay="550"/>
                                  </p:stCondLst>
                                  <p:childTnLst>
                                    <p:animMotion origin="layout" path="M 0.02266 -0.06528 L 0.04923 -0.13958 " pathEditMode="relative" rAng="0" ptsTypes="AA">
                                      <p:cBhvr>
                                        <p:cTn id="268" dur="600" fill="hold"/>
                                        <p:tgtEl>
                                          <p:spTgt spid="1505"/>
                                        </p:tgtEl>
                                        <p:attrNameLst>
                                          <p:attrName>ppt_x</p:attrName>
                                          <p:attrName>ppt_y</p:attrName>
                                        </p:attrNameLst>
                                      </p:cBhvr>
                                      <p:rCtr x="1328" y="-3727"/>
                                    </p:animMotion>
                                  </p:childTnLst>
                                </p:cTn>
                              </p:par>
                              <p:par>
                                <p:cTn id="269" presetID="42" presetClass="path" presetSubtype="0" accel="50000" decel="50000" fill="hold" grpId="2" nodeType="withEffect">
                                  <p:stCondLst>
                                    <p:cond delay="1050"/>
                                  </p:stCondLst>
                                  <p:childTnLst>
                                    <p:animMotion origin="layout" path="M 0.04923 -0.13958 L 0.07605 -0.03449 " pathEditMode="relative" rAng="0" ptsTypes="AA">
                                      <p:cBhvr>
                                        <p:cTn id="270" dur="600" fill="hold"/>
                                        <p:tgtEl>
                                          <p:spTgt spid="1505"/>
                                        </p:tgtEl>
                                        <p:attrNameLst>
                                          <p:attrName>ppt_x</p:attrName>
                                          <p:attrName>ppt_y</p:attrName>
                                        </p:attrNameLst>
                                      </p:cBhvr>
                                      <p:rCtr x="1341" y="5255"/>
                                    </p:animMotion>
                                  </p:childTnLst>
                                </p:cTn>
                              </p:par>
                              <p:par>
                                <p:cTn id="271" presetID="42" presetClass="path" presetSubtype="0" accel="50000" decel="50000" fill="hold" grpId="3" nodeType="withEffect">
                                  <p:stCondLst>
                                    <p:cond delay="1550"/>
                                  </p:stCondLst>
                                  <p:childTnLst>
                                    <p:animMotion origin="layout" path="M 0.07607 -0.03449 L 0.03074 0.05995 " pathEditMode="relative" rAng="0" ptsTypes="AA">
                                      <p:cBhvr>
                                        <p:cTn id="272" dur="600" fill="hold"/>
                                        <p:tgtEl>
                                          <p:spTgt spid="1505"/>
                                        </p:tgtEl>
                                        <p:attrNameLst>
                                          <p:attrName>ppt_x</p:attrName>
                                          <p:attrName>ppt_y</p:attrName>
                                        </p:attrNameLst>
                                      </p:cBhvr>
                                      <p:rCtr x="-2267" y="4722"/>
                                    </p:animMotion>
                                  </p:childTnLst>
                                </p:cTn>
                              </p:par>
                              <p:par>
                                <p:cTn id="273" presetID="42" presetClass="path" presetSubtype="0" accel="50000" decel="50000" fill="hold" grpId="4" nodeType="withEffect">
                                  <p:stCondLst>
                                    <p:cond delay="2050"/>
                                  </p:stCondLst>
                                  <p:childTnLst>
                                    <p:animMotion origin="layout" path="M 0.03074 0.05995 L 0.01198 0.12315 " pathEditMode="relative" rAng="0" ptsTypes="AA">
                                      <p:cBhvr>
                                        <p:cTn id="274" dur="600" fill="hold"/>
                                        <p:tgtEl>
                                          <p:spTgt spid="1505"/>
                                        </p:tgtEl>
                                        <p:attrNameLst>
                                          <p:attrName>ppt_x</p:attrName>
                                          <p:attrName>ppt_y</p:attrName>
                                        </p:attrNameLst>
                                      </p:cBhvr>
                                      <p:rCtr x="-938" y="3148"/>
                                    </p:animMotion>
                                  </p:childTnLst>
                                </p:cTn>
                              </p:par>
                              <p:par>
                                <p:cTn id="275" presetID="42" presetClass="path" presetSubtype="0" accel="50000" decel="50000" fill="hold" grpId="5" nodeType="withEffect">
                                  <p:stCondLst>
                                    <p:cond delay="2550"/>
                                  </p:stCondLst>
                                  <p:childTnLst>
                                    <p:animMotion origin="layout" path="M 0.01198 0.12315 L 0.03816 0.17014 " pathEditMode="relative" rAng="0" ptsTypes="AA">
                                      <p:cBhvr>
                                        <p:cTn id="276" dur="600" fill="hold"/>
                                        <p:tgtEl>
                                          <p:spTgt spid="1505"/>
                                        </p:tgtEl>
                                        <p:attrNameLst>
                                          <p:attrName>ppt_x</p:attrName>
                                          <p:attrName>ppt_y</p:attrName>
                                        </p:attrNameLst>
                                      </p:cBhvr>
                                      <p:rCtr x="1302" y="2338"/>
                                    </p:animMotion>
                                  </p:childTnLst>
                                </p:cTn>
                              </p:par>
                              <p:par>
                                <p:cTn id="277" presetID="42" presetClass="path" presetSubtype="0" accel="50000" decel="50000" fill="hold" grpId="6" nodeType="withEffect">
                                  <p:stCondLst>
                                    <p:cond delay="3050"/>
                                  </p:stCondLst>
                                  <p:childTnLst>
                                    <p:animMotion origin="layout" path="M 0.03817 0.17014 L 0.09639 0.18102 " pathEditMode="relative" rAng="0" ptsTypes="AA">
                                      <p:cBhvr>
                                        <p:cTn id="278" dur="600" fill="hold"/>
                                        <p:tgtEl>
                                          <p:spTgt spid="1505"/>
                                        </p:tgtEl>
                                        <p:attrNameLst>
                                          <p:attrName>ppt_x</p:attrName>
                                          <p:attrName>ppt_y</p:attrName>
                                        </p:attrNameLst>
                                      </p:cBhvr>
                                      <p:rCtr x="2905" y="532"/>
                                    </p:animMotion>
                                  </p:childTnLst>
                                </p:cTn>
                              </p:par>
                              <p:par>
                                <p:cTn id="279" presetID="42" presetClass="path" presetSubtype="0" accel="50000" decel="50000" fill="hold" grpId="7" nodeType="withEffect">
                                  <p:stCondLst>
                                    <p:cond delay="3550"/>
                                  </p:stCondLst>
                                  <p:childTnLst>
                                    <p:animMotion origin="layout" path="M 0.09639 0.18102 L 0.1722 0.14097 " pathEditMode="relative" rAng="0" ptsTypes="AA">
                                      <p:cBhvr>
                                        <p:cTn id="280" dur="600" fill="hold"/>
                                        <p:tgtEl>
                                          <p:spTgt spid="1505"/>
                                        </p:tgtEl>
                                        <p:attrNameLst>
                                          <p:attrName>ppt_x</p:attrName>
                                          <p:attrName>ppt_y</p:attrName>
                                        </p:attrNameLst>
                                      </p:cBhvr>
                                      <p:rCtr x="3791" y="-2014"/>
                                    </p:animMotion>
                                  </p:childTnLst>
                                </p:cTn>
                              </p:par>
                              <p:par>
                                <p:cTn id="281" presetID="42" presetClass="path" presetSubtype="0" accel="50000" decel="50000" fill="hold" grpId="0" nodeType="withEffect">
                                  <p:stCondLst>
                                    <p:cond delay="0"/>
                                  </p:stCondLst>
                                  <p:childTnLst>
                                    <p:animMotion origin="layout" path="M -6.14823E-7 1.48148E-6 L -0.03295 0.10694 " pathEditMode="relative" rAng="0" ptsTypes="AA">
                                      <p:cBhvr>
                                        <p:cTn id="282" dur="600" fill="hold"/>
                                        <p:tgtEl>
                                          <p:spTgt spid="563"/>
                                        </p:tgtEl>
                                        <p:attrNameLst>
                                          <p:attrName>ppt_x</p:attrName>
                                          <p:attrName>ppt_y</p:attrName>
                                        </p:attrNameLst>
                                      </p:cBhvr>
                                      <p:rCtr x="-1654" y="5347"/>
                                    </p:animMotion>
                                  </p:childTnLst>
                                </p:cTn>
                              </p:par>
                              <p:par>
                                <p:cTn id="283" presetID="42" presetClass="path" presetSubtype="0" accel="50000" decel="50000" fill="hold" grpId="1" nodeType="withEffect">
                                  <p:stCondLst>
                                    <p:cond delay="500"/>
                                  </p:stCondLst>
                                  <p:childTnLst>
                                    <p:animMotion origin="layout" path="M -0.03295 0.10694 L -0.07852 0.12129 " pathEditMode="relative" rAng="0" ptsTypes="AA">
                                      <p:cBhvr>
                                        <p:cTn id="284" dur="600" fill="hold"/>
                                        <p:tgtEl>
                                          <p:spTgt spid="563"/>
                                        </p:tgtEl>
                                        <p:attrNameLst>
                                          <p:attrName>ppt_x</p:attrName>
                                          <p:attrName>ppt_y</p:attrName>
                                        </p:attrNameLst>
                                      </p:cBhvr>
                                      <p:rCtr x="-2279" y="718"/>
                                    </p:animMotion>
                                  </p:childTnLst>
                                </p:cTn>
                              </p:par>
                              <p:par>
                                <p:cTn id="285" presetID="42" presetClass="path" presetSubtype="0" accel="50000" decel="50000" fill="hold" grpId="2" nodeType="withEffect">
                                  <p:stCondLst>
                                    <p:cond delay="1000"/>
                                  </p:stCondLst>
                                  <p:childTnLst>
                                    <p:animMotion origin="layout" path="M -0.07852 0.12129 L -0.15105 0.08125 " pathEditMode="relative" rAng="0" ptsTypes="AA">
                                      <p:cBhvr>
                                        <p:cTn id="286" dur="600" fill="hold"/>
                                        <p:tgtEl>
                                          <p:spTgt spid="563"/>
                                        </p:tgtEl>
                                        <p:attrNameLst>
                                          <p:attrName>ppt_x</p:attrName>
                                          <p:attrName>ppt_y</p:attrName>
                                        </p:attrNameLst>
                                      </p:cBhvr>
                                      <p:rCtr x="-3633" y="-2014"/>
                                    </p:animMotion>
                                  </p:childTnLst>
                                </p:cTn>
                              </p:par>
                              <p:par>
                                <p:cTn id="287" presetID="42" presetClass="path" presetSubtype="0" accel="50000" decel="50000" fill="hold" grpId="3" nodeType="withEffect">
                                  <p:stCondLst>
                                    <p:cond delay="1500"/>
                                  </p:stCondLst>
                                  <p:childTnLst>
                                    <p:animMotion origin="layout" path="M -0.1511 0.08125 L -0.0637 0.0206 " pathEditMode="relative" rAng="0" ptsTypes="AA">
                                      <p:cBhvr>
                                        <p:cTn id="288" dur="600" fill="hold"/>
                                        <p:tgtEl>
                                          <p:spTgt spid="563"/>
                                        </p:tgtEl>
                                        <p:attrNameLst>
                                          <p:attrName>ppt_x</p:attrName>
                                          <p:attrName>ppt_y</p:attrName>
                                        </p:attrNameLst>
                                      </p:cBhvr>
                                      <p:rCtr x="4364" y="-3032"/>
                                    </p:animMotion>
                                  </p:childTnLst>
                                </p:cTn>
                              </p:par>
                              <p:par>
                                <p:cTn id="289" presetID="42" presetClass="path" presetSubtype="0" accel="50000" decel="50000" fill="hold" grpId="4" nodeType="withEffect">
                                  <p:stCondLst>
                                    <p:cond delay="2000"/>
                                  </p:stCondLst>
                                  <p:childTnLst>
                                    <p:animMotion origin="layout" path="M -0.0637 0.0206 L -0.11984 -0.00556 " pathEditMode="relative" rAng="0" ptsTypes="AA">
                                      <p:cBhvr>
                                        <p:cTn id="290" dur="600" fill="hold"/>
                                        <p:tgtEl>
                                          <p:spTgt spid="563"/>
                                        </p:tgtEl>
                                        <p:attrNameLst>
                                          <p:attrName>ppt_x</p:attrName>
                                          <p:attrName>ppt_y</p:attrName>
                                        </p:attrNameLst>
                                      </p:cBhvr>
                                      <p:rCtr x="-2814" y="-1319"/>
                                    </p:animMotion>
                                  </p:childTnLst>
                                </p:cTn>
                              </p:par>
                              <p:par>
                                <p:cTn id="291" presetID="42" presetClass="path" presetSubtype="0" accel="50000" decel="50000" fill="hold" grpId="5" nodeType="withEffect">
                                  <p:stCondLst>
                                    <p:cond delay="2500"/>
                                  </p:stCondLst>
                                  <p:childTnLst>
                                    <p:animMotion origin="layout" path="M -0.11984 -0.00556 L -0.19487 -0.13611 " pathEditMode="relative" rAng="0" ptsTypes="AA">
                                      <p:cBhvr>
                                        <p:cTn id="292" dur="600" fill="hold"/>
                                        <p:tgtEl>
                                          <p:spTgt spid="563"/>
                                        </p:tgtEl>
                                        <p:attrNameLst>
                                          <p:attrName>ppt_x</p:attrName>
                                          <p:attrName>ppt_y</p:attrName>
                                        </p:attrNameLst>
                                      </p:cBhvr>
                                      <p:rCtr x="-3751" y="-6528"/>
                                    </p:animMotion>
                                  </p:childTnLst>
                                </p:cTn>
                              </p:par>
                              <p:par>
                                <p:cTn id="293" presetID="42" presetClass="path" presetSubtype="0" accel="50000" decel="50000" fill="hold" grpId="0" nodeType="withEffect">
                                  <p:stCondLst>
                                    <p:cond delay="0"/>
                                  </p:stCondLst>
                                  <p:childTnLst>
                                    <p:animMotion origin="layout" path="M 2.05783E-7 3.33333E-6 L -0.00794 0.07963 " pathEditMode="relative" rAng="0" ptsTypes="AA">
                                      <p:cBhvr>
                                        <p:cTn id="294" dur="600" fill="hold"/>
                                        <p:tgtEl>
                                          <p:spTgt spid="564"/>
                                        </p:tgtEl>
                                        <p:attrNameLst>
                                          <p:attrName>ppt_x</p:attrName>
                                          <p:attrName>ppt_y</p:attrName>
                                        </p:attrNameLst>
                                      </p:cBhvr>
                                      <p:rCtr x="-404" y="3981"/>
                                    </p:animMotion>
                                  </p:childTnLst>
                                </p:cTn>
                              </p:par>
                              <p:par>
                                <p:cTn id="295" presetID="42" presetClass="path" presetSubtype="0" accel="50000" decel="50000" fill="hold" grpId="1" nodeType="withEffect">
                                  <p:stCondLst>
                                    <p:cond delay="500"/>
                                  </p:stCondLst>
                                  <p:childTnLst>
                                    <p:animMotion origin="layout" path="M -0.00795 0.07963 L -0.08259 0.1713 " pathEditMode="relative" rAng="0" ptsTypes="AA">
                                      <p:cBhvr>
                                        <p:cTn id="296" dur="600" fill="hold"/>
                                        <p:tgtEl>
                                          <p:spTgt spid="564"/>
                                        </p:tgtEl>
                                        <p:attrNameLst>
                                          <p:attrName>ppt_x</p:attrName>
                                          <p:attrName>ppt_y</p:attrName>
                                        </p:attrNameLst>
                                      </p:cBhvr>
                                      <p:rCtr x="-3738" y="4583"/>
                                    </p:animMotion>
                                  </p:childTnLst>
                                </p:cTn>
                              </p:par>
                              <p:par>
                                <p:cTn id="297" presetID="42" presetClass="path" presetSubtype="0" accel="50000" decel="50000" fill="hold" grpId="2" nodeType="withEffect">
                                  <p:stCondLst>
                                    <p:cond delay="1000"/>
                                  </p:stCondLst>
                                  <p:childTnLst>
                                    <p:animMotion origin="layout" path="M -0.07672 0.17454 L -0.10447 0.1294 " pathEditMode="relative" rAng="0" ptsTypes="AA">
                                      <p:cBhvr>
                                        <p:cTn id="298" dur="600" fill="hold"/>
                                        <p:tgtEl>
                                          <p:spTgt spid="564"/>
                                        </p:tgtEl>
                                        <p:attrNameLst>
                                          <p:attrName>ppt_x</p:attrName>
                                          <p:attrName>ppt_y</p:attrName>
                                        </p:attrNameLst>
                                      </p:cBhvr>
                                      <p:rCtr x="-1394" y="-2269"/>
                                    </p:animMotion>
                                  </p:childTnLst>
                                </p:cTn>
                              </p:par>
                              <p:par>
                                <p:cTn id="299" presetID="42" presetClass="path" presetSubtype="0" accel="50000" decel="50000" fill="hold" grpId="3" nodeType="withEffect">
                                  <p:stCondLst>
                                    <p:cond delay="1600"/>
                                  </p:stCondLst>
                                  <p:childTnLst>
                                    <p:animMotion origin="layout" path="M -0.10286 0.12755 L -0.08724 0.07199 " pathEditMode="relative" rAng="0" ptsTypes="AA">
                                      <p:cBhvr>
                                        <p:cTn id="300" dur="600" fill="hold"/>
                                        <p:tgtEl>
                                          <p:spTgt spid="564"/>
                                        </p:tgtEl>
                                        <p:attrNameLst>
                                          <p:attrName>ppt_x</p:attrName>
                                          <p:attrName>ppt_y</p:attrName>
                                        </p:attrNameLst>
                                      </p:cBhvr>
                                      <p:rCtr x="781" y="-2778"/>
                                    </p:animMotion>
                                  </p:childTnLst>
                                </p:cTn>
                              </p:par>
                              <p:par>
                                <p:cTn id="301" presetID="42" presetClass="path" presetSubtype="0" accel="50000" decel="50000" fill="hold" grpId="4" nodeType="withEffect">
                                  <p:stCondLst>
                                    <p:cond delay="2200"/>
                                  </p:stCondLst>
                                  <p:childTnLst>
                                    <p:animMotion origin="layout" path="M -0.08411 0.06435 L -0.10859 0.00509 " pathEditMode="relative" rAng="0" ptsTypes="AA">
                                      <p:cBhvr>
                                        <p:cTn id="302" dur="600" fill="hold"/>
                                        <p:tgtEl>
                                          <p:spTgt spid="564"/>
                                        </p:tgtEl>
                                        <p:attrNameLst>
                                          <p:attrName>ppt_x</p:attrName>
                                          <p:attrName>ppt_y</p:attrName>
                                        </p:attrNameLst>
                                      </p:cBhvr>
                                      <p:rCtr x="-1224" y="-2963"/>
                                    </p:animMotion>
                                  </p:childTnLst>
                                </p:cTn>
                              </p:par>
                              <p:par>
                                <p:cTn id="303" presetID="42" presetClass="path" presetSubtype="0" accel="50000" decel="50000" fill="hold" grpId="5" nodeType="withEffect">
                                  <p:stCondLst>
                                    <p:cond delay="2700"/>
                                  </p:stCondLst>
                                  <p:childTnLst>
                                    <p:animMotion origin="layout" path="M -0.10859 0.00509 L -0.16224 -0.03472 " pathEditMode="relative" rAng="0" ptsTypes="AA">
                                      <p:cBhvr>
                                        <p:cTn id="304" dur="600" fill="hold"/>
                                        <p:tgtEl>
                                          <p:spTgt spid="564"/>
                                        </p:tgtEl>
                                        <p:attrNameLst>
                                          <p:attrName>ppt_x</p:attrName>
                                          <p:attrName>ppt_y</p:attrName>
                                        </p:attrNameLst>
                                      </p:cBhvr>
                                      <p:rCtr x="-2682" y="-1991"/>
                                    </p:animMotion>
                                  </p:childTnLst>
                                </p:cTn>
                              </p:par>
                              <p:par>
                                <p:cTn id="305" presetID="42" presetClass="path" presetSubtype="0" accel="50000" decel="50000" fill="hold" grpId="6" nodeType="withEffect">
                                  <p:stCondLst>
                                    <p:cond delay="3100"/>
                                  </p:stCondLst>
                                  <p:childTnLst>
                                    <p:animMotion origin="layout" path="M -0.16224 -0.03472 L -0.21276 -0.12731 " pathEditMode="relative" rAng="0" ptsTypes="AA">
                                      <p:cBhvr>
                                        <p:cTn id="306" dur="600" fill="hold"/>
                                        <p:tgtEl>
                                          <p:spTgt spid="564"/>
                                        </p:tgtEl>
                                        <p:attrNameLst>
                                          <p:attrName>ppt_x</p:attrName>
                                          <p:attrName>ppt_y</p:attrName>
                                        </p:attrNameLst>
                                      </p:cBhvr>
                                      <p:rCtr x="-2526" y="-4630"/>
                                    </p:animMotion>
                                  </p:childTnLst>
                                </p:cTn>
                              </p:par>
                              <p:par>
                                <p:cTn id="307" presetID="42" presetClass="path" presetSubtype="0" accel="50000" decel="50000" fill="hold" grpId="7" nodeType="withEffect">
                                  <p:stCondLst>
                                    <p:cond delay="3600"/>
                                  </p:stCondLst>
                                  <p:childTnLst>
                                    <p:animMotion origin="layout" path="M -0.21276 -0.12731 L -0.2362 0.01898 " pathEditMode="relative" rAng="0" ptsTypes="AA">
                                      <p:cBhvr>
                                        <p:cTn id="308" dur="600" fill="hold"/>
                                        <p:tgtEl>
                                          <p:spTgt spid="564"/>
                                        </p:tgtEl>
                                        <p:attrNameLst>
                                          <p:attrName>ppt_x</p:attrName>
                                          <p:attrName>ppt_y</p:attrName>
                                        </p:attrNameLst>
                                      </p:cBhvr>
                                      <p:rCtr x="-1172" y="7315"/>
                                    </p:animMotion>
                                  </p:childTnLst>
                                </p:cTn>
                              </p:par>
                              <p:par>
                                <p:cTn id="309" presetID="42" presetClass="path" presetSubtype="0" accel="50000" decel="50000" fill="hold" grpId="8" nodeType="withEffect">
                                  <p:stCondLst>
                                    <p:cond delay="4100"/>
                                  </p:stCondLst>
                                  <p:childTnLst>
                                    <p:animMotion origin="layout" path="M -0.23464 0.00671 L -0.30755 -0.11921 " pathEditMode="relative" rAng="0" ptsTypes="AA">
                                      <p:cBhvr>
                                        <p:cTn id="310" dur="600" fill="hold"/>
                                        <p:tgtEl>
                                          <p:spTgt spid="564"/>
                                        </p:tgtEl>
                                        <p:attrNameLst>
                                          <p:attrName>ppt_x</p:attrName>
                                          <p:attrName>ppt_y</p:attrName>
                                        </p:attrNameLst>
                                      </p:cBhvr>
                                      <p:rCtr x="-3646" y="-6296"/>
                                    </p:animMotion>
                                  </p:childTnLst>
                                </p:cTn>
                              </p:par>
                              <p:par>
                                <p:cTn id="311" presetID="42" presetClass="path" presetSubtype="0" accel="50000" decel="50000" fill="hold" grpId="9" nodeType="withEffect">
                                  <p:stCondLst>
                                    <p:cond delay="4600"/>
                                  </p:stCondLst>
                                  <p:childTnLst>
                                    <p:animMotion origin="layout" path="M -0.30977 -0.12384 L -0.25612 -0.14884 " pathEditMode="relative" rAng="0" ptsTypes="AA">
                                      <p:cBhvr>
                                        <p:cTn id="312" dur="600" fill="hold"/>
                                        <p:tgtEl>
                                          <p:spTgt spid="564"/>
                                        </p:tgtEl>
                                        <p:attrNameLst>
                                          <p:attrName>ppt_x</p:attrName>
                                          <p:attrName>ppt_y</p:attrName>
                                        </p:attrNameLst>
                                      </p:cBhvr>
                                      <p:rCtr x="2682" y="-1250"/>
                                    </p:animMotion>
                                  </p:childTnLst>
                                </p:cTn>
                              </p:par>
                              <p:par>
                                <p:cTn id="313" presetID="42" presetClass="path" presetSubtype="0" accel="50000" decel="50000" fill="hold" grpId="0" nodeType="withEffect">
                                  <p:stCondLst>
                                    <p:cond delay="5100"/>
                                  </p:stCondLst>
                                  <p:childTnLst>
                                    <p:animMotion origin="layout" path="M -6.14823E-7 1.48148E-6 L -0.03295 0.10694 " pathEditMode="relative" rAng="0" ptsTypes="AA">
                                      <p:cBhvr>
                                        <p:cTn id="314" dur="600" fill="hold"/>
                                        <p:tgtEl>
                                          <p:spTgt spid="572"/>
                                        </p:tgtEl>
                                        <p:attrNameLst>
                                          <p:attrName>ppt_x</p:attrName>
                                          <p:attrName>ppt_y</p:attrName>
                                        </p:attrNameLst>
                                      </p:cBhvr>
                                      <p:rCtr x="-1654" y="5347"/>
                                    </p:animMotion>
                                  </p:childTnLst>
                                </p:cTn>
                              </p:par>
                              <p:par>
                                <p:cTn id="315" presetID="42" presetClass="path" presetSubtype="0" accel="50000" decel="50000" fill="hold" grpId="1" nodeType="withEffect">
                                  <p:stCondLst>
                                    <p:cond delay="5600"/>
                                  </p:stCondLst>
                                  <p:childTnLst>
                                    <p:animMotion origin="layout" path="M -0.03295 0.10694 L -0.07852 0.12129 " pathEditMode="relative" rAng="0" ptsTypes="AA">
                                      <p:cBhvr>
                                        <p:cTn id="316" dur="600" fill="hold"/>
                                        <p:tgtEl>
                                          <p:spTgt spid="572"/>
                                        </p:tgtEl>
                                        <p:attrNameLst>
                                          <p:attrName>ppt_x</p:attrName>
                                          <p:attrName>ppt_y</p:attrName>
                                        </p:attrNameLst>
                                      </p:cBhvr>
                                      <p:rCtr x="-2279" y="718"/>
                                    </p:animMotion>
                                  </p:childTnLst>
                                </p:cTn>
                              </p:par>
                              <p:par>
                                <p:cTn id="317" presetID="42" presetClass="path" presetSubtype="0" accel="50000" decel="50000" fill="hold" grpId="2" nodeType="withEffect">
                                  <p:stCondLst>
                                    <p:cond delay="6000"/>
                                  </p:stCondLst>
                                  <p:childTnLst>
                                    <p:animMotion origin="layout" path="M -0.07852 0.12129 L -0.15105 0.08125 " pathEditMode="relative" rAng="0" ptsTypes="AA">
                                      <p:cBhvr>
                                        <p:cTn id="318" dur="600" fill="hold"/>
                                        <p:tgtEl>
                                          <p:spTgt spid="572"/>
                                        </p:tgtEl>
                                        <p:attrNameLst>
                                          <p:attrName>ppt_x</p:attrName>
                                          <p:attrName>ppt_y</p:attrName>
                                        </p:attrNameLst>
                                      </p:cBhvr>
                                      <p:rCtr x="-3633" y="-2014"/>
                                    </p:animMotion>
                                  </p:childTnLst>
                                </p:cTn>
                              </p:par>
                              <p:par>
                                <p:cTn id="319" presetID="42" presetClass="path" presetSubtype="0" accel="50000" decel="50000" fill="hold" grpId="3" nodeType="withEffect">
                                  <p:stCondLst>
                                    <p:cond delay="6400"/>
                                  </p:stCondLst>
                                  <p:childTnLst>
                                    <p:animMotion origin="layout" path="M -0.1511 0.08125 L -0.0637 0.0206 " pathEditMode="relative" rAng="0" ptsTypes="AA">
                                      <p:cBhvr>
                                        <p:cTn id="320" dur="600" fill="hold"/>
                                        <p:tgtEl>
                                          <p:spTgt spid="572"/>
                                        </p:tgtEl>
                                        <p:attrNameLst>
                                          <p:attrName>ppt_x</p:attrName>
                                          <p:attrName>ppt_y</p:attrName>
                                        </p:attrNameLst>
                                      </p:cBhvr>
                                      <p:rCtr x="4364" y="-3032"/>
                                    </p:animMotion>
                                  </p:childTnLst>
                                </p:cTn>
                              </p:par>
                              <p:par>
                                <p:cTn id="321" presetID="42" presetClass="path" presetSubtype="0" accel="50000" decel="50000" fill="hold" grpId="4" nodeType="withEffect">
                                  <p:stCondLst>
                                    <p:cond delay="6900"/>
                                  </p:stCondLst>
                                  <p:childTnLst>
                                    <p:animMotion origin="layout" path="M -0.0637 0.0206 L -0.11984 -0.00556 " pathEditMode="relative" rAng="0" ptsTypes="AA">
                                      <p:cBhvr>
                                        <p:cTn id="322" dur="600" fill="hold"/>
                                        <p:tgtEl>
                                          <p:spTgt spid="572"/>
                                        </p:tgtEl>
                                        <p:attrNameLst>
                                          <p:attrName>ppt_x</p:attrName>
                                          <p:attrName>ppt_y</p:attrName>
                                        </p:attrNameLst>
                                      </p:cBhvr>
                                      <p:rCtr x="-2814" y="-1319"/>
                                    </p:animMotion>
                                  </p:childTnLst>
                                </p:cTn>
                              </p:par>
                              <p:par>
                                <p:cTn id="323" presetID="42" presetClass="path" presetSubtype="0" accel="50000" decel="50000" fill="hold" grpId="5" nodeType="withEffect">
                                  <p:stCondLst>
                                    <p:cond delay="7300"/>
                                  </p:stCondLst>
                                  <p:childTnLst>
                                    <p:animMotion origin="layout" path="M -0.11984 -0.00556 L -0.19487 -0.13611 " pathEditMode="relative" rAng="0" ptsTypes="AA">
                                      <p:cBhvr>
                                        <p:cTn id="324" dur="600" fill="hold"/>
                                        <p:tgtEl>
                                          <p:spTgt spid="572"/>
                                        </p:tgtEl>
                                        <p:attrNameLst>
                                          <p:attrName>ppt_x</p:attrName>
                                          <p:attrName>ppt_y</p:attrName>
                                        </p:attrNameLst>
                                      </p:cBhvr>
                                      <p:rCtr x="-3751" y="-6528"/>
                                    </p:animMotion>
                                  </p:childTnLst>
                                </p:cTn>
                              </p:par>
                              <p:par>
                                <p:cTn id="325" presetID="42" presetClass="path" presetSubtype="0" accel="50000" decel="50000" fill="hold" grpId="0" nodeType="withEffect">
                                  <p:stCondLst>
                                    <p:cond delay="3000"/>
                                  </p:stCondLst>
                                  <p:childTnLst>
                                    <p:animMotion origin="layout" path="M 2.05783E-7 3.33333E-6 L -0.00794 0.07963 " pathEditMode="relative" rAng="0" ptsTypes="AA">
                                      <p:cBhvr>
                                        <p:cTn id="326" dur="600" fill="hold"/>
                                        <p:tgtEl>
                                          <p:spTgt spid="573"/>
                                        </p:tgtEl>
                                        <p:attrNameLst>
                                          <p:attrName>ppt_x</p:attrName>
                                          <p:attrName>ppt_y</p:attrName>
                                        </p:attrNameLst>
                                      </p:cBhvr>
                                      <p:rCtr x="-404" y="3981"/>
                                    </p:animMotion>
                                  </p:childTnLst>
                                </p:cTn>
                              </p:par>
                              <p:par>
                                <p:cTn id="327" presetID="42" presetClass="path" presetSubtype="0" accel="50000" decel="50000" fill="hold" grpId="1" nodeType="withEffect">
                                  <p:stCondLst>
                                    <p:cond delay="3400"/>
                                  </p:stCondLst>
                                  <p:childTnLst>
                                    <p:animMotion origin="layout" path="M -0.00795 0.07963 L -0.08259 0.1713 " pathEditMode="relative" rAng="0" ptsTypes="AA">
                                      <p:cBhvr>
                                        <p:cTn id="328" dur="600" fill="hold"/>
                                        <p:tgtEl>
                                          <p:spTgt spid="573"/>
                                        </p:tgtEl>
                                        <p:attrNameLst>
                                          <p:attrName>ppt_x</p:attrName>
                                          <p:attrName>ppt_y</p:attrName>
                                        </p:attrNameLst>
                                      </p:cBhvr>
                                      <p:rCtr x="-3738" y="4583"/>
                                    </p:animMotion>
                                  </p:childTnLst>
                                </p:cTn>
                              </p:par>
                              <p:par>
                                <p:cTn id="329" presetID="42" presetClass="path" presetSubtype="0" accel="50000" decel="50000" fill="hold" grpId="2" nodeType="withEffect">
                                  <p:stCondLst>
                                    <p:cond delay="4000"/>
                                  </p:stCondLst>
                                  <p:childTnLst>
                                    <p:animMotion origin="layout" path="M -0.07672 0.17454 L -0.10447 0.1294 " pathEditMode="relative" rAng="0" ptsTypes="AA">
                                      <p:cBhvr>
                                        <p:cTn id="330" dur="600" fill="hold"/>
                                        <p:tgtEl>
                                          <p:spTgt spid="573"/>
                                        </p:tgtEl>
                                        <p:attrNameLst>
                                          <p:attrName>ppt_x</p:attrName>
                                          <p:attrName>ppt_y</p:attrName>
                                        </p:attrNameLst>
                                      </p:cBhvr>
                                      <p:rCtr x="-1394" y="-2269"/>
                                    </p:animMotion>
                                  </p:childTnLst>
                                </p:cTn>
                              </p:par>
                              <p:par>
                                <p:cTn id="331" presetID="42" presetClass="path" presetSubtype="0" accel="50000" decel="50000" fill="hold" grpId="3" nodeType="withEffect">
                                  <p:stCondLst>
                                    <p:cond delay="4500"/>
                                  </p:stCondLst>
                                  <p:childTnLst>
                                    <p:animMotion origin="layout" path="M -0.10286 0.12755 L -0.08724 0.07199 " pathEditMode="relative" rAng="0" ptsTypes="AA">
                                      <p:cBhvr>
                                        <p:cTn id="332" dur="600" fill="hold"/>
                                        <p:tgtEl>
                                          <p:spTgt spid="573"/>
                                        </p:tgtEl>
                                        <p:attrNameLst>
                                          <p:attrName>ppt_x</p:attrName>
                                          <p:attrName>ppt_y</p:attrName>
                                        </p:attrNameLst>
                                      </p:cBhvr>
                                      <p:rCtr x="781" y="-2778"/>
                                    </p:animMotion>
                                  </p:childTnLst>
                                </p:cTn>
                              </p:par>
                              <p:par>
                                <p:cTn id="333" presetID="42" presetClass="path" presetSubtype="0" accel="50000" decel="50000" fill="hold" grpId="4" nodeType="withEffect">
                                  <p:stCondLst>
                                    <p:cond delay="5000"/>
                                  </p:stCondLst>
                                  <p:childTnLst>
                                    <p:animMotion origin="layout" path="M -0.08411 0.06435 L -0.10859 0.00509 " pathEditMode="relative" rAng="0" ptsTypes="AA">
                                      <p:cBhvr>
                                        <p:cTn id="334" dur="600" fill="hold"/>
                                        <p:tgtEl>
                                          <p:spTgt spid="573"/>
                                        </p:tgtEl>
                                        <p:attrNameLst>
                                          <p:attrName>ppt_x</p:attrName>
                                          <p:attrName>ppt_y</p:attrName>
                                        </p:attrNameLst>
                                      </p:cBhvr>
                                      <p:rCtr x="-1224" y="-2963"/>
                                    </p:animMotion>
                                  </p:childTnLst>
                                </p:cTn>
                              </p:par>
                              <p:par>
                                <p:cTn id="335" presetID="42" presetClass="path" presetSubtype="0" accel="50000" decel="50000" fill="hold" grpId="5" nodeType="withEffect">
                                  <p:stCondLst>
                                    <p:cond delay="5400"/>
                                  </p:stCondLst>
                                  <p:childTnLst>
                                    <p:animMotion origin="layout" path="M -0.10859 0.00509 L -0.16224 -0.03472 " pathEditMode="relative" rAng="0" ptsTypes="AA">
                                      <p:cBhvr>
                                        <p:cTn id="336" dur="600" fill="hold"/>
                                        <p:tgtEl>
                                          <p:spTgt spid="573"/>
                                        </p:tgtEl>
                                        <p:attrNameLst>
                                          <p:attrName>ppt_x</p:attrName>
                                          <p:attrName>ppt_y</p:attrName>
                                        </p:attrNameLst>
                                      </p:cBhvr>
                                      <p:rCtr x="-2682" y="-1991"/>
                                    </p:animMotion>
                                  </p:childTnLst>
                                </p:cTn>
                              </p:par>
                              <p:par>
                                <p:cTn id="337" presetID="42" presetClass="path" presetSubtype="0" accel="50000" decel="50000" fill="hold" grpId="6" nodeType="withEffect">
                                  <p:stCondLst>
                                    <p:cond delay="5900"/>
                                  </p:stCondLst>
                                  <p:childTnLst>
                                    <p:animMotion origin="layout" path="M -0.16224 -0.03472 L -0.21276 -0.12731 " pathEditMode="relative" rAng="0" ptsTypes="AA">
                                      <p:cBhvr>
                                        <p:cTn id="338" dur="600" fill="hold"/>
                                        <p:tgtEl>
                                          <p:spTgt spid="573"/>
                                        </p:tgtEl>
                                        <p:attrNameLst>
                                          <p:attrName>ppt_x</p:attrName>
                                          <p:attrName>ppt_y</p:attrName>
                                        </p:attrNameLst>
                                      </p:cBhvr>
                                      <p:rCtr x="-2526" y="-4630"/>
                                    </p:animMotion>
                                  </p:childTnLst>
                                </p:cTn>
                              </p:par>
                              <p:par>
                                <p:cTn id="339" presetID="42" presetClass="path" presetSubtype="0" accel="50000" decel="50000" fill="hold" grpId="7" nodeType="withEffect">
                                  <p:stCondLst>
                                    <p:cond delay="6400"/>
                                  </p:stCondLst>
                                  <p:childTnLst>
                                    <p:animMotion origin="layout" path="M -0.21276 -0.12731 L -0.2362 0.01898 " pathEditMode="relative" rAng="0" ptsTypes="AA">
                                      <p:cBhvr>
                                        <p:cTn id="340" dur="600" fill="hold"/>
                                        <p:tgtEl>
                                          <p:spTgt spid="573"/>
                                        </p:tgtEl>
                                        <p:attrNameLst>
                                          <p:attrName>ppt_x</p:attrName>
                                          <p:attrName>ppt_y</p:attrName>
                                        </p:attrNameLst>
                                      </p:cBhvr>
                                      <p:rCtr x="-1172" y="7315"/>
                                    </p:animMotion>
                                  </p:childTnLst>
                                </p:cTn>
                              </p:par>
                              <p:par>
                                <p:cTn id="341" presetID="42" presetClass="path" presetSubtype="0" accel="50000" decel="50000" fill="hold" grpId="8" nodeType="withEffect">
                                  <p:stCondLst>
                                    <p:cond delay="7200"/>
                                  </p:stCondLst>
                                  <p:childTnLst>
                                    <p:animMotion origin="layout" path="M -0.23464 0.00671 L -0.30755 -0.11921 " pathEditMode="relative" rAng="0" ptsTypes="AA">
                                      <p:cBhvr>
                                        <p:cTn id="342" dur="600" fill="hold"/>
                                        <p:tgtEl>
                                          <p:spTgt spid="573"/>
                                        </p:tgtEl>
                                        <p:attrNameLst>
                                          <p:attrName>ppt_x</p:attrName>
                                          <p:attrName>ppt_y</p:attrName>
                                        </p:attrNameLst>
                                      </p:cBhvr>
                                      <p:rCtr x="-3646" y="-6296"/>
                                    </p:animMotion>
                                  </p:childTnLst>
                                </p:cTn>
                              </p:par>
                              <p:par>
                                <p:cTn id="343" presetID="42" presetClass="path" presetSubtype="0" accel="50000" decel="50000" fill="hold" grpId="9" nodeType="withEffect">
                                  <p:stCondLst>
                                    <p:cond delay="7700"/>
                                  </p:stCondLst>
                                  <p:childTnLst>
                                    <p:animMotion origin="layout" path="M -0.30977 -0.12384 L -0.25612 -0.14884 " pathEditMode="relative" rAng="0" ptsTypes="AA">
                                      <p:cBhvr>
                                        <p:cTn id="344" dur="600" fill="hold"/>
                                        <p:tgtEl>
                                          <p:spTgt spid="573"/>
                                        </p:tgtEl>
                                        <p:attrNameLst>
                                          <p:attrName>ppt_x</p:attrName>
                                          <p:attrName>ppt_y</p:attrName>
                                        </p:attrNameLst>
                                      </p:cBhvr>
                                      <p:rCtr x="2682" y="-125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 grpId="0" animBg="1"/>
      <p:bldP spid="766" grpId="0" animBg="1"/>
      <p:bldP spid="767" grpId="0" animBg="1"/>
      <p:bldP spid="768" grpId="0" animBg="1"/>
      <p:bldP spid="770" grpId="0" animBg="1"/>
      <p:bldP spid="771" grpId="0" animBg="1"/>
      <p:bldP spid="1500" grpId="0" animBg="1"/>
      <p:bldP spid="1500" grpId="1" animBg="1"/>
      <p:bldP spid="1500" grpId="2" animBg="1"/>
      <p:bldP spid="1500" grpId="3" animBg="1"/>
      <p:bldP spid="1500" grpId="4" animBg="1"/>
      <p:bldP spid="1500" grpId="5" animBg="1"/>
      <p:bldP spid="1500" grpId="6" animBg="1"/>
      <p:bldP spid="1500" grpId="7" animBg="1"/>
      <p:bldP spid="1500" grpId="8" animBg="1"/>
      <p:bldP spid="8" grpId="0" animBg="1"/>
      <p:bldP spid="8" grpId="1" animBg="1"/>
      <p:bldP spid="8" grpId="2" animBg="1"/>
      <p:bldP spid="8" grpId="3" animBg="1"/>
      <p:bldP spid="8" grpId="4" animBg="1"/>
      <p:bldP spid="8" grpId="5" animBg="1"/>
      <p:bldP spid="8" grpId="6" animBg="1"/>
      <p:bldP spid="562" grpId="0" animBg="1"/>
      <p:bldP spid="563" grpId="0" animBg="1"/>
      <p:bldP spid="563" grpId="1" animBg="1"/>
      <p:bldP spid="563" grpId="2" animBg="1"/>
      <p:bldP spid="563" grpId="3" animBg="1"/>
      <p:bldP spid="563" grpId="4" animBg="1"/>
      <p:bldP spid="563" grpId="5" animBg="1"/>
      <p:bldP spid="563" grpId="6" animBg="1"/>
      <p:bldP spid="564" grpId="0" animBg="1"/>
      <p:bldP spid="564" grpId="1" animBg="1"/>
      <p:bldP spid="564" grpId="2" animBg="1"/>
      <p:bldP spid="564" grpId="3" animBg="1"/>
      <p:bldP spid="564" grpId="4" animBg="1"/>
      <p:bldP spid="564" grpId="5" animBg="1"/>
      <p:bldP spid="564" grpId="6" animBg="1"/>
      <p:bldP spid="564" grpId="7" animBg="1"/>
      <p:bldP spid="564" grpId="8" animBg="1"/>
      <p:bldP spid="564" grpId="9" animBg="1"/>
      <p:bldP spid="564" grpId="10" animBg="1"/>
      <p:bldP spid="1501" grpId="0" animBg="1"/>
      <p:bldP spid="1501" grpId="1" animBg="1"/>
      <p:bldP spid="1501" grpId="2" animBg="1"/>
      <p:bldP spid="1501" grpId="3" animBg="1"/>
      <p:bldP spid="1501" grpId="4" animBg="1"/>
      <p:bldP spid="1501" grpId="5" animBg="1"/>
      <p:bldP spid="1501" grpId="6" animBg="1"/>
      <p:bldP spid="1501" grpId="7" animBg="1"/>
      <p:bldP spid="1501" grpId="8" animBg="1"/>
      <p:bldP spid="1501" grpId="9" animBg="1"/>
      <p:bldP spid="1501" grpId="10" animBg="1"/>
      <p:bldP spid="1505" grpId="0" animBg="1"/>
      <p:bldP spid="1505" grpId="1" animBg="1"/>
      <p:bldP spid="1505" grpId="2" animBg="1"/>
      <p:bldP spid="1505" grpId="3" animBg="1"/>
      <p:bldP spid="1505" grpId="4" animBg="1"/>
      <p:bldP spid="1505" grpId="5" animBg="1"/>
      <p:bldP spid="1505" grpId="6" animBg="1"/>
      <p:bldP spid="1505" grpId="7" animBg="1"/>
      <p:bldP spid="1505" grpId="8" animBg="1"/>
      <p:bldP spid="1506" grpId="0" animBg="1"/>
      <p:bldP spid="1507" grpId="0" animBg="1"/>
      <p:bldP spid="1507" grpId="1" animBg="1"/>
      <p:bldP spid="1507" grpId="2" animBg="1"/>
      <p:bldP spid="1507" grpId="3" animBg="1"/>
      <p:bldP spid="1507" grpId="4" animBg="1"/>
      <p:bldP spid="1507" grpId="5" animBg="1"/>
      <p:bldP spid="1507" grpId="6" animBg="1"/>
      <p:bldP spid="1507" grpId="7" animBg="1"/>
      <p:bldP spid="1507" grpId="8" animBg="1"/>
      <p:bldP spid="1507" grpId="9" animBg="1"/>
      <p:bldP spid="1507" grpId="10" animBg="1"/>
      <p:bldP spid="1678" grpId="0" animBg="1"/>
      <p:bldP spid="1678" grpId="1" animBg="1"/>
      <p:bldP spid="1678" grpId="2" animBg="1"/>
      <p:bldP spid="1678" grpId="3" animBg="1"/>
      <p:bldP spid="1678" grpId="4" animBg="1"/>
      <p:bldP spid="1678" grpId="5" animBg="1"/>
      <p:bldP spid="1678" grpId="6" animBg="1"/>
      <p:bldP spid="1678" grpId="7" animBg="1"/>
      <p:bldP spid="1678" grpId="8" animBg="1"/>
      <p:bldP spid="1678" grpId="9" animBg="1"/>
      <p:bldP spid="1678" grpId="10" animBg="1"/>
      <p:bldP spid="565" grpId="0" animBg="1"/>
      <p:bldP spid="566" grpId="0" animBg="1"/>
      <p:bldP spid="567" grpId="0" animBg="1"/>
      <p:bldP spid="572" grpId="0" animBg="1"/>
      <p:bldP spid="572" grpId="1" animBg="1"/>
      <p:bldP spid="572" grpId="2" animBg="1"/>
      <p:bldP spid="572" grpId="3" animBg="1"/>
      <p:bldP spid="572" grpId="4" animBg="1"/>
      <p:bldP spid="572" grpId="5" animBg="1"/>
      <p:bldP spid="572" grpId="6" animBg="1"/>
      <p:bldP spid="573" grpId="0" animBg="1"/>
      <p:bldP spid="573" grpId="1" animBg="1"/>
      <p:bldP spid="573" grpId="2" animBg="1"/>
      <p:bldP spid="573" grpId="3" animBg="1"/>
      <p:bldP spid="573" grpId="4" animBg="1"/>
      <p:bldP spid="573" grpId="5" animBg="1"/>
      <p:bldP spid="573" grpId="6" animBg="1"/>
      <p:bldP spid="573" grpId="7" animBg="1"/>
      <p:bldP spid="573" grpId="8" animBg="1"/>
      <p:bldP spid="573" grpId="9" animBg="1"/>
      <p:bldP spid="573" grpId="1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Rectangle 16"/>
          <p:cNvSpPr/>
          <p:nvPr/>
        </p:nvSpPr>
        <p:spPr>
          <a:xfrm flipH="1" flipV="1">
            <a:off x="3386" y="500"/>
            <a:ext cx="5869099" cy="2063340"/>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352" name="Rectangle 16"/>
          <p:cNvSpPr/>
          <p:nvPr/>
        </p:nvSpPr>
        <p:spPr>
          <a:xfrm rot="5400000" flipH="1">
            <a:off x="-1562388" y="1566273"/>
            <a:ext cx="4965406" cy="183385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8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1115" name="Rectangle 1114"/>
          <p:cNvSpPr/>
          <p:nvPr/>
        </p:nvSpPr>
        <p:spPr>
          <a:xfrm rot="5400000">
            <a:off x="4516886" y="-4516481"/>
            <a:ext cx="3395746" cy="12429711"/>
          </a:xfrm>
          <a:prstGeom prst="rect">
            <a:avLst/>
          </a:prstGeom>
          <a:gradFill flip="none" rotWithShape="1">
            <a:gsLst>
              <a:gs pos="100000">
                <a:srgbClr val="000000">
                  <a:alpha val="0"/>
                </a:srgbClr>
              </a:gs>
              <a:gs pos="0">
                <a:srgbClr val="170921">
                  <a:alpha val="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3209" tIns="46607" rIns="93209" bIns="46607" rtlCol="0" anchor="ctr"/>
          <a:lstStyle/>
          <a:p>
            <a:pPr algn="ctr" defTabSz="1242644"/>
            <a:endParaRPr lang="en-US" sz="1836">
              <a:solidFill>
                <a:srgbClr val="F1F1F2"/>
              </a:solidFill>
              <a:latin typeface="Calibri"/>
            </a:endParaRPr>
          </a:p>
        </p:txBody>
      </p:sp>
      <p:grpSp>
        <p:nvGrpSpPr>
          <p:cNvPr id="1271" name="Group 1270"/>
          <p:cNvGrpSpPr/>
          <p:nvPr/>
        </p:nvGrpSpPr>
        <p:grpSpPr>
          <a:xfrm>
            <a:off x="671277" y="2196400"/>
            <a:ext cx="4991676" cy="2896729"/>
            <a:chOff x="654951" y="2153348"/>
            <a:chExt cx="4894938" cy="2840591"/>
          </a:xfrm>
        </p:grpSpPr>
        <p:grpSp>
          <p:nvGrpSpPr>
            <p:cNvPr id="1272" name="Group 1271"/>
            <p:cNvGrpSpPr/>
            <p:nvPr/>
          </p:nvGrpSpPr>
          <p:grpSpPr>
            <a:xfrm>
              <a:off x="654951" y="2153348"/>
              <a:ext cx="4894938" cy="2840591"/>
              <a:chOff x="6573624" y="2153348"/>
              <a:chExt cx="4894938" cy="2840591"/>
            </a:xfrm>
          </p:grpSpPr>
          <p:grpSp>
            <p:nvGrpSpPr>
              <p:cNvPr id="1373" name="Group 1372"/>
              <p:cNvGrpSpPr/>
              <p:nvPr/>
            </p:nvGrpSpPr>
            <p:grpSpPr>
              <a:xfrm>
                <a:off x="6573624" y="2153348"/>
                <a:ext cx="4894938" cy="2840591"/>
                <a:chOff x="748996" y="90751"/>
                <a:chExt cx="11085749" cy="6433191"/>
              </a:xfrm>
            </p:grpSpPr>
            <p:grpSp>
              <p:nvGrpSpPr>
                <p:cNvPr id="1377" name="Group 1376"/>
                <p:cNvGrpSpPr/>
                <p:nvPr/>
              </p:nvGrpSpPr>
              <p:grpSpPr>
                <a:xfrm>
                  <a:off x="1309385" y="368300"/>
                  <a:ext cx="9776380" cy="5501921"/>
                  <a:chOff x="1309385" y="368300"/>
                  <a:chExt cx="9776380" cy="5501921"/>
                </a:xfrm>
              </p:grpSpPr>
              <p:cxnSp>
                <p:nvCxnSpPr>
                  <p:cNvPr id="1453" name="Straight Connector 1452"/>
                  <p:cNvCxnSpPr/>
                  <p:nvPr/>
                </p:nvCxnSpPr>
                <p:spPr>
                  <a:xfrm flipV="1">
                    <a:off x="9539110" y="2765780"/>
                    <a:ext cx="225778" cy="11514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4" name="Group 1453"/>
                  <p:cNvGrpSpPr/>
                  <p:nvPr/>
                </p:nvGrpSpPr>
                <p:grpSpPr>
                  <a:xfrm>
                    <a:off x="1309385" y="368300"/>
                    <a:ext cx="9776380" cy="5501921"/>
                    <a:chOff x="1309385" y="368300"/>
                    <a:chExt cx="9776380" cy="5501921"/>
                  </a:xfrm>
                </p:grpSpPr>
                <p:cxnSp>
                  <p:nvCxnSpPr>
                    <p:cNvPr id="1455" name="Straight Connector 1454"/>
                    <p:cNvCxnSpPr>
                      <a:stCxn id="1442" idx="5"/>
                    </p:cNvCxnSpPr>
                    <p:nvPr/>
                  </p:nvCxnSpPr>
                  <p:spPr>
                    <a:xfrm>
                      <a:off x="4929784" y="2034091"/>
                      <a:ext cx="1550038" cy="84457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56" name="Group 1455"/>
                    <p:cNvGrpSpPr/>
                    <p:nvPr/>
                  </p:nvGrpSpPr>
                  <p:grpSpPr>
                    <a:xfrm>
                      <a:off x="1309385" y="368300"/>
                      <a:ext cx="9776380" cy="5501921"/>
                      <a:chOff x="1309385" y="368300"/>
                      <a:chExt cx="9776380" cy="5501921"/>
                    </a:xfrm>
                  </p:grpSpPr>
                  <p:cxnSp>
                    <p:nvCxnSpPr>
                      <p:cNvPr id="1457" name="Straight Connector 1456"/>
                      <p:cNvCxnSpPr>
                        <a:stCxn id="1438" idx="4"/>
                        <a:endCxn id="1432" idx="23"/>
                      </p:cNvCxnSpPr>
                      <p:nvPr/>
                    </p:nvCxnSpPr>
                    <p:spPr>
                      <a:xfrm flipH="1">
                        <a:off x="9263199" y="5149708"/>
                        <a:ext cx="1822566" cy="55625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8" name="Straight Connector 1457"/>
                      <p:cNvCxnSpPr/>
                      <p:nvPr/>
                    </p:nvCxnSpPr>
                    <p:spPr>
                      <a:xfrm>
                        <a:off x="7857067" y="5531555"/>
                        <a:ext cx="1083733" cy="8466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59" name="Straight Connector 1458"/>
                      <p:cNvCxnSpPr/>
                      <p:nvPr/>
                    </p:nvCxnSpPr>
                    <p:spPr>
                      <a:xfrm flipV="1">
                        <a:off x="9765965" y="3405059"/>
                        <a:ext cx="1305245" cy="60298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0" name="Straight Connector 1459"/>
                      <p:cNvCxnSpPr/>
                      <p:nvPr/>
                    </p:nvCxnSpPr>
                    <p:spPr>
                      <a:xfrm flipV="1">
                        <a:off x="8873067" y="888148"/>
                        <a:ext cx="934256" cy="142607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1" name="Group 1460"/>
                      <p:cNvGrpSpPr/>
                      <p:nvPr/>
                    </p:nvGrpSpPr>
                    <p:grpSpPr>
                      <a:xfrm>
                        <a:off x="1309385" y="368300"/>
                        <a:ext cx="8168701" cy="5501921"/>
                        <a:chOff x="1309385" y="368300"/>
                        <a:chExt cx="8168700" cy="5501922"/>
                      </a:xfrm>
                    </p:grpSpPr>
                    <p:cxnSp>
                      <p:nvCxnSpPr>
                        <p:cNvPr id="1462" name="Straight Connector 1461"/>
                        <p:cNvCxnSpPr/>
                        <p:nvPr/>
                      </p:nvCxnSpPr>
                      <p:spPr>
                        <a:xfrm>
                          <a:off x="6990452" y="4871676"/>
                          <a:ext cx="604636" cy="5958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3" name="Group 1462"/>
                        <p:cNvGrpSpPr/>
                        <p:nvPr/>
                      </p:nvGrpSpPr>
                      <p:grpSpPr>
                        <a:xfrm>
                          <a:off x="1309385" y="368300"/>
                          <a:ext cx="8168700" cy="5501922"/>
                          <a:chOff x="1309385" y="368300"/>
                          <a:chExt cx="8168700" cy="5501922"/>
                        </a:xfrm>
                      </p:grpSpPr>
                      <p:grpSp>
                        <p:nvGrpSpPr>
                          <p:cNvPr id="1465" name="Group 1464"/>
                          <p:cNvGrpSpPr/>
                          <p:nvPr/>
                        </p:nvGrpSpPr>
                        <p:grpSpPr>
                          <a:xfrm>
                            <a:off x="1309385" y="368300"/>
                            <a:ext cx="7480238" cy="5501922"/>
                            <a:chOff x="1309385" y="368300"/>
                            <a:chExt cx="7480238" cy="5501922"/>
                          </a:xfrm>
                        </p:grpSpPr>
                        <p:cxnSp>
                          <p:nvCxnSpPr>
                            <p:cNvPr id="1467" name="Straight Connector 1466"/>
                            <p:cNvCxnSpPr/>
                            <p:nvPr/>
                          </p:nvCxnSpPr>
                          <p:spPr>
                            <a:xfrm flipH="1">
                              <a:off x="5733677" y="2971800"/>
                              <a:ext cx="910047" cy="165488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8" name="Straight Connector 1467"/>
                            <p:cNvCxnSpPr/>
                            <p:nvPr/>
                          </p:nvCxnSpPr>
                          <p:spPr>
                            <a:xfrm>
                              <a:off x="5655733" y="4560711"/>
                              <a:ext cx="304802" cy="1044222"/>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69" name="Group 1468"/>
                            <p:cNvGrpSpPr/>
                            <p:nvPr/>
                          </p:nvGrpSpPr>
                          <p:grpSpPr>
                            <a:xfrm>
                              <a:off x="1309385" y="368300"/>
                              <a:ext cx="7480238" cy="5501922"/>
                              <a:chOff x="1309385" y="368300"/>
                              <a:chExt cx="7480238" cy="5501922"/>
                            </a:xfrm>
                          </p:grpSpPr>
                          <p:cxnSp>
                            <p:nvCxnSpPr>
                              <p:cNvPr id="1470" name="Straight Connector 1469"/>
                              <p:cNvCxnSpPr/>
                              <p:nvPr/>
                            </p:nvCxnSpPr>
                            <p:spPr>
                              <a:xfrm flipH="1">
                                <a:off x="3567289" y="5023556"/>
                                <a:ext cx="925689" cy="84666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1" name="Group 1470"/>
                              <p:cNvGrpSpPr/>
                              <p:nvPr/>
                            </p:nvGrpSpPr>
                            <p:grpSpPr>
                              <a:xfrm>
                                <a:off x="1309385" y="368300"/>
                                <a:ext cx="7480238" cy="4497211"/>
                                <a:chOff x="1309385" y="368300"/>
                                <a:chExt cx="7480238" cy="4497211"/>
                              </a:xfrm>
                            </p:grpSpPr>
                            <p:grpSp>
                              <p:nvGrpSpPr>
                                <p:cNvPr id="1473" name="Group 1472"/>
                                <p:cNvGrpSpPr/>
                                <p:nvPr/>
                              </p:nvGrpSpPr>
                              <p:grpSpPr>
                                <a:xfrm>
                                  <a:off x="1309385" y="368300"/>
                                  <a:ext cx="7480238" cy="4497211"/>
                                  <a:chOff x="1309384" y="368300"/>
                                  <a:chExt cx="7480239" cy="4497211"/>
                                </a:xfrm>
                              </p:grpSpPr>
                              <p:cxnSp>
                                <p:nvCxnSpPr>
                                  <p:cNvPr id="1475" name="Straight Connector 1474"/>
                                  <p:cNvCxnSpPr/>
                                  <p:nvPr/>
                                </p:nvCxnSpPr>
                                <p:spPr>
                                  <a:xfrm>
                                    <a:off x="2549675" y="4281907"/>
                                    <a:ext cx="1875569" cy="583604"/>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76" name="Group 1475"/>
                                  <p:cNvGrpSpPr/>
                                  <p:nvPr/>
                                </p:nvGrpSpPr>
                                <p:grpSpPr>
                                  <a:xfrm>
                                    <a:off x="1309384" y="368300"/>
                                    <a:ext cx="7480239" cy="3506931"/>
                                    <a:chOff x="1309384" y="368300"/>
                                    <a:chExt cx="7480239" cy="3506931"/>
                                  </a:xfrm>
                                </p:grpSpPr>
                                <p:grpSp>
                                  <p:nvGrpSpPr>
                                    <p:cNvPr id="1477" name="Group 1476"/>
                                    <p:cNvGrpSpPr/>
                                    <p:nvPr/>
                                  </p:nvGrpSpPr>
                                  <p:grpSpPr>
                                    <a:xfrm>
                                      <a:off x="1309384" y="368300"/>
                                      <a:ext cx="7304041" cy="3506931"/>
                                      <a:chOff x="1309384" y="368300"/>
                                      <a:chExt cx="7304041" cy="3506931"/>
                                    </a:xfrm>
                                  </p:grpSpPr>
                                  <p:cxnSp>
                                    <p:nvCxnSpPr>
                                      <p:cNvPr id="1479" name="Straight Connector 1478"/>
                                      <p:cNvCxnSpPr/>
                                      <p:nvPr/>
                                    </p:nvCxnSpPr>
                                    <p:spPr>
                                      <a:xfrm flipH="1">
                                        <a:off x="7482764" y="2517422"/>
                                        <a:ext cx="1130661" cy="1275187"/>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0" name="Group 1479"/>
                                      <p:cNvGrpSpPr/>
                                      <p:nvPr/>
                                    </p:nvGrpSpPr>
                                    <p:grpSpPr>
                                      <a:xfrm>
                                        <a:off x="1309384" y="368300"/>
                                        <a:ext cx="6680661" cy="3506931"/>
                                        <a:chOff x="1309384" y="368300"/>
                                        <a:chExt cx="6680661" cy="3506931"/>
                                      </a:xfrm>
                                    </p:grpSpPr>
                                    <p:cxnSp>
                                      <p:nvCxnSpPr>
                                        <p:cNvPr id="1481" name="Straight Connector 1480"/>
                                        <p:cNvCxnSpPr>
                                          <a:stCxn id="1408" idx="6"/>
                                        </p:cNvCxnSpPr>
                                        <p:nvPr/>
                                      </p:nvCxnSpPr>
                                      <p:spPr>
                                        <a:xfrm>
                                          <a:off x="6713356" y="2896983"/>
                                          <a:ext cx="597945" cy="97824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2" name="Group 1481"/>
                                        <p:cNvGrpSpPr/>
                                        <p:nvPr/>
                                      </p:nvGrpSpPr>
                                      <p:grpSpPr>
                                        <a:xfrm>
                                          <a:off x="1309384" y="368300"/>
                                          <a:ext cx="6680661" cy="2875694"/>
                                          <a:chOff x="1309384" y="368300"/>
                                          <a:chExt cx="6680661" cy="2875694"/>
                                        </a:xfrm>
                                      </p:grpSpPr>
                                      <p:cxnSp>
                                        <p:nvCxnSpPr>
                                          <p:cNvPr id="1483" name="Straight Connector 1482"/>
                                          <p:cNvCxnSpPr/>
                                          <p:nvPr/>
                                        </p:nvCxnSpPr>
                                        <p:spPr>
                                          <a:xfrm>
                                            <a:off x="5984816" y="808182"/>
                                            <a:ext cx="528872" cy="201404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4" name="Group 1483"/>
                                          <p:cNvGrpSpPr/>
                                          <p:nvPr/>
                                        </p:nvGrpSpPr>
                                        <p:grpSpPr>
                                          <a:xfrm>
                                            <a:off x="1309384" y="368300"/>
                                            <a:ext cx="6680661" cy="2875694"/>
                                            <a:chOff x="1309384" y="368300"/>
                                            <a:chExt cx="6680661" cy="2875694"/>
                                          </a:xfrm>
                                        </p:grpSpPr>
                                        <p:cxnSp>
                                          <p:nvCxnSpPr>
                                            <p:cNvPr id="1486" name="Straight Connector 1485"/>
                                            <p:cNvCxnSpPr/>
                                            <p:nvPr/>
                                          </p:nvCxnSpPr>
                                          <p:spPr>
                                            <a:xfrm flipV="1">
                                              <a:off x="7280817" y="763664"/>
                                              <a:ext cx="709228" cy="106059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87" name="Group 1486"/>
                                            <p:cNvGrpSpPr/>
                                            <p:nvPr/>
                                          </p:nvGrpSpPr>
                                          <p:grpSpPr>
                                            <a:xfrm>
                                              <a:off x="1309384" y="368300"/>
                                              <a:ext cx="3620400" cy="2875694"/>
                                              <a:chOff x="1309384" y="368300"/>
                                              <a:chExt cx="3620400" cy="2875694"/>
                                            </a:xfrm>
                                          </p:grpSpPr>
                                          <p:grpSp>
                                            <p:nvGrpSpPr>
                                              <p:cNvPr id="1488" name="Group 1487"/>
                                              <p:cNvGrpSpPr/>
                                              <p:nvPr/>
                                            </p:nvGrpSpPr>
                                            <p:grpSpPr>
                                              <a:xfrm>
                                                <a:off x="1309384" y="368300"/>
                                                <a:ext cx="3447036" cy="2875694"/>
                                                <a:chOff x="1309384" y="368300"/>
                                                <a:chExt cx="3447036" cy="2875694"/>
                                              </a:xfrm>
                                            </p:grpSpPr>
                                            <p:cxnSp>
                                              <p:nvCxnSpPr>
                                                <p:cNvPr id="1490" name="Straight Connector 1489"/>
                                                <p:cNvCxnSpPr>
                                                  <a:endCxn id="1450" idx="23"/>
                                                </p:cNvCxnSpPr>
                                                <p:nvPr/>
                                              </p:nvCxnSpPr>
                                              <p:spPr>
                                                <a:xfrm>
                                                  <a:off x="3221474" y="2972904"/>
                                                  <a:ext cx="1534946" cy="271090"/>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1" name="Group 1490"/>
                                                <p:cNvGrpSpPr/>
                                                <p:nvPr/>
                                              </p:nvGrpSpPr>
                                              <p:grpSpPr>
                                                <a:xfrm>
                                                  <a:off x="1309384" y="368300"/>
                                                  <a:ext cx="2559478" cy="2565858"/>
                                                  <a:chOff x="1309384" y="368300"/>
                                                  <a:chExt cx="2559478" cy="2565858"/>
                                                </a:xfrm>
                                              </p:grpSpPr>
                                              <p:cxnSp>
                                                <p:nvCxnSpPr>
                                                  <p:cNvPr id="1492" name="Straight Connector 1491"/>
                                                  <p:cNvCxnSpPr/>
                                                  <p:nvPr/>
                                                </p:nvCxnSpPr>
                                                <p:spPr>
                                                  <a:xfrm flipH="1">
                                                    <a:off x="3343634" y="1040960"/>
                                                    <a:ext cx="525228" cy="189319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nvGrpSpPr>
                                                  <p:cNvPr id="1493" name="Group 1492"/>
                                                  <p:cNvGrpSpPr/>
                                                  <p:nvPr/>
                                                </p:nvGrpSpPr>
                                                <p:grpSpPr>
                                                  <a:xfrm>
                                                    <a:off x="1309384" y="368300"/>
                                                    <a:ext cx="2034250" cy="2542332"/>
                                                    <a:chOff x="1309384" y="368300"/>
                                                    <a:chExt cx="2034250" cy="2542332"/>
                                                  </a:xfrm>
                                                </p:grpSpPr>
                                                <p:cxnSp>
                                                  <p:nvCxnSpPr>
                                                    <p:cNvPr id="1494" name="Straight Connector 1493"/>
                                                    <p:cNvCxnSpPr/>
                                                    <p:nvPr/>
                                                  </p:nvCxnSpPr>
                                                  <p:spPr>
                                                    <a:xfrm flipV="1">
                                                      <a:off x="1341997" y="368300"/>
                                                      <a:ext cx="1502803" cy="59095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5" name="Straight Connector 1494"/>
                                                    <p:cNvCxnSpPr/>
                                                    <p:nvPr/>
                                                  </p:nvCxnSpPr>
                                                  <p:spPr>
                                                    <a:xfrm>
                                                      <a:off x="1309384" y="959261"/>
                                                      <a:ext cx="2034250" cy="1940543"/>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96" name="Straight Connector 1495"/>
                                                    <p:cNvCxnSpPr/>
                                                    <p:nvPr/>
                                                  </p:nvCxnSpPr>
                                                  <p:spPr>
                                                    <a:xfrm>
                                                      <a:off x="1955080" y="2512481"/>
                                                      <a:ext cx="1239248" cy="39815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89" name="Straight Connector 1488"/>
                                              <p:cNvCxnSpPr>
                                                <a:endCxn id="1442" idx="5"/>
                                              </p:cNvCxnSpPr>
                                              <p:nvPr/>
                                            </p:nvCxnSpPr>
                                            <p:spPr>
                                              <a:xfrm>
                                                <a:off x="3826933" y="857956"/>
                                                <a:ext cx="1102851" cy="11761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85" name="Straight Connector 1484"/>
                                          <p:cNvCxnSpPr>
                                            <a:stCxn id="1422" idx="23"/>
                                            <a:endCxn id="1408" idx="38"/>
                                          </p:cNvCxnSpPr>
                                          <p:nvPr/>
                                        </p:nvCxnSpPr>
                                        <p:spPr>
                                          <a:xfrm flipH="1">
                                            <a:off x="6525453" y="1834098"/>
                                            <a:ext cx="772260" cy="10689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cxnSp>
                                  <p:nvCxnSpPr>
                                    <p:cNvPr id="1478" name="Straight Connector 1477"/>
                                    <p:cNvCxnSpPr/>
                                    <p:nvPr/>
                                  </p:nvCxnSpPr>
                                  <p:spPr>
                                    <a:xfrm>
                                      <a:off x="7997360" y="744209"/>
                                      <a:ext cx="792263" cy="1575535"/>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74" name="Straight Connector 1473"/>
                                <p:cNvCxnSpPr/>
                                <p:nvPr/>
                              </p:nvCxnSpPr>
                              <p:spPr>
                                <a:xfrm flipV="1">
                                  <a:off x="2592705" y="3377348"/>
                                  <a:ext cx="2212061" cy="812289"/>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72" name="Straight Connector 1471"/>
                              <p:cNvCxnSpPr>
                                <a:stCxn id="1412" idx="25"/>
                              </p:cNvCxnSpPr>
                              <p:nvPr/>
                            </p:nvCxnSpPr>
                            <p:spPr>
                              <a:xfrm flipH="1">
                                <a:off x="4571279" y="4623529"/>
                                <a:ext cx="1051721" cy="202588"/>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466" name="Straight Connector 1465"/>
                          <p:cNvCxnSpPr/>
                          <p:nvPr/>
                        </p:nvCxnSpPr>
                        <p:spPr>
                          <a:xfrm flipH="1">
                            <a:off x="7613787" y="4038675"/>
                            <a:ext cx="1864298" cy="1341431"/>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cxnSp>
                      <p:nvCxnSpPr>
                        <p:cNvPr id="1464" name="Straight Connector 1463"/>
                        <p:cNvCxnSpPr/>
                        <p:nvPr/>
                      </p:nvCxnSpPr>
                      <p:spPr>
                        <a:xfrm flipV="1">
                          <a:off x="6873724" y="3849141"/>
                          <a:ext cx="685420" cy="1022536"/>
                        </a:xfrm>
                        <a:prstGeom prst="line">
                          <a:avLst/>
                        </a:prstGeom>
                        <a:ln w="19050" cap="rnd">
                          <a:solidFill>
                            <a:schemeClr val="bg1">
                              <a:lumMod val="90000"/>
                            </a:schemeClr>
                          </a:solidFill>
                        </a:ln>
                      </p:spPr>
                      <p:style>
                        <a:lnRef idx="1">
                          <a:schemeClr val="accent1"/>
                        </a:lnRef>
                        <a:fillRef idx="0">
                          <a:schemeClr val="accent1"/>
                        </a:fillRef>
                        <a:effectRef idx="0">
                          <a:schemeClr val="accent1"/>
                        </a:effectRef>
                        <a:fontRef idx="minor">
                          <a:schemeClr val="tx1"/>
                        </a:fontRef>
                      </p:style>
                    </p:cxnSp>
                  </p:grpSp>
                </p:grpSp>
              </p:grpSp>
            </p:grpSp>
            <p:grpSp>
              <p:nvGrpSpPr>
                <p:cNvPr id="1378" name="Group 1377"/>
                <p:cNvGrpSpPr/>
                <p:nvPr/>
              </p:nvGrpSpPr>
              <p:grpSpPr>
                <a:xfrm>
                  <a:off x="9173004" y="165562"/>
                  <a:ext cx="1268640" cy="1265080"/>
                  <a:chOff x="5524501" y="920751"/>
                  <a:chExt cx="1131888" cy="1128713"/>
                </a:xfrm>
              </p:grpSpPr>
              <p:sp>
                <p:nvSpPr>
                  <p:cNvPr id="1451"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52"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79" name="Group 1378"/>
                <p:cNvGrpSpPr/>
                <p:nvPr/>
              </p:nvGrpSpPr>
              <p:grpSpPr>
                <a:xfrm>
                  <a:off x="4412191" y="2861829"/>
                  <a:ext cx="808486" cy="809902"/>
                  <a:chOff x="2387600" y="2886075"/>
                  <a:chExt cx="904875" cy="906463"/>
                </a:xfrm>
              </p:grpSpPr>
              <p:sp>
                <p:nvSpPr>
                  <p:cNvPr id="1449"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50"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0" name="Group 1379"/>
                <p:cNvGrpSpPr/>
                <p:nvPr/>
              </p:nvGrpSpPr>
              <p:grpSpPr>
                <a:xfrm>
                  <a:off x="5416124" y="5278710"/>
                  <a:ext cx="1243054" cy="1245232"/>
                  <a:chOff x="1552575" y="4983163"/>
                  <a:chExt cx="904875" cy="906463"/>
                </a:xfrm>
              </p:grpSpPr>
              <p:sp>
                <p:nvSpPr>
                  <p:cNvPr id="1447"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1" name="Group 1380"/>
                <p:cNvGrpSpPr/>
                <p:nvPr/>
              </p:nvGrpSpPr>
              <p:grpSpPr>
                <a:xfrm>
                  <a:off x="1877471" y="3652286"/>
                  <a:ext cx="1318956" cy="1321268"/>
                  <a:chOff x="9761538" y="4983163"/>
                  <a:chExt cx="904875" cy="906463"/>
                </a:xfrm>
              </p:grpSpPr>
              <p:sp>
                <p:nvSpPr>
                  <p:cNvPr id="144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2" name="Group 1381"/>
                <p:cNvGrpSpPr/>
                <p:nvPr/>
              </p:nvGrpSpPr>
              <p:grpSpPr>
                <a:xfrm>
                  <a:off x="748996" y="396970"/>
                  <a:ext cx="1151978" cy="1156026"/>
                  <a:chOff x="836612" y="436056"/>
                  <a:chExt cx="1151978" cy="1156026"/>
                </a:xfrm>
              </p:grpSpPr>
              <p:sp>
                <p:nvSpPr>
                  <p:cNvPr id="1443"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4"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3" name="Group 1382"/>
                <p:cNvGrpSpPr/>
                <p:nvPr/>
              </p:nvGrpSpPr>
              <p:grpSpPr>
                <a:xfrm>
                  <a:off x="4448956" y="1438054"/>
                  <a:ext cx="1177506" cy="1181644"/>
                  <a:chOff x="852276" y="4541515"/>
                  <a:chExt cx="354224" cy="355469"/>
                </a:xfrm>
              </p:grpSpPr>
              <p:sp>
                <p:nvSpPr>
                  <p:cNvPr id="14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4" name="Group 1383"/>
                <p:cNvGrpSpPr/>
                <p:nvPr/>
              </p:nvGrpSpPr>
              <p:grpSpPr>
                <a:xfrm>
                  <a:off x="6944412" y="3349238"/>
                  <a:ext cx="1074876" cy="1078652"/>
                  <a:chOff x="5722296" y="2838511"/>
                  <a:chExt cx="1106560" cy="1110448"/>
                </a:xfrm>
              </p:grpSpPr>
              <p:sp>
                <p:nvSpPr>
                  <p:cNvPr id="1439"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4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5" name="Group 1384"/>
                <p:cNvGrpSpPr/>
                <p:nvPr/>
              </p:nvGrpSpPr>
              <p:grpSpPr>
                <a:xfrm>
                  <a:off x="10589165" y="4487230"/>
                  <a:ext cx="1245580" cy="1249956"/>
                  <a:chOff x="852276" y="4541515"/>
                  <a:chExt cx="354224" cy="355469"/>
                </a:xfrm>
              </p:grpSpPr>
              <p:sp>
                <p:nvSpPr>
                  <p:cNvPr id="14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6" name="Group 1385"/>
                <p:cNvGrpSpPr/>
                <p:nvPr/>
              </p:nvGrpSpPr>
              <p:grpSpPr>
                <a:xfrm>
                  <a:off x="3606032" y="463692"/>
                  <a:ext cx="686568" cy="688982"/>
                  <a:chOff x="6479223" y="4983163"/>
                  <a:chExt cx="903288" cy="906463"/>
                </a:xfrm>
              </p:grpSpPr>
              <p:sp>
                <p:nvSpPr>
                  <p:cNvPr id="1435"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3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7" name="Group 1386"/>
                <p:cNvGrpSpPr/>
                <p:nvPr/>
              </p:nvGrpSpPr>
              <p:grpSpPr>
                <a:xfrm>
                  <a:off x="5463590" y="320193"/>
                  <a:ext cx="1106560" cy="1110448"/>
                  <a:chOff x="5537164" y="2838511"/>
                  <a:chExt cx="1106560" cy="1110448"/>
                </a:xfrm>
              </p:grpSpPr>
              <p:sp>
                <p:nvSpPr>
                  <p:cNvPr id="143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3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88" name="Group 1387"/>
                <p:cNvGrpSpPr/>
                <p:nvPr/>
              </p:nvGrpSpPr>
              <p:grpSpPr>
                <a:xfrm>
                  <a:off x="8819599" y="5336285"/>
                  <a:ext cx="782072" cy="783442"/>
                  <a:chOff x="8888413" y="2886075"/>
                  <a:chExt cx="904875" cy="906463"/>
                </a:xfrm>
              </p:grpSpPr>
              <p:sp>
                <p:nvSpPr>
                  <p:cNvPr id="143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89" name="Group 1388"/>
                <p:cNvGrpSpPr/>
                <p:nvPr/>
              </p:nvGrpSpPr>
              <p:grpSpPr>
                <a:xfrm>
                  <a:off x="8252615" y="1895190"/>
                  <a:ext cx="903288" cy="906463"/>
                  <a:chOff x="4681538" y="5033963"/>
                  <a:chExt cx="903288" cy="906463"/>
                </a:xfrm>
              </p:grpSpPr>
              <p:sp>
                <p:nvSpPr>
                  <p:cNvPr id="142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3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0" name="Group 1389"/>
                <p:cNvGrpSpPr/>
                <p:nvPr/>
              </p:nvGrpSpPr>
              <p:grpSpPr>
                <a:xfrm>
                  <a:off x="6631886" y="4557650"/>
                  <a:ext cx="601862" cy="602918"/>
                  <a:chOff x="9761538" y="4983163"/>
                  <a:chExt cx="904875" cy="906463"/>
                </a:xfrm>
              </p:grpSpPr>
              <p:sp>
                <p:nvSpPr>
                  <p:cNvPr id="142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2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1" name="Group 1390"/>
                <p:cNvGrpSpPr/>
                <p:nvPr/>
              </p:nvGrpSpPr>
              <p:grpSpPr>
                <a:xfrm>
                  <a:off x="1130300" y="2138666"/>
                  <a:ext cx="899771" cy="901347"/>
                  <a:chOff x="2387600" y="2886075"/>
                  <a:chExt cx="904875" cy="906463"/>
                </a:xfrm>
              </p:grpSpPr>
              <p:sp>
                <p:nvSpPr>
                  <p:cNvPr id="1425"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2" name="Group 1391"/>
                <p:cNvGrpSpPr/>
                <p:nvPr/>
              </p:nvGrpSpPr>
              <p:grpSpPr>
                <a:xfrm>
                  <a:off x="2877031" y="2545929"/>
                  <a:ext cx="843513" cy="846478"/>
                  <a:chOff x="852276" y="4541515"/>
                  <a:chExt cx="354224" cy="355469"/>
                </a:xfrm>
              </p:grpSpPr>
              <p:sp>
                <p:nvSpPr>
                  <p:cNvPr id="142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3" name="Group 1392"/>
                <p:cNvGrpSpPr/>
                <p:nvPr/>
              </p:nvGrpSpPr>
              <p:grpSpPr>
                <a:xfrm>
                  <a:off x="6990452" y="1555359"/>
                  <a:ext cx="568694" cy="570693"/>
                  <a:chOff x="852276" y="4541515"/>
                  <a:chExt cx="354224" cy="355469"/>
                </a:xfrm>
              </p:grpSpPr>
              <p:sp>
                <p:nvSpPr>
                  <p:cNvPr id="142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22"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4" name="Group 1393"/>
                <p:cNvGrpSpPr/>
                <p:nvPr/>
              </p:nvGrpSpPr>
              <p:grpSpPr>
                <a:xfrm>
                  <a:off x="3217644" y="5683955"/>
                  <a:ext cx="553280" cy="555224"/>
                  <a:chOff x="5537164" y="2838511"/>
                  <a:chExt cx="1106560" cy="1110448"/>
                </a:xfrm>
              </p:grpSpPr>
              <p:sp>
                <p:nvSpPr>
                  <p:cNvPr id="141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2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5" name="Group 1394"/>
                <p:cNvGrpSpPr/>
                <p:nvPr/>
              </p:nvGrpSpPr>
              <p:grpSpPr>
                <a:xfrm>
                  <a:off x="9416647" y="2415756"/>
                  <a:ext cx="744168" cy="746783"/>
                  <a:chOff x="5537164" y="2838511"/>
                  <a:chExt cx="1106560" cy="1110448"/>
                </a:xfrm>
              </p:grpSpPr>
              <p:sp>
                <p:nvSpPr>
                  <p:cNvPr id="1417"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6" name="Group 1395"/>
                <p:cNvGrpSpPr/>
                <p:nvPr/>
              </p:nvGrpSpPr>
              <p:grpSpPr>
                <a:xfrm>
                  <a:off x="9171280" y="3705175"/>
                  <a:ext cx="816586" cy="819454"/>
                  <a:chOff x="9048995" y="3582459"/>
                  <a:chExt cx="1061156" cy="1064885"/>
                </a:xfrm>
              </p:grpSpPr>
              <p:sp>
                <p:nvSpPr>
                  <p:cNvPr id="1415"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4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97" name="Group 1396"/>
                <p:cNvGrpSpPr/>
                <p:nvPr/>
              </p:nvGrpSpPr>
              <p:grpSpPr>
                <a:xfrm>
                  <a:off x="4030889" y="4521007"/>
                  <a:ext cx="797050" cy="799848"/>
                  <a:chOff x="10864900" y="2317763"/>
                  <a:chExt cx="678203" cy="680587"/>
                </a:xfrm>
              </p:grpSpPr>
              <p:sp>
                <p:nvSpPr>
                  <p:cNvPr id="141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8" name="Group 1397"/>
                <p:cNvGrpSpPr/>
                <p:nvPr/>
              </p:nvGrpSpPr>
              <p:grpSpPr>
                <a:xfrm>
                  <a:off x="5342760" y="4242268"/>
                  <a:ext cx="693992" cy="696428"/>
                  <a:chOff x="10864900" y="2317763"/>
                  <a:chExt cx="678203" cy="680587"/>
                </a:xfrm>
              </p:grpSpPr>
              <p:sp>
                <p:nvSpPr>
                  <p:cNvPr id="141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99" name="Group 1398"/>
                <p:cNvGrpSpPr/>
                <p:nvPr/>
              </p:nvGrpSpPr>
              <p:grpSpPr>
                <a:xfrm>
                  <a:off x="7274799" y="5185984"/>
                  <a:ext cx="821594" cy="824482"/>
                  <a:chOff x="4681538" y="5033963"/>
                  <a:chExt cx="903288" cy="906463"/>
                </a:xfrm>
              </p:grpSpPr>
              <p:sp>
                <p:nvSpPr>
                  <p:cNvPr id="140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1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0" name="Group 1399"/>
                <p:cNvGrpSpPr/>
                <p:nvPr/>
              </p:nvGrpSpPr>
              <p:grpSpPr>
                <a:xfrm>
                  <a:off x="6167878" y="2461999"/>
                  <a:ext cx="912143" cy="915349"/>
                  <a:chOff x="6167878" y="2461999"/>
                  <a:chExt cx="912143" cy="915349"/>
                </a:xfrm>
              </p:grpSpPr>
              <p:sp>
                <p:nvSpPr>
                  <p:cNvPr id="1407"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8"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1" name="Group 1400"/>
                <p:cNvGrpSpPr/>
                <p:nvPr/>
              </p:nvGrpSpPr>
              <p:grpSpPr>
                <a:xfrm>
                  <a:off x="7687983" y="360701"/>
                  <a:ext cx="757640" cy="760303"/>
                  <a:chOff x="852276" y="4541515"/>
                  <a:chExt cx="354224" cy="355469"/>
                </a:xfrm>
              </p:grpSpPr>
              <p:sp>
                <p:nvSpPr>
                  <p:cNvPr id="140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402" name="Group 1401"/>
                <p:cNvGrpSpPr/>
                <p:nvPr/>
              </p:nvGrpSpPr>
              <p:grpSpPr>
                <a:xfrm>
                  <a:off x="2399963" y="90751"/>
                  <a:ext cx="703254" cy="705727"/>
                  <a:chOff x="3114534" y="-1117754"/>
                  <a:chExt cx="452120" cy="453709"/>
                </a:xfrm>
              </p:grpSpPr>
              <p:sp>
                <p:nvSpPr>
                  <p:cNvPr id="1403"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04"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1374" name="Group 1373"/>
              <p:cNvGrpSpPr/>
              <p:nvPr/>
            </p:nvGrpSpPr>
            <p:grpSpPr>
              <a:xfrm>
                <a:off x="10866114" y="3496311"/>
                <a:ext cx="398849" cy="400251"/>
                <a:chOff x="10971265" y="3467726"/>
                <a:chExt cx="398849" cy="400251"/>
              </a:xfrm>
            </p:grpSpPr>
            <p:sp>
              <p:nvSpPr>
                <p:cNvPr id="1375"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76"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cxnSp>
          <p:nvCxnSpPr>
            <p:cNvPr id="1273" name="Straight Connector 1272"/>
            <p:cNvCxnSpPr/>
            <p:nvPr/>
          </p:nvCxnSpPr>
          <p:spPr>
            <a:xfrm flipH="1">
              <a:off x="2855949" y="3425481"/>
              <a:ext cx="401833" cy="7307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4" name="Straight Connector 1273"/>
            <p:cNvCxnSpPr/>
            <p:nvPr/>
          </p:nvCxnSpPr>
          <p:spPr>
            <a:xfrm flipH="1">
              <a:off x="3628262" y="3224850"/>
              <a:ext cx="499246" cy="56306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5" name="Straight Connector 1274"/>
            <p:cNvCxnSpPr>
              <a:stCxn id="1324" idx="6"/>
            </p:cNvCxnSpPr>
            <p:nvPr/>
          </p:nvCxnSpPr>
          <p:spPr>
            <a:xfrm>
              <a:off x="3288528" y="3392446"/>
              <a:ext cx="264024" cy="43194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6" name="Straight Connector 1275"/>
            <p:cNvCxnSpPr/>
            <p:nvPr/>
          </p:nvCxnSpPr>
          <p:spPr>
            <a:xfrm flipV="1">
              <a:off x="3539092" y="2450474"/>
              <a:ext cx="313161" cy="46830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7" name="Straight Connector 1276"/>
            <p:cNvCxnSpPr>
              <a:stCxn id="1334" idx="23"/>
              <a:endCxn id="1324" idx="38"/>
            </p:cNvCxnSpPr>
            <p:nvPr/>
          </p:nvCxnSpPr>
          <p:spPr>
            <a:xfrm flipH="1">
              <a:off x="3205559" y="2923127"/>
              <a:ext cx="340993" cy="471991"/>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8" name="Straight Connector 1277"/>
            <p:cNvCxnSpPr/>
            <p:nvPr/>
          </p:nvCxnSpPr>
          <p:spPr>
            <a:xfrm flipV="1">
              <a:off x="4536246" y="3334513"/>
              <a:ext cx="99693" cy="50843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79" name="Straight Connector 1278"/>
            <p:cNvCxnSpPr>
              <a:stCxn id="1342" idx="4"/>
              <a:endCxn id="1340" idx="23"/>
            </p:cNvCxnSpPr>
            <p:nvPr/>
          </p:nvCxnSpPr>
          <p:spPr>
            <a:xfrm flipH="1">
              <a:off x="4414417" y="4387142"/>
              <a:ext cx="804758" cy="24561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0" name="Straight Connector 1279"/>
            <p:cNvCxnSpPr/>
            <p:nvPr/>
          </p:nvCxnSpPr>
          <p:spPr>
            <a:xfrm>
              <a:off x="3793536" y="4555747"/>
              <a:ext cx="478525" cy="3738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1" name="Straight Connector 1280"/>
            <p:cNvCxnSpPr/>
            <p:nvPr/>
          </p:nvCxnSpPr>
          <p:spPr>
            <a:xfrm flipV="1">
              <a:off x="4636414" y="3616788"/>
              <a:ext cx="576334" cy="26625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2" name="Straight Connector 1281"/>
            <p:cNvCxnSpPr/>
            <p:nvPr/>
          </p:nvCxnSpPr>
          <p:spPr>
            <a:xfrm>
              <a:off x="2821532" y="4127068"/>
              <a:ext cx="134586" cy="46107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3" name="Straight Connector 1282"/>
            <p:cNvCxnSpPr/>
            <p:nvPr/>
          </p:nvCxnSpPr>
          <p:spPr>
            <a:xfrm flipH="1">
              <a:off x="1899375" y="4331439"/>
              <a:ext cx="408740" cy="373847"/>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4" name="Straight Connector 1283"/>
            <p:cNvCxnSpPr/>
            <p:nvPr/>
          </p:nvCxnSpPr>
          <p:spPr>
            <a:xfrm>
              <a:off x="1450045" y="4003962"/>
              <a:ext cx="828162" cy="25769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5" name="Straight Connector 1284"/>
            <p:cNvCxnSpPr/>
            <p:nvPr/>
          </p:nvCxnSpPr>
          <p:spPr>
            <a:xfrm>
              <a:off x="1746680" y="3425970"/>
              <a:ext cx="677759" cy="119700"/>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6" name="Straight Connector 1285"/>
            <p:cNvCxnSpPr/>
            <p:nvPr/>
          </p:nvCxnSpPr>
          <p:spPr>
            <a:xfrm>
              <a:off x="1187501" y="3222668"/>
              <a:ext cx="547193" cy="1758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7" name="Straight Connector 1286"/>
            <p:cNvCxnSpPr/>
            <p:nvPr/>
          </p:nvCxnSpPr>
          <p:spPr>
            <a:xfrm flipV="1">
              <a:off x="1469045" y="3604552"/>
              <a:ext cx="976741" cy="358668"/>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8" name="Straight Connector 1287"/>
            <p:cNvCxnSpPr>
              <a:stCxn id="1350" idx="25"/>
            </p:cNvCxnSpPr>
            <p:nvPr/>
          </p:nvCxnSpPr>
          <p:spPr>
            <a:xfrm flipH="1">
              <a:off x="2342689" y="4154806"/>
              <a:ext cx="464390" cy="89453"/>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89" name="Straight Connector 1288"/>
            <p:cNvCxnSpPr/>
            <p:nvPr/>
          </p:nvCxnSpPr>
          <p:spPr>
            <a:xfrm flipH="1">
              <a:off x="3686116" y="3896562"/>
              <a:ext cx="823185" cy="59231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0" name="Straight Connector 1289"/>
            <p:cNvCxnSpPr>
              <a:stCxn id="1364" idx="5"/>
            </p:cNvCxnSpPr>
            <p:nvPr/>
          </p:nvCxnSpPr>
          <p:spPr>
            <a:xfrm>
              <a:off x="2500987" y="3011434"/>
              <a:ext cx="684423" cy="3729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1" name="Straight Connector 1290"/>
            <p:cNvCxnSpPr/>
            <p:nvPr/>
          </p:nvCxnSpPr>
          <p:spPr>
            <a:xfrm>
              <a:off x="2966840" y="2470131"/>
              <a:ext cx="233525" cy="88930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2" name="Straight Connector 1291"/>
            <p:cNvCxnSpPr/>
            <p:nvPr/>
          </p:nvCxnSpPr>
          <p:spPr>
            <a:xfrm flipH="1">
              <a:off x="1800620" y="2572915"/>
              <a:ext cx="231916" cy="835946"/>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3" name="Straight Connector 1292"/>
            <p:cNvCxnSpPr/>
            <p:nvPr/>
          </p:nvCxnSpPr>
          <p:spPr>
            <a:xfrm flipV="1">
              <a:off x="916792" y="2275900"/>
              <a:ext cx="663566" cy="260939"/>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4" name="Straight Connector 1293"/>
            <p:cNvCxnSpPr/>
            <p:nvPr/>
          </p:nvCxnSpPr>
          <p:spPr>
            <a:xfrm>
              <a:off x="902392" y="2536840"/>
              <a:ext cx="898228" cy="856852"/>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95" name="Straight Connector 1294"/>
            <p:cNvCxnSpPr/>
            <p:nvPr/>
          </p:nvCxnSpPr>
          <p:spPr>
            <a:xfrm>
              <a:off x="2014022" y="2492109"/>
              <a:ext cx="486966" cy="519325"/>
            </a:xfrm>
            <a:prstGeom prst="line">
              <a:avLst/>
            </a:prstGeom>
            <a:ln w="19050" cap="rnd">
              <a:solidFill>
                <a:schemeClr val="bg1">
                  <a:lumMod val="9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96" name="Group 1295"/>
            <p:cNvGrpSpPr/>
            <p:nvPr/>
          </p:nvGrpSpPr>
          <p:grpSpPr>
            <a:xfrm>
              <a:off x="2272443" y="3376924"/>
              <a:ext cx="356989" cy="357614"/>
              <a:chOff x="2387600" y="2886075"/>
              <a:chExt cx="904875" cy="906463"/>
            </a:xfrm>
          </p:grpSpPr>
          <p:sp>
            <p:nvSpPr>
              <p:cNvPr id="1371"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72"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297" name="Group 1296"/>
            <p:cNvGrpSpPr/>
            <p:nvPr/>
          </p:nvGrpSpPr>
          <p:grpSpPr>
            <a:xfrm>
              <a:off x="2715732" y="4444104"/>
              <a:ext cx="548873" cy="549835"/>
              <a:chOff x="1552575" y="4983163"/>
              <a:chExt cx="904875" cy="906463"/>
            </a:xfrm>
          </p:grpSpPr>
          <p:sp>
            <p:nvSpPr>
              <p:cNvPr id="1369"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7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8" name="Group 1297"/>
            <p:cNvGrpSpPr/>
            <p:nvPr/>
          </p:nvGrpSpPr>
          <p:grpSpPr>
            <a:xfrm>
              <a:off x="1153232" y="3725952"/>
              <a:ext cx="582388" cy="583409"/>
              <a:chOff x="9761538" y="4983163"/>
              <a:chExt cx="904875" cy="906463"/>
            </a:xfrm>
          </p:grpSpPr>
          <p:sp>
            <p:nvSpPr>
              <p:cNvPr id="136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8"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299" name="Group 1298"/>
            <p:cNvGrpSpPr/>
            <p:nvPr/>
          </p:nvGrpSpPr>
          <p:grpSpPr>
            <a:xfrm>
              <a:off x="654951" y="2288560"/>
              <a:ext cx="508659" cy="510446"/>
              <a:chOff x="836612" y="436056"/>
              <a:chExt cx="1151978" cy="1156026"/>
            </a:xfrm>
          </p:grpSpPr>
          <p:sp>
            <p:nvSpPr>
              <p:cNvPr id="1365"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0" name="Group 1299"/>
            <p:cNvGrpSpPr/>
            <p:nvPr/>
          </p:nvGrpSpPr>
          <p:grpSpPr>
            <a:xfrm>
              <a:off x="2288677" y="2748253"/>
              <a:ext cx="519930" cy="521758"/>
              <a:chOff x="852276" y="4541515"/>
              <a:chExt cx="354224" cy="355469"/>
            </a:xfrm>
          </p:grpSpPr>
          <p:sp>
            <p:nvSpPr>
              <p:cNvPr id="136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6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1" name="Group 1300"/>
            <p:cNvGrpSpPr/>
            <p:nvPr/>
          </p:nvGrpSpPr>
          <p:grpSpPr>
            <a:xfrm>
              <a:off x="1916482" y="2318021"/>
              <a:ext cx="303156" cy="304222"/>
              <a:chOff x="6479223" y="4983163"/>
              <a:chExt cx="903288" cy="906463"/>
            </a:xfrm>
          </p:grpSpPr>
          <p:sp>
            <p:nvSpPr>
              <p:cNvPr id="1361"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2"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2" name="Group 1301"/>
            <p:cNvGrpSpPr/>
            <p:nvPr/>
          </p:nvGrpSpPr>
          <p:grpSpPr>
            <a:xfrm>
              <a:off x="2736691" y="2254659"/>
              <a:ext cx="488604" cy="490321"/>
              <a:chOff x="5537164" y="2838511"/>
              <a:chExt cx="1106560" cy="1110448"/>
            </a:xfrm>
          </p:grpSpPr>
          <p:sp>
            <p:nvSpPr>
              <p:cNvPr id="1359"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6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3" name="Group 1302"/>
            <p:cNvGrpSpPr/>
            <p:nvPr/>
          </p:nvGrpSpPr>
          <p:grpSpPr>
            <a:xfrm>
              <a:off x="823317" y="3057610"/>
              <a:ext cx="397296" cy="397992"/>
              <a:chOff x="2387600" y="2886075"/>
              <a:chExt cx="904875" cy="906463"/>
            </a:xfrm>
          </p:grpSpPr>
          <p:sp>
            <p:nvSpPr>
              <p:cNvPr id="1357"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8"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4" name="Group 1303"/>
            <p:cNvGrpSpPr/>
            <p:nvPr/>
          </p:nvGrpSpPr>
          <p:grpSpPr>
            <a:xfrm>
              <a:off x="1594590" y="3237438"/>
              <a:ext cx="372455" cy="373764"/>
              <a:chOff x="852276" y="4541515"/>
              <a:chExt cx="354224" cy="355469"/>
            </a:xfrm>
          </p:grpSpPr>
          <p:sp>
            <p:nvSpPr>
              <p:cNvPr id="135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6"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5" name="Group 1304"/>
            <p:cNvGrpSpPr/>
            <p:nvPr/>
          </p:nvGrpSpPr>
          <p:grpSpPr>
            <a:xfrm>
              <a:off x="1744988" y="4623041"/>
              <a:ext cx="244302" cy="245160"/>
              <a:chOff x="5537164" y="2838511"/>
              <a:chExt cx="1106560" cy="1110448"/>
            </a:xfrm>
          </p:grpSpPr>
          <p:sp>
            <p:nvSpPr>
              <p:cNvPr id="135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5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06" name="Group 1305"/>
            <p:cNvGrpSpPr/>
            <p:nvPr/>
          </p:nvGrpSpPr>
          <p:grpSpPr>
            <a:xfrm>
              <a:off x="2104078" y="4109538"/>
              <a:ext cx="351939" cy="353175"/>
              <a:chOff x="10864900" y="2317763"/>
              <a:chExt cx="678203" cy="680587"/>
            </a:xfrm>
          </p:grpSpPr>
          <p:sp>
            <p:nvSpPr>
              <p:cNvPr id="135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7" name="Group 1306"/>
            <p:cNvGrpSpPr/>
            <p:nvPr/>
          </p:nvGrpSpPr>
          <p:grpSpPr>
            <a:xfrm>
              <a:off x="2683338" y="3986460"/>
              <a:ext cx="306434" cy="307509"/>
              <a:chOff x="10864900" y="2317763"/>
              <a:chExt cx="678203" cy="680587"/>
            </a:xfrm>
          </p:grpSpPr>
          <p:sp>
            <p:nvSpPr>
              <p:cNvPr id="1349"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50"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8" name="Group 1307"/>
            <p:cNvGrpSpPr/>
            <p:nvPr/>
          </p:nvGrpSpPr>
          <p:grpSpPr>
            <a:xfrm>
              <a:off x="1383939" y="2153348"/>
              <a:ext cx="310523" cy="311615"/>
              <a:chOff x="3114534" y="-1117754"/>
              <a:chExt cx="452120" cy="453709"/>
            </a:xfrm>
          </p:grpSpPr>
          <p:sp>
            <p:nvSpPr>
              <p:cNvPr id="1347"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8"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09" name="Group 1308"/>
            <p:cNvGrpSpPr/>
            <p:nvPr/>
          </p:nvGrpSpPr>
          <p:grpSpPr>
            <a:xfrm>
              <a:off x="4374591" y="2186381"/>
              <a:ext cx="560171" cy="558599"/>
              <a:chOff x="5524501" y="920751"/>
              <a:chExt cx="1131888" cy="1128713"/>
            </a:xfrm>
          </p:grpSpPr>
          <p:sp>
            <p:nvSpPr>
              <p:cNvPr id="1345"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6"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0" name="Group 1309"/>
            <p:cNvGrpSpPr/>
            <p:nvPr/>
          </p:nvGrpSpPr>
          <p:grpSpPr>
            <a:xfrm>
              <a:off x="3390551" y="3592141"/>
              <a:ext cx="474614" cy="476281"/>
              <a:chOff x="5722296" y="2838511"/>
              <a:chExt cx="1106560" cy="1110448"/>
            </a:xfrm>
          </p:grpSpPr>
          <p:sp>
            <p:nvSpPr>
              <p:cNvPr id="1343"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4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1" name="Group 1310"/>
            <p:cNvGrpSpPr/>
            <p:nvPr/>
          </p:nvGrpSpPr>
          <p:grpSpPr>
            <a:xfrm>
              <a:off x="4999900" y="4094624"/>
              <a:ext cx="549989" cy="551921"/>
              <a:chOff x="852276" y="4541515"/>
              <a:chExt cx="354224" cy="355469"/>
            </a:xfrm>
          </p:grpSpPr>
          <p:sp>
            <p:nvSpPr>
              <p:cNvPr id="1341"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2"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2" name="Group 1311"/>
            <p:cNvGrpSpPr/>
            <p:nvPr/>
          </p:nvGrpSpPr>
          <p:grpSpPr>
            <a:xfrm>
              <a:off x="4218544" y="4469526"/>
              <a:ext cx="345326" cy="345931"/>
              <a:chOff x="8888413" y="2886075"/>
              <a:chExt cx="904875" cy="906463"/>
            </a:xfrm>
          </p:grpSpPr>
          <p:sp>
            <p:nvSpPr>
              <p:cNvPr id="1339"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40"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3" name="Group 1312"/>
            <p:cNvGrpSpPr/>
            <p:nvPr/>
          </p:nvGrpSpPr>
          <p:grpSpPr>
            <a:xfrm>
              <a:off x="3968191" y="2950102"/>
              <a:ext cx="398849" cy="400251"/>
              <a:chOff x="4681538" y="5033963"/>
              <a:chExt cx="903288" cy="906463"/>
            </a:xfrm>
          </p:grpSpPr>
          <p:sp>
            <p:nvSpPr>
              <p:cNvPr id="133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3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4" name="Group 1313"/>
            <p:cNvGrpSpPr/>
            <p:nvPr/>
          </p:nvGrpSpPr>
          <p:grpSpPr>
            <a:xfrm>
              <a:off x="3252555" y="4125718"/>
              <a:ext cx="265754" cy="266220"/>
              <a:chOff x="9761538" y="4983163"/>
              <a:chExt cx="904875" cy="906463"/>
            </a:xfrm>
          </p:grpSpPr>
          <p:sp>
            <p:nvSpPr>
              <p:cNvPr id="1335"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5" name="Group 1314"/>
            <p:cNvGrpSpPr/>
            <p:nvPr/>
          </p:nvGrpSpPr>
          <p:grpSpPr>
            <a:xfrm>
              <a:off x="3410880" y="2800049"/>
              <a:ext cx="251108" cy="251991"/>
              <a:chOff x="852276" y="4541515"/>
              <a:chExt cx="354224" cy="355469"/>
            </a:xfrm>
          </p:grpSpPr>
          <p:sp>
            <p:nvSpPr>
              <p:cNvPr id="133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34"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6" name="Group 1315"/>
            <p:cNvGrpSpPr/>
            <p:nvPr/>
          </p:nvGrpSpPr>
          <p:grpSpPr>
            <a:xfrm>
              <a:off x="4482172" y="3179960"/>
              <a:ext cx="328589" cy="329744"/>
              <a:chOff x="5537164" y="2838511"/>
              <a:chExt cx="1106560" cy="1110448"/>
            </a:xfrm>
          </p:grpSpPr>
          <p:sp>
            <p:nvSpPr>
              <p:cNvPr id="1331"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7" name="Group 1316"/>
            <p:cNvGrpSpPr/>
            <p:nvPr/>
          </p:nvGrpSpPr>
          <p:grpSpPr>
            <a:xfrm>
              <a:off x="4373830" y="3749306"/>
              <a:ext cx="360565" cy="361832"/>
              <a:chOff x="9048995" y="3582459"/>
              <a:chExt cx="1061156" cy="1064885"/>
            </a:xfrm>
          </p:grpSpPr>
          <p:sp>
            <p:nvSpPr>
              <p:cNvPr id="1329"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330"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18" name="Group 1317"/>
            <p:cNvGrpSpPr/>
            <p:nvPr/>
          </p:nvGrpSpPr>
          <p:grpSpPr>
            <a:xfrm>
              <a:off x="3536434" y="4403160"/>
              <a:ext cx="362777" cy="364052"/>
              <a:chOff x="4681538" y="5033963"/>
              <a:chExt cx="903288" cy="906463"/>
            </a:xfrm>
          </p:grpSpPr>
          <p:sp>
            <p:nvSpPr>
              <p:cNvPr id="1327"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8"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319" name="Group 1318"/>
            <p:cNvGrpSpPr/>
            <p:nvPr/>
          </p:nvGrpSpPr>
          <p:grpSpPr>
            <a:xfrm>
              <a:off x="3718877" y="2272545"/>
              <a:ext cx="334538" cy="335714"/>
              <a:chOff x="852276" y="4541515"/>
              <a:chExt cx="354224" cy="355469"/>
            </a:xfrm>
          </p:grpSpPr>
          <p:sp>
            <p:nvSpPr>
              <p:cNvPr id="132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320"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1321" name="Group 1320"/>
            <p:cNvGrpSpPr/>
            <p:nvPr/>
          </p:nvGrpSpPr>
          <p:grpSpPr>
            <a:xfrm>
              <a:off x="3047671" y="3200378"/>
              <a:ext cx="402759" cy="404175"/>
              <a:chOff x="6167878" y="2461999"/>
              <a:chExt cx="912143" cy="915349"/>
            </a:xfrm>
          </p:grpSpPr>
          <p:sp>
            <p:nvSpPr>
              <p:cNvPr id="1323" name="Freeform 19"/>
              <p:cNvSpPr>
                <a:spLocks/>
              </p:cNvSpPr>
              <p:nvPr/>
            </p:nvSpPr>
            <p:spPr bwMode="auto">
              <a:xfrm>
                <a:off x="6167878" y="2461999"/>
                <a:ext cx="912143" cy="91534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324" name="Freeform 29"/>
              <p:cNvSpPr>
                <a:spLocks/>
              </p:cNvSpPr>
              <p:nvPr/>
            </p:nvSpPr>
            <p:spPr bwMode="auto">
              <a:xfrm>
                <a:off x="6307242" y="2603500"/>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322"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344" name="Group 343"/>
          <p:cNvGrpSpPr/>
          <p:nvPr/>
        </p:nvGrpSpPr>
        <p:grpSpPr>
          <a:xfrm rot="16200000" flipV="1">
            <a:off x="6601552" y="1169971"/>
            <a:ext cx="6682709" cy="4965406"/>
            <a:chOff x="9496429" y="3529806"/>
            <a:chExt cx="5755358" cy="4869177"/>
          </a:xfrm>
        </p:grpSpPr>
        <p:sp>
          <p:nvSpPr>
            <p:cNvPr id="345" name="Rectangle 16"/>
            <p:cNvSpPr/>
            <p:nvPr/>
          </p:nvSpPr>
          <p:spPr>
            <a:xfrm flipH="1" flipV="1">
              <a:off x="9496429" y="3529808"/>
              <a:ext cx="5755358" cy="2023353"/>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sp>
          <p:nvSpPr>
            <p:cNvPr id="346" name="Rectangle 16"/>
            <p:cNvSpPr/>
            <p:nvPr/>
          </p:nvSpPr>
          <p:spPr>
            <a:xfrm rot="5400000" flipH="1">
              <a:off x="7961000" y="5065236"/>
              <a:ext cx="4869177" cy="1798318"/>
            </a:xfrm>
            <a:custGeom>
              <a:avLst/>
              <a:gdLst>
                <a:gd name="connsiteX0" fmla="*/ 0 w 11582400"/>
                <a:gd name="connsiteY0" fmla="*/ 0 h 1816100"/>
                <a:gd name="connsiteX1" fmla="*/ 11582400 w 11582400"/>
                <a:gd name="connsiteY1" fmla="*/ 0 h 1816100"/>
                <a:gd name="connsiteX2" fmla="*/ 11582400 w 11582400"/>
                <a:gd name="connsiteY2" fmla="*/ 1816100 h 1816100"/>
                <a:gd name="connsiteX3" fmla="*/ 0 w 11582400"/>
                <a:gd name="connsiteY3" fmla="*/ 1816100 h 1816100"/>
                <a:gd name="connsiteX4" fmla="*/ 0 w 11582400"/>
                <a:gd name="connsiteY4" fmla="*/ 0 h 1816100"/>
                <a:gd name="connsiteX0" fmla="*/ 0 w 11582400"/>
                <a:gd name="connsiteY0" fmla="*/ 1816100 h 1816100"/>
                <a:gd name="connsiteX1" fmla="*/ 11582400 w 11582400"/>
                <a:gd name="connsiteY1" fmla="*/ 0 h 1816100"/>
                <a:gd name="connsiteX2" fmla="*/ 11582400 w 11582400"/>
                <a:gd name="connsiteY2" fmla="*/ 1816100 h 1816100"/>
                <a:gd name="connsiteX3" fmla="*/ 0 w 115824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11582400" h="1816100">
                  <a:moveTo>
                    <a:pt x="0" y="1816100"/>
                  </a:moveTo>
                  <a:lnTo>
                    <a:pt x="11582400" y="0"/>
                  </a:lnTo>
                  <a:lnTo>
                    <a:pt x="11582400" y="1816100"/>
                  </a:lnTo>
                  <a:lnTo>
                    <a:pt x="0" y="1816100"/>
                  </a:lnTo>
                  <a:close/>
                </a:path>
              </a:pathLst>
            </a:custGeom>
            <a:gradFill flip="none" rotWithShape="1">
              <a:gsLst>
                <a:gs pos="100000">
                  <a:schemeClr val="accent6"/>
                </a:gs>
                <a:gs pos="1000">
                  <a:schemeClr val="bg1">
                    <a:lumMod val="90000"/>
                    <a:alpha val="56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8" tIns="46619" rIns="93238" bIns="46619" numCol="1" spcCol="0" rtlCol="0" fromWordArt="0" anchor="ctr" anchorCtr="0" forceAA="0" compatLnSpc="1">
              <a:prstTxWarp prst="textNoShape">
                <a:avLst/>
              </a:prstTxWarp>
              <a:noAutofit/>
            </a:bodyPr>
            <a:lstStyle/>
            <a:p>
              <a:pPr algn="ctr" defTabSz="1242644"/>
              <a:endParaRPr lang="en-US" sz="1836">
                <a:solidFill>
                  <a:srgbClr val="F1F1F2"/>
                </a:solidFill>
                <a:latin typeface="Calibri"/>
              </a:endParaRPr>
            </a:p>
          </p:txBody>
        </p:sp>
      </p:grpSp>
      <p:sp>
        <p:nvSpPr>
          <p:cNvPr id="764" name="Freeform 11"/>
          <p:cNvSpPr>
            <a:spLocks/>
          </p:cNvSpPr>
          <p:nvPr/>
        </p:nvSpPr>
        <p:spPr bwMode="auto">
          <a:xfrm>
            <a:off x="1040456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65" name="Group 764"/>
          <p:cNvGrpSpPr/>
          <p:nvPr/>
        </p:nvGrpSpPr>
        <p:grpSpPr>
          <a:xfrm>
            <a:off x="7603961" y="2330604"/>
            <a:ext cx="2473737" cy="1192539"/>
            <a:chOff x="3647357" y="1271847"/>
            <a:chExt cx="4851593" cy="2338856"/>
          </a:xfrm>
        </p:grpSpPr>
        <p:cxnSp>
          <p:nvCxnSpPr>
            <p:cNvPr id="819" name="Straight Connector 818"/>
            <p:cNvCxnSpPr>
              <a:endCxn id="820" idx="2"/>
            </p:cNvCxnSpPr>
            <p:nvPr/>
          </p:nvCxnSpPr>
          <p:spPr>
            <a:xfrm>
              <a:off x="6073153" y="1271847"/>
              <a:ext cx="593" cy="548640"/>
            </a:xfrm>
            <a:prstGeom prst="line">
              <a:avLst/>
            </a:prstGeom>
            <a:ln w="28575"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20" name="Freeform 6"/>
            <p:cNvSpPr>
              <a:spLocks/>
            </p:cNvSpPr>
            <p:nvPr/>
          </p:nvSpPr>
          <p:spPr bwMode="auto">
            <a:xfrm>
              <a:off x="3647357" y="1820487"/>
              <a:ext cx="4851593" cy="1790216"/>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766" name="Freeform 6"/>
          <p:cNvSpPr>
            <a:spLocks/>
          </p:cNvSpPr>
          <p:nvPr/>
        </p:nvSpPr>
        <p:spPr bwMode="auto">
          <a:xfrm>
            <a:off x="9464360"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67" name="Freeform 6"/>
          <p:cNvSpPr>
            <a:spLocks/>
          </p:cNvSpPr>
          <p:nvPr/>
        </p:nvSpPr>
        <p:spPr bwMode="auto">
          <a:xfrm>
            <a:off x="6986547" y="3524081"/>
            <a:ext cx="1234830" cy="758775"/>
          </a:xfrm>
          <a:custGeom>
            <a:avLst/>
            <a:gdLst>
              <a:gd name="T0" fmla="*/ 4095 w 4095"/>
              <a:gd name="T1" fmla="*/ 1323 h 1323"/>
              <a:gd name="T2" fmla="*/ 4095 w 4095"/>
              <a:gd name="T3" fmla="*/ 0 h 1323"/>
              <a:gd name="T4" fmla="*/ 2048 w 4095"/>
              <a:gd name="T5" fmla="*/ 0 h 1323"/>
              <a:gd name="T6" fmla="*/ 0 w 4095"/>
              <a:gd name="T7" fmla="*/ 0 h 1323"/>
              <a:gd name="T8" fmla="*/ 0 w 4095"/>
              <a:gd name="T9" fmla="*/ 1323 h 1323"/>
            </a:gdLst>
            <a:ahLst/>
            <a:cxnLst>
              <a:cxn ang="0">
                <a:pos x="T0" y="T1"/>
              </a:cxn>
              <a:cxn ang="0">
                <a:pos x="T2" y="T3"/>
              </a:cxn>
              <a:cxn ang="0">
                <a:pos x="T4" y="T5"/>
              </a:cxn>
              <a:cxn ang="0">
                <a:pos x="T6" y="T7"/>
              </a:cxn>
              <a:cxn ang="0">
                <a:pos x="T8" y="T9"/>
              </a:cxn>
            </a:cxnLst>
            <a:rect l="0" t="0" r="r" b="b"/>
            <a:pathLst>
              <a:path w="4095" h="1323">
                <a:moveTo>
                  <a:pt x="4095" y="1323"/>
                </a:moveTo>
                <a:lnTo>
                  <a:pt x="4095" y="0"/>
                </a:lnTo>
                <a:lnTo>
                  <a:pt x="2048" y="0"/>
                </a:lnTo>
                <a:lnTo>
                  <a:pt x="0" y="0"/>
                </a:lnTo>
                <a:lnTo>
                  <a:pt x="0" y="1323"/>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68" name="Freeform 7"/>
          <p:cNvSpPr>
            <a:spLocks/>
          </p:cNvSpPr>
          <p:nvPr/>
        </p:nvSpPr>
        <p:spPr bwMode="auto">
          <a:xfrm>
            <a:off x="6668272" y="4282251"/>
            <a:ext cx="628682" cy="254135"/>
          </a:xfrm>
          <a:custGeom>
            <a:avLst/>
            <a:gdLst>
              <a:gd name="T0" fmla="*/ 0 w 1206"/>
              <a:gd name="T1" fmla="*/ 420 h 420"/>
              <a:gd name="T2" fmla="*/ 0 w 1206"/>
              <a:gd name="T3" fmla="*/ 0 h 420"/>
              <a:gd name="T4" fmla="*/ 1206 w 1206"/>
              <a:gd name="T5" fmla="*/ 0 h 420"/>
              <a:gd name="T6" fmla="*/ 1206 w 1206"/>
              <a:gd name="T7" fmla="*/ 420 h 420"/>
            </a:gdLst>
            <a:ahLst/>
            <a:cxnLst>
              <a:cxn ang="0">
                <a:pos x="T0" y="T1"/>
              </a:cxn>
              <a:cxn ang="0">
                <a:pos x="T2" y="T3"/>
              </a:cxn>
              <a:cxn ang="0">
                <a:pos x="T4" y="T5"/>
              </a:cxn>
              <a:cxn ang="0">
                <a:pos x="T6" y="T7"/>
              </a:cxn>
            </a:cxnLst>
            <a:rect l="0" t="0" r="r" b="b"/>
            <a:pathLst>
              <a:path w="1206" h="420">
                <a:moveTo>
                  <a:pt x="0" y="420"/>
                </a:moveTo>
                <a:lnTo>
                  <a:pt x="0" y="0"/>
                </a:lnTo>
                <a:lnTo>
                  <a:pt x="1206" y="0"/>
                </a:lnTo>
                <a:lnTo>
                  <a:pt x="1206"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69" name="Group 768"/>
          <p:cNvGrpSpPr/>
          <p:nvPr/>
        </p:nvGrpSpPr>
        <p:grpSpPr>
          <a:xfrm>
            <a:off x="6495823" y="4500685"/>
            <a:ext cx="344898" cy="345503"/>
            <a:chOff x="1474033" y="5527895"/>
            <a:chExt cx="676427" cy="677614"/>
          </a:xfrm>
        </p:grpSpPr>
        <p:sp>
          <p:nvSpPr>
            <p:cNvPr id="817" name="Freeform 10"/>
            <p:cNvSpPr>
              <a:spLocks/>
            </p:cNvSpPr>
            <p:nvPr/>
          </p:nvSpPr>
          <p:spPr bwMode="auto">
            <a:xfrm>
              <a:off x="1474033"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8"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2"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70" name="Freeform 11"/>
          <p:cNvSpPr>
            <a:spLocks/>
          </p:cNvSpPr>
          <p:nvPr/>
        </p:nvSpPr>
        <p:spPr bwMode="auto">
          <a:xfrm>
            <a:off x="9166659" y="4282251"/>
            <a:ext cx="628682" cy="254135"/>
          </a:xfrm>
          <a:custGeom>
            <a:avLst/>
            <a:gdLst>
              <a:gd name="T0" fmla="*/ 1206 w 1206"/>
              <a:gd name="T1" fmla="*/ 420 h 420"/>
              <a:gd name="T2" fmla="*/ 1206 w 1206"/>
              <a:gd name="T3" fmla="*/ 0 h 420"/>
              <a:gd name="T4" fmla="*/ 0 w 1206"/>
              <a:gd name="T5" fmla="*/ 0 h 420"/>
              <a:gd name="T6" fmla="*/ 0 w 1206"/>
              <a:gd name="T7" fmla="*/ 420 h 420"/>
            </a:gdLst>
            <a:ahLst/>
            <a:cxnLst>
              <a:cxn ang="0">
                <a:pos x="T0" y="T1"/>
              </a:cxn>
              <a:cxn ang="0">
                <a:pos x="T2" y="T3"/>
              </a:cxn>
              <a:cxn ang="0">
                <a:pos x="T4" y="T5"/>
              </a:cxn>
              <a:cxn ang="0">
                <a:pos x="T6" y="T7"/>
              </a:cxn>
            </a:cxnLst>
            <a:rect l="0" t="0" r="r" b="b"/>
            <a:pathLst>
              <a:path w="1206" h="420">
                <a:moveTo>
                  <a:pt x="1206" y="420"/>
                </a:moveTo>
                <a:lnTo>
                  <a:pt x="1206"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71" name="Freeform 16"/>
          <p:cNvSpPr>
            <a:spLocks/>
          </p:cNvSpPr>
          <p:nvPr/>
        </p:nvSpPr>
        <p:spPr bwMode="auto">
          <a:xfrm>
            <a:off x="7928493" y="4282251"/>
            <a:ext cx="627117" cy="254135"/>
          </a:xfrm>
          <a:custGeom>
            <a:avLst/>
            <a:gdLst>
              <a:gd name="T0" fmla="*/ 1203 w 1203"/>
              <a:gd name="T1" fmla="*/ 420 h 420"/>
              <a:gd name="T2" fmla="*/ 1203 w 1203"/>
              <a:gd name="T3" fmla="*/ 0 h 420"/>
              <a:gd name="T4" fmla="*/ 0 w 1203"/>
              <a:gd name="T5" fmla="*/ 0 h 420"/>
              <a:gd name="T6" fmla="*/ 0 w 1203"/>
              <a:gd name="T7" fmla="*/ 420 h 420"/>
            </a:gdLst>
            <a:ahLst/>
            <a:cxnLst>
              <a:cxn ang="0">
                <a:pos x="T0" y="T1"/>
              </a:cxn>
              <a:cxn ang="0">
                <a:pos x="T2" y="T3"/>
              </a:cxn>
              <a:cxn ang="0">
                <a:pos x="T4" y="T5"/>
              </a:cxn>
              <a:cxn ang="0">
                <a:pos x="T6" y="T7"/>
              </a:cxn>
            </a:cxnLst>
            <a:rect l="0" t="0" r="r" b="b"/>
            <a:pathLst>
              <a:path w="1203" h="420">
                <a:moveTo>
                  <a:pt x="1203" y="420"/>
                </a:moveTo>
                <a:lnTo>
                  <a:pt x="1203" y="0"/>
                </a:lnTo>
                <a:lnTo>
                  <a:pt x="0" y="0"/>
                </a:lnTo>
                <a:lnTo>
                  <a:pt x="0" y="420"/>
                </a:lnTo>
              </a:path>
            </a:pathLst>
          </a:custGeom>
          <a:ln w="19050" cap="rnd">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73" name="Group 772"/>
          <p:cNvGrpSpPr/>
          <p:nvPr/>
        </p:nvGrpSpPr>
        <p:grpSpPr>
          <a:xfrm>
            <a:off x="7121964" y="4500685"/>
            <a:ext cx="344898" cy="345503"/>
            <a:chOff x="2702044" y="5527895"/>
            <a:chExt cx="676427" cy="677614"/>
          </a:xfrm>
        </p:grpSpPr>
        <p:sp>
          <p:nvSpPr>
            <p:cNvPr id="8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4" name="Group 773"/>
          <p:cNvGrpSpPr/>
          <p:nvPr/>
        </p:nvGrpSpPr>
        <p:grpSpPr>
          <a:xfrm>
            <a:off x="7748104" y="4500685"/>
            <a:ext cx="344293" cy="345503"/>
            <a:chOff x="3930054" y="5527895"/>
            <a:chExt cx="675241" cy="677614"/>
          </a:xfrm>
        </p:grpSpPr>
        <p:sp>
          <p:nvSpPr>
            <p:cNvPr id="8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5" name="Group 774"/>
          <p:cNvGrpSpPr/>
          <p:nvPr/>
        </p:nvGrpSpPr>
        <p:grpSpPr>
          <a:xfrm>
            <a:off x="8373639" y="4500685"/>
            <a:ext cx="344293" cy="345503"/>
            <a:chOff x="5156880" y="5527895"/>
            <a:chExt cx="675241" cy="677614"/>
          </a:xfrm>
        </p:grpSpPr>
        <p:sp>
          <p:nvSpPr>
            <p:cNvPr id="8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77" name="Group 776"/>
          <p:cNvGrpSpPr/>
          <p:nvPr/>
        </p:nvGrpSpPr>
        <p:grpSpPr>
          <a:xfrm>
            <a:off x="10237084" y="4500685"/>
            <a:ext cx="344293" cy="345503"/>
            <a:chOff x="8811542" y="5527895"/>
            <a:chExt cx="675241" cy="677614"/>
          </a:xfrm>
        </p:grpSpPr>
        <p:sp>
          <p:nvSpPr>
            <p:cNvPr id="805"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6"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8" name="Group 777"/>
          <p:cNvGrpSpPr/>
          <p:nvPr/>
        </p:nvGrpSpPr>
        <p:grpSpPr>
          <a:xfrm>
            <a:off x="8014569" y="3683241"/>
            <a:ext cx="421771" cy="423253"/>
            <a:chOff x="4452656" y="3924692"/>
            <a:chExt cx="827193" cy="830099"/>
          </a:xfrm>
        </p:grpSpPr>
        <p:sp>
          <p:nvSpPr>
            <p:cNvPr id="803"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0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0" name="Group 779"/>
          <p:cNvGrpSpPr/>
          <p:nvPr/>
        </p:nvGrpSpPr>
        <p:grpSpPr>
          <a:xfrm>
            <a:off x="9624707" y="4500685"/>
            <a:ext cx="344898" cy="345503"/>
            <a:chOff x="7610527" y="5527895"/>
            <a:chExt cx="676427" cy="677614"/>
          </a:xfrm>
        </p:grpSpPr>
        <p:sp>
          <p:nvSpPr>
            <p:cNvPr id="799"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0"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1" name="Group 780"/>
          <p:cNvGrpSpPr/>
          <p:nvPr/>
        </p:nvGrpSpPr>
        <p:grpSpPr>
          <a:xfrm>
            <a:off x="9253105" y="3683241"/>
            <a:ext cx="422512" cy="423253"/>
            <a:chOff x="6881724" y="3924692"/>
            <a:chExt cx="828648" cy="830099"/>
          </a:xfrm>
        </p:grpSpPr>
        <p:sp>
          <p:nvSpPr>
            <p:cNvPr id="797"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8"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4" name="Group 783"/>
          <p:cNvGrpSpPr/>
          <p:nvPr/>
        </p:nvGrpSpPr>
        <p:grpSpPr>
          <a:xfrm>
            <a:off x="8544016" y="1874763"/>
            <a:ext cx="593628" cy="595713"/>
            <a:chOff x="3375505" y="894311"/>
            <a:chExt cx="675241" cy="677614"/>
          </a:xfrm>
        </p:grpSpPr>
        <p:sp>
          <p:nvSpPr>
            <p:cNvPr id="791"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2"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5" name="Group 784"/>
          <p:cNvGrpSpPr/>
          <p:nvPr/>
        </p:nvGrpSpPr>
        <p:grpSpPr>
          <a:xfrm>
            <a:off x="8999174" y="4500685"/>
            <a:ext cx="344293" cy="345503"/>
            <a:chOff x="6383704" y="5527895"/>
            <a:chExt cx="675241" cy="677614"/>
          </a:xfrm>
        </p:grpSpPr>
        <p:sp>
          <p:nvSpPr>
            <p:cNvPr id="789"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0"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6" name="Group 775"/>
          <p:cNvGrpSpPr/>
          <p:nvPr/>
        </p:nvGrpSpPr>
        <p:grpSpPr>
          <a:xfrm>
            <a:off x="6775291" y="3683241"/>
            <a:ext cx="422512" cy="423253"/>
            <a:chOff x="2285785" y="2838511"/>
            <a:chExt cx="1108506" cy="1110448"/>
          </a:xfrm>
        </p:grpSpPr>
        <p:sp>
          <p:nvSpPr>
            <p:cNvPr id="807"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08"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3" name="Group 782"/>
          <p:cNvGrpSpPr/>
          <p:nvPr/>
        </p:nvGrpSpPr>
        <p:grpSpPr>
          <a:xfrm>
            <a:off x="7339707" y="2818470"/>
            <a:ext cx="528509" cy="527026"/>
            <a:chOff x="5524500" y="920750"/>
            <a:chExt cx="1131888" cy="1128713"/>
          </a:xfrm>
        </p:grpSpPr>
        <p:sp>
          <p:nvSpPr>
            <p:cNvPr id="7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82" name="Group 781"/>
          <p:cNvGrpSpPr/>
          <p:nvPr/>
        </p:nvGrpSpPr>
        <p:grpSpPr>
          <a:xfrm>
            <a:off x="9817521" y="2818470"/>
            <a:ext cx="528509" cy="527026"/>
            <a:chOff x="7988680" y="2228664"/>
            <a:chExt cx="1036534" cy="1033626"/>
          </a:xfrm>
        </p:grpSpPr>
        <p:sp>
          <p:nvSpPr>
            <p:cNvPr id="795"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79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86" name="Group 785"/>
          <p:cNvGrpSpPr/>
          <p:nvPr/>
        </p:nvGrpSpPr>
        <p:grpSpPr>
          <a:xfrm>
            <a:off x="10491012" y="3683241"/>
            <a:ext cx="422512" cy="423253"/>
            <a:chOff x="9309563" y="3924692"/>
            <a:chExt cx="828648" cy="830099"/>
          </a:xfrm>
        </p:grpSpPr>
        <p:sp>
          <p:nvSpPr>
            <p:cNvPr id="7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7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79" name="Group 778"/>
          <p:cNvGrpSpPr/>
          <p:nvPr/>
        </p:nvGrpSpPr>
        <p:grpSpPr>
          <a:xfrm>
            <a:off x="10862617" y="4500685"/>
            <a:ext cx="344898" cy="345503"/>
            <a:chOff x="10038365" y="5527895"/>
            <a:chExt cx="676427" cy="677614"/>
          </a:xfrm>
        </p:grpSpPr>
        <p:sp>
          <p:nvSpPr>
            <p:cNvPr id="801"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02"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32" name="Group 831"/>
          <p:cNvGrpSpPr/>
          <p:nvPr/>
        </p:nvGrpSpPr>
        <p:grpSpPr>
          <a:xfrm>
            <a:off x="10491012" y="3683241"/>
            <a:ext cx="422512" cy="423253"/>
            <a:chOff x="9309563" y="3924692"/>
            <a:chExt cx="828648" cy="830099"/>
          </a:xfrm>
        </p:grpSpPr>
        <p:sp>
          <p:nvSpPr>
            <p:cNvPr id="833"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4"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9" name="Group 928"/>
          <p:cNvGrpSpPr/>
          <p:nvPr/>
        </p:nvGrpSpPr>
        <p:grpSpPr>
          <a:xfrm>
            <a:off x="6771891" y="1874955"/>
            <a:ext cx="4432224" cy="2971425"/>
            <a:chOff x="6793069" y="1990344"/>
            <a:chExt cx="4346329" cy="2913839"/>
          </a:xfrm>
        </p:grpSpPr>
        <p:grpSp>
          <p:nvGrpSpPr>
            <p:cNvPr id="930" name="Group 929"/>
            <p:cNvGrpSpPr/>
            <p:nvPr/>
          </p:nvGrpSpPr>
          <p:grpSpPr>
            <a:xfrm>
              <a:off x="7133024" y="4565376"/>
              <a:ext cx="338214" cy="338807"/>
              <a:chOff x="2702044" y="5527895"/>
              <a:chExt cx="676427" cy="677614"/>
            </a:xfrm>
          </p:grpSpPr>
          <p:sp>
            <p:nvSpPr>
              <p:cNvPr id="970"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71"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1" name="Group 930"/>
            <p:cNvGrpSpPr/>
            <p:nvPr/>
          </p:nvGrpSpPr>
          <p:grpSpPr>
            <a:xfrm>
              <a:off x="7747029" y="4565376"/>
              <a:ext cx="337621" cy="338807"/>
              <a:chOff x="3930054" y="5527895"/>
              <a:chExt cx="675241" cy="677614"/>
            </a:xfrm>
          </p:grpSpPr>
          <p:sp>
            <p:nvSpPr>
              <p:cNvPr id="968"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9"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2" name="Group 931"/>
            <p:cNvGrpSpPr/>
            <p:nvPr/>
          </p:nvGrpSpPr>
          <p:grpSpPr>
            <a:xfrm>
              <a:off x="8360442" y="4565376"/>
              <a:ext cx="337621" cy="338807"/>
              <a:chOff x="5156880" y="5527895"/>
              <a:chExt cx="675241" cy="677614"/>
            </a:xfrm>
          </p:grpSpPr>
          <p:sp>
            <p:nvSpPr>
              <p:cNvPr id="966"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67"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3" name="Group 932"/>
            <p:cNvGrpSpPr/>
            <p:nvPr/>
          </p:nvGrpSpPr>
          <p:grpSpPr>
            <a:xfrm>
              <a:off x="10187773" y="4565376"/>
              <a:ext cx="337621" cy="338807"/>
              <a:chOff x="8811542" y="5527895"/>
              <a:chExt cx="675241" cy="677614"/>
            </a:xfrm>
          </p:grpSpPr>
          <p:sp>
            <p:nvSpPr>
              <p:cNvPr id="964"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5"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4" name="Group 933"/>
            <p:cNvGrpSpPr/>
            <p:nvPr/>
          </p:nvGrpSpPr>
          <p:grpSpPr>
            <a:xfrm>
              <a:off x="8008330" y="3763775"/>
              <a:ext cx="413597" cy="415050"/>
              <a:chOff x="4452656" y="3924692"/>
              <a:chExt cx="827193" cy="830099"/>
            </a:xfrm>
          </p:grpSpPr>
          <p:sp>
            <p:nvSpPr>
              <p:cNvPr id="962"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6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35" name="Group 934"/>
            <p:cNvGrpSpPr/>
            <p:nvPr/>
          </p:nvGrpSpPr>
          <p:grpSpPr>
            <a:xfrm>
              <a:off x="9587265" y="4565376"/>
              <a:ext cx="338214" cy="338807"/>
              <a:chOff x="7610527" y="5527895"/>
              <a:chExt cx="676427" cy="677614"/>
            </a:xfrm>
          </p:grpSpPr>
          <p:sp>
            <p:nvSpPr>
              <p:cNvPr id="960"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61"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6" name="Group 935"/>
            <p:cNvGrpSpPr/>
            <p:nvPr/>
          </p:nvGrpSpPr>
          <p:grpSpPr>
            <a:xfrm>
              <a:off x="9222864" y="3763775"/>
              <a:ext cx="414324" cy="415050"/>
              <a:chOff x="6881724" y="3924692"/>
              <a:chExt cx="828648" cy="830099"/>
            </a:xfrm>
          </p:grpSpPr>
          <p:sp>
            <p:nvSpPr>
              <p:cNvPr id="958"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9"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7" name="Group 936"/>
            <p:cNvGrpSpPr/>
            <p:nvPr/>
          </p:nvGrpSpPr>
          <p:grpSpPr>
            <a:xfrm>
              <a:off x="8527517" y="1990344"/>
              <a:ext cx="582123" cy="584168"/>
              <a:chOff x="3375505" y="894311"/>
              <a:chExt cx="675241" cy="677614"/>
            </a:xfrm>
          </p:grpSpPr>
          <p:sp>
            <p:nvSpPr>
              <p:cNvPr id="956"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7"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8" name="Group 937"/>
            <p:cNvGrpSpPr/>
            <p:nvPr/>
          </p:nvGrpSpPr>
          <p:grpSpPr>
            <a:xfrm>
              <a:off x="8973854" y="4565376"/>
              <a:ext cx="337621" cy="338807"/>
              <a:chOff x="6383704" y="5527895"/>
              <a:chExt cx="675241" cy="677614"/>
            </a:xfrm>
          </p:grpSpPr>
          <p:sp>
            <p:nvSpPr>
              <p:cNvPr id="954"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5"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39" name="Group 938"/>
            <p:cNvGrpSpPr/>
            <p:nvPr/>
          </p:nvGrpSpPr>
          <p:grpSpPr>
            <a:xfrm>
              <a:off x="6793069" y="3763775"/>
              <a:ext cx="414324" cy="415050"/>
              <a:chOff x="2285785" y="2838511"/>
              <a:chExt cx="1108506" cy="1110448"/>
            </a:xfrm>
          </p:grpSpPr>
          <p:sp>
            <p:nvSpPr>
              <p:cNvPr id="952"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3"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40" name="Group 939"/>
            <p:cNvGrpSpPr/>
            <p:nvPr/>
          </p:nvGrpSpPr>
          <p:grpSpPr>
            <a:xfrm>
              <a:off x="7346547" y="2915761"/>
              <a:ext cx="518267" cy="516813"/>
              <a:chOff x="5524500" y="920750"/>
              <a:chExt cx="1131888" cy="1128713"/>
            </a:xfrm>
          </p:grpSpPr>
          <p:sp>
            <p:nvSpPr>
              <p:cNvPr id="950"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51"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41" name="Group 940"/>
            <p:cNvGrpSpPr/>
            <p:nvPr/>
          </p:nvGrpSpPr>
          <p:grpSpPr>
            <a:xfrm>
              <a:off x="9776342" y="2915761"/>
              <a:ext cx="518267" cy="516813"/>
              <a:chOff x="7988680" y="2228664"/>
              <a:chExt cx="1036534" cy="1033626"/>
            </a:xfrm>
          </p:grpSpPr>
          <p:sp>
            <p:nvSpPr>
              <p:cNvPr id="948"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4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2" name="Group 941"/>
            <p:cNvGrpSpPr/>
            <p:nvPr/>
          </p:nvGrpSpPr>
          <p:grpSpPr>
            <a:xfrm>
              <a:off x="10801184" y="4565376"/>
              <a:ext cx="338214" cy="338807"/>
              <a:chOff x="10038365" y="5527895"/>
              <a:chExt cx="676427" cy="677614"/>
            </a:xfrm>
          </p:grpSpPr>
          <p:sp>
            <p:nvSpPr>
              <p:cNvPr id="946"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47"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43" name="Group 942"/>
            <p:cNvGrpSpPr/>
            <p:nvPr/>
          </p:nvGrpSpPr>
          <p:grpSpPr>
            <a:xfrm>
              <a:off x="10436782" y="3763775"/>
              <a:ext cx="414324" cy="415050"/>
              <a:chOff x="9309563" y="3924692"/>
              <a:chExt cx="828648" cy="830099"/>
            </a:xfrm>
          </p:grpSpPr>
          <p:sp>
            <p:nvSpPr>
              <p:cNvPr id="944"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45"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772" name="Group 771"/>
          <p:cNvGrpSpPr/>
          <p:nvPr/>
        </p:nvGrpSpPr>
        <p:grpSpPr>
          <a:xfrm>
            <a:off x="6494216" y="4500685"/>
            <a:ext cx="344898" cy="345503"/>
            <a:chOff x="1474033" y="5525116"/>
            <a:chExt cx="676427" cy="677614"/>
          </a:xfrm>
        </p:grpSpPr>
        <p:sp>
          <p:nvSpPr>
            <p:cNvPr id="815"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16"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97" name="Red circle"/>
          <p:cNvGrpSpPr/>
          <p:nvPr/>
        </p:nvGrpSpPr>
        <p:grpSpPr>
          <a:xfrm>
            <a:off x="3111285" y="3265855"/>
            <a:ext cx="410719" cy="412163"/>
            <a:chOff x="2938252" y="3379694"/>
            <a:chExt cx="402759" cy="404175"/>
          </a:xfrm>
        </p:grpSpPr>
        <p:sp>
          <p:nvSpPr>
            <p:cNvPr id="1498" name="Freeform 19"/>
            <p:cNvSpPr>
              <a:spLocks/>
            </p:cNvSpPr>
            <p:nvPr/>
          </p:nvSpPr>
          <p:spPr bwMode="auto">
            <a:xfrm>
              <a:off x="2938252" y="3379694"/>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499" name="Freeform 29"/>
            <p:cNvSpPr>
              <a:spLocks/>
            </p:cNvSpPr>
            <p:nvPr/>
          </p:nvSpPr>
          <p:spPr bwMode="auto">
            <a:xfrm>
              <a:off x="2999789" y="3442174"/>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1500" name="RedBall 3"/>
          <p:cNvSpPr/>
          <p:nvPr/>
        </p:nvSpPr>
        <p:spPr>
          <a:xfrm flipV="1">
            <a:off x="3266343" y="339038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8" name="RedBall 1"/>
          <p:cNvSpPr/>
          <p:nvPr/>
        </p:nvSpPr>
        <p:spPr>
          <a:xfrm flipV="1">
            <a:off x="3266344" y="3445370"/>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2" name="RedBall 3"/>
          <p:cNvSpPr/>
          <p:nvPr/>
        </p:nvSpPr>
        <p:spPr>
          <a:xfrm flipV="1">
            <a:off x="3262376" y="338178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3" name="RedBall 1"/>
          <p:cNvSpPr/>
          <p:nvPr/>
        </p:nvSpPr>
        <p:spPr>
          <a:xfrm flipV="1">
            <a:off x="3262377" y="3436773"/>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4" name="RedBall 2"/>
          <p:cNvSpPr/>
          <p:nvPr/>
        </p:nvSpPr>
        <p:spPr>
          <a:xfrm flipV="1">
            <a:off x="4691377" y="3351139"/>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1" name="RedBall 2"/>
          <p:cNvSpPr/>
          <p:nvPr/>
        </p:nvSpPr>
        <p:spPr>
          <a:xfrm flipV="1">
            <a:off x="4695342" y="3359738"/>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5" name="RedBall 3"/>
          <p:cNvSpPr/>
          <p:nvPr/>
        </p:nvSpPr>
        <p:spPr>
          <a:xfrm flipV="1">
            <a:off x="3265892" y="339150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6" name="RedBall 1"/>
          <p:cNvSpPr/>
          <p:nvPr/>
        </p:nvSpPr>
        <p:spPr>
          <a:xfrm flipV="1">
            <a:off x="3265893" y="3446486"/>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1507" name="RedBall 2"/>
          <p:cNvSpPr/>
          <p:nvPr/>
        </p:nvSpPr>
        <p:spPr>
          <a:xfrm flipV="1">
            <a:off x="4694891" y="336085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cxnSp>
        <p:nvCxnSpPr>
          <p:cNvPr id="1665" name="Straight Connector 1664"/>
          <p:cNvCxnSpPr/>
          <p:nvPr/>
        </p:nvCxnSpPr>
        <p:spPr>
          <a:xfrm flipH="1" flipV="1">
            <a:off x="5590024" y="4520681"/>
            <a:ext cx="898028" cy="173329"/>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69" name="Straight Connector 1668"/>
          <p:cNvCxnSpPr/>
          <p:nvPr/>
        </p:nvCxnSpPr>
        <p:spPr>
          <a:xfrm>
            <a:off x="6662107" y="4290021"/>
            <a:ext cx="0" cy="254135"/>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0" name="Straight Connector 1669"/>
          <p:cNvCxnSpPr/>
          <p:nvPr/>
        </p:nvCxnSpPr>
        <p:spPr>
          <a:xfrm flipH="1" flipV="1">
            <a:off x="6662107" y="4289664"/>
            <a:ext cx="318274" cy="963"/>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1" name="Straight Connector 1670"/>
          <p:cNvCxnSpPr/>
          <p:nvPr/>
        </p:nvCxnSpPr>
        <p:spPr>
          <a:xfrm>
            <a:off x="6980382" y="3531852"/>
            <a:ext cx="1605" cy="758942"/>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2" name="Straight Connector 1671"/>
          <p:cNvCxnSpPr/>
          <p:nvPr/>
        </p:nvCxnSpPr>
        <p:spPr>
          <a:xfrm flipH="1" flipV="1">
            <a:off x="7596039" y="2610939"/>
            <a:ext cx="2473887" cy="717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3" name="Straight Connector 1672"/>
          <p:cNvCxnSpPr/>
          <p:nvPr/>
        </p:nvCxnSpPr>
        <p:spPr>
          <a:xfrm flipH="1">
            <a:off x="7592112"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4" name="Straight Connector 1673"/>
          <p:cNvCxnSpPr/>
          <p:nvPr/>
        </p:nvCxnSpPr>
        <p:spPr>
          <a:xfrm flipH="1">
            <a:off x="6978775"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5" name="Straight Connector 1674"/>
          <p:cNvCxnSpPr/>
          <p:nvPr/>
        </p:nvCxnSpPr>
        <p:spPr>
          <a:xfrm flipH="1">
            <a:off x="10063246" y="2618117"/>
            <a:ext cx="4078" cy="904748"/>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6" name="Straight Connector 1675"/>
          <p:cNvCxnSpPr/>
          <p:nvPr/>
        </p:nvCxnSpPr>
        <p:spPr>
          <a:xfrm flipH="1">
            <a:off x="10078413" y="3531851"/>
            <a:ext cx="617566" cy="0"/>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677" name="Straight Connector 1676"/>
          <p:cNvCxnSpPr/>
          <p:nvPr/>
        </p:nvCxnSpPr>
        <p:spPr>
          <a:xfrm>
            <a:off x="10692892" y="3531851"/>
            <a:ext cx="1605" cy="159161"/>
          </a:xfrm>
          <a:prstGeom prst="line">
            <a:avLst/>
          </a:prstGeom>
          <a:ln w="38100" cap="rnd">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678" name="REDDDDDDDDOTTTTTTTTTTTTTTTT"/>
          <p:cNvSpPr/>
          <p:nvPr/>
        </p:nvSpPr>
        <p:spPr>
          <a:xfrm>
            <a:off x="5293952" y="4400198"/>
            <a:ext cx="139948" cy="1399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dirty="0">
              <a:solidFill>
                <a:srgbClr val="F1F1F2"/>
              </a:solidFill>
              <a:latin typeface="Calibri"/>
            </a:endParaRPr>
          </a:p>
        </p:txBody>
      </p:sp>
      <p:grpSp>
        <p:nvGrpSpPr>
          <p:cNvPr id="1679" name="Group 1678"/>
          <p:cNvGrpSpPr/>
          <p:nvPr/>
        </p:nvGrpSpPr>
        <p:grpSpPr>
          <a:xfrm>
            <a:off x="6499255" y="4503435"/>
            <a:ext cx="341465" cy="342060"/>
            <a:chOff x="1474033" y="5525116"/>
            <a:chExt cx="676427" cy="677614"/>
          </a:xfrm>
        </p:grpSpPr>
        <p:sp>
          <p:nvSpPr>
            <p:cNvPr id="1680" name="Freeform 10"/>
            <p:cNvSpPr>
              <a:spLocks/>
            </p:cNvSpPr>
            <p:nvPr/>
          </p:nvSpPr>
          <p:spPr bwMode="auto">
            <a:xfrm>
              <a:off x="1474033" y="5525116"/>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681"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133" y="5625990"/>
              <a:ext cx="431939" cy="403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2" name="Top Blue (right)"/>
          <p:cNvGrpSpPr/>
          <p:nvPr/>
        </p:nvGrpSpPr>
        <p:grpSpPr>
          <a:xfrm>
            <a:off x="6784438" y="1868617"/>
            <a:ext cx="4432224" cy="2971425"/>
            <a:chOff x="6793069" y="1990344"/>
            <a:chExt cx="4346329" cy="2913839"/>
          </a:xfrm>
        </p:grpSpPr>
        <p:grpSp>
          <p:nvGrpSpPr>
            <p:cNvPr id="973" name="Group 972"/>
            <p:cNvGrpSpPr/>
            <p:nvPr/>
          </p:nvGrpSpPr>
          <p:grpSpPr>
            <a:xfrm>
              <a:off x="7133024" y="4565376"/>
              <a:ext cx="338214" cy="338807"/>
              <a:chOff x="2702044" y="5527895"/>
              <a:chExt cx="676427" cy="677614"/>
            </a:xfrm>
          </p:grpSpPr>
          <p:sp>
            <p:nvSpPr>
              <p:cNvPr id="1013" name="Freeform 8"/>
              <p:cNvSpPr>
                <a:spLocks/>
              </p:cNvSpPr>
              <p:nvPr/>
            </p:nvSpPr>
            <p:spPr bwMode="auto">
              <a:xfrm>
                <a:off x="2702044" y="5527895"/>
                <a:ext cx="676427" cy="677614"/>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4" name="Freeform 24"/>
              <p:cNvSpPr>
                <a:spLocks/>
              </p:cNvSpPr>
              <p:nvPr/>
            </p:nvSpPr>
            <p:spPr bwMode="auto">
              <a:xfrm>
                <a:off x="2844450" y="5643006"/>
                <a:ext cx="402296" cy="378562"/>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4" name="Group 973"/>
            <p:cNvGrpSpPr/>
            <p:nvPr/>
          </p:nvGrpSpPr>
          <p:grpSpPr>
            <a:xfrm>
              <a:off x="7747029" y="4565376"/>
              <a:ext cx="337621" cy="338807"/>
              <a:chOff x="3930054" y="5527895"/>
              <a:chExt cx="675241" cy="677614"/>
            </a:xfrm>
          </p:grpSpPr>
          <p:sp>
            <p:nvSpPr>
              <p:cNvPr id="1011" name="Freeform 17"/>
              <p:cNvSpPr>
                <a:spLocks/>
              </p:cNvSpPr>
              <p:nvPr/>
            </p:nvSpPr>
            <p:spPr bwMode="auto">
              <a:xfrm>
                <a:off x="393005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2" name="Freeform 29"/>
              <p:cNvSpPr>
                <a:spLocks/>
              </p:cNvSpPr>
              <p:nvPr/>
            </p:nvSpPr>
            <p:spPr bwMode="auto">
              <a:xfrm>
                <a:off x="4039232" y="5639447"/>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5" name="Group 974"/>
            <p:cNvGrpSpPr/>
            <p:nvPr/>
          </p:nvGrpSpPr>
          <p:grpSpPr>
            <a:xfrm>
              <a:off x="8360442" y="4565376"/>
              <a:ext cx="337621" cy="338807"/>
              <a:chOff x="5156880" y="5527895"/>
              <a:chExt cx="675241" cy="677614"/>
            </a:xfrm>
          </p:grpSpPr>
          <p:sp>
            <p:nvSpPr>
              <p:cNvPr id="1009" name="Freeform 18"/>
              <p:cNvSpPr>
                <a:spLocks/>
              </p:cNvSpPr>
              <p:nvPr/>
            </p:nvSpPr>
            <p:spPr bwMode="auto">
              <a:xfrm>
                <a:off x="5156880"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1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6437" y="5628766"/>
                <a:ext cx="431940" cy="403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6" name="Group 975"/>
            <p:cNvGrpSpPr/>
            <p:nvPr/>
          </p:nvGrpSpPr>
          <p:grpSpPr>
            <a:xfrm>
              <a:off x="10187773" y="4565376"/>
              <a:ext cx="337621" cy="338807"/>
              <a:chOff x="8811542" y="5527895"/>
              <a:chExt cx="675241" cy="677614"/>
            </a:xfrm>
          </p:grpSpPr>
          <p:sp>
            <p:nvSpPr>
              <p:cNvPr id="1007" name="Freeform 12"/>
              <p:cNvSpPr>
                <a:spLocks/>
              </p:cNvSpPr>
              <p:nvPr/>
            </p:nvSpPr>
            <p:spPr bwMode="auto">
              <a:xfrm>
                <a:off x="8811542"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8" name="Freeform 22"/>
              <p:cNvSpPr>
                <a:spLocks/>
              </p:cNvSpPr>
              <p:nvPr/>
            </p:nvSpPr>
            <p:spPr bwMode="auto">
              <a:xfrm>
                <a:off x="8949201"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7" name="Group 976"/>
            <p:cNvGrpSpPr/>
            <p:nvPr/>
          </p:nvGrpSpPr>
          <p:grpSpPr>
            <a:xfrm>
              <a:off x="8008330" y="3763775"/>
              <a:ext cx="413597" cy="415050"/>
              <a:chOff x="4452656" y="3924692"/>
              <a:chExt cx="827193" cy="830099"/>
            </a:xfrm>
          </p:grpSpPr>
          <p:sp>
            <p:nvSpPr>
              <p:cNvPr id="1005" name="Freeform 19"/>
              <p:cNvSpPr>
                <a:spLocks/>
              </p:cNvSpPr>
              <p:nvPr/>
            </p:nvSpPr>
            <p:spPr bwMode="auto">
              <a:xfrm>
                <a:off x="4452656" y="3924692"/>
                <a:ext cx="827193"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912" y="4024330"/>
                <a:ext cx="472090" cy="507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8" name="Group 977"/>
            <p:cNvGrpSpPr/>
            <p:nvPr/>
          </p:nvGrpSpPr>
          <p:grpSpPr>
            <a:xfrm>
              <a:off x="9587265" y="4565376"/>
              <a:ext cx="338214" cy="338807"/>
              <a:chOff x="7610527" y="5527895"/>
              <a:chExt cx="676427" cy="677614"/>
            </a:xfrm>
          </p:grpSpPr>
          <p:sp>
            <p:nvSpPr>
              <p:cNvPr id="1003" name="Freeform 14"/>
              <p:cNvSpPr>
                <a:spLocks/>
              </p:cNvSpPr>
              <p:nvPr/>
            </p:nvSpPr>
            <p:spPr bwMode="auto">
              <a:xfrm>
                <a:off x="7610527"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4" name="Freeform 26"/>
              <p:cNvSpPr>
                <a:spLocks/>
              </p:cNvSpPr>
              <p:nvPr/>
            </p:nvSpPr>
            <p:spPr bwMode="auto">
              <a:xfrm>
                <a:off x="7751937" y="5648303"/>
                <a:ext cx="409223" cy="38543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79" name="Group 978"/>
            <p:cNvGrpSpPr/>
            <p:nvPr/>
          </p:nvGrpSpPr>
          <p:grpSpPr>
            <a:xfrm>
              <a:off x="9222864" y="3763775"/>
              <a:ext cx="414324" cy="415050"/>
              <a:chOff x="6881724" y="3924692"/>
              <a:chExt cx="828648" cy="830099"/>
            </a:xfrm>
          </p:grpSpPr>
          <p:sp>
            <p:nvSpPr>
              <p:cNvPr id="1001" name="Freeform 13"/>
              <p:cNvSpPr>
                <a:spLocks/>
              </p:cNvSpPr>
              <p:nvPr/>
            </p:nvSpPr>
            <p:spPr bwMode="auto">
              <a:xfrm>
                <a:off x="6881724"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2" name="Freeform 29"/>
              <p:cNvSpPr>
                <a:spLocks/>
              </p:cNvSpPr>
              <p:nvPr/>
            </p:nvSpPr>
            <p:spPr bwMode="auto">
              <a:xfrm>
                <a:off x="7016964" y="4076601"/>
                <a:ext cx="558167" cy="453247"/>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0" name="Group 979"/>
            <p:cNvGrpSpPr/>
            <p:nvPr/>
          </p:nvGrpSpPr>
          <p:grpSpPr>
            <a:xfrm>
              <a:off x="8527517" y="1990344"/>
              <a:ext cx="582123" cy="584168"/>
              <a:chOff x="3375505" y="894311"/>
              <a:chExt cx="675241" cy="677614"/>
            </a:xfrm>
          </p:grpSpPr>
          <p:sp>
            <p:nvSpPr>
              <p:cNvPr id="999" name="Freeform 17"/>
              <p:cNvSpPr>
                <a:spLocks/>
              </p:cNvSpPr>
              <p:nvPr/>
            </p:nvSpPr>
            <p:spPr bwMode="auto">
              <a:xfrm>
                <a:off x="3375505" y="894311"/>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00" name="Freeform 29"/>
              <p:cNvSpPr>
                <a:spLocks/>
              </p:cNvSpPr>
              <p:nvPr/>
            </p:nvSpPr>
            <p:spPr bwMode="auto">
              <a:xfrm>
                <a:off x="3484683" y="1005863"/>
                <a:ext cx="473499" cy="384495"/>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1" name="Group 980"/>
            <p:cNvGrpSpPr/>
            <p:nvPr/>
          </p:nvGrpSpPr>
          <p:grpSpPr>
            <a:xfrm>
              <a:off x="8973854" y="4565376"/>
              <a:ext cx="337621" cy="338807"/>
              <a:chOff x="6383704" y="5527895"/>
              <a:chExt cx="675241" cy="677614"/>
            </a:xfrm>
          </p:grpSpPr>
          <p:sp>
            <p:nvSpPr>
              <p:cNvPr id="997" name="Freeform 12"/>
              <p:cNvSpPr>
                <a:spLocks/>
              </p:cNvSpPr>
              <p:nvPr/>
            </p:nvSpPr>
            <p:spPr bwMode="auto">
              <a:xfrm>
                <a:off x="6383704" y="5527895"/>
                <a:ext cx="675241"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8" name="Freeform 22"/>
              <p:cNvSpPr>
                <a:spLocks/>
              </p:cNvSpPr>
              <p:nvPr/>
            </p:nvSpPr>
            <p:spPr bwMode="auto">
              <a:xfrm>
                <a:off x="6521363" y="5643006"/>
                <a:ext cx="398735" cy="378562"/>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2" name="Group 981"/>
            <p:cNvGrpSpPr/>
            <p:nvPr/>
          </p:nvGrpSpPr>
          <p:grpSpPr>
            <a:xfrm>
              <a:off x="6793069" y="3763775"/>
              <a:ext cx="414324" cy="415050"/>
              <a:chOff x="2285785" y="2838511"/>
              <a:chExt cx="1108506" cy="1110448"/>
            </a:xfrm>
          </p:grpSpPr>
          <p:sp>
            <p:nvSpPr>
              <p:cNvPr id="995" name="Freeform 9"/>
              <p:cNvSpPr>
                <a:spLocks/>
              </p:cNvSpPr>
              <p:nvPr/>
            </p:nvSpPr>
            <p:spPr bwMode="auto">
              <a:xfrm>
                <a:off x="2285785" y="2838511"/>
                <a:ext cx="1108506" cy="1110448"/>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6" name="Freeform 25"/>
              <p:cNvSpPr>
                <a:spLocks/>
              </p:cNvSpPr>
              <p:nvPr/>
            </p:nvSpPr>
            <p:spPr bwMode="auto">
              <a:xfrm>
                <a:off x="2493874" y="3025206"/>
                <a:ext cx="668993" cy="630096"/>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3" name="Group 982"/>
            <p:cNvGrpSpPr/>
            <p:nvPr/>
          </p:nvGrpSpPr>
          <p:grpSpPr>
            <a:xfrm>
              <a:off x="7346547" y="2915761"/>
              <a:ext cx="518267" cy="516813"/>
              <a:chOff x="5524500" y="920750"/>
              <a:chExt cx="1131888" cy="1128713"/>
            </a:xfrm>
          </p:grpSpPr>
          <p:sp>
            <p:nvSpPr>
              <p:cNvPr id="993" name="Freeform 20"/>
              <p:cNvSpPr>
                <a:spLocks/>
              </p:cNvSpPr>
              <p:nvPr/>
            </p:nvSpPr>
            <p:spPr bwMode="auto">
              <a:xfrm>
                <a:off x="5524500" y="920750"/>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94"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84" name="Group 983"/>
            <p:cNvGrpSpPr/>
            <p:nvPr/>
          </p:nvGrpSpPr>
          <p:grpSpPr>
            <a:xfrm>
              <a:off x="9776342" y="2915761"/>
              <a:ext cx="518267" cy="516813"/>
              <a:chOff x="7988680" y="2228664"/>
              <a:chExt cx="1036534" cy="1033626"/>
            </a:xfrm>
          </p:grpSpPr>
          <p:sp>
            <p:nvSpPr>
              <p:cNvPr id="991" name="Freeform 20"/>
              <p:cNvSpPr>
                <a:spLocks/>
              </p:cNvSpPr>
              <p:nvPr/>
            </p:nvSpPr>
            <p:spPr bwMode="auto">
              <a:xfrm>
                <a:off x="7988680" y="2228664"/>
                <a:ext cx="1036534" cy="1033626"/>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92"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85" y="2460567"/>
                <a:ext cx="494496" cy="5320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5" name="Group 984"/>
            <p:cNvGrpSpPr/>
            <p:nvPr/>
          </p:nvGrpSpPr>
          <p:grpSpPr>
            <a:xfrm>
              <a:off x="10801184" y="4565376"/>
              <a:ext cx="338214" cy="338807"/>
              <a:chOff x="10038365" y="5527895"/>
              <a:chExt cx="676427" cy="677614"/>
            </a:xfrm>
          </p:grpSpPr>
          <p:sp>
            <p:nvSpPr>
              <p:cNvPr id="989" name="Freeform 14"/>
              <p:cNvSpPr>
                <a:spLocks/>
              </p:cNvSpPr>
              <p:nvPr/>
            </p:nvSpPr>
            <p:spPr bwMode="auto">
              <a:xfrm>
                <a:off x="10038365" y="5527895"/>
                <a:ext cx="676427" cy="677614"/>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990"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6879" y="5648303"/>
                <a:ext cx="352453" cy="379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86" name="Group 985"/>
            <p:cNvGrpSpPr/>
            <p:nvPr/>
          </p:nvGrpSpPr>
          <p:grpSpPr>
            <a:xfrm>
              <a:off x="10436782" y="3763775"/>
              <a:ext cx="414324" cy="415050"/>
              <a:chOff x="9309563" y="3924692"/>
              <a:chExt cx="828648" cy="830099"/>
            </a:xfrm>
          </p:grpSpPr>
          <p:sp>
            <p:nvSpPr>
              <p:cNvPr id="987" name="Freeform 13"/>
              <p:cNvSpPr>
                <a:spLocks/>
              </p:cNvSpPr>
              <p:nvPr/>
            </p:nvSpPr>
            <p:spPr bwMode="auto">
              <a:xfrm>
                <a:off x="9309563" y="3924692"/>
                <a:ext cx="828648" cy="83009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88" name="Freeform 26"/>
              <p:cNvSpPr>
                <a:spLocks/>
              </p:cNvSpPr>
              <p:nvPr/>
            </p:nvSpPr>
            <p:spPr bwMode="auto">
              <a:xfrm>
                <a:off x="9476745" y="4064252"/>
                <a:ext cx="500096" cy="47102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sp>
        <p:nvSpPr>
          <p:cNvPr id="565" name="RedBall 3"/>
          <p:cNvSpPr/>
          <p:nvPr/>
        </p:nvSpPr>
        <p:spPr>
          <a:xfrm flipV="1">
            <a:off x="3239982" y="3400131"/>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6" name="RedBall 1"/>
          <p:cNvSpPr/>
          <p:nvPr/>
        </p:nvSpPr>
        <p:spPr>
          <a:xfrm flipV="1">
            <a:off x="3239983" y="3455115"/>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67" name="RedBall 2"/>
          <p:cNvSpPr/>
          <p:nvPr/>
        </p:nvSpPr>
        <p:spPr>
          <a:xfrm flipV="1">
            <a:off x="4668982" y="3369482"/>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72" name="RedBall 1"/>
          <p:cNvSpPr/>
          <p:nvPr/>
        </p:nvSpPr>
        <p:spPr>
          <a:xfrm flipV="1">
            <a:off x="3265893" y="3454257"/>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sp>
        <p:nvSpPr>
          <p:cNvPr id="573" name="RedBall 2"/>
          <p:cNvSpPr/>
          <p:nvPr/>
        </p:nvSpPr>
        <p:spPr>
          <a:xfrm flipV="1">
            <a:off x="4694891" y="3368624"/>
            <a:ext cx="100601" cy="100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42644"/>
            <a:endParaRPr lang="en-US" sz="1836">
              <a:solidFill>
                <a:srgbClr val="F1F1F2"/>
              </a:solidFill>
              <a:latin typeface="Calibri"/>
            </a:endParaRPr>
          </a:p>
        </p:txBody>
      </p:sp>
      <p:grpSp>
        <p:nvGrpSpPr>
          <p:cNvPr id="7" name="Blue Top (left)"/>
          <p:cNvGrpSpPr/>
          <p:nvPr/>
        </p:nvGrpSpPr>
        <p:grpSpPr>
          <a:xfrm>
            <a:off x="671277" y="2196400"/>
            <a:ext cx="4991676" cy="2896729"/>
            <a:chOff x="1762749" y="-1362281"/>
            <a:chExt cx="4894938" cy="2840591"/>
          </a:xfrm>
        </p:grpSpPr>
        <p:sp>
          <p:nvSpPr>
            <p:cNvPr id="1113" name="Freeform 19"/>
            <p:cNvSpPr>
              <a:spLocks/>
            </p:cNvSpPr>
            <p:nvPr/>
          </p:nvSpPr>
          <p:spPr bwMode="auto">
            <a:xfrm>
              <a:off x="4155469" y="-313552"/>
              <a:ext cx="402759" cy="40417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114" name="Freeform 29"/>
            <p:cNvSpPr>
              <a:spLocks/>
            </p:cNvSpPr>
            <p:nvPr/>
          </p:nvSpPr>
          <p:spPr bwMode="auto">
            <a:xfrm>
              <a:off x="4217006" y="-251072"/>
              <a:ext cx="279685" cy="227113"/>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nvGrpSpPr>
            <p:cNvPr id="714" name="Group 713"/>
            <p:cNvGrpSpPr/>
            <p:nvPr/>
          </p:nvGrpSpPr>
          <p:grpSpPr>
            <a:xfrm>
              <a:off x="1762749" y="-1362281"/>
              <a:ext cx="4894938" cy="2840591"/>
              <a:chOff x="654951" y="2153348"/>
              <a:chExt cx="4894938" cy="2840591"/>
            </a:xfrm>
          </p:grpSpPr>
          <p:grpSp>
            <p:nvGrpSpPr>
              <p:cNvPr id="715" name="Group 714"/>
              <p:cNvGrpSpPr/>
              <p:nvPr/>
            </p:nvGrpSpPr>
            <p:grpSpPr>
              <a:xfrm>
                <a:off x="654951" y="2153348"/>
                <a:ext cx="4894938" cy="2840591"/>
                <a:chOff x="6573624" y="2153348"/>
                <a:chExt cx="4894938" cy="2840591"/>
              </a:xfrm>
            </p:grpSpPr>
            <p:grpSp>
              <p:nvGrpSpPr>
                <p:cNvPr id="900" name="Group 899"/>
                <p:cNvGrpSpPr/>
                <p:nvPr/>
              </p:nvGrpSpPr>
              <p:grpSpPr>
                <a:xfrm>
                  <a:off x="6573624" y="2153348"/>
                  <a:ext cx="4894938" cy="2840591"/>
                  <a:chOff x="748996" y="90751"/>
                  <a:chExt cx="11085749" cy="6433191"/>
                </a:xfrm>
              </p:grpSpPr>
              <p:grpSp>
                <p:nvGrpSpPr>
                  <p:cNvPr id="905" name="Group 904"/>
                  <p:cNvGrpSpPr/>
                  <p:nvPr/>
                </p:nvGrpSpPr>
                <p:grpSpPr>
                  <a:xfrm>
                    <a:off x="9173004" y="165562"/>
                    <a:ext cx="1268640" cy="1265080"/>
                    <a:chOff x="5524501" y="920751"/>
                    <a:chExt cx="1131888" cy="1128713"/>
                  </a:xfrm>
                </p:grpSpPr>
                <p:sp>
                  <p:nvSpPr>
                    <p:cNvPr id="1064"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65"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06" name="Group 905"/>
                  <p:cNvGrpSpPr/>
                  <p:nvPr/>
                </p:nvGrpSpPr>
                <p:grpSpPr>
                  <a:xfrm>
                    <a:off x="4412191" y="2861829"/>
                    <a:ext cx="808486" cy="809902"/>
                    <a:chOff x="2387600" y="2886075"/>
                    <a:chExt cx="904875" cy="906463"/>
                  </a:xfrm>
                </p:grpSpPr>
                <p:sp>
                  <p:nvSpPr>
                    <p:cNvPr id="1062"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63"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07" name="Group 906"/>
                  <p:cNvGrpSpPr/>
                  <p:nvPr/>
                </p:nvGrpSpPr>
                <p:grpSpPr>
                  <a:xfrm>
                    <a:off x="5416124" y="5278710"/>
                    <a:ext cx="1243054" cy="1245232"/>
                    <a:chOff x="1552575" y="4983163"/>
                    <a:chExt cx="904875" cy="906463"/>
                  </a:xfrm>
                </p:grpSpPr>
                <p:sp>
                  <p:nvSpPr>
                    <p:cNvPr id="1060"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8" name="Group 907"/>
                  <p:cNvGrpSpPr/>
                  <p:nvPr/>
                </p:nvGrpSpPr>
                <p:grpSpPr>
                  <a:xfrm>
                    <a:off x="1877471" y="3652286"/>
                    <a:ext cx="1318956" cy="1321268"/>
                    <a:chOff x="9761538" y="4983163"/>
                    <a:chExt cx="904875" cy="906463"/>
                  </a:xfrm>
                </p:grpSpPr>
                <p:sp>
                  <p:nvSpPr>
                    <p:cNvPr id="1058"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09" name="Group 908"/>
                  <p:cNvGrpSpPr/>
                  <p:nvPr/>
                </p:nvGrpSpPr>
                <p:grpSpPr>
                  <a:xfrm>
                    <a:off x="748996" y="396970"/>
                    <a:ext cx="1151978" cy="1156026"/>
                    <a:chOff x="836612" y="436056"/>
                    <a:chExt cx="1151978" cy="1156026"/>
                  </a:xfrm>
                </p:grpSpPr>
                <p:sp>
                  <p:nvSpPr>
                    <p:cNvPr id="1056"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0" name="Group 909"/>
                  <p:cNvGrpSpPr/>
                  <p:nvPr/>
                </p:nvGrpSpPr>
                <p:grpSpPr>
                  <a:xfrm>
                    <a:off x="4448956" y="1438054"/>
                    <a:ext cx="1177506" cy="1181644"/>
                    <a:chOff x="852276" y="4541515"/>
                    <a:chExt cx="354224" cy="355469"/>
                  </a:xfrm>
                </p:grpSpPr>
                <p:sp>
                  <p:nvSpPr>
                    <p:cNvPr id="105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55"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1" name="Group 910"/>
                  <p:cNvGrpSpPr/>
                  <p:nvPr/>
                </p:nvGrpSpPr>
                <p:grpSpPr>
                  <a:xfrm>
                    <a:off x="6944412" y="3349238"/>
                    <a:ext cx="1074876" cy="1078652"/>
                    <a:chOff x="5722296" y="2838511"/>
                    <a:chExt cx="1106560" cy="1110448"/>
                  </a:xfrm>
                </p:grpSpPr>
                <p:sp>
                  <p:nvSpPr>
                    <p:cNvPr id="1052"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53"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2" name="Group 911"/>
                  <p:cNvGrpSpPr/>
                  <p:nvPr/>
                </p:nvGrpSpPr>
                <p:grpSpPr>
                  <a:xfrm>
                    <a:off x="10589165" y="4487230"/>
                    <a:ext cx="1245580" cy="1249956"/>
                    <a:chOff x="852276" y="4541515"/>
                    <a:chExt cx="354224" cy="355469"/>
                  </a:xfrm>
                </p:grpSpPr>
                <p:sp>
                  <p:nvSpPr>
                    <p:cNvPr id="105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5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3" name="Group 912"/>
                  <p:cNvGrpSpPr/>
                  <p:nvPr/>
                </p:nvGrpSpPr>
                <p:grpSpPr>
                  <a:xfrm>
                    <a:off x="3606032" y="463692"/>
                    <a:ext cx="686568" cy="688982"/>
                    <a:chOff x="6479223" y="4983163"/>
                    <a:chExt cx="903288" cy="906463"/>
                  </a:xfrm>
                </p:grpSpPr>
                <p:sp>
                  <p:nvSpPr>
                    <p:cNvPr id="104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4" name="Group 913"/>
                  <p:cNvGrpSpPr/>
                  <p:nvPr/>
                </p:nvGrpSpPr>
                <p:grpSpPr>
                  <a:xfrm>
                    <a:off x="5463590" y="320193"/>
                    <a:ext cx="1106560" cy="1110448"/>
                    <a:chOff x="5537164" y="2838511"/>
                    <a:chExt cx="1106560" cy="1110448"/>
                  </a:xfrm>
                </p:grpSpPr>
                <p:sp>
                  <p:nvSpPr>
                    <p:cNvPr id="1046"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5" name="Group 914"/>
                  <p:cNvGrpSpPr/>
                  <p:nvPr/>
                </p:nvGrpSpPr>
                <p:grpSpPr>
                  <a:xfrm>
                    <a:off x="8819599" y="5336285"/>
                    <a:ext cx="782072" cy="783442"/>
                    <a:chOff x="8888413" y="2886075"/>
                    <a:chExt cx="904875" cy="906463"/>
                  </a:xfrm>
                </p:grpSpPr>
                <p:sp>
                  <p:nvSpPr>
                    <p:cNvPr id="1044"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45"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6" name="Group 915"/>
                  <p:cNvGrpSpPr/>
                  <p:nvPr/>
                </p:nvGrpSpPr>
                <p:grpSpPr>
                  <a:xfrm>
                    <a:off x="8252615" y="1895190"/>
                    <a:ext cx="903288" cy="906463"/>
                    <a:chOff x="4681538" y="5033963"/>
                    <a:chExt cx="903288" cy="906463"/>
                  </a:xfrm>
                </p:grpSpPr>
                <p:sp>
                  <p:nvSpPr>
                    <p:cNvPr id="104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4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7" name="Group 916"/>
                  <p:cNvGrpSpPr/>
                  <p:nvPr/>
                </p:nvGrpSpPr>
                <p:grpSpPr>
                  <a:xfrm>
                    <a:off x="6631886" y="4557650"/>
                    <a:ext cx="601862" cy="602918"/>
                    <a:chOff x="9761538" y="4983163"/>
                    <a:chExt cx="904875" cy="906463"/>
                  </a:xfrm>
                </p:grpSpPr>
                <p:sp>
                  <p:nvSpPr>
                    <p:cNvPr id="1040"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41"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18" name="Group 917"/>
                  <p:cNvGrpSpPr/>
                  <p:nvPr/>
                </p:nvGrpSpPr>
                <p:grpSpPr>
                  <a:xfrm>
                    <a:off x="1130300" y="2138666"/>
                    <a:ext cx="899771" cy="901347"/>
                    <a:chOff x="2387600" y="2886075"/>
                    <a:chExt cx="904875" cy="906463"/>
                  </a:xfrm>
                </p:grpSpPr>
                <p:sp>
                  <p:nvSpPr>
                    <p:cNvPr id="103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19" name="Group 918"/>
                  <p:cNvGrpSpPr/>
                  <p:nvPr/>
                </p:nvGrpSpPr>
                <p:grpSpPr>
                  <a:xfrm>
                    <a:off x="2877031" y="2545929"/>
                    <a:ext cx="843513" cy="846478"/>
                    <a:chOff x="852276" y="4541515"/>
                    <a:chExt cx="354224" cy="355469"/>
                  </a:xfrm>
                </p:grpSpPr>
                <p:sp>
                  <p:nvSpPr>
                    <p:cNvPr id="1036"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7"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0" name="Group 919"/>
                  <p:cNvGrpSpPr/>
                  <p:nvPr/>
                </p:nvGrpSpPr>
                <p:grpSpPr>
                  <a:xfrm>
                    <a:off x="6990452" y="1555359"/>
                    <a:ext cx="568694" cy="570693"/>
                    <a:chOff x="852276" y="4541515"/>
                    <a:chExt cx="354224" cy="355469"/>
                  </a:xfrm>
                </p:grpSpPr>
                <p:sp>
                  <p:nvSpPr>
                    <p:cNvPr id="1034"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35"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1" name="Group 920"/>
                  <p:cNvGrpSpPr/>
                  <p:nvPr/>
                </p:nvGrpSpPr>
                <p:grpSpPr>
                  <a:xfrm>
                    <a:off x="3217644" y="5683955"/>
                    <a:ext cx="553280" cy="555224"/>
                    <a:chOff x="5537164" y="2838511"/>
                    <a:chExt cx="1106560" cy="1110448"/>
                  </a:xfrm>
                </p:grpSpPr>
                <p:sp>
                  <p:nvSpPr>
                    <p:cNvPr id="1032"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3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2" name="Group 921"/>
                  <p:cNvGrpSpPr/>
                  <p:nvPr/>
                </p:nvGrpSpPr>
                <p:grpSpPr>
                  <a:xfrm>
                    <a:off x="9416647" y="2415756"/>
                    <a:ext cx="744168" cy="746783"/>
                    <a:chOff x="5537164" y="2838511"/>
                    <a:chExt cx="1106560" cy="1110448"/>
                  </a:xfrm>
                </p:grpSpPr>
                <p:sp>
                  <p:nvSpPr>
                    <p:cNvPr id="1030"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3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3" name="Group 922"/>
                  <p:cNvGrpSpPr/>
                  <p:nvPr/>
                </p:nvGrpSpPr>
                <p:grpSpPr>
                  <a:xfrm>
                    <a:off x="9171280" y="3705175"/>
                    <a:ext cx="816586" cy="819454"/>
                    <a:chOff x="9048995" y="3582459"/>
                    <a:chExt cx="1061156" cy="1064885"/>
                  </a:xfrm>
                </p:grpSpPr>
                <p:sp>
                  <p:nvSpPr>
                    <p:cNvPr id="1028"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102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24" name="Group 923"/>
                  <p:cNvGrpSpPr/>
                  <p:nvPr/>
                </p:nvGrpSpPr>
                <p:grpSpPr>
                  <a:xfrm>
                    <a:off x="4030889" y="4521007"/>
                    <a:ext cx="797050" cy="799848"/>
                    <a:chOff x="10864900" y="2317763"/>
                    <a:chExt cx="678203" cy="680587"/>
                  </a:xfrm>
                </p:grpSpPr>
                <p:sp>
                  <p:nvSpPr>
                    <p:cNvPr id="1026"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7"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5" name="Group 924"/>
                  <p:cNvGrpSpPr/>
                  <p:nvPr/>
                </p:nvGrpSpPr>
                <p:grpSpPr>
                  <a:xfrm>
                    <a:off x="5342760" y="4242268"/>
                    <a:ext cx="693992" cy="696428"/>
                    <a:chOff x="10864900" y="2317763"/>
                    <a:chExt cx="678203" cy="680587"/>
                  </a:xfrm>
                </p:grpSpPr>
                <p:sp>
                  <p:nvSpPr>
                    <p:cNvPr id="1024"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5"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6" name="Group 925"/>
                  <p:cNvGrpSpPr/>
                  <p:nvPr/>
                </p:nvGrpSpPr>
                <p:grpSpPr>
                  <a:xfrm>
                    <a:off x="7274799" y="5185984"/>
                    <a:ext cx="821594" cy="824482"/>
                    <a:chOff x="4681538" y="5033963"/>
                    <a:chExt cx="903288" cy="906463"/>
                  </a:xfrm>
                </p:grpSpPr>
                <p:sp>
                  <p:nvSpPr>
                    <p:cNvPr id="1022"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23"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928" name="Group 927"/>
                  <p:cNvGrpSpPr/>
                  <p:nvPr/>
                </p:nvGrpSpPr>
                <p:grpSpPr>
                  <a:xfrm>
                    <a:off x="7687983" y="360701"/>
                    <a:ext cx="757640" cy="760303"/>
                    <a:chOff x="852276" y="4541515"/>
                    <a:chExt cx="354224" cy="355469"/>
                  </a:xfrm>
                </p:grpSpPr>
                <p:sp>
                  <p:nvSpPr>
                    <p:cNvPr id="1018"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9"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1015" name="Group 1014"/>
                  <p:cNvGrpSpPr/>
                  <p:nvPr/>
                </p:nvGrpSpPr>
                <p:grpSpPr>
                  <a:xfrm>
                    <a:off x="2399963" y="90751"/>
                    <a:ext cx="703254" cy="705727"/>
                    <a:chOff x="3114534" y="-1117754"/>
                    <a:chExt cx="452120" cy="453709"/>
                  </a:xfrm>
                </p:grpSpPr>
                <p:sp>
                  <p:nvSpPr>
                    <p:cNvPr id="1016"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1017"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901" name="Group 900"/>
                <p:cNvGrpSpPr/>
                <p:nvPr/>
              </p:nvGrpSpPr>
              <p:grpSpPr>
                <a:xfrm>
                  <a:off x="10866114" y="3496311"/>
                  <a:ext cx="398849" cy="400251"/>
                  <a:chOff x="10971265" y="3467726"/>
                  <a:chExt cx="398849" cy="400251"/>
                </a:xfrm>
              </p:grpSpPr>
              <p:sp>
                <p:nvSpPr>
                  <p:cNvPr id="902" name="Freeform 12"/>
                  <p:cNvSpPr>
                    <a:spLocks/>
                  </p:cNvSpPr>
                  <p:nvPr/>
                </p:nvSpPr>
                <p:spPr bwMode="auto">
                  <a:xfrm>
                    <a:off x="10971265" y="3467726"/>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903" name="Freeform 22"/>
                  <p:cNvSpPr>
                    <a:spLocks/>
                  </p:cNvSpPr>
                  <p:nvPr/>
                </p:nvSpPr>
                <p:spPr bwMode="auto">
                  <a:xfrm>
                    <a:off x="11052577" y="3535719"/>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grpSp>
            <p:nvGrpSpPr>
              <p:cNvPr id="739" name="Group 738"/>
              <p:cNvGrpSpPr/>
              <p:nvPr/>
            </p:nvGrpSpPr>
            <p:grpSpPr>
              <a:xfrm>
                <a:off x="2272443" y="3376924"/>
                <a:ext cx="356989" cy="357614"/>
                <a:chOff x="2387600" y="2886075"/>
                <a:chExt cx="904875" cy="906463"/>
              </a:xfrm>
            </p:grpSpPr>
            <p:sp>
              <p:nvSpPr>
                <p:cNvPr id="898"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99"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0" name="Group 739"/>
              <p:cNvGrpSpPr/>
              <p:nvPr/>
            </p:nvGrpSpPr>
            <p:grpSpPr>
              <a:xfrm>
                <a:off x="2715732" y="4444104"/>
                <a:ext cx="548873" cy="549835"/>
                <a:chOff x="1552575" y="4983163"/>
                <a:chExt cx="904875" cy="906463"/>
              </a:xfrm>
            </p:grpSpPr>
            <p:sp>
              <p:nvSpPr>
                <p:cNvPr id="896" name="Freeform 10"/>
                <p:cNvSpPr>
                  <a:spLocks/>
                </p:cNvSpPr>
                <p:nvPr/>
              </p:nvSpPr>
              <p:spPr bwMode="auto">
                <a:xfrm>
                  <a:off x="1552575" y="4983163"/>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1" name="Group 740"/>
              <p:cNvGrpSpPr/>
              <p:nvPr/>
            </p:nvGrpSpPr>
            <p:grpSpPr>
              <a:xfrm>
                <a:off x="1153232" y="3725952"/>
                <a:ext cx="582388" cy="583409"/>
                <a:chOff x="9761538" y="4983163"/>
                <a:chExt cx="904875" cy="906463"/>
              </a:xfrm>
            </p:grpSpPr>
            <p:sp>
              <p:nvSpPr>
                <p:cNvPr id="894"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2" name="Group 741"/>
              <p:cNvGrpSpPr/>
              <p:nvPr/>
            </p:nvGrpSpPr>
            <p:grpSpPr>
              <a:xfrm>
                <a:off x="654951" y="2288560"/>
                <a:ext cx="508659" cy="510446"/>
                <a:chOff x="836612" y="436056"/>
                <a:chExt cx="1151978" cy="1156026"/>
              </a:xfrm>
            </p:grpSpPr>
            <p:sp>
              <p:nvSpPr>
                <p:cNvPr id="892" name="Freeform 19"/>
                <p:cNvSpPr>
                  <a:spLocks/>
                </p:cNvSpPr>
                <p:nvPr/>
              </p:nvSpPr>
              <p:spPr bwMode="auto">
                <a:xfrm>
                  <a:off x="836612" y="436056"/>
                  <a:ext cx="1151978" cy="1156026"/>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93"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4142" y="615718"/>
                  <a:ext cx="625716" cy="673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3" name="Group 742"/>
              <p:cNvGrpSpPr/>
              <p:nvPr/>
            </p:nvGrpSpPr>
            <p:grpSpPr>
              <a:xfrm>
                <a:off x="2288677" y="2748253"/>
                <a:ext cx="519930" cy="521758"/>
                <a:chOff x="852276" y="4541515"/>
                <a:chExt cx="354224" cy="355469"/>
              </a:xfrm>
            </p:grpSpPr>
            <p:sp>
              <p:nvSpPr>
                <p:cNvPr id="890"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91"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4" name="Group 743"/>
              <p:cNvGrpSpPr/>
              <p:nvPr/>
            </p:nvGrpSpPr>
            <p:grpSpPr>
              <a:xfrm>
                <a:off x="1916482" y="2318021"/>
                <a:ext cx="303156" cy="304222"/>
                <a:chOff x="6479223" y="4983163"/>
                <a:chExt cx="903288" cy="906463"/>
              </a:xfrm>
            </p:grpSpPr>
            <p:sp>
              <p:nvSpPr>
                <p:cNvPr id="888" name="Freeform 18"/>
                <p:cNvSpPr>
                  <a:spLocks/>
                </p:cNvSpPr>
                <p:nvPr/>
              </p:nvSpPr>
              <p:spPr bwMode="auto">
                <a:xfrm>
                  <a:off x="6479223" y="49831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89"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914" y="5118100"/>
                  <a:ext cx="577818" cy="539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5" name="Group 744"/>
              <p:cNvGrpSpPr/>
              <p:nvPr/>
            </p:nvGrpSpPr>
            <p:grpSpPr>
              <a:xfrm>
                <a:off x="2736691" y="2254659"/>
                <a:ext cx="488604" cy="490321"/>
                <a:chOff x="5537164" y="2838511"/>
                <a:chExt cx="1106560" cy="1110448"/>
              </a:xfrm>
            </p:grpSpPr>
            <p:sp>
              <p:nvSpPr>
                <p:cNvPr id="878"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87"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6" name="Group 745"/>
              <p:cNvGrpSpPr/>
              <p:nvPr/>
            </p:nvGrpSpPr>
            <p:grpSpPr>
              <a:xfrm>
                <a:off x="823317" y="3057610"/>
                <a:ext cx="397296" cy="397992"/>
                <a:chOff x="2387600" y="2886075"/>
                <a:chExt cx="904875" cy="906463"/>
              </a:xfrm>
            </p:grpSpPr>
            <p:sp>
              <p:nvSpPr>
                <p:cNvPr id="870" name="Freeform 9"/>
                <p:cNvSpPr>
                  <a:spLocks/>
                </p:cNvSpPr>
                <p:nvPr/>
              </p:nvSpPr>
              <p:spPr bwMode="auto">
                <a:xfrm>
                  <a:off x="2387600" y="2886075"/>
                  <a:ext cx="904875" cy="906463"/>
                </a:xfrm>
                <a:custGeom>
                  <a:avLst/>
                  <a:gdLst>
                    <a:gd name="T0" fmla="*/ 0 w 298"/>
                    <a:gd name="T1" fmla="*/ 150 h 299"/>
                    <a:gd name="T2" fmla="*/ 0 w 298"/>
                    <a:gd name="T3" fmla="*/ 150 h 299"/>
                    <a:gd name="T4" fmla="*/ 149 w 298"/>
                    <a:gd name="T5" fmla="*/ 0 h 299"/>
                    <a:gd name="T6" fmla="*/ 298 w 298"/>
                    <a:gd name="T7" fmla="*/ 150 h 299"/>
                    <a:gd name="T8" fmla="*/ 298 w 298"/>
                    <a:gd name="T9" fmla="*/ 150 h 299"/>
                    <a:gd name="T10" fmla="*/ 149 w 298"/>
                    <a:gd name="T11" fmla="*/ 299 h 299"/>
                    <a:gd name="T12" fmla="*/ 149 w 298"/>
                    <a:gd name="T13" fmla="*/ 299 h 299"/>
                    <a:gd name="T14" fmla="*/ 0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0" y="150"/>
                      </a:moveTo>
                      <a:cubicBezTo>
                        <a:pt x="0" y="150"/>
                        <a:pt x="0" y="150"/>
                        <a:pt x="0" y="150"/>
                      </a:cubicBezTo>
                      <a:cubicBezTo>
                        <a:pt x="0" y="67"/>
                        <a:pt x="66" y="0"/>
                        <a:pt x="149" y="0"/>
                      </a:cubicBezTo>
                      <a:cubicBezTo>
                        <a:pt x="231" y="0"/>
                        <a:pt x="298" y="67"/>
                        <a:pt x="298" y="150"/>
                      </a:cubicBezTo>
                      <a:cubicBezTo>
                        <a:pt x="298" y="150"/>
                        <a:pt x="298" y="150"/>
                        <a:pt x="298" y="150"/>
                      </a:cubicBezTo>
                      <a:cubicBezTo>
                        <a:pt x="298" y="232"/>
                        <a:pt x="231" y="299"/>
                        <a:pt x="149" y="299"/>
                      </a:cubicBezTo>
                      <a:cubicBezTo>
                        <a:pt x="149" y="299"/>
                        <a:pt x="149" y="299"/>
                        <a:pt x="149" y="299"/>
                      </a:cubicBezTo>
                      <a:cubicBezTo>
                        <a:pt x="66" y="299"/>
                        <a:pt x="0" y="232"/>
                        <a:pt x="0"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76" name="Freeform 25"/>
                <p:cNvSpPr>
                  <a:spLocks/>
                </p:cNvSpPr>
                <p:nvPr/>
              </p:nvSpPr>
              <p:spPr bwMode="auto">
                <a:xfrm>
                  <a:off x="2557463" y="3038475"/>
                  <a:ext cx="546100" cy="514350"/>
                </a:xfrm>
                <a:custGeom>
                  <a:avLst/>
                  <a:gdLst>
                    <a:gd name="T0" fmla="*/ 178 w 180"/>
                    <a:gd name="T1" fmla="*/ 165 h 170"/>
                    <a:gd name="T2" fmla="*/ 175 w 180"/>
                    <a:gd name="T3" fmla="*/ 145 h 170"/>
                    <a:gd name="T4" fmla="*/ 169 w 180"/>
                    <a:gd name="T5" fmla="*/ 133 h 170"/>
                    <a:gd name="T6" fmla="*/ 160 w 180"/>
                    <a:gd name="T7" fmla="*/ 127 h 170"/>
                    <a:gd name="T8" fmla="*/ 131 w 180"/>
                    <a:gd name="T9" fmla="*/ 115 h 170"/>
                    <a:gd name="T10" fmla="*/ 119 w 180"/>
                    <a:gd name="T11" fmla="*/ 108 h 170"/>
                    <a:gd name="T12" fmla="*/ 114 w 180"/>
                    <a:gd name="T13" fmla="*/ 103 h 170"/>
                    <a:gd name="T14" fmla="*/ 117 w 180"/>
                    <a:gd name="T15" fmla="*/ 95 h 170"/>
                    <a:gd name="T16" fmla="*/ 124 w 180"/>
                    <a:gd name="T17" fmla="*/ 81 h 170"/>
                    <a:gd name="T18" fmla="*/ 127 w 180"/>
                    <a:gd name="T19" fmla="*/ 67 h 170"/>
                    <a:gd name="T20" fmla="*/ 126 w 180"/>
                    <a:gd name="T21" fmla="*/ 53 h 170"/>
                    <a:gd name="T22" fmla="*/ 126 w 180"/>
                    <a:gd name="T23" fmla="*/ 49 h 170"/>
                    <a:gd name="T24" fmla="*/ 124 w 180"/>
                    <a:gd name="T25" fmla="*/ 28 h 170"/>
                    <a:gd name="T26" fmla="*/ 125 w 180"/>
                    <a:gd name="T27" fmla="*/ 21 h 170"/>
                    <a:gd name="T28" fmla="*/ 109 w 180"/>
                    <a:gd name="T29" fmla="*/ 6 h 170"/>
                    <a:gd name="T30" fmla="*/ 83 w 180"/>
                    <a:gd name="T31" fmla="*/ 1 h 170"/>
                    <a:gd name="T32" fmla="*/ 68 w 180"/>
                    <a:gd name="T33" fmla="*/ 9 h 170"/>
                    <a:gd name="T34" fmla="*/ 62 w 180"/>
                    <a:gd name="T35" fmla="*/ 17 h 170"/>
                    <a:gd name="T36" fmla="*/ 59 w 180"/>
                    <a:gd name="T37" fmla="*/ 44 h 170"/>
                    <a:gd name="T38" fmla="*/ 58 w 180"/>
                    <a:gd name="T39" fmla="*/ 57 h 170"/>
                    <a:gd name="T40" fmla="*/ 65 w 180"/>
                    <a:gd name="T41" fmla="*/ 70 h 170"/>
                    <a:gd name="T42" fmla="*/ 65 w 180"/>
                    <a:gd name="T43" fmla="*/ 72 h 170"/>
                    <a:gd name="T44" fmla="*/ 71 w 180"/>
                    <a:gd name="T45" fmla="*/ 77 h 170"/>
                    <a:gd name="T46" fmla="*/ 71 w 180"/>
                    <a:gd name="T47" fmla="*/ 91 h 170"/>
                    <a:gd name="T48" fmla="*/ 69 w 180"/>
                    <a:gd name="T49" fmla="*/ 93 h 170"/>
                    <a:gd name="T50" fmla="*/ 60 w 180"/>
                    <a:gd name="T51" fmla="*/ 96 h 170"/>
                    <a:gd name="T52" fmla="*/ 48 w 180"/>
                    <a:gd name="T53" fmla="*/ 108 h 170"/>
                    <a:gd name="T54" fmla="*/ 30 w 180"/>
                    <a:gd name="T55" fmla="*/ 116 h 170"/>
                    <a:gd name="T56" fmla="*/ 5 w 180"/>
                    <a:gd name="T57" fmla="*/ 132 h 170"/>
                    <a:gd name="T58" fmla="*/ 1 w 180"/>
                    <a:gd name="T59" fmla="*/ 143 h 170"/>
                    <a:gd name="T60" fmla="*/ 5 w 180"/>
                    <a:gd name="T61" fmla="*/ 158 h 170"/>
                    <a:gd name="T62" fmla="*/ 6 w 180"/>
                    <a:gd name="T63" fmla="*/ 170 h 170"/>
                    <a:gd name="T64" fmla="*/ 179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79" y="167"/>
                      </a:moveTo>
                      <a:cubicBezTo>
                        <a:pt x="178" y="167"/>
                        <a:pt x="178" y="166"/>
                        <a:pt x="178" y="165"/>
                      </a:cubicBezTo>
                      <a:cubicBezTo>
                        <a:pt x="178" y="164"/>
                        <a:pt x="178" y="161"/>
                        <a:pt x="178" y="159"/>
                      </a:cubicBezTo>
                      <a:cubicBezTo>
                        <a:pt x="177" y="157"/>
                        <a:pt x="176" y="149"/>
                        <a:pt x="175" y="145"/>
                      </a:cubicBezTo>
                      <a:cubicBezTo>
                        <a:pt x="174" y="141"/>
                        <a:pt x="173" y="136"/>
                        <a:pt x="172" y="135"/>
                      </a:cubicBezTo>
                      <a:cubicBezTo>
                        <a:pt x="171" y="134"/>
                        <a:pt x="170" y="133"/>
                        <a:pt x="169" y="133"/>
                      </a:cubicBezTo>
                      <a:cubicBezTo>
                        <a:pt x="169" y="133"/>
                        <a:pt x="168" y="133"/>
                        <a:pt x="167" y="132"/>
                      </a:cubicBezTo>
                      <a:cubicBezTo>
                        <a:pt x="167" y="131"/>
                        <a:pt x="162" y="129"/>
                        <a:pt x="160" y="127"/>
                      </a:cubicBezTo>
                      <a:cubicBezTo>
                        <a:pt x="157" y="126"/>
                        <a:pt x="146" y="121"/>
                        <a:pt x="144" y="120"/>
                      </a:cubicBezTo>
                      <a:cubicBezTo>
                        <a:pt x="142" y="119"/>
                        <a:pt x="135" y="116"/>
                        <a:pt x="131" y="115"/>
                      </a:cubicBezTo>
                      <a:cubicBezTo>
                        <a:pt x="127" y="113"/>
                        <a:pt x="126" y="112"/>
                        <a:pt x="125" y="112"/>
                      </a:cubicBezTo>
                      <a:cubicBezTo>
                        <a:pt x="125" y="111"/>
                        <a:pt x="121" y="109"/>
                        <a:pt x="119" y="108"/>
                      </a:cubicBezTo>
                      <a:cubicBezTo>
                        <a:pt x="117" y="107"/>
                        <a:pt x="116" y="107"/>
                        <a:pt x="115" y="106"/>
                      </a:cubicBezTo>
                      <a:cubicBezTo>
                        <a:pt x="115" y="105"/>
                        <a:pt x="114" y="103"/>
                        <a:pt x="114" y="103"/>
                      </a:cubicBezTo>
                      <a:cubicBezTo>
                        <a:pt x="114" y="103"/>
                        <a:pt x="116" y="102"/>
                        <a:pt x="116" y="100"/>
                      </a:cubicBezTo>
                      <a:cubicBezTo>
                        <a:pt x="116" y="98"/>
                        <a:pt x="117" y="95"/>
                        <a:pt x="117" y="95"/>
                      </a:cubicBezTo>
                      <a:cubicBezTo>
                        <a:pt x="117" y="94"/>
                        <a:pt x="118" y="93"/>
                        <a:pt x="119" y="91"/>
                      </a:cubicBezTo>
                      <a:cubicBezTo>
                        <a:pt x="120" y="89"/>
                        <a:pt x="123" y="84"/>
                        <a:pt x="124" y="81"/>
                      </a:cubicBezTo>
                      <a:cubicBezTo>
                        <a:pt x="124" y="78"/>
                        <a:pt x="124" y="76"/>
                        <a:pt x="125" y="74"/>
                      </a:cubicBezTo>
                      <a:cubicBezTo>
                        <a:pt x="126" y="73"/>
                        <a:pt x="127" y="70"/>
                        <a:pt x="127" y="67"/>
                      </a:cubicBezTo>
                      <a:cubicBezTo>
                        <a:pt x="126" y="63"/>
                        <a:pt x="126" y="58"/>
                        <a:pt x="126" y="57"/>
                      </a:cubicBezTo>
                      <a:cubicBezTo>
                        <a:pt x="126" y="55"/>
                        <a:pt x="126" y="54"/>
                        <a:pt x="126" y="53"/>
                      </a:cubicBezTo>
                      <a:cubicBezTo>
                        <a:pt x="127" y="53"/>
                        <a:pt x="128" y="51"/>
                        <a:pt x="128" y="51"/>
                      </a:cubicBezTo>
                      <a:cubicBezTo>
                        <a:pt x="127" y="50"/>
                        <a:pt x="126" y="50"/>
                        <a:pt x="126" y="49"/>
                      </a:cubicBezTo>
                      <a:cubicBezTo>
                        <a:pt x="126" y="48"/>
                        <a:pt x="126" y="40"/>
                        <a:pt x="126" y="37"/>
                      </a:cubicBezTo>
                      <a:cubicBezTo>
                        <a:pt x="125" y="33"/>
                        <a:pt x="125" y="31"/>
                        <a:pt x="124" y="28"/>
                      </a:cubicBezTo>
                      <a:cubicBezTo>
                        <a:pt x="123" y="25"/>
                        <a:pt x="122" y="25"/>
                        <a:pt x="124" y="24"/>
                      </a:cubicBezTo>
                      <a:cubicBezTo>
                        <a:pt x="125" y="23"/>
                        <a:pt x="125" y="22"/>
                        <a:pt x="125" y="21"/>
                      </a:cubicBezTo>
                      <a:cubicBezTo>
                        <a:pt x="125" y="21"/>
                        <a:pt x="121" y="16"/>
                        <a:pt x="120" y="14"/>
                      </a:cubicBezTo>
                      <a:cubicBezTo>
                        <a:pt x="119" y="13"/>
                        <a:pt x="111" y="8"/>
                        <a:pt x="109" y="6"/>
                      </a:cubicBezTo>
                      <a:cubicBezTo>
                        <a:pt x="106" y="5"/>
                        <a:pt x="102" y="2"/>
                        <a:pt x="97" y="1"/>
                      </a:cubicBezTo>
                      <a:cubicBezTo>
                        <a:pt x="92" y="0"/>
                        <a:pt x="85" y="0"/>
                        <a:pt x="83" y="1"/>
                      </a:cubicBezTo>
                      <a:cubicBezTo>
                        <a:pt x="81" y="1"/>
                        <a:pt x="75" y="2"/>
                        <a:pt x="74" y="4"/>
                      </a:cubicBezTo>
                      <a:cubicBezTo>
                        <a:pt x="72" y="6"/>
                        <a:pt x="69" y="8"/>
                        <a:pt x="68" y="9"/>
                      </a:cubicBezTo>
                      <a:cubicBezTo>
                        <a:pt x="68" y="10"/>
                        <a:pt x="68" y="10"/>
                        <a:pt x="67" y="11"/>
                      </a:cubicBezTo>
                      <a:cubicBezTo>
                        <a:pt x="65" y="12"/>
                        <a:pt x="64" y="13"/>
                        <a:pt x="62" y="17"/>
                      </a:cubicBezTo>
                      <a:cubicBezTo>
                        <a:pt x="60" y="20"/>
                        <a:pt x="58" y="27"/>
                        <a:pt x="58" y="32"/>
                      </a:cubicBezTo>
                      <a:cubicBezTo>
                        <a:pt x="58" y="38"/>
                        <a:pt x="59" y="42"/>
                        <a:pt x="59" y="44"/>
                      </a:cubicBezTo>
                      <a:cubicBezTo>
                        <a:pt x="59" y="46"/>
                        <a:pt x="60" y="45"/>
                        <a:pt x="59" y="47"/>
                      </a:cubicBezTo>
                      <a:cubicBezTo>
                        <a:pt x="59" y="49"/>
                        <a:pt x="58" y="53"/>
                        <a:pt x="58" y="57"/>
                      </a:cubicBezTo>
                      <a:cubicBezTo>
                        <a:pt x="59" y="61"/>
                        <a:pt x="61" y="65"/>
                        <a:pt x="62" y="67"/>
                      </a:cubicBezTo>
                      <a:cubicBezTo>
                        <a:pt x="64" y="69"/>
                        <a:pt x="64" y="70"/>
                        <a:pt x="65" y="70"/>
                      </a:cubicBezTo>
                      <a:cubicBezTo>
                        <a:pt x="65" y="70"/>
                        <a:pt x="65" y="71"/>
                        <a:pt x="65" y="71"/>
                      </a:cubicBezTo>
                      <a:cubicBezTo>
                        <a:pt x="65" y="71"/>
                        <a:pt x="65" y="71"/>
                        <a:pt x="65" y="72"/>
                      </a:cubicBezTo>
                      <a:cubicBezTo>
                        <a:pt x="65" y="72"/>
                        <a:pt x="66" y="73"/>
                        <a:pt x="67" y="74"/>
                      </a:cubicBezTo>
                      <a:cubicBezTo>
                        <a:pt x="68" y="74"/>
                        <a:pt x="71" y="77"/>
                        <a:pt x="71" y="77"/>
                      </a:cubicBezTo>
                      <a:cubicBezTo>
                        <a:pt x="71" y="77"/>
                        <a:pt x="71" y="81"/>
                        <a:pt x="71" y="84"/>
                      </a:cubicBezTo>
                      <a:cubicBezTo>
                        <a:pt x="72" y="87"/>
                        <a:pt x="71" y="89"/>
                        <a:pt x="71" y="91"/>
                      </a:cubicBezTo>
                      <a:cubicBezTo>
                        <a:pt x="70" y="93"/>
                        <a:pt x="70" y="94"/>
                        <a:pt x="70" y="94"/>
                      </a:cubicBezTo>
                      <a:cubicBezTo>
                        <a:pt x="69" y="93"/>
                        <a:pt x="69" y="93"/>
                        <a:pt x="69" y="93"/>
                      </a:cubicBezTo>
                      <a:cubicBezTo>
                        <a:pt x="69" y="93"/>
                        <a:pt x="66" y="93"/>
                        <a:pt x="63" y="94"/>
                      </a:cubicBezTo>
                      <a:cubicBezTo>
                        <a:pt x="61" y="94"/>
                        <a:pt x="61" y="95"/>
                        <a:pt x="60" y="96"/>
                      </a:cubicBezTo>
                      <a:cubicBezTo>
                        <a:pt x="59" y="98"/>
                        <a:pt x="57" y="100"/>
                        <a:pt x="54" y="102"/>
                      </a:cubicBezTo>
                      <a:cubicBezTo>
                        <a:pt x="51" y="105"/>
                        <a:pt x="49" y="107"/>
                        <a:pt x="48" y="108"/>
                      </a:cubicBezTo>
                      <a:cubicBezTo>
                        <a:pt x="48" y="108"/>
                        <a:pt x="47" y="109"/>
                        <a:pt x="47" y="109"/>
                      </a:cubicBezTo>
                      <a:cubicBezTo>
                        <a:pt x="47" y="109"/>
                        <a:pt x="33" y="115"/>
                        <a:pt x="30" y="116"/>
                      </a:cubicBezTo>
                      <a:cubicBezTo>
                        <a:pt x="28" y="117"/>
                        <a:pt x="22" y="119"/>
                        <a:pt x="17" y="123"/>
                      </a:cubicBezTo>
                      <a:cubicBezTo>
                        <a:pt x="12" y="126"/>
                        <a:pt x="6" y="130"/>
                        <a:pt x="5" y="132"/>
                      </a:cubicBezTo>
                      <a:cubicBezTo>
                        <a:pt x="3" y="134"/>
                        <a:pt x="2" y="135"/>
                        <a:pt x="1" y="136"/>
                      </a:cubicBezTo>
                      <a:cubicBezTo>
                        <a:pt x="0" y="138"/>
                        <a:pt x="1" y="141"/>
                        <a:pt x="1" y="143"/>
                      </a:cubicBezTo>
                      <a:cubicBezTo>
                        <a:pt x="0" y="145"/>
                        <a:pt x="0" y="148"/>
                        <a:pt x="1" y="152"/>
                      </a:cubicBezTo>
                      <a:cubicBezTo>
                        <a:pt x="2" y="155"/>
                        <a:pt x="5" y="158"/>
                        <a:pt x="5" y="158"/>
                      </a:cubicBezTo>
                      <a:cubicBezTo>
                        <a:pt x="5" y="158"/>
                        <a:pt x="5" y="162"/>
                        <a:pt x="5" y="167"/>
                      </a:cubicBezTo>
                      <a:cubicBezTo>
                        <a:pt x="5" y="168"/>
                        <a:pt x="5" y="169"/>
                        <a:pt x="6" y="170"/>
                      </a:cubicBezTo>
                      <a:cubicBezTo>
                        <a:pt x="180" y="170"/>
                        <a:pt x="180" y="170"/>
                        <a:pt x="180" y="170"/>
                      </a:cubicBezTo>
                      <a:cubicBezTo>
                        <a:pt x="179" y="169"/>
                        <a:pt x="179" y="168"/>
                        <a:pt x="179"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7" name="Group 746"/>
              <p:cNvGrpSpPr/>
              <p:nvPr/>
            </p:nvGrpSpPr>
            <p:grpSpPr>
              <a:xfrm>
                <a:off x="1594590" y="3237438"/>
                <a:ext cx="372455" cy="373764"/>
                <a:chOff x="852276" y="4541515"/>
                <a:chExt cx="354224" cy="355469"/>
              </a:xfrm>
            </p:grpSpPr>
            <p:sp>
              <p:nvSpPr>
                <p:cNvPr id="86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8"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48" name="Group 747"/>
              <p:cNvGrpSpPr/>
              <p:nvPr/>
            </p:nvGrpSpPr>
            <p:grpSpPr>
              <a:xfrm>
                <a:off x="1744988" y="4623041"/>
                <a:ext cx="244302" cy="245160"/>
                <a:chOff x="5537164" y="2838511"/>
                <a:chExt cx="1106560" cy="1110448"/>
              </a:xfrm>
            </p:grpSpPr>
            <p:sp>
              <p:nvSpPr>
                <p:cNvPr id="865"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6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49" name="Group 748"/>
              <p:cNvGrpSpPr/>
              <p:nvPr/>
            </p:nvGrpSpPr>
            <p:grpSpPr>
              <a:xfrm>
                <a:off x="2104078" y="4109538"/>
                <a:ext cx="351939" cy="353175"/>
                <a:chOff x="10864900" y="2317763"/>
                <a:chExt cx="678203" cy="680587"/>
              </a:xfrm>
            </p:grpSpPr>
            <p:sp>
              <p:nvSpPr>
                <p:cNvPr id="863"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4"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0" name="Group 749"/>
              <p:cNvGrpSpPr/>
              <p:nvPr/>
            </p:nvGrpSpPr>
            <p:grpSpPr>
              <a:xfrm>
                <a:off x="2683338" y="3986460"/>
                <a:ext cx="306434" cy="307509"/>
                <a:chOff x="10864900" y="2317763"/>
                <a:chExt cx="678203" cy="680587"/>
              </a:xfrm>
            </p:grpSpPr>
            <p:sp>
              <p:nvSpPr>
                <p:cNvPr id="861" name="Freeform 19"/>
                <p:cNvSpPr>
                  <a:spLocks/>
                </p:cNvSpPr>
                <p:nvPr/>
              </p:nvSpPr>
              <p:spPr bwMode="auto">
                <a:xfrm>
                  <a:off x="10864900" y="2317763"/>
                  <a:ext cx="678203" cy="680587"/>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2" name="Freeform 22"/>
                <p:cNvSpPr>
                  <a:spLocks/>
                </p:cNvSpPr>
                <p:nvPr/>
              </p:nvSpPr>
              <p:spPr bwMode="auto">
                <a:xfrm>
                  <a:off x="11016777" y="2459553"/>
                  <a:ext cx="390357" cy="370607"/>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1" name="Group 750"/>
              <p:cNvGrpSpPr/>
              <p:nvPr/>
            </p:nvGrpSpPr>
            <p:grpSpPr>
              <a:xfrm>
                <a:off x="1383939" y="2153348"/>
                <a:ext cx="310523" cy="311615"/>
                <a:chOff x="3114534" y="-1117754"/>
                <a:chExt cx="452120" cy="453709"/>
              </a:xfrm>
            </p:grpSpPr>
            <p:sp>
              <p:nvSpPr>
                <p:cNvPr id="859" name="Freeform 19"/>
                <p:cNvSpPr>
                  <a:spLocks/>
                </p:cNvSpPr>
                <p:nvPr/>
              </p:nvSpPr>
              <p:spPr bwMode="auto">
                <a:xfrm>
                  <a:off x="3114534" y="-1117754"/>
                  <a:ext cx="452120" cy="45370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60" name="Freeform 29"/>
                <p:cNvSpPr>
                  <a:spLocks/>
                </p:cNvSpPr>
                <p:nvPr/>
              </p:nvSpPr>
              <p:spPr bwMode="auto">
                <a:xfrm>
                  <a:off x="3182619" y="-1018816"/>
                  <a:ext cx="315053" cy="255832"/>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2" name="Group 751"/>
              <p:cNvGrpSpPr/>
              <p:nvPr/>
            </p:nvGrpSpPr>
            <p:grpSpPr>
              <a:xfrm>
                <a:off x="4374591" y="2186381"/>
                <a:ext cx="560171" cy="558599"/>
                <a:chOff x="5524501" y="920751"/>
                <a:chExt cx="1131888" cy="1128713"/>
              </a:xfrm>
            </p:grpSpPr>
            <p:sp>
              <p:nvSpPr>
                <p:cNvPr id="857" name="Freeform 20"/>
                <p:cNvSpPr>
                  <a:spLocks/>
                </p:cNvSpPr>
                <p:nvPr/>
              </p:nvSpPr>
              <p:spPr bwMode="auto">
                <a:xfrm>
                  <a:off x="5524501" y="920751"/>
                  <a:ext cx="1131888" cy="1128713"/>
                </a:xfrm>
                <a:custGeom>
                  <a:avLst/>
                  <a:gdLst>
                    <a:gd name="T0" fmla="*/ 373 w 373"/>
                    <a:gd name="T1" fmla="*/ 186 h 372"/>
                    <a:gd name="T2" fmla="*/ 373 w 373"/>
                    <a:gd name="T3" fmla="*/ 186 h 372"/>
                    <a:gd name="T4" fmla="*/ 186 w 373"/>
                    <a:gd name="T5" fmla="*/ 0 h 372"/>
                    <a:gd name="T6" fmla="*/ 0 w 373"/>
                    <a:gd name="T7" fmla="*/ 186 h 372"/>
                    <a:gd name="T8" fmla="*/ 0 w 373"/>
                    <a:gd name="T9" fmla="*/ 186 h 372"/>
                    <a:gd name="T10" fmla="*/ 186 w 373"/>
                    <a:gd name="T11" fmla="*/ 372 h 372"/>
                    <a:gd name="T12" fmla="*/ 186 w 373"/>
                    <a:gd name="T13" fmla="*/ 372 h 372"/>
                    <a:gd name="T14" fmla="*/ 373 w 373"/>
                    <a:gd name="T15" fmla="*/ 186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72">
                      <a:moveTo>
                        <a:pt x="373" y="186"/>
                      </a:moveTo>
                      <a:cubicBezTo>
                        <a:pt x="373" y="186"/>
                        <a:pt x="373" y="186"/>
                        <a:pt x="373" y="186"/>
                      </a:cubicBezTo>
                      <a:cubicBezTo>
                        <a:pt x="373" y="83"/>
                        <a:pt x="289" y="0"/>
                        <a:pt x="186" y="0"/>
                      </a:cubicBezTo>
                      <a:cubicBezTo>
                        <a:pt x="83" y="0"/>
                        <a:pt x="0" y="83"/>
                        <a:pt x="0" y="186"/>
                      </a:cubicBezTo>
                      <a:cubicBezTo>
                        <a:pt x="0" y="186"/>
                        <a:pt x="0" y="186"/>
                        <a:pt x="0" y="186"/>
                      </a:cubicBezTo>
                      <a:cubicBezTo>
                        <a:pt x="0" y="289"/>
                        <a:pt x="83" y="372"/>
                        <a:pt x="186" y="372"/>
                      </a:cubicBezTo>
                      <a:cubicBezTo>
                        <a:pt x="186" y="372"/>
                        <a:pt x="186" y="372"/>
                        <a:pt x="186" y="372"/>
                      </a:cubicBezTo>
                      <a:cubicBezTo>
                        <a:pt x="289" y="372"/>
                        <a:pt x="373" y="289"/>
                        <a:pt x="373" y="186"/>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8" name="Freeform 23"/>
                <p:cNvSpPr>
                  <a:spLocks/>
                </p:cNvSpPr>
                <p:nvPr/>
              </p:nvSpPr>
              <p:spPr bwMode="auto">
                <a:xfrm>
                  <a:off x="5746750" y="1117600"/>
                  <a:ext cx="669925" cy="631825"/>
                </a:xfrm>
                <a:custGeom>
                  <a:avLst/>
                  <a:gdLst>
                    <a:gd name="T0" fmla="*/ 217 w 221"/>
                    <a:gd name="T1" fmla="*/ 194 h 208"/>
                    <a:gd name="T2" fmla="*/ 212 w 221"/>
                    <a:gd name="T3" fmla="*/ 165 h 208"/>
                    <a:gd name="T4" fmla="*/ 200 w 221"/>
                    <a:gd name="T5" fmla="*/ 157 h 208"/>
                    <a:gd name="T6" fmla="*/ 161 w 221"/>
                    <a:gd name="T7" fmla="*/ 137 h 208"/>
                    <a:gd name="T8" fmla="*/ 150 w 221"/>
                    <a:gd name="T9" fmla="*/ 127 h 208"/>
                    <a:gd name="T10" fmla="*/ 145 w 221"/>
                    <a:gd name="T11" fmla="*/ 117 h 208"/>
                    <a:gd name="T12" fmla="*/ 158 w 221"/>
                    <a:gd name="T13" fmla="*/ 88 h 208"/>
                    <a:gd name="T14" fmla="*/ 160 w 221"/>
                    <a:gd name="T15" fmla="*/ 82 h 208"/>
                    <a:gd name="T16" fmla="*/ 164 w 221"/>
                    <a:gd name="T17" fmla="*/ 67 h 208"/>
                    <a:gd name="T18" fmla="*/ 164 w 221"/>
                    <a:gd name="T19" fmla="*/ 59 h 208"/>
                    <a:gd name="T20" fmla="*/ 166 w 221"/>
                    <a:gd name="T21" fmla="*/ 28 h 208"/>
                    <a:gd name="T22" fmla="*/ 159 w 221"/>
                    <a:gd name="T23" fmla="*/ 17 h 208"/>
                    <a:gd name="T24" fmla="*/ 150 w 221"/>
                    <a:gd name="T25" fmla="*/ 10 h 208"/>
                    <a:gd name="T26" fmla="*/ 136 w 221"/>
                    <a:gd name="T27" fmla="*/ 2 h 208"/>
                    <a:gd name="T28" fmla="*/ 117 w 221"/>
                    <a:gd name="T29" fmla="*/ 1 h 208"/>
                    <a:gd name="T30" fmla="*/ 104 w 221"/>
                    <a:gd name="T31" fmla="*/ 9 h 208"/>
                    <a:gd name="T32" fmla="*/ 95 w 221"/>
                    <a:gd name="T33" fmla="*/ 17 h 208"/>
                    <a:gd name="T34" fmla="*/ 90 w 221"/>
                    <a:gd name="T35" fmla="*/ 40 h 208"/>
                    <a:gd name="T36" fmla="*/ 88 w 221"/>
                    <a:gd name="T37" fmla="*/ 52 h 208"/>
                    <a:gd name="T38" fmla="*/ 89 w 221"/>
                    <a:gd name="T39" fmla="*/ 54 h 208"/>
                    <a:gd name="T40" fmla="*/ 82 w 221"/>
                    <a:gd name="T41" fmla="*/ 58 h 208"/>
                    <a:gd name="T42" fmla="*/ 89 w 221"/>
                    <a:gd name="T43" fmla="*/ 83 h 208"/>
                    <a:gd name="T44" fmla="*/ 93 w 221"/>
                    <a:gd name="T45" fmla="*/ 97 h 208"/>
                    <a:gd name="T46" fmla="*/ 95 w 221"/>
                    <a:gd name="T47" fmla="*/ 111 h 208"/>
                    <a:gd name="T48" fmla="*/ 85 w 221"/>
                    <a:gd name="T49" fmla="*/ 114 h 208"/>
                    <a:gd name="T50" fmla="*/ 69 w 221"/>
                    <a:gd name="T51" fmla="*/ 129 h 208"/>
                    <a:gd name="T52" fmla="*/ 52 w 221"/>
                    <a:gd name="T53" fmla="*/ 138 h 208"/>
                    <a:gd name="T54" fmla="*/ 17 w 221"/>
                    <a:gd name="T55" fmla="*/ 155 h 208"/>
                    <a:gd name="T56" fmla="*/ 10 w 221"/>
                    <a:gd name="T57" fmla="*/ 160 h 208"/>
                    <a:gd name="T58" fmla="*/ 6 w 221"/>
                    <a:gd name="T59" fmla="*/ 172 h 208"/>
                    <a:gd name="T60" fmla="*/ 3 w 221"/>
                    <a:gd name="T61" fmla="*/ 195 h 208"/>
                    <a:gd name="T62" fmla="*/ 221 w 221"/>
                    <a:gd name="T63"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1" h="208">
                      <a:moveTo>
                        <a:pt x="218" y="197"/>
                      </a:moveTo>
                      <a:cubicBezTo>
                        <a:pt x="218" y="196"/>
                        <a:pt x="217" y="196"/>
                        <a:pt x="217" y="194"/>
                      </a:cubicBezTo>
                      <a:cubicBezTo>
                        <a:pt x="218" y="192"/>
                        <a:pt x="217" y="178"/>
                        <a:pt x="216" y="174"/>
                      </a:cubicBezTo>
                      <a:cubicBezTo>
                        <a:pt x="216" y="169"/>
                        <a:pt x="214" y="166"/>
                        <a:pt x="212" y="165"/>
                      </a:cubicBezTo>
                      <a:cubicBezTo>
                        <a:pt x="210" y="164"/>
                        <a:pt x="210" y="165"/>
                        <a:pt x="209" y="164"/>
                      </a:cubicBezTo>
                      <a:cubicBezTo>
                        <a:pt x="208" y="163"/>
                        <a:pt x="204" y="160"/>
                        <a:pt x="200" y="157"/>
                      </a:cubicBezTo>
                      <a:cubicBezTo>
                        <a:pt x="195" y="155"/>
                        <a:pt x="182" y="147"/>
                        <a:pt x="177" y="144"/>
                      </a:cubicBezTo>
                      <a:cubicBezTo>
                        <a:pt x="171" y="141"/>
                        <a:pt x="161" y="137"/>
                        <a:pt x="161" y="137"/>
                      </a:cubicBezTo>
                      <a:cubicBezTo>
                        <a:pt x="161" y="137"/>
                        <a:pt x="160" y="135"/>
                        <a:pt x="157" y="133"/>
                      </a:cubicBezTo>
                      <a:cubicBezTo>
                        <a:pt x="154" y="130"/>
                        <a:pt x="151" y="129"/>
                        <a:pt x="150" y="127"/>
                      </a:cubicBezTo>
                      <a:cubicBezTo>
                        <a:pt x="148" y="124"/>
                        <a:pt x="147" y="121"/>
                        <a:pt x="146" y="121"/>
                      </a:cubicBezTo>
                      <a:cubicBezTo>
                        <a:pt x="146" y="120"/>
                        <a:pt x="144" y="119"/>
                        <a:pt x="145" y="117"/>
                      </a:cubicBezTo>
                      <a:cubicBezTo>
                        <a:pt x="146" y="116"/>
                        <a:pt x="152" y="110"/>
                        <a:pt x="154" y="104"/>
                      </a:cubicBezTo>
                      <a:cubicBezTo>
                        <a:pt x="155" y="99"/>
                        <a:pt x="158" y="88"/>
                        <a:pt x="158" y="88"/>
                      </a:cubicBezTo>
                      <a:cubicBezTo>
                        <a:pt x="158" y="88"/>
                        <a:pt x="159" y="87"/>
                        <a:pt x="160" y="86"/>
                      </a:cubicBezTo>
                      <a:cubicBezTo>
                        <a:pt x="160" y="84"/>
                        <a:pt x="160" y="83"/>
                        <a:pt x="160" y="82"/>
                      </a:cubicBezTo>
                      <a:cubicBezTo>
                        <a:pt x="160" y="81"/>
                        <a:pt x="161" y="78"/>
                        <a:pt x="161" y="77"/>
                      </a:cubicBezTo>
                      <a:cubicBezTo>
                        <a:pt x="162" y="76"/>
                        <a:pt x="163" y="72"/>
                        <a:pt x="164" y="67"/>
                      </a:cubicBezTo>
                      <a:cubicBezTo>
                        <a:pt x="165" y="63"/>
                        <a:pt x="166" y="61"/>
                        <a:pt x="165" y="61"/>
                      </a:cubicBezTo>
                      <a:cubicBezTo>
                        <a:pt x="165" y="60"/>
                        <a:pt x="163" y="61"/>
                        <a:pt x="164" y="59"/>
                      </a:cubicBezTo>
                      <a:cubicBezTo>
                        <a:pt x="164" y="57"/>
                        <a:pt x="166" y="50"/>
                        <a:pt x="166" y="46"/>
                      </a:cubicBezTo>
                      <a:cubicBezTo>
                        <a:pt x="167" y="43"/>
                        <a:pt x="166" y="30"/>
                        <a:pt x="166" y="28"/>
                      </a:cubicBezTo>
                      <a:cubicBezTo>
                        <a:pt x="165" y="27"/>
                        <a:pt x="163" y="22"/>
                        <a:pt x="161" y="21"/>
                      </a:cubicBezTo>
                      <a:cubicBezTo>
                        <a:pt x="160" y="19"/>
                        <a:pt x="160" y="18"/>
                        <a:pt x="159" y="17"/>
                      </a:cubicBezTo>
                      <a:cubicBezTo>
                        <a:pt x="157" y="16"/>
                        <a:pt x="154" y="14"/>
                        <a:pt x="153" y="13"/>
                      </a:cubicBezTo>
                      <a:cubicBezTo>
                        <a:pt x="152" y="11"/>
                        <a:pt x="151" y="11"/>
                        <a:pt x="150" y="10"/>
                      </a:cubicBezTo>
                      <a:cubicBezTo>
                        <a:pt x="148" y="9"/>
                        <a:pt x="148" y="9"/>
                        <a:pt x="148" y="8"/>
                      </a:cubicBezTo>
                      <a:cubicBezTo>
                        <a:pt x="147" y="7"/>
                        <a:pt x="141" y="3"/>
                        <a:pt x="136" y="2"/>
                      </a:cubicBezTo>
                      <a:cubicBezTo>
                        <a:pt x="130" y="1"/>
                        <a:pt x="128" y="0"/>
                        <a:pt x="126" y="0"/>
                      </a:cubicBezTo>
                      <a:cubicBezTo>
                        <a:pt x="124" y="0"/>
                        <a:pt x="121" y="1"/>
                        <a:pt x="117" y="1"/>
                      </a:cubicBezTo>
                      <a:cubicBezTo>
                        <a:pt x="114" y="2"/>
                        <a:pt x="109" y="4"/>
                        <a:pt x="107" y="6"/>
                      </a:cubicBezTo>
                      <a:cubicBezTo>
                        <a:pt x="105" y="8"/>
                        <a:pt x="105" y="8"/>
                        <a:pt x="104" y="9"/>
                      </a:cubicBezTo>
                      <a:cubicBezTo>
                        <a:pt x="102" y="9"/>
                        <a:pt x="100" y="11"/>
                        <a:pt x="99" y="13"/>
                      </a:cubicBezTo>
                      <a:cubicBezTo>
                        <a:pt x="99" y="14"/>
                        <a:pt x="97" y="14"/>
                        <a:pt x="95" y="17"/>
                      </a:cubicBezTo>
                      <a:cubicBezTo>
                        <a:pt x="94" y="20"/>
                        <a:pt x="91" y="27"/>
                        <a:pt x="90" y="31"/>
                      </a:cubicBezTo>
                      <a:cubicBezTo>
                        <a:pt x="90" y="35"/>
                        <a:pt x="90" y="38"/>
                        <a:pt x="90" y="40"/>
                      </a:cubicBezTo>
                      <a:cubicBezTo>
                        <a:pt x="90" y="42"/>
                        <a:pt x="90" y="43"/>
                        <a:pt x="88" y="47"/>
                      </a:cubicBezTo>
                      <a:cubicBezTo>
                        <a:pt x="87" y="51"/>
                        <a:pt x="88" y="51"/>
                        <a:pt x="88" y="52"/>
                      </a:cubicBezTo>
                      <a:cubicBezTo>
                        <a:pt x="89" y="53"/>
                        <a:pt x="90" y="53"/>
                        <a:pt x="90" y="54"/>
                      </a:cubicBezTo>
                      <a:cubicBezTo>
                        <a:pt x="89" y="54"/>
                        <a:pt x="90" y="55"/>
                        <a:pt x="89" y="54"/>
                      </a:cubicBezTo>
                      <a:cubicBezTo>
                        <a:pt x="88" y="53"/>
                        <a:pt x="86" y="51"/>
                        <a:pt x="85" y="51"/>
                      </a:cubicBezTo>
                      <a:cubicBezTo>
                        <a:pt x="83" y="52"/>
                        <a:pt x="82" y="55"/>
                        <a:pt x="82" y="58"/>
                      </a:cubicBezTo>
                      <a:cubicBezTo>
                        <a:pt x="82" y="61"/>
                        <a:pt x="82" y="73"/>
                        <a:pt x="84" y="78"/>
                      </a:cubicBezTo>
                      <a:cubicBezTo>
                        <a:pt x="85" y="83"/>
                        <a:pt x="88" y="84"/>
                        <a:pt x="89" y="83"/>
                      </a:cubicBezTo>
                      <a:cubicBezTo>
                        <a:pt x="90" y="83"/>
                        <a:pt x="91" y="82"/>
                        <a:pt x="91" y="84"/>
                      </a:cubicBezTo>
                      <a:cubicBezTo>
                        <a:pt x="92" y="85"/>
                        <a:pt x="92" y="92"/>
                        <a:pt x="93" y="97"/>
                      </a:cubicBezTo>
                      <a:cubicBezTo>
                        <a:pt x="95" y="103"/>
                        <a:pt x="97" y="106"/>
                        <a:pt x="97" y="108"/>
                      </a:cubicBezTo>
                      <a:cubicBezTo>
                        <a:pt x="96" y="110"/>
                        <a:pt x="96" y="111"/>
                        <a:pt x="95" y="111"/>
                      </a:cubicBezTo>
                      <a:cubicBezTo>
                        <a:pt x="94" y="111"/>
                        <a:pt x="94" y="111"/>
                        <a:pt x="94" y="111"/>
                      </a:cubicBezTo>
                      <a:cubicBezTo>
                        <a:pt x="94" y="111"/>
                        <a:pt x="88" y="112"/>
                        <a:pt x="85" y="114"/>
                      </a:cubicBezTo>
                      <a:cubicBezTo>
                        <a:pt x="83" y="117"/>
                        <a:pt x="81" y="119"/>
                        <a:pt x="78" y="122"/>
                      </a:cubicBezTo>
                      <a:cubicBezTo>
                        <a:pt x="75" y="125"/>
                        <a:pt x="71" y="128"/>
                        <a:pt x="69" y="129"/>
                      </a:cubicBezTo>
                      <a:cubicBezTo>
                        <a:pt x="68" y="130"/>
                        <a:pt x="67" y="131"/>
                        <a:pt x="67" y="131"/>
                      </a:cubicBezTo>
                      <a:cubicBezTo>
                        <a:pt x="67" y="131"/>
                        <a:pt x="57" y="135"/>
                        <a:pt x="52" y="138"/>
                      </a:cubicBezTo>
                      <a:cubicBezTo>
                        <a:pt x="46" y="140"/>
                        <a:pt x="37" y="144"/>
                        <a:pt x="32" y="146"/>
                      </a:cubicBezTo>
                      <a:cubicBezTo>
                        <a:pt x="27" y="149"/>
                        <a:pt x="18" y="154"/>
                        <a:pt x="17" y="155"/>
                      </a:cubicBezTo>
                      <a:cubicBezTo>
                        <a:pt x="15" y="156"/>
                        <a:pt x="14" y="158"/>
                        <a:pt x="14" y="158"/>
                      </a:cubicBezTo>
                      <a:cubicBezTo>
                        <a:pt x="14" y="158"/>
                        <a:pt x="12" y="157"/>
                        <a:pt x="10" y="160"/>
                      </a:cubicBezTo>
                      <a:cubicBezTo>
                        <a:pt x="8" y="163"/>
                        <a:pt x="8" y="164"/>
                        <a:pt x="7" y="166"/>
                      </a:cubicBezTo>
                      <a:cubicBezTo>
                        <a:pt x="7" y="168"/>
                        <a:pt x="7" y="170"/>
                        <a:pt x="6" y="172"/>
                      </a:cubicBezTo>
                      <a:cubicBezTo>
                        <a:pt x="6" y="173"/>
                        <a:pt x="3" y="179"/>
                        <a:pt x="3" y="184"/>
                      </a:cubicBezTo>
                      <a:cubicBezTo>
                        <a:pt x="2" y="189"/>
                        <a:pt x="3" y="195"/>
                        <a:pt x="3" y="195"/>
                      </a:cubicBezTo>
                      <a:cubicBezTo>
                        <a:pt x="3" y="195"/>
                        <a:pt x="2" y="201"/>
                        <a:pt x="0" y="208"/>
                      </a:cubicBezTo>
                      <a:cubicBezTo>
                        <a:pt x="221" y="208"/>
                        <a:pt x="221" y="208"/>
                        <a:pt x="221" y="208"/>
                      </a:cubicBezTo>
                      <a:cubicBezTo>
                        <a:pt x="220" y="203"/>
                        <a:pt x="219" y="198"/>
                        <a:pt x="218" y="19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3" name="Group 752"/>
              <p:cNvGrpSpPr/>
              <p:nvPr/>
            </p:nvGrpSpPr>
            <p:grpSpPr>
              <a:xfrm>
                <a:off x="3390551" y="3592141"/>
                <a:ext cx="474614" cy="476281"/>
                <a:chOff x="5722296" y="2838511"/>
                <a:chExt cx="1106560" cy="1110448"/>
              </a:xfrm>
            </p:grpSpPr>
            <p:sp>
              <p:nvSpPr>
                <p:cNvPr id="855" name="Freeform 19"/>
                <p:cNvSpPr>
                  <a:spLocks/>
                </p:cNvSpPr>
                <p:nvPr/>
              </p:nvSpPr>
              <p:spPr bwMode="auto">
                <a:xfrm>
                  <a:off x="5722296"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5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0755" y="2971800"/>
                  <a:ext cx="631527"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4" name="Group 753"/>
              <p:cNvGrpSpPr/>
              <p:nvPr/>
            </p:nvGrpSpPr>
            <p:grpSpPr>
              <a:xfrm>
                <a:off x="4999900" y="4094624"/>
                <a:ext cx="549989" cy="551921"/>
                <a:chOff x="852276" y="4541515"/>
                <a:chExt cx="354224" cy="355469"/>
              </a:xfrm>
            </p:grpSpPr>
            <p:sp>
              <p:nvSpPr>
                <p:cNvPr id="853"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4" name="Freeform 24"/>
                <p:cNvSpPr>
                  <a:spLocks/>
                </p:cNvSpPr>
                <p:nvPr/>
              </p:nvSpPr>
              <p:spPr bwMode="auto">
                <a:xfrm>
                  <a:off x="928522" y="4613943"/>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5" name="Group 754"/>
              <p:cNvGrpSpPr/>
              <p:nvPr/>
            </p:nvGrpSpPr>
            <p:grpSpPr>
              <a:xfrm>
                <a:off x="4218544" y="4469526"/>
                <a:ext cx="345326" cy="345931"/>
                <a:chOff x="8888413" y="2886075"/>
                <a:chExt cx="904875" cy="906463"/>
              </a:xfrm>
            </p:grpSpPr>
            <p:sp>
              <p:nvSpPr>
                <p:cNvPr id="851" name="Freeform 13"/>
                <p:cNvSpPr>
                  <a:spLocks/>
                </p:cNvSpPr>
                <p:nvPr/>
              </p:nvSpPr>
              <p:spPr bwMode="auto">
                <a:xfrm>
                  <a:off x="8888413" y="2886075"/>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2" name="Freeform 26"/>
                <p:cNvSpPr>
                  <a:spLocks/>
                </p:cNvSpPr>
                <p:nvPr/>
              </p:nvSpPr>
              <p:spPr bwMode="auto">
                <a:xfrm>
                  <a:off x="9070975" y="3038475"/>
                  <a:ext cx="546100" cy="514350"/>
                </a:xfrm>
                <a:custGeom>
                  <a:avLst/>
                  <a:gdLst>
                    <a:gd name="T0" fmla="*/ 2 w 180"/>
                    <a:gd name="T1" fmla="*/ 165 h 170"/>
                    <a:gd name="T2" fmla="*/ 5 w 180"/>
                    <a:gd name="T3" fmla="*/ 145 h 170"/>
                    <a:gd name="T4" fmla="*/ 10 w 180"/>
                    <a:gd name="T5" fmla="*/ 133 h 170"/>
                    <a:gd name="T6" fmla="*/ 20 w 180"/>
                    <a:gd name="T7" fmla="*/ 127 h 170"/>
                    <a:gd name="T8" fmla="*/ 49 w 180"/>
                    <a:gd name="T9" fmla="*/ 115 h 170"/>
                    <a:gd name="T10" fmla="*/ 61 w 180"/>
                    <a:gd name="T11" fmla="*/ 108 h 170"/>
                    <a:gd name="T12" fmla="*/ 66 w 180"/>
                    <a:gd name="T13" fmla="*/ 103 h 170"/>
                    <a:gd name="T14" fmla="*/ 63 w 180"/>
                    <a:gd name="T15" fmla="*/ 95 h 170"/>
                    <a:gd name="T16" fmla="*/ 56 w 180"/>
                    <a:gd name="T17" fmla="*/ 81 h 170"/>
                    <a:gd name="T18" fmla="*/ 53 w 180"/>
                    <a:gd name="T19" fmla="*/ 67 h 170"/>
                    <a:gd name="T20" fmla="*/ 54 w 180"/>
                    <a:gd name="T21" fmla="*/ 53 h 170"/>
                    <a:gd name="T22" fmla="*/ 54 w 180"/>
                    <a:gd name="T23" fmla="*/ 49 h 170"/>
                    <a:gd name="T24" fmla="*/ 56 w 180"/>
                    <a:gd name="T25" fmla="*/ 28 h 170"/>
                    <a:gd name="T26" fmla="*/ 55 w 180"/>
                    <a:gd name="T27" fmla="*/ 21 h 170"/>
                    <a:gd name="T28" fmla="*/ 71 w 180"/>
                    <a:gd name="T29" fmla="*/ 6 h 170"/>
                    <a:gd name="T30" fmla="*/ 97 w 180"/>
                    <a:gd name="T31" fmla="*/ 1 h 170"/>
                    <a:gd name="T32" fmla="*/ 111 w 180"/>
                    <a:gd name="T33" fmla="*/ 9 h 170"/>
                    <a:gd name="T34" fmla="*/ 118 w 180"/>
                    <a:gd name="T35" fmla="*/ 17 h 170"/>
                    <a:gd name="T36" fmla="*/ 121 w 180"/>
                    <a:gd name="T37" fmla="*/ 44 h 170"/>
                    <a:gd name="T38" fmla="*/ 122 w 180"/>
                    <a:gd name="T39" fmla="*/ 57 h 170"/>
                    <a:gd name="T40" fmla="*/ 115 w 180"/>
                    <a:gd name="T41" fmla="*/ 70 h 170"/>
                    <a:gd name="T42" fmla="*/ 115 w 180"/>
                    <a:gd name="T43" fmla="*/ 72 h 170"/>
                    <a:gd name="T44" fmla="*/ 109 w 180"/>
                    <a:gd name="T45" fmla="*/ 77 h 170"/>
                    <a:gd name="T46" fmla="*/ 109 w 180"/>
                    <a:gd name="T47" fmla="*/ 91 h 170"/>
                    <a:gd name="T48" fmla="*/ 111 w 180"/>
                    <a:gd name="T49" fmla="*/ 93 h 170"/>
                    <a:gd name="T50" fmla="*/ 120 w 180"/>
                    <a:gd name="T51" fmla="*/ 96 h 170"/>
                    <a:gd name="T52" fmla="*/ 131 w 180"/>
                    <a:gd name="T53" fmla="*/ 108 h 170"/>
                    <a:gd name="T54" fmla="*/ 150 w 180"/>
                    <a:gd name="T55" fmla="*/ 116 h 170"/>
                    <a:gd name="T56" fmla="*/ 175 w 180"/>
                    <a:gd name="T57" fmla="*/ 132 h 170"/>
                    <a:gd name="T58" fmla="*/ 179 w 180"/>
                    <a:gd name="T59" fmla="*/ 143 h 170"/>
                    <a:gd name="T60" fmla="*/ 175 w 180"/>
                    <a:gd name="T61" fmla="*/ 158 h 170"/>
                    <a:gd name="T62" fmla="*/ 174 w 180"/>
                    <a:gd name="T63" fmla="*/ 170 h 170"/>
                    <a:gd name="T64" fmla="*/ 1 w 180"/>
                    <a:gd name="T65" fmla="*/ 16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170">
                      <a:moveTo>
                        <a:pt x="1" y="167"/>
                      </a:moveTo>
                      <a:cubicBezTo>
                        <a:pt x="2" y="167"/>
                        <a:pt x="2" y="166"/>
                        <a:pt x="2" y="165"/>
                      </a:cubicBezTo>
                      <a:cubicBezTo>
                        <a:pt x="2" y="164"/>
                        <a:pt x="2" y="161"/>
                        <a:pt x="2" y="159"/>
                      </a:cubicBezTo>
                      <a:cubicBezTo>
                        <a:pt x="3" y="157"/>
                        <a:pt x="4" y="149"/>
                        <a:pt x="5" y="145"/>
                      </a:cubicBezTo>
                      <a:cubicBezTo>
                        <a:pt x="5" y="141"/>
                        <a:pt x="7" y="136"/>
                        <a:pt x="8" y="135"/>
                      </a:cubicBezTo>
                      <a:cubicBezTo>
                        <a:pt x="9" y="134"/>
                        <a:pt x="10" y="133"/>
                        <a:pt x="10" y="133"/>
                      </a:cubicBezTo>
                      <a:cubicBezTo>
                        <a:pt x="11" y="133"/>
                        <a:pt x="12" y="133"/>
                        <a:pt x="13" y="132"/>
                      </a:cubicBezTo>
                      <a:cubicBezTo>
                        <a:pt x="13" y="131"/>
                        <a:pt x="18" y="129"/>
                        <a:pt x="20" y="127"/>
                      </a:cubicBezTo>
                      <a:cubicBezTo>
                        <a:pt x="23" y="126"/>
                        <a:pt x="34" y="121"/>
                        <a:pt x="36" y="120"/>
                      </a:cubicBezTo>
                      <a:cubicBezTo>
                        <a:pt x="38" y="119"/>
                        <a:pt x="45" y="116"/>
                        <a:pt x="49" y="115"/>
                      </a:cubicBezTo>
                      <a:cubicBezTo>
                        <a:pt x="53" y="113"/>
                        <a:pt x="54" y="112"/>
                        <a:pt x="55" y="112"/>
                      </a:cubicBezTo>
                      <a:cubicBezTo>
                        <a:pt x="55" y="111"/>
                        <a:pt x="59" y="109"/>
                        <a:pt x="61" y="108"/>
                      </a:cubicBezTo>
                      <a:cubicBezTo>
                        <a:pt x="62" y="107"/>
                        <a:pt x="64" y="107"/>
                        <a:pt x="64" y="106"/>
                      </a:cubicBezTo>
                      <a:cubicBezTo>
                        <a:pt x="65" y="105"/>
                        <a:pt x="66" y="103"/>
                        <a:pt x="66" y="103"/>
                      </a:cubicBezTo>
                      <a:cubicBezTo>
                        <a:pt x="66" y="103"/>
                        <a:pt x="64" y="102"/>
                        <a:pt x="64" y="100"/>
                      </a:cubicBezTo>
                      <a:cubicBezTo>
                        <a:pt x="63" y="98"/>
                        <a:pt x="63" y="95"/>
                        <a:pt x="63" y="95"/>
                      </a:cubicBezTo>
                      <a:cubicBezTo>
                        <a:pt x="63" y="94"/>
                        <a:pt x="62" y="93"/>
                        <a:pt x="61" y="91"/>
                      </a:cubicBezTo>
                      <a:cubicBezTo>
                        <a:pt x="60" y="89"/>
                        <a:pt x="57" y="84"/>
                        <a:pt x="56" y="81"/>
                      </a:cubicBezTo>
                      <a:cubicBezTo>
                        <a:pt x="56" y="78"/>
                        <a:pt x="56" y="76"/>
                        <a:pt x="55" y="74"/>
                      </a:cubicBezTo>
                      <a:cubicBezTo>
                        <a:pt x="54" y="73"/>
                        <a:pt x="53" y="70"/>
                        <a:pt x="53" y="67"/>
                      </a:cubicBezTo>
                      <a:cubicBezTo>
                        <a:pt x="53" y="63"/>
                        <a:pt x="54" y="58"/>
                        <a:pt x="54" y="57"/>
                      </a:cubicBezTo>
                      <a:cubicBezTo>
                        <a:pt x="54" y="55"/>
                        <a:pt x="54" y="54"/>
                        <a:pt x="54" y="53"/>
                      </a:cubicBezTo>
                      <a:cubicBezTo>
                        <a:pt x="53" y="53"/>
                        <a:pt x="52" y="51"/>
                        <a:pt x="52" y="51"/>
                      </a:cubicBezTo>
                      <a:cubicBezTo>
                        <a:pt x="53" y="50"/>
                        <a:pt x="54" y="50"/>
                        <a:pt x="54" y="49"/>
                      </a:cubicBezTo>
                      <a:cubicBezTo>
                        <a:pt x="54" y="48"/>
                        <a:pt x="54" y="40"/>
                        <a:pt x="54" y="37"/>
                      </a:cubicBezTo>
                      <a:cubicBezTo>
                        <a:pt x="55" y="33"/>
                        <a:pt x="55" y="31"/>
                        <a:pt x="56" y="28"/>
                      </a:cubicBezTo>
                      <a:cubicBezTo>
                        <a:pt x="57" y="25"/>
                        <a:pt x="58" y="25"/>
                        <a:pt x="56" y="24"/>
                      </a:cubicBezTo>
                      <a:cubicBezTo>
                        <a:pt x="55" y="23"/>
                        <a:pt x="55" y="22"/>
                        <a:pt x="55" y="21"/>
                      </a:cubicBezTo>
                      <a:cubicBezTo>
                        <a:pt x="55" y="21"/>
                        <a:pt x="59" y="16"/>
                        <a:pt x="60" y="14"/>
                      </a:cubicBezTo>
                      <a:cubicBezTo>
                        <a:pt x="61" y="13"/>
                        <a:pt x="69" y="8"/>
                        <a:pt x="71" y="6"/>
                      </a:cubicBezTo>
                      <a:cubicBezTo>
                        <a:pt x="74" y="5"/>
                        <a:pt x="78" y="2"/>
                        <a:pt x="83" y="1"/>
                      </a:cubicBezTo>
                      <a:cubicBezTo>
                        <a:pt x="88" y="0"/>
                        <a:pt x="95" y="0"/>
                        <a:pt x="97" y="1"/>
                      </a:cubicBezTo>
                      <a:cubicBezTo>
                        <a:pt x="99" y="1"/>
                        <a:pt x="104" y="2"/>
                        <a:pt x="106" y="4"/>
                      </a:cubicBezTo>
                      <a:cubicBezTo>
                        <a:pt x="108" y="6"/>
                        <a:pt x="111" y="8"/>
                        <a:pt x="111" y="9"/>
                      </a:cubicBezTo>
                      <a:cubicBezTo>
                        <a:pt x="112" y="10"/>
                        <a:pt x="112" y="10"/>
                        <a:pt x="113" y="11"/>
                      </a:cubicBezTo>
                      <a:cubicBezTo>
                        <a:pt x="114" y="12"/>
                        <a:pt x="116" y="13"/>
                        <a:pt x="118" y="17"/>
                      </a:cubicBezTo>
                      <a:cubicBezTo>
                        <a:pt x="120" y="20"/>
                        <a:pt x="121" y="27"/>
                        <a:pt x="122" y="32"/>
                      </a:cubicBezTo>
                      <a:cubicBezTo>
                        <a:pt x="122" y="38"/>
                        <a:pt x="121" y="42"/>
                        <a:pt x="121" y="44"/>
                      </a:cubicBezTo>
                      <a:cubicBezTo>
                        <a:pt x="121" y="46"/>
                        <a:pt x="120" y="45"/>
                        <a:pt x="121" y="47"/>
                      </a:cubicBezTo>
                      <a:cubicBezTo>
                        <a:pt x="121" y="49"/>
                        <a:pt x="122" y="53"/>
                        <a:pt x="122" y="57"/>
                      </a:cubicBezTo>
                      <a:cubicBezTo>
                        <a:pt x="121" y="61"/>
                        <a:pt x="119" y="65"/>
                        <a:pt x="118" y="67"/>
                      </a:cubicBezTo>
                      <a:cubicBezTo>
                        <a:pt x="116" y="69"/>
                        <a:pt x="115" y="70"/>
                        <a:pt x="115" y="70"/>
                      </a:cubicBezTo>
                      <a:cubicBezTo>
                        <a:pt x="115" y="70"/>
                        <a:pt x="115" y="71"/>
                        <a:pt x="115" y="71"/>
                      </a:cubicBezTo>
                      <a:cubicBezTo>
                        <a:pt x="115" y="71"/>
                        <a:pt x="114" y="71"/>
                        <a:pt x="115" y="72"/>
                      </a:cubicBezTo>
                      <a:cubicBezTo>
                        <a:pt x="115" y="72"/>
                        <a:pt x="114" y="73"/>
                        <a:pt x="113" y="74"/>
                      </a:cubicBezTo>
                      <a:cubicBezTo>
                        <a:pt x="112" y="74"/>
                        <a:pt x="109" y="77"/>
                        <a:pt x="109" y="77"/>
                      </a:cubicBezTo>
                      <a:cubicBezTo>
                        <a:pt x="109" y="77"/>
                        <a:pt x="109" y="81"/>
                        <a:pt x="109" y="84"/>
                      </a:cubicBezTo>
                      <a:cubicBezTo>
                        <a:pt x="108" y="87"/>
                        <a:pt x="109" y="89"/>
                        <a:pt x="109" y="91"/>
                      </a:cubicBezTo>
                      <a:cubicBezTo>
                        <a:pt x="110" y="93"/>
                        <a:pt x="110" y="94"/>
                        <a:pt x="110" y="94"/>
                      </a:cubicBezTo>
                      <a:cubicBezTo>
                        <a:pt x="111" y="93"/>
                        <a:pt x="111" y="93"/>
                        <a:pt x="111" y="93"/>
                      </a:cubicBezTo>
                      <a:cubicBezTo>
                        <a:pt x="111" y="93"/>
                        <a:pt x="114" y="93"/>
                        <a:pt x="117" y="94"/>
                      </a:cubicBezTo>
                      <a:cubicBezTo>
                        <a:pt x="119" y="94"/>
                        <a:pt x="119" y="95"/>
                        <a:pt x="120" y="96"/>
                      </a:cubicBezTo>
                      <a:cubicBezTo>
                        <a:pt x="121" y="98"/>
                        <a:pt x="123" y="100"/>
                        <a:pt x="126" y="102"/>
                      </a:cubicBezTo>
                      <a:cubicBezTo>
                        <a:pt x="128" y="105"/>
                        <a:pt x="131" y="107"/>
                        <a:pt x="131" y="108"/>
                      </a:cubicBezTo>
                      <a:cubicBezTo>
                        <a:pt x="132" y="108"/>
                        <a:pt x="133" y="109"/>
                        <a:pt x="133" y="109"/>
                      </a:cubicBezTo>
                      <a:cubicBezTo>
                        <a:pt x="133" y="109"/>
                        <a:pt x="147" y="115"/>
                        <a:pt x="150" y="116"/>
                      </a:cubicBezTo>
                      <a:cubicBezTo>
                        <a:pt x="152" y="117"/>
                        <a:pt x="158" y="119"/>
                        <a:pt x="163" y="123"/>
                      </a:cubicBezTo>
                      <a:cubicBezTo>
                        <a:pt x="168" y="126"/>
                        <a:pt x="174" y="130"/>
                        <a:pt x="175" y="132"/>
                      </a:cubicBezTo>
                      <a:cubicBezTo>
                        <a:pt x="177" y="134"/>
                        <a:pt x="178" y="135"/>
                        <a:pt x="179" y="136"/>
                      </a:cubicBezTo>
                      <a:cubicBezTo>
                        <a:pt x="179" y="138"/>
                        <a:pt x="179" y="141"/>
                        <a:pt x="179" y="143"/>
                      </a:cubicBezTo>
                      <a:cubicBezTo>
                        <a:pt x="180" y="145"/>
                        <a:pt x="180" y="148"/>
                        <a:pt x="179" y="152"/>
                      </a:cubicBezTo>
                      <a:cubicBezTo>
                        <a:pt x="178" y="155"/>
                        <a:pt x="175" y="158"/>
                        <a:pt x="175" y="158"/>
                      </a:cubicBezTo>
                      <a:cubicBezTo>
                        <a:pt x="175" y="158"/>
                        <a:pt x="175" y="162"/>
                        <a:pt x="175" y="167"/>
                      </a:cubicBezTo>
                      <a:cubicBezTo>
                        <a:pt x="175" y="168"/>
                        <a:pt x="175" y="169"/>
                        <a:pt x="174" y="170"/>
                      </a:cubicBezTo>
                      <a:cubicBezTo>
                        <a:pt x="0" y="170"/>
                        <a:pt x="0" y="170"/>
                        <a:pt x="0" y="170"/>
                      </a:cubicBezTo>
                      <a:cubicBezTo>
                        <a:pt x="0" y="169"/>
                        <a:pt x="1" y="168"/>
                        <a:pt x="1" y="16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6" name="Group 755"/>
              <p:cNvGrpSpPr/>
              <p:nvPr/>
            </p:nvGrpSpPr>
            <p:grpSpPr>
              <a:xfrm>
                <a:off x="3968191" y="2950102"/>
                <a:ext cx="398849" cy="400251"/>
                <a:chOff x="4681538" y="5033963"/>
                <a:chExt cx="903288" cy="906463"/>
              </a:xfrm>
            </p:grpSpPr>
            <p:sp>
              <p:nvSpPr>
                <p:cNvPr id="84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5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w="9525">
                  <a:noFill/>
                  <a:round/>
                  <a:headEnd/>
                  <a:tailEnd/>
                </a:ln>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7" name="Group 756"/>
              <p:cNvGrpSpPr/>
              <p:nvPr/>
            </p:nvGrpSpPr>
            <p:grpSpPr>
              <a:xfrm>
                <a:off x="3252555" y="4125718"/>
                <a:ext cx="265754" cy="266220"/>
                <a:chOff x="9761538" y="4983163"/>
                <a:chExt cx="904875" cy="906463"/>
              </a:xfrm>
            </p:grpSpPr>
            <p:sp>
              <p:nvSpPr>
                <p:cNvPr id="847" name="Freeform 14"/>
                <p:cNvSpPr>
                  <a:spLocks/>
                </p:cNvSpPr>
                <p:nvPr/>
              </p:nvSpPr>
              <p:spPr bwMode="auto">
                <a:xfrm>
                  <a:off x="9761538" y="4983163"/>
                  <a:ext cx="904875"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8"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86963" y="5144236"/>
                  <a:ext cx="471487" cy="507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58" name="Group 757"/>
              <p:cNvGrpSpPr/>
              <p:nvPr/>
            </p:nvGrpSpPr>
            <p:grpSpPr>
              <a:xfrm>
                <a:off x="3410880" y="2800049"/>
                <a:ext cx="251108" cy="251991"/>
                <a:chOff x="852276" y="4541515"/>
                <a:chExt cx="354224" cy="355469"/>
              </a:xfrm>
            </p:grpSpPr>
            <p:sp>
              <p:nvSpPr>
                <p:cNvPr id="845"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46"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59" name="Group 758"/>
              <p:cNvGrpSpPr/>
              <p:nvPr/>
            </p:nvGrpSpPr>
            <p:grpSpPr>
              <a:xfrm>
                <a:off x="4482172" y="3179960"/>
                <a:ext cx="328589" cy="329744"/>
                <a:chOff x="5537164" y="2838511"/>
                <a:chExt cx="1106560" cy="1110448"/>
              </a:xfrm>
            </p:grpSpPr>
            <p:sp>
              <p:nvSpPr>
                <p:cNvPr id="843" name="Freeform 19"/>
                <p:cNvSpPr>
                  <a:spLocks/>
                </p:cNvSpPr>
                <p:nvPr/>
              </p:nvSpPr>
              <p:spPr bwMode="auto">
                <a:xfrm>
                  <a:off x="5537164" y="2838511"/>
                  <a:ext cx="1106560" cy="1110448"/>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4"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5622" y="297180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0" name="Group 759"/>
              <p:cNvGrpSpPr/>
              <p:nvPr/>
            </p:nvGrpSpPr>
            <p:grpSpPr>
              <a:xfrm>
                <a:off x="4373830" y="3749306"/>
                <a:ext cx="360565" cy="361832"/>
                <a:chOff x="9048995" y="3582459"/>
                <a:chExt cx="1061156" cy="1064885"/>
              </a:xfrm>
            </p:grpSpPr>
            <p:sp>
              <p:nvSpPr>
                <p:cNvPr id="841" name="Freeform 19"/>
                <p:cNvSpPr>
                  <a:spLocks/>
                </p:cNvSpPr>
                <p:nvPr/>
              </p:nvSpPr>
              <p:spPr bwMode="auto">
                <a:xfrm>
                  <a:off x="9048995" y="3582459"/>
                  <a:ext cx="1061156" cy="1064885"/>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pic>
              <p:nvPicPr>
                <p:cNvPr id="84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7539" y="3748440"/>
                  <a:ext cx="631528" cy="679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61" name="Group 760"/>
              <p:cNvGrpSpPr/>
              <p:nvPr/>
            </p:nvGrpSpPr>
            <p:grpSpPr>
              <a:xfrm>
                <a:off x="3536434" y="4403160"/>
                <a:ext cx="362777" cy="364052"/>
                <a:chOff x="4681538" y="5033963"/>
                <a:chExt cx="903288" cy="906463"/>
              </a:xfrm>
            </p:grpSpPr>
            <p:sp>
              <p:nvSpPr>
                <p:cNvPr id="839" name="Freeform 17"/>
                <p:cNvSpPr>
                  <a:spLocks/>
                </p:cNvSpPr>
                <p:nvPr/>
              </p:nvSpPr>
              <p:spPr bwMode="auto">
                <a:xfrm>
                  <a:off x="4681538" y="5033963"/>
                  <a:ext cx="903288" cy="906463"/>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6" y="0"/>
                        <a:pt x="0" y="67"/>
                        <a:pt x="0" y="150"/>
                      </a:cubicBezTo>
                      <a:cubicBezTo>
                        <a:pt x="0" y="150"/>
                        <a:pt x="0" y="150"/>
                        <a:pt x="0" y="150"/>
                      </a:cubicBezTo>
                      <a:cubicBezTo>
                        <a:pt x="0" y="232"/>
                        <a:pt x="66" y="299"/>
                        <a:pt x="149" y="299"/>
                      </a:cubicBezTo>
                      <a:cubicBezTo>
                        <a:pt x="149" y="299"/>
                        <a:pt x="149" y="299"/>
                        <a:pt x="149" y="299"/>
                      </a:cubicBezTo>
                      <a:cubicBezTo>
                        <a:pt x="231"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40" name="Freeform 29"/>
                <p:cNvSpPr>
                  <a:spLocks/>
                </p:cNvSpPr>
                <p:nvPr/>
              </p:nvSpPr>
              <p:spPr bwMode="auto">
                <a:xfrm>
                  <a:off x="4827588" y="5183188"/>
                  <a:ext cx="633413" cy="514350"/>
                </a:xfrm>
                <a:custGeom>
                  <a:avLst/>
                  <a:gdLst>
                    <a:gd name="T0" fmla="*/ 208 w 209"/>
                    <a:gd name="T1" fmla="*/ 125 h 170"/>
                    <a:gd name="T2" fmla="*/ 202 w 209"/>
                    <a:gd name="T3" fmla="*/ 115 h 170"/>
                    <a:gd name="T4" fmla="*/ 194 w 209"/>
                    <a:gd name="T5" fmla="*/ 113 h 170"/>
                    <a:gd name="T6" fmla="*/ 178 w 209"/>
                    <a:gd name="T7" fmla="*/ 109 h 170"/>
                    <a:gd name="T8" fmla="*/ 167 w 209"/>
                    <a:gd name="T9" fmla="*/ 106 h 170"/>
                    <a:gd name="T10" fmla="*/ 148 w 209"/>
                    <a:gd name="T11" fmla="*/ 103 h 170"/>
                    <a:gd name="T12" fmla="*/ 134 w 209"/>
                    <a:gd name="T13" fmla="*/ 97 h 170"/>
                    <a:gd name="T14" fmla="*/ 129 w 209"/>
                    <a:gd name="T15" fmla="*/ 91 h 170"/>
                    <a:gd name="T16" fmla="*/ 132 w 209"/>
                    <a:gd name="T17" fmla="*/ 76 h 170"/>
                    <a:gd name="T18" fmla="*/ 137 w 209"/>
                    <a:gd name="T19" fmla="*/ 70 h 170"/>
                    <a:gd name="T20" fmla="*/ 137 w 209"/>
                    <a:gd name="T21" fmla="*/ 62 h 170"/>
                    <a:gd name="T22" fmla="*/ 137 w 209"/>
                    <a:gd name="T23" fmla="*/ 53 h 170"/>
                    <a:gd name="T24" fmla="*/ 134 w 209"/>
                    <a:gd name="T25" fmla="*/ 50 h 170"/>
                    <a:gd name="T26" fmla="*/ 136 w 209"/>
                    <a:gd name="T27" fmla="*/ 39 h 170"/>
                    <a:gd name="T28" fmla="*/ 134 w 209"/>
                    <a:gd name="T29" fmla="*/ 22 h 170"/>
                    <a:gd name="T30" fmla="*/ 132 w 209"/>
                    <a:gd name="T31" fmla="*/ 17 h 170"/>
                    <a:gd name="T32" fmla="*/ 129 w 209"/>
                    <a:gd name="T33" fmla="*/ 12 h 170"/>
                    <a:gd name="T34" fmla="*/ 126 w 209"/>
                    <a:gd name="T35" fmla="*/ 10 h 170"/>
                    <a:gd name="T36" fmla="*/ 122 w 209"/>
                    <a:gd name="T37" fmla="*/ 8 h 170"/>
                    <a:gd name="T38" fmla="*/ 120 w 209"/>
                    <a:gd name="T39" fmla="*/ 4 h 170"/>
                    <a:gd name="T40" fmla="*/ 115 w 209"/>
                    <a:gd name="T41" fmla="*/ 2 h 170"/>
                    <a:gd name="T42" fmla="*/ 111 w 209"/>
                    <a:gd name="T43" fmla="*/ 1 h 170"/>
                    <a:gd name="T44" fmla="*/ 106 w 209"/>
                    <a:gd name="T45" fmla="*/ 0 h 170"/>
                    <a:gd name="T46" fmla="*/ 100 w 209"/>
                    <a:gd name="T47" fmla="*/ 1 h 170"/>
                    <a:gd name="T48" fmla="*/ 93 w 209"/>
                    <a:gd name="T49" fmla="*/ 2 h 170"/>
                    <a:gd name="T50" fmla="*/ 87 w 209"/>
                    <a:gd name="T51" fmla="*/ 6 h 170"/>
                    <a:gd name="T52" fmla="*/ 84 w 209"/>
                    <a:gd name="T53" fmla="*/ 9 h 170"/>
                    <a:gd name="T54" fmla="*/ 80 w 209"/>
                    <a:gd name="T55" fmla="*/ 12 h 170"/>
                    <a:gd name="T56" fmla="*/ 77 w 209"/>
                    <a:gd name="T57" fmla="*/ 17 h 170"/>
                    <a:gd name="T58" fmla="*/ 73 w 209"/>
                    <a:gd name="T59" fmla="*/ 24 h 170"/>
                    <a:gd name="T60" fmla="*/ 72 w 209"/>
                    <a:gd name="T61" fmla="*/ 31 h 170"/>
                    <a:gd name="T62" fmla="*/ 72 w 209"/>
                    <a:gd name="T63" fmla="*/ 38 h 170"/>
                    <a:gd name="T64" fmla="*/ 71 w 209"/>
                    <a:gd name="T65" fmla="*/ 44 h 170"/>
                    <a:gd name="T66" fmla="*/ 68 w 209"/>
                    <a:gd name="T67" fmla="*/ 53 h 170"/>
                    <a:gd name="T68" fmla="*/ 67 w 209"/>
                    <a:gd name="T69" fmla="*/ 62 h 170"/>
                    <a:gd name="T70" fmla="*/ 66 w 209"/>
                    <a:gd name="T71" fmla="*/ 70 h 170"/>
                    <a:gd name="T72" fmla="*/ 69 w 209"/>
                    <a:gd name="T73" fmla="*/ 72 h 170"/>
                    <a:gd name="T74" fmla="*/ 74 w 209"/>
                    <a:gd name="T75" fmla="*/ 94 h 170"/>
                    <a:gd name="T76" fmla="*/ 72 w 209"/>
                    <a:gd name="T77" fmla="*/ 99 h 170"/>
                    <a:gd name="T78" fmla="*/ 68 w 209"/>
                    <a:gd name="T79" fmla="*/ 104 h 170"/>
                    <a:gd name="T80" fmla="*/ 63 w 209"/>
                    <a:gd name="T81" fmla="*/ 109 h 170"/>
                    <a:gd name="T82" fmla="*/ 50 w 209"/>
                    <a:gd name="T83" fmla="*/ 115 h 170"/>
                    <a:gd name="T84" fmla="*/ 37 w 209"/>
                    <a:gd name="T85" fmla="*/ 122 h 170"/>
                    <a:gd name="T86" fmla="*/ 22 w 209"/>
                    <a:gd name="T87" fmla="*/ 131 h 170"/>
                    <a:gd name="T88" fmla="*/ 12 w 209"/>
                    <a:gd name="T89" fmla="*/ 136 h 170"/>
                    <a:gd name="T90" fmla="*/ 6 w 209"/>
                    <a:gd name="T91" fmla="*/ 140 h 170"/>
                    <a:gd name="T92" fmla="*/ 2 w 209"/>
                    <a:gd name="T93" fmla="*/ 149 h 170"/>
                    <a:gd name="T94" fmla="*/ 1 w 209"/>
                    <a:gd name="T95" fmla="*/ 162 h 170"/>
                    <a:gd name="T96" fmla="*/ 0 w 209"/>
                    <a:gd name="T97" fmla="*/ 170 h 170"/>
                    <a:gd name="T98" fmla="*/ 209 w 209"/>
                    <a:gd name="T99"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70">
                      <a:moveTo>
                        <a:pt x="209" y="128"/>
                      </a:moveTo>
                      <a:cubicBezTo>
                        <a:pt x="209" y="127"/>
                        <a:pt x="208" y="125"/>
                        <a:pt x="208" y="125"/>
                      </a:cubicBezTo>
                      <a:cubicBezTo>
                        <a:pt x="208" y="125"/>
                        <a:pt x="206" y="119"/>
                        <a:pt x="205" y="117"/>
                      </a:cubicBezTo>
                      <a:cubicBezTo>
                        <a:pt x="205" y="116"/>
                        <a:pt x="204" y="115"/>
                        <a:pt x="202" y="115"/>
                      </a:cubicBezTo>
                      <a:cubicBezTo>
                        <a:pt x="201" y="115"/>
                        <a:pt x="201" y="115"/>
                        <a:pt x="200" y="115"/>
                      </a:cubicBezTo>
                      <a:cubicBezTo>
                        <a:pt x="200" y="114"/>
                        <a:pt x="198" y="114"/>
                        <a:pt x="194" y="113"/>
                      </a:cubicBezTo>
                      <a:cubicBezTo>
                        <a:pt x="190" y="112"/>
                        <a:pt x="187" y="111"/>
                        <a:pt x="185" y="111"/>
                      </a:cubicBezTo>
                      <a:cubicBezTo>
                        <a:pt x="184" y="110"/>
                        <a:pt x="180" y="109"/>
                        <a:pt x="178" y="109"/>
                      </a:cubicBezTo>
                      <a:cubicBezTo>
                        <a:pt x="177" y="109"/>
                        <a:pt x="174" y="109"/>
                        <a:pt x="173" y="108"/>
                      </a:cubicBezTo>
                      <a:cubicBezTo>
                        <a:pt x="172" y="108"/>
                        <a:pt x="168" y="107"/>
                        <a:pt x="167" y="106"/>
                      </a:cubicBezTo>
                      <a:cubicBezTo>
                        <a:pt x="165" y="106"/>
                        <a:pt x="158" y="105"/>
                        <a:pt x="156" y="104"/>
                      </a:cubicBezTo>
                      <a:cubicBezTo>
                        <a:pt x="153" y="104"/>
                        <a:pt x="151" y="104"/>
                        <a:pt x="148" y="103"/>
                      </a:cubicBezTo>
                      <a:cubicBezTo>
                        <a:pt x="145" y="102"/>
                        <a:pt x="140" y="100"/>
                        <a:pt x="139" y="100"/>
                      </a:cubicBezTo>
                      <a:cubicBezTo>
                        <a:pt x="137" y="99"/>
                        <a:pt x="135" y="98"/>
                        <a:pt x="134" y="97"/>
                      </a:cubicBezTo>
                      <a:cubicBezTo>
                        <a:pt x="134" y="97"/>
                        <a:pt x="132" y="95"/>
                        <a:pt x="131" y="93"/>
                      </a:cubicBezTo>
                      <a:cubicBezTo>
                        <a:pt x="129" y="92"/>
                        <a:pt x="129" y="92"/>
                        <a:pt x="129" y="91"/>
                      </a:cubicBezTo>
                      <a:cubicBezTo>
                        <a:pt x="129" y="90"/>
                        <a:pt x="131" y="82"/>
                        <a:pt x="131" y="79"/>
                      </a:cubicBezTo>
                      <a:cubicBezTo>
                        <a:pt x="131" y="76"/>
                        <a:pt x="131" y="75"/>
                        <a:pt x="132" y="76"/>
                      </a:cubicBezTo>
                      <a:cubicBezTo>
                        <a:pt x="132" y="76"/>
                        <a:pt x="135" y="76"/>
                        <a:pt x="136" y="75"/>
                      </a:cubicBezTo>
                      <a:cubicBezTo>
                        <a:pt x="136" y="74"/>
                        <a:pt x="137" y="71"/>
                        <a:pt x="137" y="70"/>
                      </a:cubicBezTo>
                      <a:cubicBezTo>
                        <a:pt x="137" y="69"/>
                        <a:pt x="137" y="66"/>
                        <a:pt x="137" y="66"/>
                      </a:cubicBezTo>
                      <a:cubicBezTo>
                        <a:pt x="137" y="65"/>
                        <a:pt x="138" y="64"/>
                        <a:pt x="137" y="62"/>
                      </a:cubicBezTo>
                      <a:cubicBezTo>
                        <a:pt x="137" y="61"/>
                        <a:pt x="137" y="61"/>
                        <a:pt x="137" y="58"/>
                      </a:cubicBezTo>
                      <a:cubicBezTo>
                        <a:pt x="137" y="55"/>
                        <a:pt x="137" y="54"/>
                        <a:pt x="137" y="53"/>
                      </a:cubicBezTo>
                      <a:cubicBezTo>
                        <a:pt x="137" y="52"/>
                        <a:pt x="137" y="50"/>
                        <a:pt x="136" y="49"/>
                      </a:cubicBezTo>
                      <a:cubicBezTo>
                        <a:pt x="135" y="49"/>
                        <a:pt x="135" y="50"/>
                        <a:pt x="134" y="50"/>
                      </a:cubicBezTo>
                      <a:cubicBezTo>
                        <a:pt x="134" y="50"/>
                        <a:pt x="133" y="51"/>
                        <a:pt x="134" y="49"/>
                      </a:cubicBezTo>
                      <a:cubicBezTo>
                        <a:pt x="134" y="48"/>
                        <a:pt x="135" y="45"/>
                        <a:pt x="136" y="39"/>
                      </a:cubicBezTo>
                      <a:cubicBezTo>
                        <a:pt x="136" y="33"/>
                        <a:pt x="136" y="31"/>
                        <a:pt x="135" y="30"/>
                      </a:cubicBezTo>
                      <a:cubicBezTo>
                        <a:pt x="135" y="28"/>
                        <a:pt x="135" y="24"/>
                        <a:pt x="134" y="22"/>
                      </a:cubicBezTo>
                      <a:cubicBezTo>
                        <a:pt x="134" y="21"/>
                        <a:pt x="133" y="20"/>
                        <a:pt x="133" y="19"/>
                      </a:cubicBezTo>
                      <a:cubicBezTo>
                        <a:pt x="133" y="18"/>
                        <a:pt x="132" y="17"/>
                        <a:pt x="132" y="17"/>
                      </a:cubicBezTo>
                      <a:cubicBezTo>
                        <a:pt x="131" y="16"/>
                        <a:pt x="131" y="15"/>
                        <a:pt x="130" y="14"/>
                      </a:cubicBezTo>
                      <a:cubicBezTo>
                        <a:pt x="130" y="13"/>
                        <a:pt x="129" y="13"/>
                        <a:pt x="129" y="12"/>
                      </a:cubicBezTo>
                      <a:cubicBezTo>
                        <a:pt x="129" y="12"/>
                        <a:pt x="128" y="12"/>
                        <a:pt x="128" y="12"/>
                      </a:cubicBezTo>
                      <a:cubicBezTo>
                        <a:pt x="128" y="11"/>
                        <a:pt x="127" y="10"/>
                        <a:pt x="126" y="10"/>
                      </a:cubicBezTo>
                      <a:cubicBezTo>
                        <a:pt x="126" y="9"/>
                        <a:pt x="125" y="8"/>
                        <a:pt x="124" y="8"/>
                      </a:cubicBezTo>
                      <a:cubicBezTo>
                        <a:pt x="124" y="8"/>
                        <a:pt x="123" y="9"/>
                        <a:pt x="122" y="8"/>
                      </a:cubicBezTo>
                      <a:cubicBezTo>
                        <a:pt x="122" y="8"/>
                        <a:pt x="121" y="8"/>
                        <a:pt x="121" y="7"/>
                      </a:cubicBezTo>
                      <a:cubicBezTo>
                        <a:pt x="121" y="7"/>
                        <a:pt x="121" y="5"/>
                        <a:pt x="120" y="4"/>
                      </a:cubicBezTo>
                      <a:cubicBezTo>
                        <a:pt x="119" y="4"/>
                        <a:pt x="119" y="3"/>
                        <a:pt x="118" y="3"/>
                      </a:cubicBezTo>
                      <a:cubicBezTo>
                        <a:pt x="117" y="2"/>
                        <a:pt x="116" y="2"/>
                        <a:pt x="115" y="2"/>
                      </a:cubicBezTo>
                      <a:cubicBezTo>
                        <a:pt x="114" y="2"/>
                        <a:pt x="114" y="2"/>
                        <a:pt x="113" y="1"/>
                      </a:cubicBezTo>
                      <a:cubicBezTo>
                        <a:pt x="112" y="1"/>
                        <a:pt x="111" y="1"/>
                        <a:pt x="111" y="1"/>
                      </a:cubicBezTo>
                      <a:cubicBezTo>
                        <a:pt x="110" y="1"/>
                        <a:pt x="109" y="0"/>
                        <a:pt x="108" y="0"/>
                      </a:cubicBezTo>
                      <a:cubicBezTo>
                        <a:pt x="107" y="0"/>
                        <a:pt x="107" y="0"/>
                        <a:pt x="106" y="0"/>
                      </a:cubicBezTo>
                      <a:cubicBezTo>
                        <a:pt x="105" y="1"/>
                        <a:pt x="104" y="1"/>
                        <a:pt x="103" y="0"/>
                      </a:cubicBezTo>
                      <a:cubicBezTo>
                        <a:pt x="103" y="0"/>
                        <a:pt x="101" y="0"/>
                        <a:pt x="100" y="1"/>
                      </a:cubicBezTo>
                      <a:cubicBezTo>
                        <a:pt x="99" y="1"/>
                        <a:pt x="98" y="2"/>
                        <a:pt x="96" y="2"/>
                      </a:cubicBezTo>
                      <a:cubicBezTo>
                        <a:pt x="95" y="2"/>
                        <a:pt x="94" y="2"/>
                        <a:pt x="93" y="2"/>
                      </a:cubicBezTo>
                      <a:cubicBezTo>
                        <a:pt x="92" y="3"/>
                        <a:pt x="91" y="3"/>
                        <a:pt x="90" y="4"/>
                      </a:cubicBezTo>
                      <a:cubicBezTo>
                        <a:pt x="89" y="4"/>
                        <a:pt x="87" y="6"/>
                        <a:pt x="87" y="6"/>
                      </a:cubicBezTo>
                      <a:cubicBezTo>
                        <a:pt x="87" y="6"/>
                        <a:pt x="86" y="6"/>
                        <a:pt x="85" y="7"/>
                      </a:cubicBezTo>
                      <a:cubicBezTo>
                        <a:pt x="85" y="8"/>
                        <a:pt x="85" y="7"/>
                        <a:pt x="84" y="9"/>
                      </a:cubicBezTo>
                      <a:cubicBezTo>
                        <a:pt x="82" y="10"/>
                        <a:pt x="81" y="10"/>
                        <a:pt x="81" y="10"/>
                      </a:cubicBezTo>
                      <a:cubicBezTo>
                        <a:pt x="81" y="11"/>
                        <a:pt x="81" y="11"/>
                        <a:pt x="80" y="12"/>
                      </a:cubicBezTo>
                      <a:cubicBezTo>
                        <a:pt x="79" y="13"/>
                        <a:pt x="79" y="13"/>
                        <a:pt x="79" y="14"/>
                      </a:cubicBezTo>
                      <a:cubicBezTo>
                        <a:pt x="79" y="15"/>
                        <a:pt x="77" y="16"/>
                        <a:pt x="77" y="17"/>
                      </a:cubicBezTo>
                      <a:cubicBezTo>
                        <a:pt x="76" y="18"/>
                        <a:pt x="76" y="18"/>
                        <a:pt x="75" y="20"/>
                      </a:cubicBezTo>
                      <a:cubicBezTo>
                        <a:pt x="75" y="22"/>
                        <a:pt x="74" y="23"/>
                        <a:pt x="73" y="24"/>
                      </a:cubicBezTo>
                      <a:cubicBezTo>
                        <a:pt x="73" y="24"/>
                        <a:pt x="72" y="27"/>
                        <a:pt x="73" y="28"/>
                      </a:cubicBezTo>
                      <a:cubicBezTo>
                        <a:pt x="73" y="29"/>
                        <a:pt x="73" y="30"/>
                        <a:pt x="72" y="31"/>
                      </a:cubicBezTo>
                      <a:cubicBezTo>
                        <a:pt x="72" y="31"/>
                        <a:pt x="72" y="31"/>
                        <a:pt x="72" y="32"/>
                      </a:cubicBezTo>
                      <a:cubicBezTo>
                        <a:pt x="72" y="34"/>
                        <a:pt x="72" y="37"/>
                        <a:pt x="72" y="38"/>
                      </a:cubicBezTo>
                      <a:cubicBezTo>
                        <a:pt x="72" y="39"/>
                        <a:pt x="72" y="41"/>
                        <a:pt x="72" y="42"/>
                      </a:cubicBezTo>
                      <a:cubicBezTo>
                        <a:pt x="72" y="44"/>
                        <a:pt x="71" y="44"/>
                        <a:pt x="71" y="44"/>
                      </a:cubicBezTo>
                      <a:cubicBezTo>
                        <a:pt x="70" y="43"/>
                        <a:pt x="69" y="43"/>
                        <a:pt x="69" y="45"/>
                      </a:cubicBezTo>
                      <a:cubicBezTo>
                        <a:pt x="68" y="47"/>
                        <a:pt x="69" y="51"/>
                        <a:pt x="68" y="53"/>
                      </a:cubicBezTo>
                      <a:cubicBezTo>
                        <a:pt x="68" y="55"/>
                        <a:pt x="68" y="56"/>
                        <a:pt x="67" y="58"/>
                      </a:cubicBezTo>
                      <a:cubicBezTo>
                        <a:pt x="67" y="59"/>
                        <a:pt x="67" y="61"/>
                        <a:pt x="67" y="62"/>
                      </a:cubicBezTo>
                      <a:cubicBezTo>
                        <a:pt x="67" y="62"/>
                        <a:pt x="67" y="64"/>
                        <a:pt x="66" y="65"/>
                      </a:cubicBezTo>
                      <a:cubicBezTo>
                        <a:pt x="66" y="67"/>
                        <a:pt x="65" y="68"/>
                        <a:pt x="66" y="70"/>
                      </a:cubicBezTo>
                      <a:cubicBezTo>
                        <a:pt x="66" y="71"/>
                        <a:pt x="67" y="71"/>
                        <a:pt x="68" y="71"/>
                      </a:cubicBezTo>
                      <a:cubicBezTo>
                        <a:pt x="69" y="71"/>
                        <a:pt x="69" y="71"/>
                        <a:pt x="69" y="72"/>
                      </a:cubicBezTo>
                      <a:cubicBezTo>
                        <a:pt x="69" y="73"/>
                        <a:pt x="69" y="81"/>
                        <a:pt x="70" y="84"/>
                      </a:cubicBezTo>
                      <a:cubicBezTo>
                        <a:pt x="71" y="88"/>
                        <a:pt x="73" y="93"/>
                        <a:pt x="74" y="94"/>
                      </a:cubicBezTo>
                      <a:cubicBezTo>
                        <a:pt x="74" y="95"/>
                        <a:pt x="75" y="95"/>
                        <a:pt x="74" y="96"/>
                      </a:cubicBezTo>
                      <a:cubicBezTo>
                        <a:pt x="73" y="97"/>
                        <a:pt x="72" y="99"/>
                        <a:pt x="72" y="99"/>
                      </a:cubicBezTo>
                      <a:cubicBezTo>
                        <a:pt x="72" y="99"/>
                        <a:pt x="71" y="101"/>
                        <a:pt x="70" y="102"/>
                      </a:cubicBezTo>
                      <a:cubicBezTo>
                        <a:pt x="70" y="102"/>
                        <a:pt x="69" y="103"/>
                        <a:pt x="68" y="104"/>
                      </a:cubicBezTo>
                      <a:cubicBezTo>
                        <a:pt x="68" y="105"/>
                        <a:pt x="66" y="107"/>
                        <a:pt x="65" y="107"/>
                      </a:cubicBezTo>
                      <a:cubicBezTo>
                        <a:pt x="65" y="108"/>
                        <a:pt x="64" y="109"/>
                        <a:pt x="63" y="109"/>
                      </a:cubicBezTo>
                      <a:cubicBezTo>
                        <a:pt x="62" y="109"/>
                        <a:pt x="58" y="111"/>
                        <a:pt x="57" y="111"/>
                      </a:cubicBezTo>
                      <a:cubicBezTo>
                        <a:pt x="56" y="112"/>
                        <a:pt x="51" y="114"/>
                        <a:pt x="50" y="115"/>
                      </a:cubicBezTo>
                      <a:cubicBezTo>
                        <a:pt x="49" y="115"/>
                        <a:pt x="45" y="116"/>
                        <a:pt x="43" y="118"/>
                      </a:cubicBezTo>
                      <a:cubicBezTo>
                        <a:pt x="41" y="120"/>
                        <a:pt x="40" y="121"/>
                        <a:pt x="37" y="122"/>
                      </a:cubicBezTo>
                      <a:cubicBezTo>
                        <a:pt x="34" y="124"/>
                        <a:pt x="31" y="125"/>
                        <a:pt x="28" y="127"/>
                      </a:cubicBezTo>
                      <a:cubicBezTo>
                        <a:pt x="26" y="129"/>
                        <a:pt x="23" y="130"/>
                        <a:pt x="22" y="131"/>
                      </a:cubicBezTo>
                      <a:cubicBezTo>
                        <a:pt x="22" y="132"/>
                        <a:pt x="20" y="132"/>
                        <a:pt x="19" y="133"/>
                      </a:cubicBezTo>
                      <a:cubicBezTo>
                        <a:pt x="18" y="133"/>
                        <a:pt x="14" y="135"/>
                        <a:pt x="12" y="136"/>
                      </a:cubicBezTo>
                      <a:cubicBezTo>
                        <a:pt x="9" y="137"/>
                        <a:pt x="8" y="138"/>
                        <a:pt x="8" y="139"/>
                      </a:cubicBezTo>
                      <a:cubicBezTo>
                        <a:pt x="7" y="139"/>
                        <a:pt x="7" y="139"/>
                        <a:pt x="6" y="140"/>
                      </a:cubicBezTo>
                      <a:cubicBezTo>
                        <a:pt x="5" y="140"/>
                        <a:pt x="3" y="140"/>
                        <a:pt x="3" y="143"/>
                      </a:cubicBezTo>
                      <a:cubicBezTo>
                        <a:pt x="2" y="146"/>
                        <a:pt x="2" y="148"/>
                        <a:pt x="2" y="149"/>
                      </a:cubicBezTo>
                      <a:cubicBezTo>
                        <a:pt x="2" y="149"/>
                        <a:pt x="2" y="152"/>
                        <a:pt x="2" y="153"/>
                      </a:cubicBezTo>
                      <a:cubicBezTo>
                        <a:pt x="2" y="155"/>
                        <a:pt x="1" y="161"/>
                        <a:pt x="1" y="162"/>
                      </a:cubicBezTo>
                      <a:cubicBezTo>
                        <a:pt x="2" y="164"/>
                        <a:pt x="1" y="167"/>
                        <a:pt x="1" y="167"/>
                      </a:cubicBezTo>
                      <a:cubicBezTo>
                        <a:pt x="1" y="167"/>
                        <a:pt x="1" y="168"/>
                        <a:pt x="0" y="170"/>
                      </a:cubicBezTo>
                      <a:cubicBezTo>
                        <a:pt x="209" y="170"/>
                        <a:pt x="209" y="170"/>
                        <a:pt x="209" y="170"/>
                      </a:cubicBezTo>
                      <a:lnTo>
                        <a:pt x="209" y="1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nvGrpSpPr>
              <p:cNvPr id="762" name="Group 761"/>
              <p:cNvGrpSpPr/>
              <p:nvPr/>
            </p:nvGrpSpPr>
            <p:grpSpPr>
              <a:xfrm>
                <a:off x="3718877" y="2272545"/>
                <a:ext cx="334538" cy="335714"/>
                <a:chOff x="852276" y="4541515"/>
                <a:chExt cx="354224" cy="355469"/>
              </a:xfrm>
            </p:grpSpPr>
            <p:sp>
              <p:nvSpPr>
                <p:cNvPr id="837" name="Freeform 19"/>
                <p:cNvSpPr>
                  <a:spLocks/>
                </p:cNvSpPr>
                <p:nvPr/>
              </p:nvSpPr>
              <p:spPr bwMode="auto">
                <a:xfrm>
                  <a:off x="852276" y="4541515"/>
                  <a:ext cx="354224" cy="355469"/>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1"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1" y="299"/>
                        <a:pt x="298" y="232"/>
                        <a:pt x="298" y="150"/>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8" name="Freeform 24"/>
                <p:cNvSpPr>
                  <a:spLocks/>
                </p:cNvSpPr>
                <p:nvPr/>
              </p:nvSpPr>
              <p:spPr bwMode="auto">
                <a:xfrm>
                  <a:off x="928522" y="4613944"/>
                  <a:ext cx="201778" cy="189874"/>
                </a:xfrm>
                <a:custGeom>
                  <a:avLst/>
                  <a:gdLst>
                    <a:gd name="T0" fmla="*/ 3 w 177"/>
                    <a:gd name="T1" fmla="*/ 156 h 167"/>
                    <a:gd name="T2" fmla="*/ 7 w 177"/>
                    <a:gd name="T3" fmla="*/ 133 h 167"/>
                    <a:gd name="T4" fmla="*/ 17 w 177"/>
                    <a:gd name="T5" fmla="*/ 126 h 167"/>
                    <a:gd name="T6" fmla="*/ 48 w 177"/>
                    <a:gd name="T7" fmla="*/ 110 h 167"/>
                    <a:gd name="T8" fmla="*/ 57 w 177"/>
                    <a:gd name="T9" fmla="*/ 102 h 167"/>
                    <a:gd name="T10" fmla="*/ 60 w 177"/>
                    <a:gd name="T11" fmla="*/ 94 h 167"/>
                    <a:gd name="T12" fmla="*/ 50 w 177"/>
                    <a:gd name="T13" fmla="*/ 71 h 167"/>
                    <a:gd name="T14" fmla="*/ 48 w 177"/>
                    <a:gd name="T15" fmla="*/ 66 h 167"/>
                    <a:gd name="T16" fmla="*/ 45 w 177"/>
                    <a:gd name="T17" fmla="*/ 54 h 167"/>
                    <a:gd name="T18" fmla="*/ 46 w 177"/>
                    <a:gd name="T19" fmla="*/ 48 h 167"/>
                    <a:gd name="T20" fmla="*/ 44 w 177"/>
                    <a:gd name="T21" fmla="*/ 23 h 167"/>
                    <a:gd name="T22" fmla="*/ 50 w 177"/>
                    <a:gd name="T23" fmla="*/ 14 h 167"/>
                    <a:gd name="T24" fmla="*/ 57 w 177"/>
                    <a:gd name="T25" fmla="*/ 8 h 167"/>
                    <a:gd name="T26" fmla="*/ 68 w 177"/>
                    <a:gd name="T27" fmla="*/ 2 h 167"/>
                    <a:gd name="T28" fmla="*/ 83 w 177"/>
                    <a:gd name="T29" fmla="*/ 1 h 167"/>
                    <a:gd name="T30" fmla="*/ 94 w 177"/>
                    <a:gd name="T31" fmla="*/ 7 h 167"/>
                    <a:gd name="T32" fmla="*/ 100 w 177"/>
                    <a:gd name="T33" fmla="*/ 14 h 167"/>
                    <a:gd name="T34" fmla="*/ 105 w 177"/>
                    <a:gd name="T35" fmla="*/ 32 h 167"/>
                    <a:gd name="T36" fmla="*/ 106 w 177"/>
                    <a:gd name="T37" fmla="*/ 42 h 167"/>
                    <a:gd name="T38" fmla="*/ 106 w 177"/>
                    <a:gd name="T39" fmla="*/ 43 h 167"/>
                    <a:gd name="T40" fmla="*/ 111 w 177"/>
                    <a:gd name="T41" fmla="*/ 47 h 167"/>
                    <a:gd name="T42" fmla="*/ 105 w 177"/>
                    <a:gd name="T43" fmla="*/ 67 h 167"/>
                    <a:gd name="T44" fmla="*/ 102 w 177"/>
                    <a:gd name="T45" fmla="*/ 78 h 167"/>
                    <a:gd name="T46" fmla="*/ 101 w 177"/>
                    <a:gd name="T47" fmla="*/ 89 h 167"/>
                    <a:gd name="T48" fmla="*/ 108 w 177"/>
                    <a:gd name="T49" fmla="*/ 92 h 167"/>
                    <a:gd name="T50" fmla="*/ 121 w 177"/>
                    <a:gd name="T51" fmla="*/ 104 h 167"/>
                    <a:gd name="T52" fmla="*/ 135 w 177"/>
                    <a:gd name="T53" fmla="*/ 110 h 167"/>
                    <a:gd name="T54" fmla="*/ 163 w 177"/>
                    <a:gd name="T55" fmla="*/ 124 h 167"/>
                    <a:gd name="T56" fmla="*/ 169 w 177"/>
                    <a:gd name="T57" fmla="*/ 128 h 167"/>
                    <a:gd name="T58" fmla="*/ 172 w 177"/>
                    <a:gd name="T59" fmla="*/ 138 h 167"/>
                    <a:gd name="T60" fmla="*/ 174 w 177"/>
                    <a:gd name="T61" fmla="*/ 157 h 167"/>
                    <a:gd name="T62" fmla="*/ 0 w 177"/>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 h="167">
                      <a:moveTo>
                        <a:pt x="2" y="158"/>
                      </a:moveTo>
                      <a:cubicBezTo>
                        <a:pt x="3" y="157"/>
                        <a:pt x="3" y="157"/>
                        <a:pt x="3" y="156"/>
                      </a:cubicBezTo>
                      <a:cubicBezTo>
                        <a:pt x="2" y="154"/>
                        <a:pt x="3" y="143"/>
                        <a:pt x="4" y="139"/>
                      </a:cubicBezTo>
                      <a:cubicBezTo>
                        <a:pt x="4" y="135"/>
                        <a:pt x="5" y="133"/>
                        <a:pt x="7" y="133"/>
                      </a:cubicBezTo>
                      <a:cubicBezTo>
                        <a:pt x="8" y="132"/>
                        <a:pt x="9" y="132"/>
                        <a:pt x="9" y="131"/>
                      </a:cubicBezTo>
                      <a:cubicBezTo>
                        <a:pt x="10" y="130"/>
                        <a:pt x="14" y="128"/>
                        <a:pt x="17" y="126"/>
                      </a:cubicBezTo>
                      <a:cubicBezTo>
                        <a:pt x="20" y="124"/>
                        <a:pt x="31" y="118"/>
                        <a:pt x="35" y="116"/>
                      </a:cubicBezTo>
                      <a:cubicBezTo>
                        <a:pt x="40" y="113"/>
                        <a:pt x="48" y="110"/>
                        <a:pt x="48" y="110"/>
                      </a:cubicBezTo>
                      <a:cubicBezTo>
                        <a:pt x="48" y="110"/>
                        <a:pt x="49" y="108"/>
                        <a:pt x="51" y="107"/>
                      </a:cubicBezTo>
                      <a:cubicBezTo>
                        <a:pt x="54" y="105"/>
                        <a:pt x="56" y="104"/>
                        <a:pt x="57" y="102"/>
                      </a:cubicBezTo>
                      <a:cubicBezTo>
                        <a:pt x="58" y="99"/>
                        <a:pt x="59" y="97"/>
                        <a:pt x="60" y="97"/>
                      </a:cubicBezTo>
                      <a:cubicBezTo>
                        <a:pt x="60" y="96"/>
                        <a:pt x="61" y="95"/>
                        <a:pt x="60" y="94"/>
                      </a:cubicBezTo>
                      <a:cubicBezTo>
                        <a:pt x="60" y="93"/>
                        <a:pt x="55" y="88"/>
                        <a:pt x="54" y="84"/>
                      </a:cubicBezTo>
                      <a:cubicBezTo>
                        <a:pt x="52" y="79"/>
                        <a:pt x="50" y="71"/>
                        <a:pt x="50" y="71"/>
                      </a:cubicBezTo>
                      <a:cubicBezTo>
                        <a:pt x="50" y="71"/>
                        <a:pt x="49" y="70"/>
                        <a:pt x="49" y="69"/>
                      </a:cubicBezTo>
                      <a:cubicBezTo>
                        <a:pt x="48" y="67"/>
                        <a:pt x="48" y="67"/>
                        <a:pt x="48" y="66"/>
                      </a:cubicBezTo>
                      <a:cubicBezTo>
                        <a:pt x="48" y="65"/>
                        <a:pt x="48" y="62"/>
                        <a:pt x="47" y="62"/>
                      </a:cubicBezTo>
                      <a:cubicBezTo>
                        <a:pt x="47" y="61"/>
                        <a:pt x="46" y="58"/>
                        <a:pt x="45" y="54"/>
                      </a:cubicBezTo>
                      <a:cubicBezTo>
                        <a:pt x="45" y="51"/>
                        <a:pt x="44" y="49"/>
                        <a:pt x="45" y="49"/>
                      </a:cubicBezTo>
                      <a:cubicBezTo>
                        <a:pt x="45" y="48"/>
                        <a:pt x="46" y="49"/>
                        <a:pt x="46" y="48"/>
                      </a:cubicBezTo>
                      <a:cubicBezTo>
                        <a:pt x="45" y="46"/>
                        <a:pt x="44" y="40"/>
                        <a:pt x="43" y="37"/>
                      </a:cubicBezTo>
                      <a:cubicBezTo>
                        <a:pt x="43" y="34"/>
                        <a:pt x="43" y="24"/>
                        <a:pt x="44" y="23"/>
                      </a:cubicBezTo>
                      <a:cubicBezTo>
                        <a:pt x="45" y="22"/>
                        <a:pt x="47" y="18"/>
                        <a:pt x="47" y="17"/>
                      </a:cubicBezTo>
                      <a:cubicBezTo>
                        <a:pt x="48" y="16"/>
                        <a:pt x="49" y="15"/>
                        <a:pt x="50" y="14"/>
                      </a:cubicBezTo>
                      <a:cubicBezTo>
                        <a:pt x="51" y="13"/>
                        <a:pt x="54" y="12"/>
                        <a:pt x="54" y="10"/>
                      </a:cubicBezTo>
                      <a:cubicBezTo>
                        <a:pt x="55" y="9"/>
                        <a:pt x="55" y="9"/>
                        <a:pt x="57" y="8"/>
                      </a:cubicBezTo>
                      <a:cubicBezTo>
                        <a:pt x="58" y="7"/>
                        <a:pt x="58" y="7"/>
                        <a:pt x="58" y="7"/>
                      </a:cubicBezTo>
                      <a:cubicBezTo>
                        <a:pt x="59" y="6"/>
                        <a:pt x="64" y="3"/>
                        <a:pt x="68" y="2"/>
                      </a:cubicBezTo>
                      <a:cubicBezTo>
                        <a:pt x="73" y="1"/>
                        <a:pt x="74" y="1"/>
                        <a:pt x="76" y="0"/>
                      </a:cubicBezTo>
                      <a:cubicBezTo>
                        <a:pt x="78" y="0"/>
                        <a:pt x="80" y="1"/>
                        <a:pt x="83" y="1"/>
                      </a:cubicBezTo>
                      <a:cubicBezTo>
                        <a:pt x="86" y="2"/>
                        <a:pt x="89" y="3"/>
                        <a:pt x="91" y="5"/>
                      </a:cubicBezTo>
                      <a:cubicBezTo>
                        <a:pt x="93" y="6"/>
                        <a:pt x="93" y="7"/>
                        <a:pt x="94" y="7"/>
                      </a:cubicBezTo>
                      <a:cubicBezTo>
                        <a:pt x="95" y="8"/>
                        <a:pt x="97" y="9"/>
                        <a:pt x="97" y="10"/>
                      </a:cubicBezTo>
                      <a:cubicBezTo>
                        <a:pt x="98" y="11"/>
                        <a:pt x="99" y="12"/>
                        <a:pt x="100" y="14"/>
                      </a:cubicBezTo>
                      <a:cubicBezTo>
                        <a:pt x="101" y="16"/>
                        <a:pt x="104" y="22"/>
                        <a:pt x="104" y="25"/>
                      </a:cubicBezTo>
                      <a:cubicBezTo>
                        <a:pt x="105" y="28"/>
                        <a:pt x="105" y="31"/>
                        <a:pt x="105" y="32"/>
                      </a:cubicBezTo>
                      <a:cubicBezTo>
                        <a:pt x="105" y="34"/>
                        <a:pt x="105" y="35"/>
                        <a:pt x="106" y="38"/>
                      </a:cubicBezTo>
                      <a:cubicBezTo>
                        <a:pt x="107" y="41"/>
                        <a:pt x="106" y="41"/>
                        <a:pt x="106" y="42"/>
                      </a:cubicBezTo>
                      <a:cubicBezTo>
                        <a:pt x="105" y="42"/>
                        <a:pt x="105" y="43"/>
                        <a:pt x="105" y="43"/>
                      </a:cubicBezTo>
                      <a:cubicBezTo>
                        <a:pt x="105" y="43"/>
                        <a:pt x="105" y="44"/>
                        <a:pt x="106" y="43"/>
                      </a:cubicBezTo>
                      <a:cubicBezTo>
                        <a:pt x="106" y="43"/>
                        <a:pt x="107" y="41"/>
                        <a:pt x="109" y="41"/>
                      </a:cubicBezTo>
                      <a:cubicBezTo>
                        <a:pt x="110" y="42"/>
                        <a:pt x="111" y="44"/>
                        <a:pt x="111" y="47"/>
                      </a:cubicBezTo>
                      <a:cubicBezTo>
                        <a:pt x="111" y="49"/>
                        <a:pt x="111" y="58"/>
                        <a:pt x="110" y="62"/>
                      </a:cubicBezTo>
                      <a:cubicBezTo>
                        <a:pt x="108" y="66"/>
                        <a:pt x="106" y="67"/>
                        <a:pt x="105" y="67"/>
                      </a:cubicBezTo>
                      <a:cubicBezTo>
                        <a:pt x="104" y="67"/>
                        <a:pt x="103" y="66"/>
                        <a:pt x="103" y="67"/>
                      </a:cubicBezTo>
                      <a:cubicBezTo>
                        <a:pt x="103" y="68"/>
                        <a:pt x="103" y="74"/>
                        <a:pt x="102" y="78"/>
                      </a:cubicBezTo>
                      <a:cubicBezTo>
                        <a:pt x="101" y="82"/>
                        <a:pt x="99" y="85"/>
                        <a:pt x="99" y="87"/>
                      </a:cubicBezTo>
                      <a:cubicBezTo>
                        <a:pt x="100" y="88"/>
                        <a:pt x="100" y="89"/>
                        <a:pt x="101" y="89"/>
                      </a:cubicBezTo>
                      <a:cubicBezTo>
                        <a:pt x="101" y="89"/>
                        <a:pt x="102" y="89"/>
                        <a:pt x="102" y="89"/>
                      </a:cubicBezTo>
                      <a:cubicBezTo>
                        <a:pt x="102" y="89"/>
                        <a:pt x="106" y="90"/>
                        <a:pt x="108" y="92"/>
                      </a:cubicBezTo>
                      <a:cubicBezTo>
                        <a:pt x="110" y="94"/>
                        <a:pt x="112" y="96"/>
                        <a:pt x="114" y="98"/>
                      </a:cubicBezTo>
                      <a:cubicBezTo>
                        <a:pt x="116" y="100"/>
                        <a:pt x="120" y="102"/>
                        <a:pt x="121" y="104"/>
                      </a:cubicBezTo>
                      <a:cubicBezTo>
                        <a:pt x="123" y="105"/>
                        <a:pt x="123" y="105"/>
                        <a:pt x="123" y="105"/>
                      </a:cubicBezTo>
                      <a:cubicBezTo>
                        <a:pt x="123" y="105"/>
                        <a:pt x="131" y="109"/>
                        <a:pt x="135" y="110"/>
                      </a:cubicBezTo>
                      <a:cubicBezTo>
                        <a:pt x="140" y="112"/>
                        <a:pt x="147" y="115"/>
                        <a:pt x="151" y="117"/>
                      </a:cubicBezTo>
                      <a:cubicBezTo>
                        <a:pt x="155" y="119"/>
                        <a:pt x="162" y="123"/>
                        <a:pt x="163" y="124"/>
                      </a:cubicBezTo>
                      <a:cubicBezTo>
                        <a:pt x="165" y="125"/>
                        <a:pt x="166" y="126"/>
                        <a:pt x="166" y="126"/>
                      </a:cubicBezTo>
                      <a:cubicBezTo>
                        <a:pt x="166" y="126"/>
                        <a:pt x="167" y="126"/>
                        <a:pt x="169" y="128"/>
                      </a:cubicBezTo>
                      <a:cubicBezTo>
                        <a:pt x="170" y="130"/>
                        <a:pt x="170" y="132"/>
                        <a:pt x="171" y="133"/>
                      </a:cubicBezTo>
                      <a:cubicBezTo>
                        <a:pt x="171" y="135"/>
                        <a:pt x="171" y="136"/>
                        <a:pt x="172" y="138"/>
                      </a:cubicBezTo>
                      <a:cubicBezTo>
                        <a:pt x="172" y="139"/>
                        <a:pt x="174" y="143"/>
                        <a:pt x="175" y="147"/>
                      </a:cubicBezTo>
                      <a:cubicBezTo>
                        <a:pt x="175" y="152"/>
                        <a:pt x="174" y="157"/>
                        <a:pt x="174" y="157"/>
                      </a:cubicBezTo>
                      <a:cubicBezTo>
                        <a:pt x="174" y="157"/>
                        <a:pt x="175" y="161"/>
                        <a:pt x="177" y="167"/>
                      </a:cubicBezTo>
                      <a:cubicBezTo>
                        <a:pt x="0" y="167"/>
                        <a:pt x="0" y="167"/>
                        <a:pt x="0" y="167"/>
                      </a:cubicBezTo>
                      <a:cubicBezTo>
                        <a:pt x="1" y="163"/>
                        <a:pt x="2" y="159"/>
                        <a:pt x="2"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sp>
            <p:nvSpPr>
              <p:cNvPr id="763" name="Freeform 12"/>
              <p:cNvSpPr>
                <a:spLocks/>
              </p:cNvSpPr>
              <p:nvPr/>
            </p:nvSpPr>
            <p:spPr bwMode="auto">
              <a:xfrm>
                <a:off x="4947441" y="3496311"/>
                <a:ext cx="398849" cy="400251"/>
              </a:xfrm>
              <a:custGeom>
                <a:avLst/>
                <a:gdLst>
                  <a:gd name="T0" fmla="*/ 298 w 298"/>
                  <a:gd name="T1" fmla="*/ 150 h 299"/>
                  <a:gd name="T2" fmla="*/ 298 w 298"/>
                  <a:gd name="T3" fmla="*/ 150 h 299"/>
                  <a:gd name="T4" fmla="*/ 149 w 298"/>
                  <a:gd name="T5" fmla="*/ 0 h 299"/>
                  <a:gd name="T6" fmla="*/ 0 w 298"/>
                  <a:gd name="T7" fmla="*/ 150 h 299"/>
                  <a:gd name="T8" fmla="*/ 0 w 298"/>
                  <a:gd name="T9" fmla="*/ 150 h 299"/>
                  <a:gd name="T10" fmla="*/ 149 w 298"/>
                  <a:gd name="T11" fmla="*/ 299 h 299"/>
                  <a:gd name="T12" fmla="*/ 149 w 298"/>
                  <a:gd name="T13" fmla="*/ 299 h 299"/>
                  <a:gd name="T14" fmla="*/ 298 w 298"/>
                  <a:gd name="T15" fmla="*/ 150 h 2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8" h="299">
                    <a:moveTo>
                      <a:pt x="298" y="150"/>
                    </a:moveTo>
                    <a:cubicBezTo>
                      <a:pt x="298" y="150"/>
                      <a:pt x="298" y="150"/>
                      <a:pt x="298" y="150"/>
                    </a:cubicBezTo>
                    <a:cubicBezTo>
                      <a:pt x="298" y="67"/>
                      <a:pt x="232" y="0"/>
                      <a:pt x="149" y="0"/>
                    </a:cubicBezTo>
                    <a:cubicBezTo>
                      <a:pt x="67" y="0"/>
                      <a:pt x="0" y="67"/>
                      <a:pt x="0" y="150"/>
                    </a:cubicBezTo>
                    <a:cubicBezTo>
                      <a:pt x="0" y="150"/>
                      <a:pt x="0" y="150"/>
                      <a:pt x="0" y="150"/>
                    </a:cubicBezTo>
                    <a:cubicBezTo>
                      <a:pt x="0" y="232"/>
                      <a:pt x="67" y="299"/>
                      <a:pt x="149" y="299"/>
                    </a:cubicBezTo>
                    <a:cubicBezTo>
                      <a:pt x="149" y="299"/>
                      <a:pt x="149" y="299"/>
                      <a:pt x="149" y="299"/>
                    </a:cubicBezTo>
                    <a:cubicBezTo>
                      <a:pt x="232" y="299"/>
                      <a:pt x="298" y="232"/>
                      <a:pt x="298" y="150"/>
                    </a:cubicBezTo>
                    <a:close/>
                  </a:path>
                </a:pathLst>
              </a:custGeom>
              <a:solidFill>
                <a:srgbClr val="0AA8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sp>
            <p:nvSpPr>
              <p:cNvPr id="831" name="Freeform 22"/>
              <p:cNvSpPr>
                <a:spLocks/>
              </p:cNvSpPr>
              <p:nvPr/>
            </p:nvSpPr>
            <p:spPr bwMode="auto">
              <a:xfrm>
                <a:off x="5028753" y="3564304"/>
                <a:ext cx="235524" cy="223608"/>
              </a:xfrm>
              <a:custGeom>
                <a:avLst/>
                <a:gdLst>
                  <a:gd name="T0" fmla="*/ 174 w 176"/>
                  <a:gd name="T1" fmla="*/ 156 h 167"/>
                  <a:gd name="T2" fmla="*/ 170 w 176"/>
                  <a:gd name="T3" fmla="*/ 133 h 167"/>
                  <a:gd name="T4" fmla="*/ 159 w 176"/>
                  <a:gd name="T5" fmla="*/ 126 h 167"/>
                  <a:gd name="T6" fmla="*/ 129 w 176"/>
                  <a:gd name="T7" fmla="*/ 110 h 167"/>
                  <a:gd name="T8" fmla="*/ 120 w 176"/>
                  <a:gd name="T9" fmla="*/ 102 h 167"/>
                  <a:gd name="T10" fmla="*/ 116 w 176"/>
                  <a:gd name="T11" fmla="*/ 94 h 167"/>
                  <a:gd name="T12" fmla="*/ 126 w 176"/>
                  <a:gd name="T13" fmla="*/ 71 h 167"/>
                  <a:gd name="T14" fmla="*/ 128 w 176"/>
                  <a:gd name="T15" fmla="*/ 66 h 167"/>
                  <a:gd name="T16" fmla="*/ 131 w 176"/>
                  <a:gd name="T17" fmla="*/ 54 h 167"/>
                  <a:gd name="T18" fmla="*/ 131 w 176"/>
                  <a:gd name="T19" fmla="*/ 48 h 167"/>
                  <a:gd name="T20" fmla="*/ 132 w 176"/>
                  <a:gd name="T21" fmla="*/ 23 h 167"/>
                  <a:gd name="T22" fmla="*/ 127 w 176"/>
                  <a:gd name="T23" fmla="*/ 14 h 167"/>
                  <a:gd name="T24" fmla="*/ 120 w 176"/>
                  <a:gd name="T25" fmla="*/ 8 h 167"/>
                  <a:gd name="T26" fmla="*/ 108 w 176"/>
                  <a:gd name="T27" fmla="*/ 2 h 167"/>
                  <a:gd name="T28" fmla="*/ 94 w 176"/>
                  <a:gd name="T29" fmla="*/ 1 h 167"/>
                  <a:gd name="T30" fmla="*/ 83 w 176"/>
                  <a:gd name="T31" fmla="*/ 7 h 167"/>
                  <a:gd name="T32" fmla="*/ 76 w 176"/>
                  <a:gd name="T33" fmla="*/ 14 h 167"/>
                  <a:gd name="T34" fmla="*/ 72 w 176"/>
                  <a:gd name="T35" fmla="*/ 32 h 167"/>
                  <a:gd name="T36" fmla="*/ 70 w 176"/>
                  <a:gd name="T37" fmla="*/ 42 h 167"/>
                  <a:gd name="T38" fmla="*/ 71 w 176"/>
                  <a:gd name="T39" fmla="*/ 43 h 167"/>
                  <a:gd name="T40" fmla="*/ 66 w 176"/>
                  <a:gd name="T41" fmla="*/ 47 h 167"/>
                  <a:gd name="T42" fmla="*/ 71 w 176"/>
                  <a:gd name="T43" fmla="*/ 67 h 167"/>
                  <a:gd name="T44" fmla="*/ 75 w 176"/>
                  <a:gd name="T45" fmla="*/ 78 h 167"/>
                  <a:gd name="T46" fmla="*/ 76 w 176"/>
                  <a:gd name="T47" fmla="*/ 89 h 167"/>
                  <a:gd name="T48" fmla="*/ 68 w 176"/>
                  <a:gd name="T49" fmla="*/ 92 h 167"/>
                  <a:gd name="T50" fmla="*/ 55 w 176"/>
                  <a:gd name="T51" fmla="*/ 104 h 167"/>
                  <a:gd name="T52" fmla="*/ 41 w 176"/>
                  <a:gd name="T53" fmla="*/ 110 h 167"/>
                  <a:gd name="T54" fmla="*/ 13 w 176"/>
                  <a:gd name="T55" fmla="*/ 124 h 167"/>
                  <a:gd name="T56" fmla="*/ 8 w 176"/>
                  <a:gd name="T57" fmla="*/ 128 h 167"/>
                  <a:gd name="T58" fmla="*/ 5 w 176"/>
                  <a:gd name="T59" fmla="*/ 138 h 167"/>
                  <a:gd name="T60" fmla="*/ 2 w 176"/>
                  <a:gd name="T61" fmla="*/ 157 h 167"/>
                  <a:gd name="T62" fmla="*/ 176 w 176"/>
                  <a:gd name="T63"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6" h="167">
                    <a:moveTo>
                      <a:pt x="174" y="158"/>
                    </a:moveTo>
                    <a:cubicBezTo>
                      <a:pt x="174" y="157"/>
                      <a:pt x="173" y="157"/>
                      <a:pt x="174" y="156"/>
                    </a:cubicBezTo>
                    <a:cubicBezTo>
                      <a:pt x="174" y="154"/>
                      <a:pt x="173" y="143"/>
                      <a:pt x="173" y="139"/>
                    </a:cubicBezTo>
                    <a:cubicBezTo>
                      <a:pt x="172" y="135"/>
                      <a:pt x="171" y="133"/>
                      <a:pt x="170" y="133"/>
                    </a:cubicBezTo>
                    <a:cubicBezTo>
                      <a:pt x="168" y="132"/>
                      <a:pt x="168" y="132"/>
                      <a:pt x="167" y="131"/>
                    </a:cubicBezTo>
                    <a:cubicBezTo>
                      <a:pt x="166" y="130"/>
                      <a:pt x="163" y="128"/>
                      <a:pt x="159" y="126"/>
                    </a:cubicBezTo>
                    <a:cubicBezTo>
                      <a:pt x="156" y="124"/>
                      <a:pt x="146" y="118"/>
                      <a:pt x="141" y="116"/>
                    </a:cubicBezTo>
                    <a:cubicBezTo>
                      <a:pt x="137" y="113"/>
                      <a:pt x="129" y="110"/>
                      <a:pt x="129" y="110"/>
                    </a:cubicBezTo>
                    <a:cubicBezTo>
                      <a:pt x="129" y="110"/>
                      <a:pt x="128" y="108"/>
                      <a:pt x="125" y="107"/>
                    </a:cubicBezTo>
                    <a:cubicBezTo>
                      <a:pt x="123" y="105"/>
                      <a:pt x="121" y="104"/>
                      <a:pt x="120" y="102"/>
                    </a:cubicBezTo>
                    <a:cubicBezTo>
                      <a:pt x="118" y="99"/>
                      <a:pt x="117" y="97"/>
                      <a:pt x="117" y="97"/>
                    </a:cubicBezTo>
                    <a:cubicBezTo>
                      <a:pt x="116" y="96"/>
                      <a:pt x="115" y="95"/>
                      <a:pt x="116" y="94"/>
                    </a:cubicBezTo>
                    <a:cubicBezTo>
                      <a:pt x="117" y="93"/>
                      <a:pt x="121" y="88"/>
                      <a:pt x="123" y="84"/>
                    </a:cubicBezTo>
                    <a:cubicBezTo>
                      <a:pt x="124" y="79"/>
                      <a:pt x="126" y="71"/>
                      <a:pt x="126" y="71"/>
                    </a:cubicBezTo>
                    <a:cubicBezTo>
                      <a:pt x="126" y="71"/>
                      <a:pt x="127" y="70"/>
                      <a:pt x="128" y="69"/>
                    </a:cubicBezTo>
                    <a:cubicBezTo>
                      <a:pt x="128" y="67"/>
                      <a:pt x="128" y="67"/>
                      <a:pt x="128" y="66"/>
                    </a:cubicBezTo>
                    <a:cubicBezTo>
                      <a:pt x="128" y="65"/>
                      <a:pt x="129" y="62"/>
                      <a:pt x="129" y="62"/>
                    </a:cubicBezTo>
                    <a:cubicBezTo>
                      <a:pt x="129" y="61"/>
                      <a:pt x="130" y="58"/>
                      <a:pt x="131" y="54"/>
                    </a:cubicBezTo>
                    <a:cubicBezTo>
                      <a:pt x="132" y="51"/>
                      <a:pt x="132" y="49"/>
                      <a:pt x="132" y="49"/>
                    </a:cubicBezTo>
                    <a:cubicBezTo>
                      <a:pt x="132" y="48"/>
                      <a:pt x="131" y="49"/>
                      <a:pt x="131" y="48"/>
                    </a:cubicBezTo>
                    <a:cubicBezTo>
                      <a:pt x="131" y="46"/>
                      <a:pt x="133" y="40"/>
                      <a:pt x="133" y="37"/>
                    </a:cubicBezTo>
                    <a:cubicBezTo>
                      <a:pt x="133" y="34"/>
                      <a:pt x="133" y="24"/>
                      <a:pt x="132" y="23"/>
                    </a:cubicBezTo>
                    <a:cubicBezTo>
                      <a:pt x="132" y="22"/>
                      <a:pt x="130" y="18"/>
                      <a:pt x="129" y="17"/>
                    </a:cubicBezTo>
                    <a:cubicBezTo>
                      <a:pt x="128" y="16"/>
                      <a:pt x="128" y="15"/>
                      <a:pt x="127" y="14"/>
                    </a:cubicBezTo>
                    <a:cubicBezTo>
                      <a:pt x="126" y="13"/>
                      <a:pt x="123" y="12"/>
                      <a:pt x="122" y="10"/>
                    </a:cubicBezTo>
                    <a:cubicBezTo>
                      <a:pt x="122" y="9"/>
                      <a:pt x="121" y="9"/>
                      <a:pt x="120" y="8"/>
                    </a:cubicBezTo>
                    <a:cubicBezTo>
                      <a:pt x="119" y="7"/>
                      <a:pt x="119" y="7"/>
                      <a:pt x="118" y="7"/>
                    </a:cubicBezTo>
                    <a:cubicBezTo>
                      <a:pt x="117" y="6"/>
                      <a:pt x="113" y="3"/>
                      <a:pt x="108" y="2"/>
                    </a:cubicBezTo>
                    <a:cubicBezTo>
                      <a:pt x="104" y="1"/>
                      <a:pt x="102" y="1"/>
                      <a:pt x="101" y="0"/>
                    </a:cubicBezTo>
                    <a:cubicBezTo>
                      <a:pt x="99" y="0"/>
                      <a:pt x="96" y="1"/>
                      <a:pt x="94" y="1"/>
                    </a:cubicBezTo>
                    <a:cubicBezTo>
                      <a:pt x="91" y="2"/>
                      <a:pt x="87" y="3"/>
                      <a:pt x="85" y="5"/>
                    </a:cubicBezTo>
                    <a:cubicBezTo>
                      <a:pt x="84" y="6"/>
                      <a:pt x="84" y="7"/>
                      <a:pt x="83" y="7"/>
                    </a:cubicBezTo>
                    <a:cubicBezTo>
                      <a:pt x="81" y="8"/>
                      <a:pt x="80" y="9"/>
                      <a:pt x="79" y="10"/>
                    </a:cubicBezTo>
                    <a:cubicBezTo>
                      <a:pt x="79" y="11"/>
                      <a:pt x="77" y="12"/>
                      <a:pt x="76" y="14"/>
                    </a:cubicBezTo>
                    <a:cubicBezTo>
                      <a:pt x="75" y="16"/>
                      <a:pt x="72" y="22"/>
                      <a:pt x="72" y="25"/>
                    </a:cubicBezTo>
                    <a:cubicBezTo>
                      <a:pt x="72" y="28"/>
                      <a:pt x="72" y="31"/>
                      <a:pt x="72" y="32"/>
                    </a:cubicBezTo>
                    <a:cubicBezTo>
                      <a:pt x="72" y="34"/>
                      <a:pt x="71" y="35"/>
                      <a:pt x="71" y="38"/>
                    </a:cubicBezTo>
                    <a:cubicBezTo>
                      <a:pt x="70" y="41"/>
                      <a:pt x="70" y="41"/>
                      <a:pt x="70" y="42"/>
                    </a:cubicBezTo>
                    <a:cubicBezTo>
                      <a:pt x="71" y="42"/>
                      <a:pt x="72" y="43"/>
                      <a:pt x="72" y="43"/>
                    </a:cubicBezTo>
                    <a:cubicBezTo>
                      <a:pt x="71" y="43"/>
                      <a:pt x="72" y="44"/>
                      <a:pt x="71" y="43"/>
                    </a:cubicBezTo>
                    <a:cubicBezTo>
                      <a:pt x="70" y="43"/>
                      <a:pt x="69" y="41"/>
                      <a:pt x="68" y="41"/>
                    </a:cubicBezTo>
                    <a:cubicBezTo>
                      <a:pt x="66" y="42"/>
                      <a:pt x="66" y="44"/>
                      <a:pt x="66" y="47"/>
                    </a:cubicBezTo>
                    <a:cubicBezTo>
                      <a:pt x="65" y="49"/>
                      <a:pt x="65" y="58"/>
                      <a:pt x="67" y="62"/>
                    </a:cubicBezTo>
                    <a:cubicBezTo>
                      <a:pt x="68" y="66"/>
                      <a:pt x="70" y="67"/>
                      <a:pt x="71" y="67"/>
                    </a:cubicBezTo>
                    <a:cubicBezTo>
                      <a:pt x="72" y="67"/>
                      <a:pt x="73" y="66"/>
                      <a:pt x="73" y="67"/>
                    </a:cubicBezTo>
                    <a:cubicBezTo>
                      <a:pt x="73" y="68"/>
                      <a:pt x="73" y="74"/>
                      <a:pt x="75" y="78"/>
                    </a:cubicBezTo>
                    <a:cubicBezTo>
                      <a:pt x="76" y="82"/>
                      <a:pt x="77" y="85"/>
                      <a:pt x="77" y="87"/>
                    </a:cubicBezTo>
                    <a:cubicBezTo>
                      <a:pt x="77" y="88"/>
                      <a:pt x="77" y="89"/>
                      <a:pt x="76" y="89"/>
                    </a:cubicBezTo>
                    <a:cubicBezTo>
                      <a:pt x="75" y="89"/>
                      <a:pt x="75" y="89"/>
                      <a:pt x="75" y="89"/>
                    </a:cubicBezTo>
                    <a:cubicBezTo>
                      <a:pt x="75" y="89"/>
                      <a:pt x="70" y="90"/>
                      <a:pt x="68" y="92"/>
                    </a:cubicBezTo>
                    <a:cubicBezTo>
                      <a:pt x="66" y="94"/>
                      <a:pt x="64" y="96"/>
                      <a:pt x="62" y="98"/>
                    </a:cubicBezTo>
                    <a:cubicBezTo>
                      <a:pt x="60" y="100"/>
                      <a:pt x="57" y="102"/>
                      <a:pt x="55" y="104"/>
                    </a:cubicBezTo>
                    <a:cubicBezTo>
                      <a:pt x="54" y="105"/>
                      <a:pt x="53" y="105"/>
                      <a:pt x="53" y="105"/>
                    </a:cubicBezTo>
                    <a:cubicBezTo>
                      <a:pt x="53" y="105"/>
                      <a:pt x="46" y="109"/>
                      <a:pt x="41" y="110"/>
                    </a:cubicBezTo>
                    <a:cubicBezTo>
                      <a:pt x="37" y="112"/>
                      <a:pt x="29" y="115"/>
                      <a:pt x="25" y="117"/>
                    </a:cubicBezTo>
                    <a:cubicBezTo>
                      <a:pt x="22" y="119"/>
                      <a:pt x="15" y="123"/>
                      <a:pt x="13" y="124"/>
                    </a:cubicBezTo>
                    <a:cubicBezTo>
                      <a:pt x="12" y="125"/>
                      <a:pt x="11" y="126"/>
                      <a:pt x="11" y="126"/>
                    </a:cubicBezTo>
                    <a:cubicBezTo>
                      <a:pt x="11" y="126"/>
                      <a:pt x="9" y="126"/>
                      <a:pt x="8" y="128"/>
                    </a:cubicBezTo>
                    <a:cubicBezTo>
                      <a:pt x="6" y="130"/>
                      <a:pt x="6" y="132"/>
                      <a:pt x="6" y="133"/>
                    </a:cubicBezTo>
                    <a:cubicBezTo>
                      <a:pt x="6" y="135"/>
                      <a:pt x="5" y="136"/>
                      <a:pt x="5" y="138"/>
                    </a:cubicBezTo>
                    <a:cubicBezTo>
                      <a:pt x="4" y="139"/>
                      <a:pt x="2" y="143"/>
                      <a:pt x="2" y="147"/>
                    </a:cubicBezTo>
                    <a:cubicBezTo>
                      <a:pt x="1" y="152"/>
                      <a:pt x="2" y="157"/>
                      <a:pt x="2" y="157"/>
                    </a:cubicBezTo>
                    <a:cubicBezTo>
                      <a:pt x="2" y="157"/>
                      <a:pt x="1" y="161"/>
                      <a:pt x="0" y="167"/>
                    </a:cubicBezTo>
                    <a:cubicBezTo>
                      <a:pt x="176" y="167"/>
                      <a:pt x="176" y="167"/>
                      <a:pt x="176" y="167"/>
                    </a:cubicBezTo>
                    <a:cubicBezTo>
                      <a:pt x="175" y="163"/>
                      <a:pt x="175" y="159"/>
                      <a:pt x="174" y="15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1242644"/>
                <a:endParaRPr lang="en-US" sz="1836">
                  <a:solidFill>
                    <a:srgbClr val="808084"/>
                  </a:solidFill>
                  <a:latin typeface="Calibri"/>
                </a:endParaRPr>
              </a:p>
            </p:txBody>
          </p:sp>
        </p:grpSp>
      </p:grpSp>
    </p:spTree>
    <p:extLst>
      <p:ext uri="{BB962C8B-B14F-4D97-AF65-F5344CB8AC3E}">
        <p14:creationId xmlns:p14="http://schemas.microsoft.com/office/powerpoint/2010/main" val="313563787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nnette.DUARTE\Desktop\Yammer\169938237_A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 r="1705" b="19907"/>
          <a:stretch/>
        </p:blipFill>
        <p:spPr bwMode="auto">
          <a:xfrm>
            <a:off x="0" y="-1"/>
            <a:ext cx="12431473" cy="6994525"/>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7" hidden="1"/>
          <p:cNvSpPr/>
          <p:nvPr/>
        </p:nvSpPr>
        <p:spPr>
          <a:xfrm>
            <a:off x="-3597185" y="-44917"/>
            <a:ext cx="3597184" cy="4279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rgbClr val="FFFFFF"/>
                </a:solidFill>
              </a:rPr>
              <a:t>Open office environment. </a:t>
            </a:r>
          </a:p>
          <a:p>
            <a:pPr marL="349724" indent="-349724" algn="ctr">
              <a:buFontTx/>
              <a:buAutoNum type="arabicPeriod"/>
            </a:pPr>
            <a:r>
              <a:rPr lang="en-US" sz="1836" dirty="0">
                <a:solidFill>
                  <a:srgbClr val="FFFFFF"/>
                </a:solidFill>
              </a:rPr>
              <a:t>Photo</a:t>
            </a:r>
          </a:p>
          <a:p>
            <a:pPr marL="349724" indent="-349724" algn="ctr">
              <a:buFontTx/>
              <a:buAutoNum type="arabicPeriod"/>
            </a:pPr>
            <a:r>
              <a:rPr lang="en-US" sz="1836" dirty="0">
                <a:solidFill>
                  <a:srgbClr val="FFFFFF"/>
                </a:solidFill>
              </a:rPr>
              <a:t>Photo with text</a:t>
            </a:r>
          </a:p>
          <a:p>
            <a:pPr marL="349724" indent="-349724" algn="ctr">
              <a:buFontTx/>
              <a:buAutoNum type="arabicPeriod"/>
            </a:pPr>
            <a:r>
              <a:rPr lang="en-US" sz="1836" dirty="0">
                <a:solidFill>
                  <a:srgbClr val="FFFFFF"/>
                </a:solidFill>
              </a:rPr>
              <a:t>Dots connecting all the people (like in the buildings on slide 2) and also change the text in the box  (conversation icon, email icon, yammer icon, </a:t>
            </a:r>
            <a:r>
              <a:rPr lang="en-US" sz="1836" dirty="0" err="1">
                <a:solidFill>
                  <a:srgbClr val="FFFFFF"/>
                </a:solidFill>
              </a:rPr>
              <a:t>facebook</a:t>
            </a:r>
            <a:r>
              <a:rPr lang="en-US" sz="1836" dirty="0">
                <a:solidFill>
                  <a:srgbClr val="FFFFFF"/>
                </a:solidFill>
              </a:rPr>
              <a:t> icon, office icons </a:t>
            </a:r>
            <a:r>
              <a:rPr lang="en-US" sz="1836" dirty="0" err="1">
                <a:solidFill>
                  <a:srgbClr val="FFFFFF"/>
                </a:solidFill>
              </a:rPr>
              <a:t>ie</a:t>
            </a:r>
            <a:r>
              <a:rPr lang="en-US" sz="1836" dirty="0">
                <a:solidFill>
                  <a:srgbClr val="FFFFFF"/>
                </a:solidFill>
              </a:rPr>
              <a:t> file, or “like” icons) check out icons in brand guidelines</a:t>
            </a:r>
          </a:p>
        </p:txBody>
      </p:sp>
      <p:sp>
        <p:nvSpPr>
          <p:cNvPr id="59" name="Arc 58"/>
          <p:cNvSpPr/>
          <p:nvPr/>
        </p:nvSpPr>
        <p:spPr>
          <a:xfrm flipH="1">
            <a:off x="9478343" y="677861"/>
            <a:ext cx="1976560" cy="3242584"/>
          </a:xfrm>
          <a:prstGeom prst="arc">
            <a:avLst>
              <a:gd name="adj1" fmla="val 14372381"/>
              <a:gd name="adj2" fmla="val 20853558"/>
            </a:avLst>
          </a:prstGeom>
          <a:ln w="25400">
            <a:gradFill flip="none" rotWithShape="1">
              <a:gsLst>
                <a:gs pos="97000">
                  <a:schemeClr val="bg1"/>
                </a:gs>
                <a:gs pos="3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0" name="Arc 59"/>
          <p:cNvSpPr/>
          <p:nvPr/>
        </p:nvSpPr>
        <p:spPr>
          <a:xfrm flipH="1">
            <a:off x="6661184" y="2241543"/>
            <a:ext cx="1758826" cy="3695006"/>
          </a:xfrm>
          <a:prstGeom prst="arc">
            <a:avLst>
              <a:gd name="adj1" fmla="val 15714255"/>
              <a:gd name="adj2" fmla="val 19363503"/>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2" name="Arc 61"/>
          <p:cNvSpPr/>
          <p:nvPr/>
        </p:nvSpPr>
        <p:spPr>
          <a:xfrm>
            <a:off x="8822311" y="2530516"/>
            <a:ext cx="2252424" cy="3835428"/>
          </a:xfrm>
          <a:prstGeom prst="arc">
            <a:avLst>
              <a:gd name="adj1" fmla="val 15637295"/>
              <a:gd name="adj2" fmla="val 20926068"/>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3" name="Arc 62"/>
          <p:cNvSpPr/>
          <p:nvPr/>
        </p:nvSpPr>
        <p:spPr>
          <a:xfrm flipH="1">
            <a:off x="1798108" y="977426"/>
            <a:ext cx="2232961" cy="3603055"/>
          </a:xfrm>
          <a:prstGeom prst="arc">
            <a:avLst>
              <a:gd name="adj1" fmla="val 13863629"/>
              <a:gd name="adj2" fmla="val 18446814"/>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4" name="Arc 63"/>
          <p:cNvSpPr/>
          <p:nvPr/>
        </p:nvSpPr>
        <p:spPr>
          <a:xfrm flipH="1">
            <a:off x="1798109" y="5077670"/>
            <a:ext cx="6104130" cy="4744192"/>
          </a:xfrm>
          <a:prstGeom prst="arc">
            <a:avLst>
              <a:gd name="adj1" fmla="val 12188929"/>
              <a:gd name="adj2" fmla="val 20256152"/>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5" name="Arc 64"/>
          <p:cNvSpPr/>
          <p:nvPr/>
        </p:nvSpPr>
        <p:spPr>
          <a:xfrm flipH="1">
            <a:off x="7927813" y="5077670"/>
            <a:ext cx="2816645" cy="3461567"/>
          </a:xfrm>
          <a:prstGeom prst="arc">
            <a:avLst>
              <a:gd name="adj1" fmla="val 14694988"/>
              <a:gd name="adj2" fmla="val 20370276"/>
            </a:avLst>
          </a:prstGeom>
          <a:ln w="25400">
            <a:gradFill flip="none" rotWithShape="1">
              <a:gsLst>
                <a:gs pos="95000">
                  <a:schemeClr val="bg1"/>
                </a:gs>
                <a:gs pos="9000">
                  <a:schemeClr val="bg1"/>
                </a:gs>
                <a:gs pos="100000">
                  <a:schemeClr val="bg1">
                    <a:alpha val="0"/>
                  </a:schemeClr>
                </a:gs>
                <a:gs pos="49000">
                  <a:schemeClr val="bg1"/>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6" name="Arc 65"/>
          <p:cNvSpPr/>
          <p:nvPr/>
        </p:nvSpPr>
        <p:spPr>
          <a:xfrm flipH="1">
            <a:off x="3798929" y="4855947"/>
            <a:ext cx="4024371" cy="3905011"/>
          </a:xfrm>
          <a:prstGeom prst="arc">
            <a:avLst>
              <a:gd name="adj1" fmla="val 12188929"/>
              <a:gd name="adj2" fmla="val 18818135"/>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7" name="Arc 66"/>
          <p:cNvSpPr/>
          <p:nvPr/>
        </p:nvSpPr>
        <p:spPr>
          <a:xfrm flipH="1">
            <a:off x="7716534" y="3912152"/>
            <a:ext cx="1406953" cy="4385711"/>
          </a:xfrm>
          <a:prstGeom prst="arc">
            <a:avLst>
              <a:gd name="adj1" fmla="val 15794525"/>
              <a:gd name="adj2" fmla="val 20914630"/>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8" name="Arc 67"/>
          <p:cNvSpPr/>
          <p:nvPr/>
        </p:nvSpPr>
        <p:spPr>
          <a:xfrm flipH="1">
            <a:off x="10402502" y="4740984"/>
            <a:ext cx="729141" cy="2253541"/>
          </a:xfrm>
          <a:prstGeom prst="arc">
            <a:avLst>
              <a:gd name="adj1" fmla="val 16213580"/>
              <a:gd name="adj2" fmla="val 17325839"/>
            </a:avLst>
          </a:prstGeom>
          <a:ln w="25400">
            <a:gradFill flip="none" rotWithShape="1">
              <a:gsLst>
                <a:gs pos="56000">
                  <a:schemeClr val="bg1"/>
                </a:gs>
                <a:gs pos="40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0" name="Arc 69"/>
          <p:cNvSpPr/>
          <p:nvPr/>
        </p:nvSpPr>
        <p:spPr>
          <a:xfrm flipH="1">
            <a:off x="8746120" y="3606113"/>
            <a:ext cx="2234122" cy="2778953"/>
          </a:xfrm>
          <a:prstGeom prst="arc">
            <a:avLst>
              <a:gd name="adj1" fmla="val 13181425"/>
              <a:gd name="adj2" fmla="val 19025097"/>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1" name="Arc 70"/>
          <p:cNvSpPr/>
          <p:nvPr/>
        </p:nvSpPr>
        <p:spPr>
          <a:xfrm flipH="1">
            <a:off x="6785178" y="3405542"/>
            <a:ext cx="2234122" cy="2778953"/>
          </a:xfrm>
          <a:prstGeom prst="arc">
            <a:avLst>
              <a:gd name="adj1" fmla="val 13181425"/>
              <a:gd name="adj2" fmla="val 19025097"/>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2" name="Arc 71"/>
          <p:cNvSpPr/>
          <p:nvPr/>
        </p:nvSpPr>
        <p:spPr>
          <a:xfrm flipH="1">
            <a:off x="5176485" y="2778954"/>
            <a:ext cx="1653900" cy="4491571"/>
          </a:xfrm>
          <a:prstGeom prst="arc">
            <a:avLst>
              <a:gd name="adj1" fmla="val 15011868"/>
              <a:gd name="adj2" fmla="val 18784376"/>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3" name="Arc 72"/>
          <p:cNvSpPr/>
          <p:nvPr/>
        </p:nvSpPr>
        <p:spPr>
          <a:xfrm flipH="1">
            <a:off x="4388518" y="3120441"/>
            <a:ext cx="833352" cy="2778953"/>
          </a:xfrm>
          <a:prstGeom prst="arc">
            <a:avLst>
              <a:gd name="adj1" fmla="val 13181425"/>
              <a:gd name="adj2" fmla="val 15942532"/>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4" name="Arc 73"/>
          <p:cNvSpPr/>
          <p:nvPr/>
        </p:nvSpPr>
        <p:spPr>
          <a:xfrm flipH="1">
            <a:off x="5025957" y="982661"/>
            <a:ext cx="2182879" cy="3262381"/>
          </a:xfrm>
          <a:prstGeom prst="arc">
            <a:avLst>
              <a:gd name="adj1" fmla="val 13339900"/>
              <a:gd name="adj2" fmla="val 17949918"/>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79" name="Arc 78"/>
          <p:cNvSpPr/>
          <p:nvPr/>
        </p:nvSpPr>
        <p:spPr>
          <a:xfrm flipH="1">
            <a:off x="3793471" y="677861"/>
            <a:ext cx="1738966" cy="3713703"/>
          </a:xfrm>
          <a:prstGeom prst="arc">
            <a:avLst>
              <a:gd name="adj1" fmla="val 14865768"/>
              <a:gd name="adj2" fmla="val 18004379"/>
            </a:avLst>
          </a:prstGeom>
          <a:ln w="25400">
            <a:gradFill flip="none" rotWithShape="1">
              <a:gsLst>
                <a:gs pos="95000">
                  <a:schemeClr val="bg1"/>
                </a:gs>
                <a:gs pos="5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0" name="Arc 79"/>
          <p:cNvSpPr/>
          <p:nvPr/>
        </p:nvSpPr>
        <p:spPr>
          <a:xfrm flipH="1">
            <a:off x="4922836" y="296862"/>
            <a:ext cx="4008631" cy="5130096"/>
          </a:xfrm>
          <a:prstGeom prst="arc">
            <a:avLst>
              <a:gd name="adj1" fmla="val 12745724"/>
              <a:gd name="adj2" fmla="val 18997874"/>
            </a:avLst>
          </a:prstGeom>
          <a:ln w="25400">
            <a:gradFill flip="none" rotWithShape="1">
              <a:gsLst>
                <a:gs pos="95000">
                  <a:schemeClr val="bg1"/>
                </a:gs>
                <a:gs pos="7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3" name="Arc 82"/>
          <p:cNvSpPr/>
          <p:nvPr/>
        </p:nvSpPr>
        <p:spPr>
          <a:xfrm rot="18037182" flipH="1">
            <a:off x="651634" y="1907728"/>
            <a:ext cx="3162634" cy="2839308"/>
          </a:xfrm>
          <a:prstGeom prst="arc">
            <a:avLst>
              <a:gd name="adj1" fmla="val 13781365"/>
              <a:gd name="adj2" fmla="val 21227808"/>
            </a:avLst>
          </a:prstGeom>
          <a:ln w="25400">
            <a:gradFill flip="none" rotWithShape="1">
              <a:gsLst>
                <a:gs pos="88000">
                  <a:schemeClr val="bg1"/>
                </a:gs>
                <a:gs pos="0">
                  <a:schemeClr val="bg1"/>
                </a:gs>
                <a:gs pos="97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4" name="Arc 83"/>
          <p:cNvSpPr/>
          <p:nvPr/>
        </p:nvSpPr>
        <p:spPr>
          <a:xfrm flipH="1">
            <a:off x="1899787" y="1425437"/>
            <a:ext cx="1899142" cy="4959630"/>
          </a:xfrm>
          <a:prstGeom prst="arc">
            <a:avLst>
              <a:gd name="adj1" fmla="val 15212284"/>
              <a:gd name="adj2" fmla="val 21558767"/>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grpSp>
        <p:nvGrpSpPr>
          <p:cNvPr id="6169" name="Group 6168"/>
          <p:cNvGrpSpPr/>
          <p:nvPr/>
        </p:nvGrpSpPr>
        <p:grpSpPr>
          <a:xfrm>
            <a:off x="483364" y="2610801"/>
            <a:ext cx="4288101" cy="3931920"/>
            <a:chOff x="471477" y="2559841"/>
            <a:chExt cx="3854054" cy="3855174"/>
          </a:xfrm>
        </p:grpSpPr>
        <p:sp>
          <p:nvSpPr>
            <p:cNvPr id="26" name="Rectangle 25"/>
            <p:cNvSpPr/>
            <p:nvPr/>
          </p:nvSpPr>
          <p:spPr>
            <a:xfrm>
              <a:off x="471477" y="2559841"/>
              <a:ext cx="3854054" cy="385517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27" name="TextBox 26"/>
            <p:cNvSpPr txBox="1"/>
            <p:nvPr/>
          </p:nvSpPr>
          <p:spPr>
            <a:xfrm>
              <a:off x="694862" y="3252484"/>
              <a:ext cx="3499259" cy="1383109"/>
            </a:xfrm>
            <a:prstGeom prst="rect">
              <a:avLst/>
            </a:prstGeom>
            <a:noFill/>
          </p:spPr>
          <p:txBody>
            <a:bodyPr wrap="square" rtlCol="0">
              <a:spAutoFit/>
            </a:bodyPr>
            <a:lstStyle/>
            <a:p>
              <a:pPr>
                <a:lnSpc>
                  <a:spcPct val="70000"/>
                </a:lnSpc>
              </a:pPr>
              <a:r>
                <a:rPr lang="en-US" sz="6119" dirty="0">
                  <a:solidFill>
                    <a:srgbClr val="505050"/>
                  </a:solidFill>
                  <a:latin typeface="Segoe UI Light"/>
                </a:rPr>
                <a:t>Work like </a:t>
              </a:r>
              <a:br>
                <a:rPr lang="en-US" sz="6119" dirty="0">
                  <a:solidFill>
                    <a:srgbClr val="505050"/>
                  </a:solidFill>
                  <a:latin typeface="Segoe UI Light"/>
                </a:rPr>
              </a:br>
              <a:r>
                <a:rPr lang="en-US" sz="6119" dirty="0">
                  <a:solidFill>
                    <a:srgbClr val="505050"/>
                  </a:solidFill>
                  <a:latin typeface="Segoe UI Light"/>
                </a:rPr>
                <a:t>a </a:t>
              </a:r>
              <a:r>
                <a:rPr lang="en-US" sz="6119" dirty="0" smtClean="0">
                  <a:solidFill>
                    <a:srgbClr val="505050"/>
                  </a:solidFill>
                  <a:latin typeface="Segoe UI Light"/>
                </a:rPr>
                <a:t>network.</a:t>
              </a:r>
              <a:endParaRPr lang="en-US" sz="6119" dirty="0">
                <a:solidFill>
                  <a:srgbClr val="505050"/>
                </a:solidFill>
                <a:latin typeface="Segoe UI Light"/>
              </a:endParaRPr>
            </a:p>
          </p:txBody>
        </p:sp>
        <p:sp>
          <p:nvSpPr>
            <p:cNvPr id="28" name="TextBox 27"/>
            <p:cNvSpPr txBox="1"/>
            <p:nvPr/>
          </p:nvSpPr>
          <p:spPr>
            <a:xfrm>
              <a:off x="694862" y="4585334"/>
              <a:ext cx="3371164" cy="911343"/>
            </a:xfrm>
            <a:prstGeom prst="rect">
              <a:avLst/>
            </a:prstGeom>
            <a:noFill/>
          </p:spPr>
          <p:txBody>
            <a:bodyPr wrap="square" rtlCol="0">
              <a:spAutoFit/>
            </a:bodyPr>
            <a:lstStyle/>
            <a:p>
              <a:pPr>
                <a:lnSpc>
                  <a:spcPct val="85000"/>
                </a:lnSpc>
              </a:pPr>
              <a:r>
                <a:rPr lang="en-US" sz="3200" dirty="0" smtClean="0">
                  <a:solidFill>
                    <a:srgbClr val="505050"/>
                  </a:solidFill>
                  <a:latin typeface="Segoe UI Light"/>
                </a:rPr>
                <a:t>Get started today with Yammer.</a:t>
              </a:r>
              <a:endParaRPr lang="en-US" sz="3200" dirty="0">
                <a:solidFill>
                  <a:srgbClr val="505050"/>
                </a:solidFill>
                <a:latin typeface="Segoe UI Light"/>
              </a:endParaRPr>
            </a:p>
          </p:txBody>
        </p:sp>
      </p:grpSp>
      <p:sp>
        <p:nvSpPr>
          <p:cNvPr id="85" name="Arc 84"/>
          <p:cNvSpPr/>
          <p:nvPr/>
        </p:nvSpPr>
        <p:spPr>
          <a:xfrm flipH="1">
            <a:off x="9631310" y="1161365"/>
            <a:ext cx="2073327" cy="4340408"/>
          </a:xfrm>
          <a:prstGeom prst="arc">
            <a:avLst>
              <a:gd name="adj1" fmla="val 15713201"/>
              <a:gd name="adj2" fmla="val 20922706"/>
            </a:avLst>
          </a:prstGeom>
          <a:ln w="25400">
            <a:gradFill flip="none" rotWithShape="1">
              <a:gsLst>
                <a:gs pos="95000">
                  <a:schemeClr val="bg1"/>
                </a:gs>
                <a:gs pos="2000">
                  <a:schemeClr val="bg1"/>
                </a:gs>
                <a:gs pos="100000">
                  <a:schemeClr val="bg1">
                    <a:alpha val="0"/>
                  </a:schemeClr>
                </a:gs>
                <a:gs pos="49000">
                  <a:schemeClr val="bg1"/>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86" name="Arc 85"/>
          <p:cNvSpPr/>
          <p:nvPr/>
        </p:nvSpPr>
        <p:spPr>
          <a:xfrm>
            <a:off x="10578425" y="1020519"/>
            <a:ext cx="2252424" cy="3835428"/>
          </a:xfrm>
          <a:prstGeom prst="arc">
            <a:avLst>
              <a:gd name="adj1" fmla="val 15637295"/>
              <a:gd name="adj2" fmla="val 17511710"/>
            </a:avLst>
          </a:prstGeom>
          <a:ln w="25400">
            <a:gradFill flip="none" rotWithShape="1">
              <a:gsLst>
                <a:gs pos="95000">
                  <a:schemeClr val="bg1">
                    <a:alpha val="26000"/>
                  </a:schemeClr>
                </a:gs>
                <a:gs pos="9000">
                  <a:schemeClr val="bg1">
                    <a:alpha val="13000"/>
                  </a:schemeClr>
                </a:gs>
                <a:gs pos="100000">
                  <a:schemeClr val="bg1">
                    <a:alpha val="0"/>
                  </a:schemeClr>
                </a:gs>
                <a:gs pos="49000">
                  <a:schemeClr val="bg1">
                    <a:alpha val="82000"/>
                  </a:schemeClr>
                </a:gs>
                <a:gs pos="3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9" name="Rectangle 68"/>
          <p:cNvSpPr/>
          <p:nvPr/>
        </p:nvSpPr>
        <p:spPr>
          <a:xfrm>
            <a:off x="10163865" y="6625193"/>
            <a:ext cx="1894621" cy="338554"/>
          </a:xfrm>
          <a:prstGeom prst="rect">
            <a:avLst/>
          </a:prstGeom>
        </p:spPr>
        <p:txBody>
          <a:bodyPr wrap="none">
            <a:spAutoFit/>
          </a:bodyPr>
          <a:lstStyle/>
          <a:p>
            <a:r>
              <a:rPr lang="en-US" sz="1600" dirty="0">
                <a:solidFill>
                  <a:srgbClr val="FFFFFF"/>
                </a:solidFill>
              </a:rPr>
              <a:t>#</a:t>
            </a:r>
            <a:r>
              <a:rPr lang="en-US" sz="1600" dirty="0" err="1">
                <a:solidFill>
                  <a:srgbClr val="FFFFFF"/>
                </a:solidFill>
              </a:rPr>
              <a:t>worklikeanetwork</a:t>
            </a:r>
            <a:endParaRPr lang="en-US" sz="1600" dirty="0">
              <a:solidFill>
                <a:srgbClr val="FFFFFF"/>
              </a:solidFill>
            </a:endParaRPr>
          </a:p>
        </p:txBody>
      </p:sp>
      <p:grpSp>
        <p:nvGrpSpPr>
          <p:cNvPr id="5" name="Group 4"/>
          <p:cNvGrpSpPr/>
          <p:nvPr/>
        </p:nvGrpSpPr>
        <p:grpSpPr>
          <a:xfrm>
            <a:off x="1598975" y="1133825"/>
            <a:ext cx="9884474" cy="5534385"/>
            <a:chOff x="1598975" y="1133825"/>
            <a:chExt cx="9884474" cy="5534385"/>
          </a:xfrm>
        </p:grpSpPr>
        <p:grpSp>
          <p:nvGrpSpPr>
            <p:cNvPr id="150" name="Group 149"/>
            <p:cNvGrpSpPr/>
            <p:nvPr/>
          </p:nvGrpSpPr>
          <p:grpSpPr>
            <a:xfrm>
              <a:off x="10744458" y="4264113"/>
              <a:ext cx="483585" cy="483584"/>
              <a:chOff x="2116625" y="4219881"/>
              <a:chExt cx="518401" cy="518401"/>
            </a:xfrm>
          </p:grpSpPr>
          <p:grpSp>
            <p:nvGrpSpPr>
              <p:cNvPr id="151" name="Group 150"/>
              <p:cNvGrpSpPr/>
              <p:nvPr/>
            </p:nvGrpSpPr>
            <p:grpSpPr>
              <a:xfrm>
                <a:off x="2192043" y="4351440"/>
                <a:ext cx="374547" cy="265176"/>
                <a:chOff x="13669912" y="1044501"/>
                <a:chExt cx="13444390" cy="9518503"/>
              </a:xfrm>
              <a:solidFill>
                <a:schemeClr val="bg1"/>
              </a:solidFill>
            </p:grpSpPr>
            <p:sp>
              <p:nvSpPr>
                <p:cNvPr id="153" name="Freeform 59"/>
                <p:cNvSpPr>
                  <a:spLocks noEditPoints="1"/>
                </p:cNvSpPr>
                <p:nvPr/>
              </p:nvSpPr>
              <p:spPr bwMode="auto">
                <a:xfrm>
                  <a:off x="13669912" y="3281141"/>
                  <a:ext cx="8253413" cy="7281863"/>
                </a:xfrm>
                <a:custGeom>
                  <a:avLst/>
                  <a:gdLst>
                    <a:gd name="T0" fmla="*/ 1178 w 2201"/>
                    <a:gd name="T1" fmla="*/ 2 h 1942"/>
                    <a:gd name="T2" fmla="*/ 1100 w 2201"/>
                    <a:gd name="T3" fmla="*/ 0 h 1942"/>
                    <a:gd name="T4" fmla="*/ 0 w 2201"/>
                    <a:gd name="T5" fmla="*/ 743 h 1942"/>
                    <a:gd name="T6" fmla="*/ 541 w 2201"/>
                    <a:gd name="T7" fmla="*/ 1382 h 1942"/>
                    <a:gd name="T8" fmla="*/ 371 w 2201"/>
                    <a:gd name="T9" fmla="*/ 1656 h 1942"/>
                    <a:gd name="T10" fmla="*/ 1074 w 2201"/>
                    <a:gd name="T11" fmla="*/ 1515 h 1942"/>
                    <a:gd name="T12" fmla="*/ 1095 w 2201"/>
                    <a:gd name="T13" fmla="*/ 1485 h 1942"/>
                    <a:gd name="T14" fmla="*/ 1100 w 2201"/>
                    <a:gd name="T15" fmla="*/ 1485 h 1942"/>
                    <a:gd name="T16" fmla="*/ 2106 w 2201"/>
                    <a:gd name="T17" fmla="*/ 1044 h 1942"/>
                    <a:gd name="T18" fmla="*/ 2201 w 2201"/>
                    <a:gd name="T19" fmla="*/ 743 h 1942"/>
                    <a:gd name="T20" fmla="*/ 1178 w 2201"/>
                    <a:gd name="T21" fmla="*/ 2 h 1942"/>
                    <a:gd name="T22" fmla="*/ 702 w 2201"/>
                    <a:gd name="T23" fmla="*/ 885 h 1942"/>
                    <a:gd name="T24" fmla="*/ 570 w 2201"/>
                    <a:gd name="T25" fmla="*/ 752 h 1942"/>
                    <a:gd name="T26" fmla="*/ 702 w 2201"/>
                    <a:gd name="T27" fmla="*/ 620 h 1942"/>
                    <a:gd name="T28" fmla="*/ 834 w 2201"/>
                    <a:gd name="T29" fmla="*/ 752 h 1942"/>
                    <a:gd name="T30" fmla="*/ 702 w 2201"/>
                    <a:gd name="T31" fmla="*/ 885 h 1942"/>
                    <a:gd name="T32" fmla="*/ 1090 w 2201"/>
                    <a:gd name="T33" fmla="*/ 885 h 1942"/>
                    <a:gd name="T34" fmla="*/ 958 w 2201"/>
                    <a:gd name="T35" fmla="*/ 752 h 1942"/>
                    <a:gd name="T36" fmla="*/ 1090 w 2201"/>
                    <a:gd name="T37" fmla="*/ 620 h 1942"/>
                    <a:gd name="T38" fmla="*/ 1222 w 2201"/>
                    <a:gd name="T39" fmla="*/ 752 h 1942"/>
                    <a:gd name="T40" fmla="*/ 1090 w 2201"/>
                    <a:gd name="T41" fmla="*/ 885 h 1942"/>
                    <a:gd name="T42" fmla="*/ 1478 w 2201"/>
                    <a:gd name="T43" fmla="*/ 885 h 1942"/>
                    <a:gd name="T44" fmla="*/ 1346 w 2201"/>
                    <a:gd name="T45" fmla="*/ 757 h 1942"/>
                    <a:gd name="T46" fmla="*/ 1345 w 2201"/>
                    <a:gd name="T47" fmla="*/ 752 h 1942"/>
                    <a:gd name="T48" fmla="*/ 1478 w 2201"/>
                    <a:gd name="T49" fmla="*/ 620 h 1942"/>
                    <a:gd name="T50" fmla="*/ 1610 w 2201"/>
                    <a:gd name="T51" fmla="*/ 752 h 1942"/>
                    <a:gd name="T52" fmla="*/ 1521 w 2201"/>
                    <a:gd name="T53" fmla="*/ 877 h 1942"/>
                    <a:gd name="T54" fmla="*/ 1478 w 2201"/>
                    <a:gd name="T55" fmla="*/ 885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01" h="1942">
                      <a:moveTo>
                        <a:pt x="1178" y="2"/>
                      </a:moveTo>
                      <a:cubicBezTo>
                        <a:pt x="1152" y="1"/>
                        <a:pt x="1126" y="0"/>
                        <a:pt x="1100" y="0"/>
                      </a:cubicBezTo>
                      <a:cubicBezTo>
                        <a:pt x="493" y="0"/>
                        <a:pt x="0" y="333"/>
                        <a:pt x="0" y="743"/>
                      </a:cubicBezTo>
                      <a:cubicBezTo>
                        <a:pt x="0" y="1015"/>
                        <a:pt x="217" y="1253"/>
                        <a:pt x="541" y="1382"/>
                      </a:cubicBezTo>
                      <a:cubicBezTo>
                        <a:pt x="490" y="1487"/>
                        <a:pt x="414" y="1632"/>
                        <a:pt x="371" y="1656"/>
                      </a:cubicBezTo>
                      <a:cubicBezTo>
                        <a:pt x="301" y="1696"/>
                        <a:pt x="764" y="1942"/>
                        <a:pt x="1074" y="1515"/>
                      </a:cubicBezTo>
                      <a:cubicBezTo>
                        <a:pt x="1082" y="1505"/>
                        <a:pt x="1088" y="1495"/>
                        <a:pt x="1095" y="1485"/>
                      </a:cubicBezTo>
                      <a:cubicBezTo>
                        <a:pt x="1097" y="1485"/>
                        <a:pt x="1098" y="1485"/>
                        <a:pt x="1100" y="1485"/>
                      </a:cubicBezTo>
                      <a:cubicBezTo>
                        <a:pt x="1549" y="1485"/>
                        <a:pt x="1935" y="1304"/>
                        <a:pt x="2106" y="1044"/>
                      </a:cubicBezTo>
                      <a:cubicBezTo>
                        <a:pt x="2167" y="952"/>
                        <a:pt x="2201" y="850"/>
                        <a:pt x="2201" y="743"/>
                      </a:cubicBezTo>
                      <a:cubicBezTo>
                        <a:pt x="2201" y="350"/>
                        <a:pt x="1750" y="29"/>
                        <a:pt x="1178" y="2"/>
                      </a:cubicBezTo>
                      <a:close/>
                      <a:moveTo>
                        <a:pt x="702" y="885"/>
                      </a:moveTo>
                      <a:cubicBezTo>
                        <a:pt x="629" y="885"/>
                        <a:pt x="570" y="825"/>
                        <a:pt x="570" y="752"/>
                      </a:cubicBezTo>
                      <a:cubicBezTo>
                        <a:pt x="570" y="679"/>
                        <a:pt x="629" y="620"/>
                        <a:pt x="702" y="620"/>
                      </a:cubicBezTo>
                      <a:cubicBezTo>
                        <a:pt x="775" y="620"/>
                        <a:pt x="834" y="679"/>
                        <a:pt x="834" y="752"/>
                      </a:cubicBezTo>
                      <a:cubicBezTo>
                        <a:pt x="834" y="825"/>
                        <a:pt x="775" y="885"/>
                        <a:pt x="702" y="885"/>
                      </a:cubicBezTo>
                      <a:close/>
                      <a:moveTo>
                        <a:pt x="1090" y="885"/>
                      </a:moveTo>
                      <a:cubicBezTo>
                        <a:pt x="1017" y="885"/>
                        <a:pt x="958" y="825"/>
                        <a:pt x="958" y="752"/>
                      </a:cubicBezTo>
                      <a:cubicBezTo>
                        <a:pt x="958" y="679"/>
                        <a:pt x="1017" y="620"/>
                        <a:pt x="1090" y="620"/>
                      </a:cubicBezTo>
                      <a:cubicBezTo>
                        <a:pt x="1163" y="620"/>
                        <a:pt x="1222" y="679"/>
                        <a:pt x="1222" y="752"/>
                      </a:cubicBezTo>
                      <a:cubicBezTo>
                        <a:pt x="1222" y="825"/>
                        <a:pt x="1163" y="885"/>
                        <a:pt x="1090" y="885"/>
                      </a:cubicBezTo>
                      <a:close/>
                      <a:moveTo>
                        <a:pt x="1478" y="885"/>
                      </a:moveTo>
                      <a:cubicBezTo>
                        <a:pt x="1406" y="885"/>
                        <a:pt x="1348" y="828"/>
                        <a:pt x="1346" y="757"/>
                      </a:cubicBezTo>
                      <a:cubicBezTo>
                        <a:pt x="1346" y="756"/>
                        <a:pt x="1345" y="754"/>
                        <a:pt x="1345" y="752"/>
                      </a:cubicBezTo>
                      <a:cubicBezTo>
                        <a:pt x="1345" y="679"/>
                        <a:pt x="1405" y="620"/>
                        <a:pt x="1478" y="620"/>
                      </a:cubicBezTo>
                      <a:cubicBezTo>
                        <a:pt x="1551" y="620"/>
                        <a:pt x="1610" y="679"/>
                        <a:pt x="1610" y="752"/>
                      </a:cubicBezTo>
                      <a:cubicBezTo>
                        <a:pt x="1610" y="810"/>
                        <a:pt x="1573" y="859"/>
                        <a:pt x="1521" y="877"/>
                      </a:cubicBezTo>
                      <a:cubicBezTo>
                        <a:pt x="1508" y="882"/>
                        <a:pt x="1493" y="885"/>
                        <a:pt x="1478" y="88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4" name="Freeform 60"/>
                <p:cNvSpPr>
                  <a:spLocks/>
                </p:cNvSpPr>
                <p:nvPr/>
              </p:nvSpPr>
              <p:spPr bwMode="auto">
                <a:xfrm>
                  <a:off x="18872010" y="1044501"/>
                  <a:ext cx="8242292" cy="7534276"/>
                </a:xfrm>
                <a:custGeom>
                  <a:avLst/>
                  <a:gdLst>
                    <a:gd name="T0" fmla="*/ 1639 w 2198"/>
                    <a:gd name="T1" fmla="*/ 1429 h 2009"/>
                    <a:gd name="T2" fmla="*/ 1815 w 2198"/>
                    <a:gd name="T3" fmla="*/ 1713 h 2009"/>
                    <a:gd name="T4" fmla="*/ 1087 w 2198"/>
                    <a:gd name="T5" fmla="*/ 1567 h 2009"/>
                    <a:gd name="T6" fmla="*/ 1066 w 2198"/>
                    <a:gd name="T7" fmla="*/ 1536 h 2009"/>
                    <a:gd name="T8" fmla="*/ 1060 w 2198"/>
                    <a:gd name="T9" fmla="*/ 1536 h 2009"/>
                    <a:gd name="T10" fmla="*/ 929 w 2198"/>
                    <a:gd name="T11" fmla="*/ 1531 h 2009"/>
                    <a:gd name="T12" fmla="*/ 1023 w 2198"/>
                    <a:gd name="T13" fmla="*/ 1230 h 2009"/>
                    <a:gd name="T14" fmla="*/ 0 w 2198"/>
                    <a:gd name="T15" fmla="*/ 489 h 2009"/>
                    <a:gd name="T16" fmla="*/ 1060 w 2198"/>
                    <a:gd name="T17" fmla="*/ 0 h 2009"/>
                    <a:gd name="T18" fmla="*/ 2198 w 2198"/>
                    <a:gd name="T19" fmla="*/ 768 h 2009"/>
                    <a:gd name="T20" fmla="*/ 1639 w 2198"/>
                    <a:gd name="T21" fmla="*/ 1429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8" h="2009">
                      <a:moveTo>
                        <a:pt x="1639" y="1429"/>
                      </a:moveTo>
                      <a:cubicBezTo>
                        <a:pt x="1692" y="1538"/>
                        <a:pt x="1770" y="1687"/>
                        <a:pt x="1815" y="1713"/>
                      </a:cubicBezTo>
                      <a:cubicBezTo>
                        <a:pt x="1886" y="1754"/>
                        <a:pt x="1408" y="2009"/>
                        <a:pt x="1087" y="1567"/>
                      </a:cubicBezTo>
                      <a:cubicBezTo>
                        <a:pt x="1080" y="1556"/>
                        <a:pt x="1073" y="1546"/>
                        <a:pt x="1066" y="1536"/>
                      </a:cubicBezTo>
                      <a:cubicBezTo>
                        <a:pt x="1064" y="1536"/>
                        <a:pt x="1062" y="1536"/>
                        <a:pt x="1060" y="1536"/>
                      </a:cubicBezTo>
                      <a:cubicBezTo>
                        <a:pt x="1016" y="1536"/>
                        <a:pt x="972" y="1534"/>
                        <a:pt x="929" y="1531"/>
                      </a:cubicBezTo>
                      <a:cubicBezTo>
                        <a:pt x="989" y="1439"/>
                        <a:pt x="1023" y="1337"/>
                        <a:pt x="1023" y="1230"/>
                      </a:cubicBezTo>
                      <a:cubicBezTo>
                        <a:pt x="1023" y="837"/>
                        <a:pt x="572" y="516"/>
                        <a:pt x="0" y="489"/>
                      </a:cubicBezTo>
                      <a:cubicBezTo>
                        <a:pt x="166" y="203"/>
                        <a:pt x="578" y="0"/>
                        <a:pt x="1060" y="0"/>
                      </a:cubicBezTo>
                      <a:cubicBezTo>
                        <a:pt x="1689" y="0"/>
                        <a:pt x="2198" y="344"/>
                        <a:pt x="2198" y="768"/>
                      </a:cubicBezTo>
                      <a:cubicBezTo>
                        <a:pt x="2198" y="1050"/>
                        <a:pt x="1974" y="1296"/>
                        <a:pt x="1639" y="142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52" name="Oval 151"/>
              <p:cNvSpPr/>
              <p:nvPr/>
            </p:nvSpPr>
            <p:spPr bwMode="auto">
              <a:xfrm>
                <a:off x="2116625" y="4219881"/>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61" name="Group 160"/>
            <p:cNvGrpSpPr/>
            <p:nvPr/>
          </p:nvGrpSpPr>
          <p:grpSpPr>
            <a:xfrm>
              <a:off x="10913208" y="1133825"/>
              <a:ext cx="570241" cy="570241"/>
              <a:chOff x="6968811" y="1805756"/>
              <a:chExt cx="518401" cy="518401"/>
            </a:xfrm>
          </p:grpSpPr>
          <p:sp>
            <p:nvSpPr>
              <p:cNvPr id="163" name="Oval 162"/>
              <p:cNvSpPr/>
              <p:nvPr/>
            </p:nvSpPr>
            <p:spPr bwMode="auto">
              <a:xfrm>
                <a:off x="6968811" y="1805756"/>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64" name="Group 163"/>
              <p:cNvGrpSpPr/>
              <p:nvPr/>
            </p:nvGrpSpPr>
            <p:grpSpPr>
              <a:xfrm>
                <a:off x="7062823" y="1917486"/>
                <a:ext cx="329776" cy="285456"/>
                <a:chOff x="13028613" y="-644525"/>
                <a:chExt cx="7477124" cy="6472238"/>
              </a:xfrm>
              <a:solidFill>
                <a:schemeClr val="bg1"/>
              </a:solidFill>
            </p:grpSpPr>
            <p:sp>
              <p:nvSpPr>
                <p:cNvPr id="165" name="Freeform 29"/>
                <p:cNvSpPr>
                  <a:spLocks noEditPoints="1"/>
                </p:cNvSpPr>
                <p:nvPr/>
              </p:nvSpPr>
              <p:spPr bwMode="auto">
                <a:xfrm>
                  <a:off x="13028613" y="-644525"/>
                  <a:ext cx="3730625" cy="6472238"/>
                </a:xfrm>
                <a:custGeom>
                  <a:avLst/>
                  <a:gdLst>
                    <a:gd name="T0" fmla="*/ 0 w 995"/>
                    <a:gd name="T1" fmla="*/ 167 h 1726"/>
                    <a:gd name="T2" fmla="*/ 0 w 995"/>
                    <a:gd name="T3" fmla="*/ 1559 h 1726"/>
                    <a:gd name="T4" fmla="*/ 995 w 995"/>
                    <a:gd name="T5" fmla="*/ 1726 h 1726"/>
                    <a:gd name="T6" fmla="*/ 995 w 995"/>
                    <a:gd name="T7" fmla="*/ 0 h 1726"/>
                    <a:gd name="T8" fmla="*/ 0 w 995"/>
                    <a:gd name="T9" fmla="*/ 167 h 1726"/>
                    <a:gd name="T10" fmla="*/ 731 w 995"/>
                    <a:gd name="T11" fmla="*/ 1067 h 1726"/>
                    <a:gd name="T12" fmla="*/ 610 w 995"/>
                    <a:gd name="T13" fmla="*/ 1200 h 1726"/>
                    <a:gd name="T14" fmla="*/ 441 w 995"/>
                    <a:gd name="T15" fmla="*/ 1234 h 1726"/>
                    <a:gd name="T16" fmla="*/ 288 w 995"/>
                    <a:gd name="T17" fmla="*/ 1178 h 1726"/>
                    <a:gd name="T18" fmla="*/ 190 w 995"/>
                    <a:gd name="T19" fmla="*/ 1050 h 1726"/>
                    <a:gd name="T20" fmla="*/ 156 w 995"/>
                    <a:gd name="T21" fmla="*/ 872 h 1726"/>
                    <a:gd name="T22" fmla="*/ 190 w 995"/>
                    <a:gd name="T23" fmla="*/ 683 h 1726"/>
                    <a:gd name="T24" fmla="*/ 290 w 995"/>
                    <a:gd name="T25" fmla="*/ 549 h 1726"/>
                    <a:gd name="T26" fmla="*/ 452 w 995"/>
                    <a:gd name="T27" fmla="*/ 491 h 1726"/>
                    <a:gd name="T28" fmla="*/ 614 w 995"/>
                    <a:gd name="T29" fmla="*/ 524 h 1726"/>
                    <a:gd name="T30" fmla="*/ 731 w 995"/>
                    <a:gd name="T31" fmla="*/ 652 h 1726"/>
                    <a:gd name="T32" fmla="*/ 775 w 995"/>
                    <a:gd name="T33" fmla="*/ 855 h 1726"/>
                    <a:gd name="T34" fmla="*/ 731 w 995"/>
                    <a:gd name="T35" fmla="*/ 1067 h 1726"/>
                    <a:gd name="T36" fmla="*/ 447 w 995"/>
                    <a:gd name="T37" fmla="*/ 597 h 1726"/>
                    <a:gd name="T38" fmla="*/ 307 w 995"/>
                    <a:gd name="T39" fmla="*/ 677 h 1726"/>
                    <a:gd name="T40" fmla="*/ 257 w 995"/>
                    <a:gd name="T41" fmla="*/ 863 h 1726"/>
                    <a:gd name="T42" fmla="*/ 280 w 995"/>
                    <a:gd name="T43" fmla="*/ 998 h 1726"/>
                    <a:gd name="T44" fmla="*/ 345 w 995"/>
                    <a:gd name="T45" fmla="*/ 1091 h 1726"/>
                    <a:gd name="T46" fmla="*/ 443 w 995"/>
                    <a:gd name="T47" fmla="*/ 1129 h 1726"/>
                    <a:gd name="T48" fmla="*/ 591 w 995"/>
                    <a:gd name="T49" fmla="*/ 1067 h 1726"/>
                    <a:gd name="T50" fmla="*/ 648 w 995"/>
                    <a:gd name="T51" fmla="*/ 867 h 1726"/>
                    <a:gd name="T52" fmla="*/ 593 w 995"/>
                    <a:gd name="T53" fmla="*/ 661 h 1726"/>
                    <a:gd name="T54" fmla="*/ 447 w 995"/>
                    <a:gd name="T55" fmla="*/ 597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95" h="1726">
                      <a:moveTo>
                        <a:pt x="0" y="167"/>
                      </a:moveTo>
                      <a:cubicBezTo>
                        <a:pt x="0" y="1559"/>
                        <a:pt x="0" y="1559"/>
                        <a:pt x="0" y="1559"/>
                      </a:cubicBezTo>
                      <a:cubicBezTo>
                        <a:pt x="995" y="1726"/>
                        <a:pt x="995" y="1726"/>
                        <a:pt x="995" y="1726"/>
                      </a:cubicBezTo>
                      <a:cubicBezTo>
                        <a:pt x="995" y="0"/>
                        <a:pt x="995" y="0"/>
                        <a:pt x="995" y="0"/>
                      </a:cubicBezTo>
                      <a:lnTo>
                        <a:pt x="0" y="167"/>
                      </a:lnTo>
                      <a:close/>
                      <a:moveTo>
                        <a:pt x="731" y="1067"/>
                      </a:moveTo>
                      <a:cubicBezTo>
                        <a:pt x="703" y="1126"/>
                        <a:pt x="662" y="1171"/>
                        <a:pt x="610" y="1200"/>
                      </a:cubicBezTo>
                      <a:cubicBezTo>
                        <a:pt x="560" y="1228"/>
                        <a:pt x="503" y="1240"/>
                        <a:pt x="441" y="1234"/>
                      </a:cubicBezTo>
                      <a:cubicBezTo>
                        <a:pt x="383" y="1230"/>
                        <a:pt x="332" y="1211"/>
                        <a:pt x="288" y="1178"/>
                      </a:cubicBezTo>
                      <a:cubicBezTo>
                        <a:pt x="245" y="1146"/>
                        <a:pt x="213" y="1104"/>
                        <a:pt x="190" y="1050"/>
                      </a:cubicBezTo>
                      <a:cubicBezTo>
                        <a:pt x="167" y="997"/>
                        <a:pt x="156" y="938"/>
                        <a:pt x="156" y="872"/>
                      </a:cubicBezTo>
                      <a:cubicBezTo>
                        <a:pt x="156" y="801"/>
                        <a:pt x="167" y="738"/>
                        <a:pt x="190" y="683"/>
                      </a:cubicBezTo>
                      <a:cubicBezTo>
                        <a:pt x="213" y="627"/>
                        <a:pt x="246" y="582"/>
                        <a:pt x="290" y="549"/>
                      </a:cubicBezTo>
                      <a:cubicBezTo>
                        <a:pt x="335" y="515"/>
                        <a:pt x="389" y="496"/>
                        <a:pt x="452" y="491"/>
                      </a:cubicBezTo>
                      <a:cubicBezTo>
                        <a:pt x="511" y="486"/>
                        <a:pt x="565" y="497"/>
                        <a:pt x="614" y="524"/>
                      </a:cubicBezTo>
                      <a:cubicBezTo>
                        <a:pt x="664" y="552"/>
                        <a:pt x="703" y="595"/>
                        <a:pt x="731" y="652"/>
                      </a:cubicBezTo>
                      <a:cubicBezTo>
                        <a:pt x="760" y="710"/>
                        <a:pt x="775" y="778"/>
                        <a:pt x="775" y="855"/>
                      </a:cubicBezTo>
                      <a:cubicBezTo>
                        <a:pt x="775" y="936"/>
                        <a:pt x="760" y="1007"/>
                        <a:pt x="731" y="1067"/>
                      </a:cubicBezTo>
                      <a:close/>
                      <a:moveTo>
                        <a:pt x="447" y="597"/>
                      </a:moveTo>
                      <a:cubicBezTo>
                        <a:pt x="388" y="600"/>
                        <a:pt x="341" y="627"/>
                        <a:pt x="307" y="677"/>
                      </a:cubicBezTo>
                      <a:cubicBezTo>
                        <a:pt x="274" y="726"/>
                        <a:pt x="257" y="787"/>
                        <a:pt x="257" y="863"/>
                      </a:cubicBezTo>
                      <a:cubicBezTo>
                        <a:pt x="257" y="913"/>
                        <a:pt x="265" y="958"/>
                        <a:pt x="280" y="998"/>
                      </a:cubicBezTo>
                      <a:cubicBezTo>
                        <a:pt x="295" y="1037"/>
                        <a:pt x="317" y="1068"/>
                        <a:pt x="345" y="1091"/>
                      </a:cubicBezTo>
                      <a:cubicBezTo>
                        <a:pt x="373" y="1114"/>
                        <a:pt x="406" y="1127"/>
                        <a:pt x="443" y="1129"/>
                      </a:cubicBezTo>
                      <a:cubicBezTo>
                        <a:pt x="504" y="1132"/>
                        <a:pt x="554" y="1112"/>
                        <a:pt x="591" y="1067"/>
                      </a:cubicBezTo>
                      <a:cubicBezTo>
                        <a:pt x="629" y="1021"/>
                        <a:pt x="648" y="954"/>
                        <a:pt x="648" y="867"/>
                      </a:cubicBezTo>
                      <a:cubicBezTo>
                        <a:pt x="648" y="777"/>
                        <a:pt x="630" y="708"/>
                        <a:pt x="593" y="661"/>
                      </a:cubicBezTo>
                      <a:cubicBezTo>
                        <a:pt x="557" y="615"/>
                        <a:pt x="508" y="593"/>
                        <a:pt x="447" y="59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6" name="Freeform 30"/>
                <p:cNvSpPr>
                  <a:spLocks/>
                </p:cNvSpPr>
                <p:nvPr/>
              </p:nvSpPr>
              <p:spPr bwMode="auto">
                <a:xfrm>
                  <a:off x="16979900" y="363538"/>
                  <a:ext cx="3525837" cy="2405063"/>
                </a:xfrm>
                <a:custGeom>
                  <a:avLst/>
                  <a:gdLst>
                    <a:gd name="T0" fmla="*/ 0 w 940"/>
                    <a:gd name="T1" fmla="*/ 0 h 641"/>
                    <a:gd name="T2" fmla="*/ 927 w 940"/>
                    <a:gd name="T3" fmla="*/ 0 h 641"/>
                    <a:gd name="T4" fmla="*/ 927 w 940"/>
                    <a:gd name="T5" fmla="*/ 103 h 641"/>
                    <a:gd name="T6" fmla="*/ 333 w 940"/>
                    <a:gd name="T7" fmla="*/ 640 h 641"/>
                    <a:gd name="T8" fmla="*/ 0 w 940"/>
                    <a:gd name="T9" fmla="*/ 349 h 641"/>
                    <a:gd name="T10" fmla="*/ 0 w 940"/>
                    <a:gd name="T11" fmla="*/ 0 h 641"/>
                  </a:gdLst>
                  <a:ahLst/>
                  <a:cxnLst>
                    <a:cxn ang="0">
                      <a:pos x="T0" y="T1"/>
                    </a:cxn>
                    <a:cxn ang="0">
                      <a:pos x="T2" y="T3"/>
                    </a:cxn>
                    <a:cxn ang="0">
                      <a:pos x="T4" y="T5"/>
                    </a:cxn>
                    <a:cxn ang="0">
                      <a:pos x="T6" y="T7"/>
                    </a:cxn>
                    <a:cxn ang="0">
                      <a:pos x="T8" y="T9"/>
                    </a:cxn>
                    <a:cxn ang="0">
                      <a:pos x="T10" y="T11"/>
                    </a:cxn>
                  </a:cxnLst>
                  <a:rect l="0" t="0" r="r" b="b"/>
                  <a:pathLst>
                    <a:path w="940" h="641">
                      <a:moveTo>
                        <a:pt x="0" y="0"/>
                      </a:moveTo>
                      <a:cubicBezTo>
                        <a:pt x="927" y="0"/>
                        <a:pt x="927" y="0"/>
                        <a:pt x="927" y="0"/>
                      </a:cubicBezTo>
                      <a:cubicBezTo>
                        <a:pt x="927" y="0"/>
                        <a:pt x="940" y="83"/>
                        <a:pt x="927" y="103"/>
                      </a:cubicBezTo>
                      <a:cubicBezTo>
                        <a:pt x="902" y="141"/>
                        <a:pt x="348" y="641"/>
                        <a:pt x="333" y="640"/>
                      </a:cubicBezTo>
                      <a:cubicBezTo>
                        <a:pt x="319" y="638"/>
                        <a:pt x="0" y="349"/>
                        <a:pt x="0" y="349"/>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7" name="Freeform 31"/>
                <p:cNvSpPr>
                  <a:spLocks/>
                </p:cNvSpPr>
                <p:nvPr/>
              </p:nvSpPr>
              <p:spPr bwMode="auto">
                <a:xfrm>
                  <a:off x="16979900" y="1136650"/>
                  <a:ext cx="3402012" cy="3678238"/>
                </a:xfrm>
                <a:custGeom>
                  <a:avLst/>
                  <a:gdLst>
                    <a:gd name="T0" fmla="*/ 787 w 2143"/>
                    <a:gd name="T1" fmla="*/ 1276 h 2317"/>
                    <a:gd name="T2" fmla="*/ 2143 w 2143"/>
                    <a:gd name="T3" fmla="*/ 0 h 2317"/>
                    <a:gd name="T4" fmla="*/ 2143 w 2143"/>
                    <a:gd name="T5" fmla="*/ 2317 h 2317"/>
                    <a:gd name="T6" fmla="*/ 0 w 2143"/>
                    <a:gd name="T7" fmla="*/ 2317 h 2317"/>
                    <a:gd name="T8" fmla="*/ 0 w 2143"/>
                    <a:gd name="T9" fmla="*/ 574 h 2317"/>
                    <a:gd name="T10" fmla="*/ 787 w 2143"/>
                    <a:gd name="T11" fmla="*/ 1276 h 2317"/>
                  </a:gdLst>
                  <a:ahLst/>
                  <a:cxnLst>
                    <a:cxn ang="0">
                      <a:pos x="T0" y="T1"/>
                    </a:cxn>
                    <a:cxn ang="0">
                      <a:pos x="T2" y="T3"/>
                    </a:cxn>
                    <a:cxn ang="0">
                      <a:pos x="T4" y="T5"/>
                    </a:cxn>
                    <a:cxn ang="0">
                      <a:pos x="T6" y="T7"/>
                    </a:cxn>
                    <a:cxn ang="0">
                      <a:pos x="T8" y="T9"/>
                    </a:cxn>
                    <a:cxn ang="0">
                      <a:pos x="T10" y="T11"/>
                    </a:cxn>
                  </a:cxnLst>
                  <a:rect l="0" t="0" r="r" b="b"/>
                  <a:pathLst>
                    <a:path w="2143" h="2317">
                      <a:moveTo>
                        <a:pt x="787" y="1276"/>
                      </a:moveTo>
                      <a:lnTo>
                        <a:pt x="2143" y="0"/>
                      </a:lnTo>
                      <a:lnTo>
                        <a:pt x="2143" y="2317"/>
                      </a:lnTo>
                      <a:lnTo>
                        <a:pt x="0" y="2317"/>
                      </a:lnTo>
                      <a:lnTo>
                        <a:pt x="0" y="574"/>
                      </a:lnTo>
                      <a:lnTo>
                        <a:pt x="787" y="12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168" name="Group 167"/>
            <p:cNvGrpSpPr/>
            <p:nvPr/>
          </p:nvGrpSpPr>
          <p:grpSpPr>
            <a:xfrm>
              <a:off x="4977546" y="4177348"/>
              <a:ext cx="428431" cy="428431"/>
              <a:chOff x="4939198" y="1816065"/>
              <a:chExt cx="518401" cy="518401"/>
            </a:xfrm>
          </p:grpSpPr>
          <p:sp>
            <p:nvSpPr>
              <p:cNvPr id="169" name="Oval 168"/>
              <p:cNvSpPr/>
              <p:nvPr/>
            </p:nvSpPr>
            <p:spPr bwMode="auto">
              <a:xfrm flipH="1">
                <a:off x="4939198" y="1816065"/>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70" name="Group 169"/>
              <p:cNvGrpSpPr/>
              <p:nvPr/>
            </p:nvGrpSpPr>
            <p:grpSpPr>
              <a:xfrm>
                <a:off x="5020245" y="1910627"/>
                <a:ext cx="299755" cy="329276"/>
                <a:chOff x="-7359513" y="-1466850"/>
                <a:chExt cx="5868850" cy="6446838"/>
              </a:xfrm>
              <a:solidFill>
                <a:schemeClr val="bg1"/>
              </a:solidFill>
            </p:grpSpPr>
            <p:sp>
              <p:nvSpPr>
                <p:cNvPr id="171" name="Freeform 16"/>
                <p:cNvSpPr>
                  <a:spLocks/>
                </p:cNvSpPr>
                <p:nvPr/>
              </p:nvSpPr>
              <p:spPr bwMode="auto">
                <a:xfrm>
                  <a:off x="-3467101" y="-893762"/>
                  <a:ext cx="1976438" cy="5362575"/>
                </a:xfrm>
                <a:custGeom>
                  <a:avLst/>
                  <a:gdLst>
                    <a:gd name="T0" fmla="*/ 1245 w 1245"/>
                    <a:gd name="T1" fmla="*/ 0 h 3378"/>
                    <a:gd name="T2" fmla="*/ 1245 w 1245"/>
                    <a:gd name="T3" fmla="*/ 3378 h 3378"/>
                    <a:gd name="T4" fmla="*/ 0 w 1245"/>
                    <a:gd name="T5" fmla="*/ 3378 h 3378"/>
                    <a:gd name="T6" fmla="*/ 0 w 1245"/>
                    <a:gd name="T7" fmla="*/ 3040 h 3378"/>
                    <a:gd name="T8" fmla="*/ 1027 w 1245"/>
                    <a:gd name="T9" fmla="*/ 3040 h 3378"/>
                    <a:gd name="T10" fmla="*/ 1027 w 1245"/>
                    <a:gd name="T11" fmla="*/ 2849 h 3378"/>
                    <a:gd name="T12" fmla="*/ 0 w 1245"/>
                    <a:gd name="T13" fmla="*/ 2849 h 3378"/>
                    <a:gd name="T14" fmla="*/ 0 w 1245"/>
                    <a:gd name="T15" fmla="*/ 2549 h 3378"/>
                    <a:gd name="T16" fmla="*/ 1027 w 1245"/>
                    <a:gd name="T17" fmla="*/ 2549 h 3378"/>
                    <a:gd name="T18" fmla="*/ 1027 w 1245"/>
                    <a:gd name="T19" fmla="*/ 2358 h 3378"/>
                    <a:gd name="T20" fmla="*/ 0 w 1245"/>
                    <a:gd name="T21" fmla="*/ 2358 h 3378"/>
                    <a:gd name="T22" fmla="*/ 0 w 1245"/>
                    <a:gd name="T23" fmla="*/ 2055 h 3378"/>
                    <a:gd name="T24" fmla="*/ 1027 w 1245"/>
                    <a:gd name="T25" fmla="*/ 2055 h 3378"/>
                    <a:gd name="T26" fmla="*/ 1027 w 1245"/>
                    <a:gd name="T27" fmla="*/ 1866 h 3378"/>
                    <a:gd name="T28" fmla="*/ 0 w 1245"/>
                    <a:gd name="T29" fmla="*/ 1866 h 3378"/>
                    <a:gd name="T30" fmla="*/ 0 w 1245"/>
                    <a:gd name="T31" fmla="*/ 1564 h 3378"/>
                    <a:gd name="T32" fmla="*/ 1027 w 1245"/>
                    <a:gd name="T33" fmla="*/ 1564 h 3378"/>
                    <a:gd name="T34" fmla="*/ 1027 w 1245"/>
                    <a:gd name="T35" fmla="*/ 1375 h 3378"/>
                    <a:gd name="T36" fmla="*/ 0 w 1245"/>
                    <a:gd name="T37" fmla="*/ 1375 h 3378"/>
                    <a:gd name="T38" fmla="*/ 0 w 1245"/>
                    <a:gd name="T39" fmla="*/ 1073 h 3378"/>
                    <a:gd name="T40" fmla="*/ 1027 w 1245"/>
                    <a:gd name="T41" fmla="*/ 1073 h 3378"/>
                    <a:gd name="T42" fmla="*/ 1027 w 1245"/>
                    <a:gd name="T43" fmla="*/ 881 h 3378"/>
                    <a:gd name="T44" fmla="*/ 0 w 1245"/>
                    <a:gd name="T45" fmla="*/ 881 h 3378"/>
                    <a:gd name="T46" fmla="*/ 0 w 1245"/>
                    <a:gd name="T47" fmla="*/ 581 h 3378"/>
                    <a:gd name="T48" fmla="*/ 1027 w 1245"/>
                    <a:gd name="T49" fmla="*/ 581 h 3378"/>
                    <a:gd name="T50" fmla="*/ 1027 w 1245"/>
                    <a:gd name="T51" fmla="*/ 390 h 3378"/>
                    <a:gd name="T52" fmla="*/ 0 w 1245"/>
                    <a:gd name="T53" fmla="*/ 390 h 3378"/>
                    <a:gd name="T54" fmla="*/ 0 w 1245"/>
                    <a:gd name="T55" fmla="*/ 0 h 3378"/>
                    <a:gd name="T56" fmla="*/ 1245 w 1245"/>
                    <a:gd name="T57" fmla="*/ 0 h 3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5" h="3378">
                      <a:moveTo>
                        <a:pt x="1245" y="0"/>
                      </a:moveTo>
                      <a:lnTo>
                        <a:pt x="1245" y="3378"/>
                      </a:lnTo>
                      <a:lnTo>
                        <a:pt x="0" y="3378"/>
                      </a:lnTo>
                      <a:lnTo>
                        <a:pt x="0" y="3040"/>
                      </a:lnTo>
                      <a:lnTo>
                        <a:pt x="1027" y="3040"/>
                      </a:lnTo>
                      <a:lnTo>
                        <a:pt x="1027" y="2849"/>
                      </a:lnTo>
                      <a:lnTo>
                        <a:pt x="0" y="2849"/>
                      </a:lnTo>
                      <a:lnTo>
                        <a:pt x="0" y="2549"/>
                      </a:lnTo>
                      <a:lnTo>
                        <a:pt x="1027" y="2549"/>
                      </a:lnTo>
                      <a:lnTo>
                        <a:pt x="1027" y="2358"/>
                      </a:lnTo>
                      <a:lnTo>
                        <a:pt x="0" y="2358"/>
                      </a:lnTo>
                      <a:lnTo>
                        <a:pt x="0" y="2055"/>
                      </a:lnTo>
                      <a:lnTo>
                        <a:pt x="1027" y="2055"/>
                      </a:lnTo>
                      <a:lnTo>
                        <a:pt x="1027" y="1866"/>
                      </a:lnTo>
                      <a:lnTo>
                        <a:pt x="0" y="1866"/>
                      </a:lnTo>
                      <a:lnTo>
                        <a:pt x="0" y="1564"/>
                      </a:lnTo>
                      <a:lnTo>
                        <a:pt x="1027" y="1564"/>
                      </a:lnTo>
                      <a:lnTo>
                        <a:pt x="1027" y="1375"/>
                      </a:lnTo>
                      <a:lnTo>
                        <a:pt x="0" y="1375"/>
                      </a:lnTo>
                      <a:lnTo>
                        <a:pt x="0" y="1073"/>
                      </a:lnTo>
                      <a:lnTo>
                        <a:pt x="1027" y="1073"/>
                      </a:lnTo>
                      <a:lnTo>
                        <a:pt x="1027" y="881"/>
                      </a:lnTo>
                      <a:lnTo>
                        <a:pt x="0" y="881"/>
                      </a:lnTo>
                      <a:lnTo>
                        <a:pt x="0" y="581"/>
                      </a:lnTo>
                      <a:lnTo>
                        <a:pt x="1027" y="581"/>
                      </a:lnTo>
                      <a:lnTo>
                        <a:pt x="1027" y="390"/>
                      </a:lnTo>
                      <a:lnTo>
                        <a:pt x="0" y="390"/>
                      </a:lnTo>
                      <a:lnTo>
                        <a:pt x="0" y="0"/>
                      </a:lnTo>
                      <a:lnTo>
                        <a:pt x="1245"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2" name="Freeform 17"/>
                <p:cNvSpPr>
                  <a:spLocks noEditPoints="1"/>
                </p:cNvSpPr>
                <p:nvPr/>
              </p:nvSpPr>
              <p:spPr bwMode="auto">
                <a:xfrm>
                  <a:off x="-7359513" y="-1466850"/>
                  <a:ext cx="3729044" cy="6446838"/>
                </a:xfrm>
                <a:custGeom>
                  <a:avLst/>
                  <a:gdLst>
                    <a:gd name="T0" fmla="*/ 0 w 994"/>
                    <a:gd name="T1" fmla="*/ 208 h 1719"/>
                    <a:gd name="T2" fmla="*/ 0 w 994"/>
                    <a:gd name="T3" fmla="*/ 1511 h 1719"/>
                    <a:gd name="T4" fmla="*/ 994 w 994"/>
                    <a:gd name="T5" fmla="*/ 1719 h 1719"/>
                    <a:gd name="T6" fmla="*/ 994 w 994"/>
                    <a:gd name="T7" fmla="*/ 0 h 1719"/>
                    <a:gd name="T8" fmla="*/ 0 w 994"/>
                    <a:gd name="T9" fmla="*/ 208 h 1719"/>
                    <a:gd name="T10" fmla="*/ 603 w 994"/>
                    <a:gd name="T11" fmla="*/ 1109 h 1719"/>
                    <a:gd name="T12" fmla="*/ 509 w 994"/>
                    <a:gd name="T13" fmla="*/ 1102 h 1719"/>
                    <a:gd name="T14" fmla="*/ 423 w 994"/>
                    <a:gd name="T15" fmla="*/ 737 h 1719"/>
                    <a:gd name="T16" fmla="*/ 415 w 994"/>
                    <a:gd name="T17" fmla="*/ 683 h 1719"/>
                    <a:gd name="T18" fmla="*/ 414 w 994"/>
                    <a:gd name="T19" fmla="*/ 683 h 1719"/>
                    <a:gd name="T20" fmla="*/ 411 w 994"/>
                    <a:gd name="T21" fmla="*/ 714 h 1719"/>
                    <a:gd name="T22" fmla="*/ 407 w 994"/>
                    <a:gd name="T23" fmla="*/ 738 h 1719"/>
                    <a:gd name="T24" fmla="*/ 326 w 994"/>
                    <a:gd name="T25" fmla="*/ 1090 h 1719"/>
                    <a:gd name="T26" fmla="*/ 244 w 994"/>
                    <a:gd name="T27" fmla="*/ 1085 h 1719"/>
                    <a:gd name="T28" fmla="*/ 134 w 994"/>
                    <a:gd name="T29" fmla="*/ 604 h 1719"/>
                    <a:gd name="T30" fmla="*/ 204 w 994"/>
                    <a:gd name="T31" fmla="*/ 598 h 1719"/>
                    <a:gd name="T32" fmla="*/ 279 w 994"/>
                    <a:gd name="T33" fmla="*/ 951 h 1719"/>
                    <a:gd name="T34" fmla="*/ 284 w 994"/>
                    <a:gd name="T35" fmla="*/ 1004 h 1719"/>
                    <a:gd name="T36" fmla="*/ 286 w 994"/>
                    <a:gd name="T37" fmla="*/ 1004 h 1719"/>
                    <a:gd name="T38" fmla="*/ 294 w 994"/>
                    <a:gd name="T39" fmla="*/ 950 h 1719"/>
                    <a:gd name="T40" fmla="*/ 380 w 994"/>
                    <a:gd name="T41" fmla="*/ 584 h 1719"/>
                    <a:gd name="T42" fmla="*/ 459 w 994"/>
                    <a:gd name="T43" fmla="*/ 578 h 1719"/>
                    <a:gd name="T44" fmla="*/ 548 w 994"/>
                    <a:gd name="T45" fmla="*/ 962 h 1719"/>
                    <a:gd name="T46" fmla="*/ 556 w 994"/>
                    <a:gd name="T47" fmla="*/ 1015 h 1719"/>
                    <a:gd name="T48" fmla="*/ 557 w 994"/>
                    <a:gd name="T49" fmla="*/ 1015 h 1719"/>
                    <a:gd name="T50" fmla="*/ 564 w 994"/>
                    <a:gd name="T51" fmla="*/ 960 h 1719"/>
                    <a:gd name="T52" fmla="*/ 653 w 994"/>
                    <a:gd name="T53" fmla="*/ 563 h 1719"/>
                    <a:gd name="T54" fmla="*/ 744 w 994"/>
                    <a:gd name="T55" fmla="*/ 556 h 1719"/>
                    <a:gd name="T56" fmla="*/ 603 w 994"/>
                    <a:gd name="T57" fmla="*/ 1109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4" h="1719">
                      <a:moveTo>
                        <a:pt x="0" y="208"/>
                      </a:moveTo>
                      <a:cubicBezTo>
                        <a:pt x="0" y="1511"/>
                        <a:pt x="0" y="1511"/>
                        <a:pt x="0" y="1511"/>
                      </a:cubicBezTo>
                      <a:cubicBezTo>
                        <a:pt x="994" y="1719"/>
                        <a:pt x="994" y="1719"/>
                        <a:pt x="994" y="1719"/>
                      </a:cubicBezTo>
                      <a:cubicBezTo>
                        <a:pt x="994" y="0"/>
                        <a:pt x="994" y="0"/>
                        <a:pt x="994" y="0"/>
                      </a:cubicBezTo>
                      <a:lnTo>
                        <a:pt x="0" y="208"/>
                      </a:lnTo>
                      <a:close/>
                      <a:moveTo>
                        <a:pt x="603" y="1109"/>
                      </a:moveTo>
                      <a:cubicBezTo>
                        <a:pt x="509" y="1102"/>
                        <a:pt x="509" y="1102"/>
                        <a:pt x="509" y="1102"/>
                      </a:cubicBezTo>
                      <a:cubicBezTo>
                        <a:pt x="423" y="737"/>
                        <a:pt x="423" y="737"/>
                        <a:pt x="423" y="737"/>
                      </a:cubicBezTo>
                      <a:cubicBezTo>
                        <a:pt x="419" y="721"/>
                        <a:pt x="416" y="703"/>
                        <a:pt x="415" y="683"/>
                      </a:cubicBezTo>
                      <a:cubicBezTo>
                        <a:pt x="414" y="683"/>
                        <a:pt x="414" y="683"/>
                        <a:pt x="414" y="683"/>
                      </a:cubicBezTo>
                      <a:cubicBezTo>
                        <a:pt x="414" y="692"/>
                        <a:pt x="413" y="702"/>
                        <a:pt x="411" y="714"/>
                      </a:cubicBezTo>
                      <a:cubicBezTo>
                        <a:pt x="409" y="726"/>
                        <a:pt x="408" y="734"/>
                        <a:pt x="407" y="738"/>
                      </a:cubicBezTo>
                      <a:cubicBezTo>
                        <a:pt x="326" y="1090"/>
                        <a:pt x="326" y="1090"/>
                        <a:pt x="326" y="1090"/>
                      </a:cubicBezTo>
                      <a:cubicBezTo>
                        <a:pt x="244" y="1085"/>
                        <a:pt x="244" y="1085"/>
                        <a:pt x="244" y="1085"/>
                      </a:cubicBezTo>
                      <a:cubicBezTo>
                        <a:pt x="134" y="604"/>
                        <a:pt x="134" y="604"/>
                        <a:pt x="134" y="604"/>
                      </a:cubicBezTo>
                      <a:cubicBezTo>
                        <a:pt x="204" y="598"/>
                        <a:pt x="204" y="598"/>
                        <a:pt x="204" y="598"/>
                      </a:cubicBezTo>
                      <a:cubicBezTo>
                        <a:pt x="279" y="951"/>
                        <a:pt x="279" y="951"/>
                        <a:pt x="279" y="951"/>
                      </a:cubicBezTo>
                      <a:cubicBezTo>
                        <a:pt x="281" y="961"/>
                        <a:pt x="283" y="979"/>
                        <a:pt x="284" y="1004"/>
                      </a:cubicBezTo>
                      <a:cubicBezTo>
                        <a:pt x="286" y="1004"/>
                        <a:pt x="286" y="1004"/>
                        <a:pt x="286" y="1004"/>
                      </a:cubicBezTo>
                      <a:cubicBezTo>
                        <a:pt x="287" y="991"/>
                        <a:pt x="289" y="973"/>
                        <a:pt x="294" y="950"/>
                      </a:cubicBezTo>
                      <a:cubicBezTo>
                        <a:pt x="380" y="584"/>
                        <a:pt x="380" y="584"/>
                        <a:pt x="380" y="584"/>
                      </a:cubicBezTo>
                      <a:cubicBezTo>
                        <a:pt x="459" y="578"/>
                        <a:pt x="459" y="578"/>
                        <a:pt x="459" y="578"/>
                      </a:cubicBezTo>
                      <a:cubicBezTo>
                        <a:pt x="548" y="962"/>
                        <a:pt x="548" y="962"/>
                        <a:pt x="548" y="962"/>
                      </a:cubicBezTo>
                      <a:cubicBezTo>
                        <a:pt x="552" y="975"/>
                        <a:pt x="554" y="993"/>
                        <a:pt x="556" y="1015"/>
                      </a:cubicBezTo>
                      <a:cubicBezTo>
                        <a:pt x="557" y="1015"/>
                        <a:pt x="557" y="1015"/>
                        <a:pt x="557" y="1015"/>
                      </a:cubicBezTo>
                      <a:cubicBezTo>
                        <a:pt x="558" y="998"/>
                        <a:pt x="560" y="979"/>
                        <a:pt x="564" y="960"/>
                      </a:cubicBezTo>
                      <a:cubicBezTo>
                        <a:pt x="653" y="563"/>
                        <a:pt x="653" y="563"/>
                        <a:pt x="653" y="563"/>
                      </a:cubicBezTo>
                      <a:cubicBezTo>
                        <a:pt x="744" y="556"/>
                        <a:pt x="744" y="556"/>
                        <a:pt x="744" y="556"/>
                      </a:cubicBezTo>
                      <a:lnTo>
                        <a:pt x="603" y="110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173" name="Group 172"/>
            <p:cNvGrpSpPr/>
            <p:nvPr/>
          </p:nvGrpSpPr>
          <p:grpSpPr>
            <a:xfrm>
              <a:off x="8516225" y="4020488"/>
              <a:ext cx="518401" cy="518401"/>
              <a:chOff x="6288663" y="1660722"/>
              <a:chExt cx="518401" cy="518401"/>
            </a:xfrm>
          </p:grpSpPr>
          <p:sp>
            <p:nvSpPr>
              <p:cNvPr id="174" name="Oval 173"/>
              <p:cNvSpPr/>
              <p:nvPr/>
            </p:nvSpPr>
            <p:spPr bwMode="auto">
              <a:xfrm>
                <a:off x="6288663" y="1660722"/>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5" name="Picture 10" descr="C:\Users\contractor\Desktop\skydrive.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r="71627"/>
              <a:stretch/>
            </p:blipFill>
            <p:spPr bwMode="auto">
              <a:xfrm>
                <a:off x="6382317" y="1743305"/>
                <a:ext cx="408976" cy="364254"/>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76" name="Group 175"/>
            <p:cNvGrpSpPr/>
            <p:nvPr/>
          </p:nvGrpSpPr>
          <p:grpSpPr>
            <a:xfrm>
              <a:off x="1598975" y="1453539"/>
              <a:ext cx="570241" cy="570241"/>
              <a:chOff x="9177714" y="3870178"/>
              <a:chExt cx="518401" cy="518401"/>
            </a:xfrm>
          </p:grpSpPr>
          <p:sp>
            <p:nvSpPr>
              <p:cNvPr id="177" name="Oval 176"/>
              <p:cNvSpPr/>
              <p:nvPr/>
            </p:nvSpPr>
            <p:spPr bwMode="auto">
              <a:xfrm>
                <a:off x="9177714" y="3870178"/>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8" name="Picture 46" descr="C:\Users\Annette.DUARTE\Desktop\Yammer\PNG\skype.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285935" y="3985538"/>
                <a:ext cx="301837" cy="30183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 name="Group 1"/>
            <p:cNvGrpSpPr/>
            <p:nvPr/>
          </p:nvGrpSpPr>
          <p:grpSpPr>
            <a:xfrm>
              <a:off x="7489282" y="5960195"/>
              <a:ext cx="708017" cy="708015"/>
              <a:chOff x="7489282" y="5960195"/>
              <a:chExt cx="708017" cy="708015"/>
            </a:xfrm>
          </p:grpSpPr>
          <p:grpSp>
            <p:nvGrpSpPr>
              <p:cNvPr id="81" name="Group 80"/>
              <p:cNvGrpSpPr/>
              <p:nvPr/>
            </p:nvGrpSpPr>
            <p:grpSpPr>
              <a:xfrm>
                <a:off x="7489282" y="5960195"/>
                <a:ext cx="708017" cy="708015"/>
                <a:chOff x="2775660" y="3855282"/>
                <a:chExt cx="518401" cy="518401"/>
              </a:xfrm>
            </p:grpSpPr>
            <p:sp>
              <p:nvSpPr>
                <p:cNvPr id="82" name="Oval 81"/>
                <p:cNvSpPr/>
                <p:nvPr/>
              </p:nvSpPr>
              <p:spPr bwMode="auto">
                <a:xfrm>
                  <a:off x="2775660" y="3855282"/>
                  <a:ext cx="518401" cy="518401"/>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AutoShape 3"/>
                <p:cNvSpPr>
                  <a:spLocks noChangeAspect="1" noChangeArrowheads="1" noTextEdit="1"/>
                </p:cNvSpPr>
                <p:nvPr/>
              </p:nvSpPr>
              <p:spPr bwMode="auto">
                <a:xfrm>
                  <a:off x="2806700" y="3963988"/>
                  <a:ext cx="442913"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75" name="Group 74"/>
              <p:cNvGrpSpPr/>
              <p:nvPr/>
            </p:nvGrpSpPr>
            <p:grpSpPr>
              <a:xfrm>
                <a:off x="7696147" y="6111240"/>
                <a:ext cx="405831" cy="422923"/>
                <a:chOff x="13864387" y="1366468"/>
                <a:chExt cx="8442328" cy="8797928"/>
              </a:xfrm>
              <a:solidFill>
                <a:schemeClr val="bg1"/>
              </a:solidFill>
            </p:grpSpPr>
            <p:sp>
              <p:nvSpPr>
                <p:cNvPr id="76" name="Freeform 42"/>
                <p:cNvSpPr>
                  <a:spLocks noEditPoints="1"/>
                </p:cNvSpPr>
                <p:nvPr/>
              </p:nvSpPr>
              <p:spPr bwMode="auto">
                <a:xfrm>
                  <a:off x="13864387" y="1366468"/>
                  <a:ext cx="5130802" cy="8797928"/>
                </a:xfrm>
                <a:custGeom>
                  <a:avLst/>
                  <a:gdLst>
                    <a:gd name="T0" fmla="*/ 10 w 1368"/>
                    <a:gd name="T1" fmla="*/ 229 h 2346"/>
                    <a:gd name="T2" fmla="*/ 0 w 1368"/>
                    <a:gd name="T3" fmla="*/ 2088 h 2346"/>
                    <a:gd name="T4" fmla="*/ 1368 w 1368"/>
                    <a:gd name="T5" fmla="*/ 2346 h 2346"/>
                    <a:gd name="T6" fmla="*/ 1368 w 1368"/>
                    <a:gd name="T7" fmla="*/ 0 h 2346"/>
                    <a:gd name="T8" fmla="*/ 10 w 1368"/>
                    <a:gd name="T9" fmla="*/ 229 h 2346"/>
                    <a:gd name="T10" fmla="*/ 975 w 1368"/>
                    <a:gd name="T11" fmla="*/ 704 h 2346"/>
                    <a:gd name="T12" fmla="*/ 691 w 1368"/>
                    <a:gd name="T13" fmla="*/ 1407 h 2346"/>
                    <a:gd name="T14" fmla="*/ 557 w 1368"/>
                    <a:gd name="T15" fmla="*/ 1579 h 2346"/>
                    <a:gd name="T16" fmla="*/ 397 w 1368"/>
                    <a:gd name="T17" fmla="*/ 1593 h 2346"/>
                    <a:gd name="T18" fmla="*/ 411 w 1368"/>
                    <a:gd name="T19" fmla="*/ 1487 h 2346"/>
                    <a:gd name="T20" fmla="*/ 557 w 1368"/>
                    <a:gd name="T21" fmla="*/ 1429 h 2346"/>
                    <a:gd name="T22" fmla="*/ 598 w 1368"/>
                    <a:gd name="T23" fmla="*/ 1332 h 2346"/>
                    <a:gd name="T24" fmla="*/ 338 w 1368"/>
                    <a:gd name="T25" fmla="*/ 689 h 2346"/>
                    <a:gd name="T26" fmla="*/ 455 w 1368"/>
                    <a:gd name="T27" fmla="*/ 649 h 2346"/>
                    <a:gd name="T28" fmla="*/ 669 w 1368"/>
                    <a:gd name="T29" fmla="*/ 1182 h 2346"/>
                    <a:gd name="T30" fmla="*/ 863 w 1368"/>
                    <a:gd name="T31" fmla="*/ 664 h 2346"/>
                    <a:gd name="T32" fmla="*/ 975 w 1368"/>
                    <a:gd name="T33" fmla="*/ 704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2346">
                      <a:moveTo>
                        <a:pt x="10" y="229"/>
                      </a:moveTo>
                      <a:cubicBezTo>
                        <a:pt x="0" y="2088"/>
                        <a:pt x="0" y="2088"/>
                        <a:pt x="0" y="2088"/>
                      </a:cubicBezTo>
                      <a:cubicBezTo>
                        <a:pt x="1368" y="2346"/>
                        <a:pt x="1368" y="2346"/>
                        <a:pt x="1368" y="2346"/>
                      </a:cubicBezTo>
                      <a:cubicBezTo>
                        <a:pt x="1368" y="0"/>
                        <a:pt x="1368" y="0"/>
                        <a:pt x="1368" y="0"/>
                      </a:cubicBezTo>
                      <a:lnTo>
                        <a:pt x="10" y="229"/>
                      </a:lnTo>
                      <a:close/>
                      <a:moveTo>
                        <a:pt x="975" y="704"/>
                      </a:moveTo>
                      <a:cubicBezTo>
                        <a:pt x="951" y="777"/>
                        <a:pt x="719" y="1339"/>
                        <a:pt x="691" y="1407"/>
                      </a:cubicBezTo>
                      <a:cubicBezTo>
                        <a:pt x="662" y="1476"/>
                        <a:pt x="628" y="1560"/>
                        <a:pt x="557" y="1579"/>
                      </a:cubicBezTo>
                      <a:cubicBezTo>
                        <a:pt x="486" y="1599"/>
                        <a:pt x="442" y="1595"/>
                        <a:pt x="397" y="1593"/>
                      </a:cubicBezTo>
                      <a:cubicBezTo>
                        <a:pt x="353" y="1590"/>
                        <a:pt x="316" y="1496"/>
                        <a:pt x="411" y="1487"/>
                      </a:cubicBezTo>
                      <a:cubicBezTo>
                        <a:pt x="505" y="1478"/>
                        <a:pt x="531" y="1467"/>
                        <a:pt x="557" y="1429"/>
                      </a:cubicBezTo>
                      <a:cubicBezTo>
                        <a:pt x="583" y="1392"/>
                        <a:pt x="598" y="1332"/>
                        <a:pt x="598" y="1332"/>
                      </a:cubicBezTo>
                      <a:cubicBezTo>
                        <a:pt x="598" y="1332"/>
                        <a:pt x="358" y="752"/>
                        <a:pt x="338" y="689"/>
                      </a:cubicBezTo>
                      <a:cubicBezTo>
                        <a:pt x="318" y="625"/>
                        <a:pt x="424" y="583"/>
                        <a:pt x="455" y="649"/>
                      </a:cubicBezTo>
                      <a:cubicBezTo>
                        <a:pt x="486" y="715"/>
                        <a:pt x="669" y="1182"/>
                        <a:pt x="669" y="1182"/>
                      </a:cubicBezTo>
                      <a:cubicBezTo>
                        <a:pt x="669" y="1182"/>
                        <a:pt x="827" y="755"/>
                        <a:pt x="863" y="664"/>
                      </a:cubicBezTo>
                      <a:cubicBezTo>
                        <a:pt x="898" y="574"/>
                        <a:pt x="999" y="632"/>
                        <a:pt x="975" y="70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7" name="Freeform 43"/>
                <p:cNvSpPr>
                  <a:spLocks/>
                </p:cNvSpPr>
                <p:nvPr/>
              </p:nvSpPr>
              <p:spPr bwMode="auto">
                <a:xfrm>
                  <a:off x="19212676" y="3158756"/>
                  <a:ext cx="2400301" cy="1616076"/>
                </a:xfrm>
                <a:custGeom>
                  <a:avLst/>
                  <a:gdLst>
                    <a:gd name="T0" fmla="*/ 0 w 640"/>
                    <a:gd name="T1" fmla="*/ 409 h 431"/>
                    <a:gd name="T2" fmla="*/ 165 w 640"/>
                    <a:gd name="T3" fmla="*/ 255 h 431"/>
                    <a:gd name="T4" fmla="*/ 449 w 640"/>
                    <a:gd name="T5" fmla="*/ 57 h 431"/>
                    <a:gd name="T6" fmla="*/ 529 w 640"/>
                    <a:gd name="T7" fmla="*/ 218 h 431"/>
                    <a:gd name="T8" fmla="*/ 41 w 640"/>
                    <a:gd name="T9" fmla="*/ 425 h 431"/>
                    <a:gd name="T10" fmla="*/ 0 w 640"/>
                    <a:gd name="T11" fmla="*/ 409 h 431"/>
                  </a:gdLst>
                  <a:ahLst/>
                  <a:cxnLst>
                    <a:cxn ang="0">
                      <a:pos x="T0" y="T1"/>
                    </a:cxn>
                    <a:cxn ang="0">
                      <a:pos x="T2" y="T3"/>
                    </a:cxn>
                    <a:cxn ang="0">
                      <a:pos x="T4" y="T5"/>
                    </a:cxn>
                    <a:cxn ang="0">
                      <a:pos x="T6" y="T7"/>
                    </a:cxn>
                    <a:cxn ang="0">
                      <a:pos x="T8" y="T9"/>
                    </a:cxn>
                    <a:cxn ang="0">
                      <a:pos x="T10" y="T11"/>
                    </a:cxn>
                  </a:cxnLst>
                  <a:rect l="0" t="0" r="r" b="b"/>
                  <a:pathLst>
                    <a:path w="640" h="431">
                      <a:moveTo>
                        <a:pt x="0" y="409"/>
                      </a:moveTo>
                      <a:cubicBezTo>
                        <a:pt x="0" y="409"/>
                        <a:pt x="1" y="365"/>
                        <a:pt x="165" y="255"/>
                      </a:cubicBezTo>
                      <a:cubicBezTo>
                        <a:pt x="359" y="124"/>
                        <a:pt x="449" y="57"/>
                        <a:pt x="449" y="57"/>
                      </a:cubicBezTo>
                      <a:cubicBezTo>
                        <a:pt x="571" y="0"/>
                        <a:pt x="640" y="171"/>
                        <a:pt x="529" y="218"/>
                      </a:cubicBezTo>
                      <a:cubicBezTo>
                        <a:pt x="433" y="258"/>
                        <a:pt x="113" y="413"/>
                        <a:pt x="41" y="425"/>
                      </a:cubicBezTo>
                      <a:cubicBezTo>
                        <a:pt x="6" y="431"/>
                        <a:pt x="0" y="409"/>
                        <a:pt x="0" y="40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8" name="Freeform 44"/>
                <p:cNvSpPr>
                  <a:spLocks/>
                </p:cNvSpPr>
                <p:nvPr/>
              </p:nvSpPr>
              <p:spPr bwMode="auto">
                <a:xfrm>
                  <a:off x="19674639" y="5243144"/>
                  <a:ext cx="2632076" cy="717550"/>
                </a:xfrm>
                <a:custGeom>
                  <a:avLst/>
                  <a:gdLst>
                    <a:gd name="T0" fmla="*/ 5 w 702"/>
                    <a:gd name="T1" fmla="*/ 99 h 191"/>
                    <a:gd name="T2" fmla="*/ 224 w 702"/>
                    <a:gd name="T3" fmla="*/ 41 h 191"/>
                    <a:gd name="T4" fmla="*/ 568 w 702"/>
                    <a:gd name="T5" fmla="*/ 0 h 191"/>
                    <a:gd name="T6" fmla="*/ 562 w 702"/>
                    <a:gd name="T7" fmla="*/ 180 h 191"/>
                    <a:gd name="T8" fmla="*/ 35 w 702"/>
                    <a:gd name="T9" fmla="*/ 132 h 191"/>
                    <a:gd name="T10" fmla="*/ 5 w 702"/>
                    <a:gd name="T11" fmla="*/ 99 h 191"/>
                  </a:gdLst>
                  <a:ahLst/>
                  <a:cxnLst>
                    <a:cxn ang="0">
                      <a:pos x="T0" y="T1"/>
                    </a:cxn>
                    <a:cxn ang="0">
                      <a:pos x="T2" y="T3"/>
                    </a:cxn>
                    <a:cxn ang="0">
                      <a:pos x="T4" y="T5"/>
                    </a:cxn>
                    <a:cxn ang="0">
                      <a:pos x="T6" y="T7"/>
                    </a:cxn>
                    <a:cxn ang="0">
                      <a:pos x="T8" y="T9"/>
                    </a:cxn>
                    <a:cxn ang="0">
                      <a:pos x="T10" y="T11"/>
                    </a:cxn>
                  </a:cxnLst>
                  <a:rect l="0" t="0" r="r" b="b"/>
                  <a:pathLst>
                    <a:path w="702" h="191">
                      <a:moveTo>
                        <a:pt x="5" y="99"/>
                      </a:moveTo>
                      <a:cubicBezTo>
                        <a:pt x="5" y="99"/>
                        <a:pt x="28" y="60"/>
                        <a:pt x="224" y="41"/>
                      </a:cubicBezTo>
                      <a:cubicBezTo>
                        <a:pt x="457" y="17"/>
                        <a:pt x="568" y="0"/>
                        <a:pt x="568" y="0"/>
                      </a:cubicBezTo>
                      <a:cubicBezTo>
                        <a:pt x="702" y="8"/>
                        <a:pt x="682" y="191"/>
                        <a:pt x="562" y="180"/>
                      </a:cubicBezTo>
                      <a:cubicBezTo>
                        <a:pt x="459" y="170"/>
                        <a:pt x="104" y="155"/>
                        <a:pt x="35" y="132"/>
                      </a:cubicBezTo>
                      <a:cubicBezTo>
                        <a:pt x="0" y="121"/>
                        <a:pt x="5" y="99"/>
                        <a:pt x="5" y="9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9" name="Freeform 45"/>
                <p:cNvSpPr>
                  <a:spLocks/>
                </p:cNvSpPr>
                <p:nvPr/>
              </p:nvSpPr>
              <p:spPr bwMode="auto">
                <a:xfrm>
                  <a:off x="19182514" y="6365507"/>
                  <a:ext cx="2455863" cy="1712913"/>
                </a:xfrm>
                <a:custGeom>
                  <a:avLst/>
                  <a:gdLst>
                    <a:gd name="T0" fmla="*/ 15 w 655"/>
                    <a:gd name="T1" fmla="*/ 21 h 457"/>
                    <a:gd name="T2" fmla="*/ 232 w 655"/>
                    <a:gd name="T3" fmla="*/ 87 h 457"/>
                    <a:gd name="T4" fmla="*/ 545 w 655"/>
                    <a:gd name="T5" fmla="*/ 234 h 457"/>
                    <a:gd name="T6" fmla="*/ 446 w 655"/>
                    <a:gd name="T7" fmla="*/ 383 h 457"/>
                    <a:gd name="T8" fmla="*/ 23 w 655"/>
                    <a:gd name="T9" fmla="*/ 65 h 457"/>
                    <a:gd name="T10" fmla="*/ 15 w 655"/>
                    <a:gd name="T11" fmla="*/ 21 h 457"/>
                  </a:gdLst>
                  <a:ahLst/>
                  <a:cxnLst>
                    <a:cxn ang="0">
                      <a:pos x="T0" y="T1"/>
                    </a:cxn>
                    <a:cxn ang="0">
                      <a:pos x="T2" y="T3"/>
                    </a:cxn>
                    <a:cxn ang="0">
                      <a:pos x="T4" y="T5"/>
                    </a:cxn>
                    <a:cxn ang="0">
                      <a:pos x="T6" y="T7"/>
                    </a:cxn>
                    <a:cxn ang="0">
                      <a:pos x="T8" y="T9"/>
                    </a:cxn>
                    <a:cxn ang="0">
                      <a:pos x="T10" y="T11"/>
                    </a:cxn>
                  </a:cxnLst>
                  <a:rect l="0" t="0" r="r" b="b"/>
                  <a:pathLst>
                    <a:path w="655" h="457">
                      <a:moveTo>
                        <a:pt x="15" y="21"/>
                      </a:moveTo>
                      <a:cubicBezTo>
                        <a:pt x="15" y="21"/>
                        <a:pt x="55" y="0"/>
                        <a:pt x="232" y="87"/>
                      </a:cubicBezTo>
                      <a:cubicBezTo>
                        <a:pt x="442" y="190"/>
                        <a:pt x="545" y="234"/>
                        <a:pt x="545" y="234"/>
                      </a:cubicBezTo>
                      <a:cubicBezTo>
                        <a:pt x="655" y="311"/>
                        <a:pt x="542" y="457"/>
                        <a:pt x="446" y="383"/>
                      </a:cubicBezTo>
                      <a:cubicBezTo>
                        <a:pt x="363" y="321"/>
                        <a:pt x="69" y="121"/>
                        <a:pt x="23" y="65"/>
                      </a:cubicBezTo>
                      <a:cubicBezTo>
                        <a:pt x="0" y="37"/>
                        <a:pt x="15" y="21"/>
                        <a:pt x="15" y="2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3" name="Group 2"/>
            <p:cNvGrpSpPr/>
            <p:nvPr/>
          </p:nvGrpSpPr>
          <p:grpSpPr>
            <a:xfrm>
              <a:off x="7703767" y="2260201"/>
              <a:ext cx="389483" cy="389483"/>
              <a:chOff x="7703767" y="2260201"/>
              <a:chExt cx="389483" cy="389483"/>
            </a:xfrm>
          </p:grpSpPr>
          <p:sp>
            <p:nvSpPr>
              <p:cNvPr id="187" name="Oval 186"/>
              <p:cNvSpPr/>
              <p:nvPr/>
            </p:nvSpPr>
            <p:spPr bwMode="auto">
              <a:xfrm flipH="1">
                <a:off x="7703767" y="2260201"/>
                <a:ext cx="389483" cy="389483"/>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6" name="Picture 2" descr="C:\Users\Jonathan.DUARTE\Desktop\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7641" y="2345280"/>
                <a:ext cx="229196" cy="22507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4" name="Group 3"/>
            <p:cNvGrpSpPr/>
            <p:nvPr/>
          </p:nvGrpSpPr>
          <p:grpSpPr>
            <a:xfrm>
              <a:off x="4967377" y="1198312"/>
              <a:ext cx="483585" cy="483584"/>
              <a:chOff x="4967377" y="1198312"/>
              <a:chExt cx="483585" cy="483584"/>
            </a:xfrm>
          </p:grpSpPr>
          <p:sp>
            <p:nvSpPr>
              <p:cNvPr id="148" name="Oval 147"/>
              <p:cNvSpPr/>
              <p:nvPr/>
            </p:nvSpPr>
            <p:spPr bwMode="auto">
              <a:xfrm>
                <a:off x="4967377" y="1198312"/>
                <a:ext cx="483585" cy="483584"/>
              </a:xfrm>
              <a:prstGeom prst="ellipse">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7" name="Picture 3" descr="C:\Users\Jonathan.DUARTE\Desktop\sharepoin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519" y="1290637"/>
                <a:ext cx="386210" cy="308968"/>
              </a:xfrm>
              <a:prstGeom prst="rect">
                <a:avLst/>
              </a:prstGeom>
              <a:noFill/>
              <a:extLst>
                <a:ext uri="{909E8E84-426E-40dd-AFC4-6F175D3DCCD1}">
                  <a14:hiddenFill xmlns="" xmlns:a14="http://schemas.microsoft.com/office/drawing/2010/main">
                    <a:solidFill>
                      <a:srgbClr val="FFFFFF"/>
                    </a:solidFill>
                  </a14:hiddenFill>
                </a:ext>
              </a:extLst>
            </p:spPr>
          </p:pic>
        </p:grpSp>
      </p:grpSp>
    </p:spTree>
    <p:extLst>
      <p:ext uri="{BB962C8B-B14F-4D97-AF65-F5344CB8AC3E}">
        <p14:creationId xmlns:p14="http://schemas.microsoft.com/office/powerpoint/2010/main" val="114811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wipe(left)">
                                      <p:cBhvr>
                                        <p:cTn id="10" dur="750"/>
                                        <p:tgtEl>
                                          <p:spTgt spid="64"/>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65"/>
                                        </p:tgtEl>
                                        <p:attrNameLst>
                                          <p:attrName>style.visibility</p:attrName>
                                        </p:attrNameLst>
                                      </p:cBhvr>
                                      <p:to>
                                        <p:strVal val="visible"/>
                                      </p:to>
                                    </p:set>
                                    <p:animEffect transition="in" filter="wipe(left)">
                                      <p:cBhvr>
                                        <p:cTn id="13" dur="750"/>
                                        <p:tgtEl>
                                          <p:spTgt spid="65"/>
                                        </p:tgtEl>
                                      </p:cBhvr>
                                    </p:animEffect>
                                  </p:childTnLst>
                                </p:cTn>
                              </p:par>
                              <p:par>
                                <p:cTn id="14" presetID="22" presetClass="entr" presetSubtype="8" fill="hold" grpId="0" nodeType="withEffect">
                                  <p:stCondLst>
                                    <p:cond delay="9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750"/>
                                        <p:tgtEl>
                                          <p:spTgt spid="68"/>
                                        </p:tgtEl>
                                      </p:cBhvr>
                                    </p:animEffect>
                                  </p:childTnLst>
                                </p:cTn>
                              </p:par>
                              <p:par>
                                <p:cTn id="17" presetID="22" presetClass="entr" presetSubtype="2" fill="hold" grpId="0" nodeType="withEffect">
                                  <p:stCondLst>
                                    <p:cond delay="1700"/>
                                  </p:stCondLst>
                                  <p:childTnLst>
                                    <p:set>
                                      <p:cBhvr>
                                        <p:cTn id="18" dur="1" fill="hold">
                                          <p:stCondLst>
                                            <p:cond delay="0"/>
                                          </p:stCondLst>
                                        </p:cTn>
                                        <p:tgtEl>
                                          <p:spTgt spid="70"/>
                                        </p:tgtEl>
                                        <p:attrNameLst>
                                          <p:attrName>style.visibility</p:attrName>
                                        </p:attrNameLst>
                                      </p:cBhvr>
                                      <p:to>
                                        <p:strVal val="visible"/>
                                      </p:to>
                                    </p:set>
                                    <p:animEffect transition="in" filter="wipe(right)">
                                      <p:cBhvr>
                                        <p:cTn id="19" dur="750"/>
                                        <p:tgtEl>
                                          <p:spTgt spid="70"/>
                                        </p:tgtEl>
                                      </p:cBhvr>
                                    </p:animEffect>
                                  </p:childTnLst>
                                </p:cTn>
                              </p:par>
                              <p:par>
                                <p:cTn id="20" presetID="22" presetClass="entr" presetSubtype="2" fill="hold" grpId="0" nodeType="withEffect">
                                  <p:stCondLst>
                                    <p:cond delay="2200"/>
                                  </p:stCondLst>
                                  <p:childTnLst>
                                    <p:set>
                                      <p:cBhvr>
                                        <p:cTn id="21" dur="1" fill="hold">
                                          <p:stCondLst>
                                            <p:cond delay="0"/>
                                          </p:stCondLst>
                                        </p:cTn>
                                        <p:tgtEl>
                                          <p:spTgt spid="71"/>
                                        </p:tgtEl>
                                        <p:attrNameLst>
                                          <p:attrName>style.visibility</p:attrName>
                                        </p:attrNameLst>
                                      </p:cBhvr>
                                      <p:to>
                                        <p:strVal val="visible"/>
                                      </p:to>
                                    </p:set>
                                    <p:animEffect transition="in" filter="wipe(right)">
                                      <p:cBhvr>
                                        <p:cTn id="22" dur="750"/>
                                        <p:tgtEl>
                                          <p:spTgt spid="71"/>
                                        </p:tgtEl>
                                      </p:cBhvr>
                                    </p:animEffect>
                                  </p:childTnLst>
                                </p:cTn>
                              </p:par>
                              <p:par>
                                <p:cTn id="23" presetID="22" presetClass="entr" presetSubtype="2" fill="hold" grpId="0" nodeType="withEffect">
                                  <p:stCondLst>
                                    <p:cond delay="2500"/>
                                  </p:stCondLst>
                                  <p:childTnLst>
                                    <p:set>
                                      <p:cBhvr>
                                        <p:cTn id="24" dur="1" fill="hold">
                                          <p:stCondLst>
                                            <p:cond delay="0"/>
                                          </p:stCondLst>
                                        </p:cTn>
                                        <p:tgtEl>
                                          <p:spTgt spid="72"/>
                                        </p:tgtEl>
                                        <p:attrNameLst>
                                          <p:attrName>style.visibility</p:attrName>
                                        </p:attrNameLst>
                                      </p:cBhvr>
                                      <p:to>
                                        <p:strVal val="visible"/>
                                      </p:to>
                                    </p:set>
                                    <p:animEffect transition="in" filter="wipe(right)">
                                      <p:cBhvr>
                                        <p:cTn id="25" dur="750"/>
                                        <p:tgtEl>
                                          <p:spTgt spid="72"/>
                                        </p:tgtEl>
                                      </p:cBhvr>
                                    </p:animEffect>
                                  </p:childTnLst>
                                </p:cTn>
                              </p:par>
                              <p:par>
                                <p:cTn id="26" presetID="22" presetClass="entr" presetSubtype="2" fill="hold" grpId="0" nodeType="withEffect">
                                  <p:stCondLst>
                                    <p:cond delay="2800"/>
                                  </p:stCondLst>
                                  <p:childTnLst>
                                    <p:set>
                                      <p:cBhvr>
                                        <p:cTn id="27" dur="1" fill="hold">
                                          <p:stCondLst>
                                            <p:cond delay="0"/>
                                          </p:stCondLst>
                                        </p:cTn>
                                        <p:tgtEl>
                                          <p:spTgt spid="73"/>
                                        </p:tgtEl>
                                        <p:attrNameLst>
                                          <p:attrName>style.visibility</p:attrName>
                                        </p:attrNameLst>
                                      </p:cBhvr>
                                      <p:to>
                                        <p:strVal val="visible"/>
                                      </p:to>
                                    </p:set>
                                    <p:animEffect transition="in" filter="wipe(right)">
                                      <p:cBhvr>
                                        <p:cTn id="28" dur="750"/>
                                        <p:tgtEl>
                                          <p:spTgt spid="7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left)">
                                      <p:cBhvr>
                                        <p:cTn id="31" dur="750"/>
                                        <p:tgtEl>
                                          <p:spTgt spid="83"/>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63"/>
                                        </p:tgtEl>
                                        <p:attrNameLst>
                                          <p:attrName>style.visibility</p:attrName>
                                        </p:attrNameLst>
                                      </p:cBhvr>
                                      <p:to>
                                        <p:strVal val="visible"/>
                                      </p:to>
                                    </p:set>
                                    <p:animEffect transition="in" filter="wipe(left)">
                                      <p:cBhvr>
                                        <p:cTn id="34" dur="750"/>
                                        <p:tgtEl>
                                          <p:spTgt spid="63"/>
                                        </p:tgtEl>
                                      </p:cBhvr>
                                    </p:animEffect>
                                  </p:childTnLst>
                                </p:cTn>
                              </p:par>
                              <p:par>
                                <p:cTn id="35" presetID="22" presetClass="entr" presetSubtype="8" fill="hold" grpId="0" nodeType="withEffect">
                                  <p:stCondLst>
                                    <p:cond delay="90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750"/>
                                        <p:tgtEl>
                                          <p:spTgt spid="79"/>
                                        </p:tgtEl>
                                      </p:cBhvr>
                                    </p:animEffect>
                                  </p:childTnLst>
                                </p:cTn>
                              </p:par>
                              <p:par>
                                <p:cTn id="38" presetID="22" presetClass="entr" presetSubtype="8" fill="hold" grpId="0" nodeType="withEffect">
                                  <p:stCondLst>
                                    <p:cond delay="1300"/>
                                  </p:stCondLst>
                                  <p:childTnLst>
                                    <p:set>
                                      <p:cBhvr>
                                        <p:cTn id="39" dur="1" fill="hold">
                                          <p:stCondLst>
                                            <p:cond delay="0"/>
                                          </p:stCondLst>
                                        </p:cTn>
                                        <p:tgtEl>
                                          <p:spTgt spid="80"/>
                                        </p:tgtEl>
                                        <p:attrNameLst>
                                          <p:attrName>style.visibility</p:attrName>
                                        </p:attrNameLst>
                                      </p:cBhvr>
                                      <p:to>
                                        <p:strVal val="visible"/>
                                      </p:to>
                                    </p:set>
                                    <p:animEffect transition="in" filter="wipe(left)">
                                      <p:cBhvr>
                                        <p:cTn id="40" dur="750"/>
                                        <p:tgtEl>
                                          <p:spTgt spid="80"/>
                                        </p:tgtEl>
                                      </p:cBhvr>
                                    </p:animEffect>
                                  </p:childTnLst>
                                </p:cTn>
                              </p:par>
                              <p:par>
                                <p:cTn id="41" presetID="22" presetClass="entr" presetSubtype="8" fill="hold" grpId="0" nodeType="withEffect">
                                  <p:stCondLst>
                                    <p:cond delay="80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750"/>
                                        <p:tgtEl>
                                          <p:spTgt spid="66"/>
                                        </p:tgtEl>
                                      </p:cBhvr>
                                    </p:animEffect>
                                  </p:childTnLst>
                                </p:cTn>
                              </p:par>
                              <p:par>
                                <p:cTn id="44" presetID="22" presetClass="entr" presetSubtype="4" fill="hold" grpId="0" nodeType="withEffect">
                                  <p:stCondLst>
                                    <p:cond delay="1100"/>
                                  </p:stCondLst>
                                  <p:childTnLst>
                                    <p:set>
                                      <p:cBhvr>
                                        <p:cTn id="45" dur="1" fill="hold">
                                          <p:stCondLst>
                                            <p:cond delay="0"/>
                                          </p:stCondLst>
                                        </p:cTn>
                                        <p:tgtEl>
                                          <p:spTgt spid="67"/>
                                        </p:tgtEl>
                                        <p:attrNameLst>
                                          <p:attrName>style.visibility</p:attrName>
                                        </p:attrNameLst>
                                      </p:cBhvr>
                                      <p:to>
                                        <p:strVal val="visible"/>
                                      </p:to>
                                    </p:set>
                                    <p:animEffect transition="in" filter="wipe(down)">
                                      <p:cBhvr>
                                        <p:cTn id="46" dur="750"/>
                                        <p:tgtEl>
                                          <p:spTgt spid="67"/>
                                        </p:tgtEl>
                                      </p:cBhvr>
                                    </p:animEffect>
                                  </p:childTnLst>
                                </p:cTn>
                              </p:par>
                              <p:par>
                                <p:cTn id="47" presetID="22" presetClass="entr" presetSubtype="4" fill="hold" grpId="0" nodeType="withEffect">
                                  <p:stCondLst>
                                    <p:cond delay="1100"/>
                                  </p:stCondLst>
                                  <p:childTnLst>
                                    <p:set>
                                      <p:cBhvr>
                                        <p:cTn id="48" dur="1" fill="hold">
                                          <p:stCondLst>
                                            <p:cond delay="0"/>
                                          </p:stCondLst>
                                        </p:cTn>
                                        <p:tgtEl>
                                          <p:spTgt spid="84"/>
                                        </p:tgtEl>
                                        <p:attrNameLst>
                                          <p:attrName>style.visibility</p:attrName>
                                        </p:attrNameLst>
                                      </p:cBhvr>
                                      <p:to>
                                        <p:strVal val="visible"/>
                                      </p:to>
                                    </p:set>
                                    <p:animEffect transition="in" filter="wipe(down)">
                                      <p:cBhvr>
                                        <p:cTn id="49" dur="750"/>
                                        <p:tgtEl>
                                          <p:spTgt spid="84"/>
                                        </p:tgtEl>
                                      </p:cBhvr>
                                    </p:animEffect>
                                  </p:childTnLst>
                                </p:cTn>
                              </p:par>
                              <p:par>
                                <p:cTn id="50" presetID="22" presetClass="entr" presetSubtype="2" fill="hold" grpId="0" nodeType="withEffect">
                                  <p:stCondLst>
                                    <p:cond delay="130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750"/>
                                        <p:tgtEl>
                                          <p:spTgt spid="59"/>
                                        </p:tgtEl>
                                      </p:cBhvr>
                                    </p:animEffect>
                                  </p:childTnLst>
                                </p:cTn>
                              </p:par>
                              <p:par>
                                <p:cTn id="53" presetID="22" presetClass="entr" presetSubtype="2" fill="hold" grpId="0" nodeType="withEffect">
                                  <p:stCondLst>
                                    <p:cond delay="50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750"/>
                                        <p:tgtEl>
                                          <p:spTgt spid="86"/>
                                        </p:tgtEl>
                                      </p:cBhvr>
                                    </p:animEffect>
                                  </p:childTnLst>
                                </p:cTn>
                              </p:par>
                              <p:par>
                                <p:cTn id="56" presetID="22" presetClass="entr" presetSubtype="1" fill="hold" grpId="0" nodeType="withEffect">
                                  <p:stCondLst>
                                    <p:cond delay="900"/>
                                  </p:stCondLst>
                                  <p:childTnLst>
                                    <p:set>
                                      <p:cBhvr>
                                        <p:cTn id="57" dur="1" fill="hold">
                                          <p:stCondLst>
                                            <p:cond delay="0"/>
                                          </p:stCondLst>
                                        </p:cTn>
                                        <p:tgtEl>
                                          <p:spTgt spid="85"/>
                                        </p:tgtEl>
                                        <p:attrNameLst>
                                          <p:attrName>style.visibility</p:attrName>
                                        </p:attrNameLst>
                                      </p:cBhvr>
                                      <p:to>
                                        <p:strVal val="visible"/>
                                      </p:to>
                                    </p:set>
                                    <p:animEffect transition="in" filter="wipe(up)">
                                      <p:cBhvr>
                                        <p:cTn id="58" dur="750"/>
                                        <p:tgtEl>
                                          <p:spTgt spid="85"/>
                                        </p:tgtEl>
                                      </p:cBhvr>
                                    </p:animEffect>
                                  </p:childTnLst>
                                </p:cTn>
                              </p:par>
                              <p:par>
                                <p:cTn id="59" presetID="22" presetClass="entr" presetSubtype="8" fill="hold" grpId="0" nodeType="withEffect">
                                  <p:stCondLst>
                                    <p:cond delay="1200"/>
                                  </p:stCondLst>
                                  <p:childTnLst>
                                    <p:set>
                                      <p:cBhvr>
                                        <p:cTn id="60" dur="1" fill="hold">
                                          <p:stCondLst>
                                            <p:cond delay="0"/>
                                          </p:stCondLst>
                                        </p:cTn>
                                        <p:tgtEl>
                                          <p:spTgt spid="60"/>
                                        </p:tgtEl>
                                        <p:attrNameLst>
                                          <p:attrName>style.visibility</p:attrName>
                                        </p:attrNameLst>
                                      </p:cBhvr>
                                      <p:to>
                                        <p:strVal val="visible"/>
                                      </p:to>
                                    </p:set>
                                    <p:animEffect transition="in" filter="wipe(left)">
                                      <p:cBhvr>
                                        <p:cTn id="61" dur="750"/>
                                        <p:tgtEl>
                                          <p:spTgt spid="60"/>
                                        </p:tgtEl>
                                      </p:cBhvr>
                                    </p:animEffect>
                                  </p:childTnLst>
                                </p:cTn>
                              </p:par>
                              <p:par>
                                <p:cTn id="62" presetID="22" presetClass="entr" presetSubtype="4" fill="hold" grpId="0" nodeType="withEffect">
                                  <p:stCondLst>
                                    <p:cond delay="1500"/>
                                  </p:stCondLst>
                                  <p:childTnLst>
                                    <p:set>
                                      <p:cBhvr>
                                        <p:cTn id="63" dur="1" fill="hold">
                                          <p:stCondLst>
                                            <p:cond delay="0"/>
                                          </p:stCondLst>
                                        </p:cTn>
                                        <p:tgtEl>
                                          <p:spTgt spid="62"/>
                                        </p:tgtEl>
                                        <p:attrNameLst>
                                          <p:attrName>style.visibility</p:attrName>
                                        </p:attrNameLst>
                                      </p:cBhvr>
                                      <p:to>
                                        <p:strVal val="visible"/>
                                      </p:to>
                                    </p:set>
                                    <p:animEffect transition="in" filter="wipe(down)">
                                      <p:cBhvr>
                                        <p:cTn id="64" dur="750"/>
                                        <p:tgtEl>
                                          <p:spTgt spid="62"/>
                                        </p:tgtEl>
                                      </p:cBhvr>
                                    </p:animEffect>
                                  </p:childTnLst>
                                </p:cTn>
                              </p:par>
                              <p:par>
                                <p:cTn id="65" presetID="22" presetClass="entr" presetSubtype="8" fill="hold" grpId="0" nodeType="withEffect">
                                  <p:stCondLst>
                                    <p:cond delay="1800"/>
                                  </p:stCondLst>
                                  <p:childTnLst>
                                    <p:set>
                                      <p:cBhvr>
                                        <p:cTn id="66" dur="1" fill="hold">
                                          <p:stCondLst>
                                            <p:cond delay="0"/>
                                          </p:stCondLst>
                                        </p:cTn>
                                        <p:tgtEl>
                                          <p:spTgt spid="74"/>
                                        </p:tgtEl>
                                        <p:attrNameLst>
                                          <p:attrName>style.visibility</p:attrName>
                                        </p:attrNameLst>
                                      </p:cBhvr>
                                      <p:to>
                                        <p:strVal val="visible"/>
                                      </p:to>
                                    </p:set>
                                    <p:animEffect transition="in" filter="wipe(left)">
                                      <p:cBhvr>
                                        <p:cTn id="67"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9" grpId="0" animBg="1"/>
      <p:bldP spid="80" grpId="0" animBg="1"/>
      <p:bldP spid="83" grpId="0" animBg="1"/>
      <p:bldP spid="84" grpId="0" animBg="1"/>
      <p:bldP spid="85" grpId="0" animBg="1"/>
      <p:bldP spid="8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98638" y="2811462"/>
            <a:ext cx="8610600" cy="917575"/>
          </a:xfrm>
        </p:spPr>
        <p:txBody>
          <a:bodyPr/>
          <a:lstStyle/>
          <a:p>
            <a:r>
              <a:rPr lang="en-US" dirty="0" smtClean="0"/>
              <a:t>What haven’t we covered?</a:t>
            </a:r>
            <a:endParaRPr lang="en-US" dirty="0"/>
          </a:p>
        </p:txBody>
      </p:sp>
    </p:spTree>
    <p:extLst>
      <p:ext uri="{BB962C8B-B14F-4D97-AF65-F5344CB8AC3E}">
        <p14:creationId xmlns:p14="http://schemas.microsoft.com/office/powerpoint/2010/main" val="255901226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45" y="144462"/>
            <a:ext cx="792388" cy="6324599"/>
          </a:xfrm>
        </p:spPr>
        <p:txBody>
          <a:bodyPr vert="vert270"/>
          <a:lstStyle/>
          <a:p>
            <a:pPr algn="r"/>
            <a:r>
              <a:rPr lang="en-US" sz="2800" dirty="0" smtClean="0"/>
              <a:t>#SPC14 Enterprise Social Related Content</a:t>
            </a:r>
            <a:endParaRPr lang="en-US" sz="2800" dirty="0"/>
          </a:p>
        </p:txBody>
      </p:sp>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2 </a:t>
            </a:r>
            <a:r>
              <a:rPr lang="en-US" sz="2000" spc="-70" dirty="0" smtClean="0">
                <a:solidFill>
                  <a:srgbClr val="0072C6"/>
                </a:solidFill>
              </a:rPr>
              <a:t>Social booth </a:t>
            </a:r>
            <a:r>
              <a:rPr lang="en-US" sz="2000" spc="-70" dirty="0" smtClean="0">
                <a:solidFill>
                  <a:srgbClr val="505050"/>
                </a:solidFill>
              </a:rPr>
              <a:t>&amp; 3 Social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570037" y="220662"/>
          <a:ext cx="10287000" cy="6008911"/>
        </p:xfrm>
        <a:graphic>
          <a:graphicData uri="http://schemas.openxmlformats.org/drawingml/2006/table">
            <a:tbl>
              <a:tblPr firstRow="1">
                <a:tableStyleId>{2D5ABB26-0587-4C30-8999-92F81FD0307C}</a:tableStyleId>
              </a:tblPr>
              <a:tblGrid>
                <a:gridCol w="6536238"/>
                <a:gridCol w="1106820"/>
                <a:gridCol w="1440867"/>
                <a:gridCol w="1203075"/>
              </a:tblGrid>
              <a:tr h="261257">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261257">
                <a:tc>
                  <a:txBody>
                    <a:bodyPr/>
                    <a:lstStyle/>
                    <a:p>
                      <a:r>
                        <a:rPr lang="en-US" sz="1400" b="0" dirty="0" smtClean="0">
                          <a:hlinkClick r:id="rId2"/>
                        </a:rPr>
                        <a:t>A responsive organization stays ahead of the competition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SPC104</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dirty="0" smtClean="0"/>
                        <a:t> 4001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 2</a:t>
                      </a:r>
                      <a:r>
                        <a:rPr lang="en-GB" sz="1400" kern="1200" dirty="0" smtClean="0">
                          <a:solidFill>
                            <a:schemeClr val="dk1"/>
                          </a:solidFill>
                          <a:latin typeface="+mn-lt"/>
                          <a:ea typeface="+mn-ea"/>
                          <a:cs typeface="+mn-cs"/>
                          <a:sym typeface="Wingdings" panose="05000000000000000000" pitchFamily="2" charset="2"/>
                        </a:rPr>
                        <a:t>:00</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3"/>
                        </a:rPr>
                        <a:t>Trek Bikes: pedaling past complex collaboration problems in the enterprise</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2:00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4"/>
                        </a:rPr>
                        <a:t>Microsoft's vision and roadmap for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Delphino</a:t>
                      </a:r>
                      <a:r>
                        <a:rPr lang="en-US" sz="1400" baseline="0" dirty="0" smtClean="0"/>
                        <a:t> 4005</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MON 3:45</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5"/>
                        </a:rPr>
                        <a:t>Microsoft: Our Enterprise Social Journey</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SPC280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Lido 3001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MON 3:45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6"/>
                        </a:rPr>
                        <a:t>Nationwide: Building a World-Renowned Intranet with SP 2013 &amp;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SPC311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7"/>
                        </a:rPr>
                        <a:t>Real-world, best practices for making enterprise social successful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SPC239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8"/>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M,</a:t>
                      </a:r>
                      <a:r>
                        <a:rPr lang="en-US" sz="1400" kern="1200" baseline="0" dirty="0" smtClean="0"/>
                        <a:t>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9"/>
                        </a:rPr>
                        <a:t>Overview of Yammer app development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9</a:t>
                      </a:r>
                      <a:r>
                        <a:rPr lang="en-GB" sz="1400" dirty="0" smtClean="0">
                          <a:sym typeface="Wingdings" panose="05000000000000000000" pitchFamily="2" charset="2"/>
                        </a:rPr>
                        <a:t>:00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0"/>
                        </a:rPr>
                        <a:t>Yammer External Networks: Engaging Customers and Partners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1"/>
                        </a:rPr>
                        <a:t>Cargill: Real-world challenges and value in introducing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4001</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hlinkClick r:id="rId12"/>
                        </a:rPr>
                        <a:t>Integrating Yammer and SharePoint using .NET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SPC380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t>TUE 1:45</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b="0" dirty="0" smtClean="0">
                          <a:hlinkClick r:id="rId13"/>
                        </a:rPr>
                        <a:t>Work like a network: The power of Enterprise Social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SPC112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 3:15</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4"/>
                        </a:rPr>
                        <a:t>Best practices for breaking down organizational barriers using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5"/>
                        </a:rPr>
                        <a:t>Overview of configuring Yammer SSO &amp; Directory Sync</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SPC368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3:15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6"/>
                        </a:rPr>
                        <a:t>Successful team collaboration with Yammer &amp; SharePoint</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TUE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7"/>
                        </a:rPr>
                        <a:t>Driving enterprise social from the bottom up</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8"/>
                        </a:rPr>
                        <a:t>Developing socially connected apps with Yammer, SharePoint and </a:t>
                      </a:r>
                      <a:r>
                        <a:rPr lang="en-US" sz="1400" dirty="0" err="1" smtClean="0">
                          <a:hlinkClick r:id="rId18"/>
                        </a:rPr>
                        <a:t>OpenGraph</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Palazzo O, P</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19"/>
                        </a:rPr>
                        <a:t>Giving voice to frontline workers via enterprise social</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10:45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0"/>
                        </a:rPr>
                        <a:t>Yammer mining - dig in and "listen" to what your big *social* data is saying</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SPC3991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Murano</a:t>
                      </a:r>
                      <a:r>
                        <a:rPr lang="en-US" sz="1400" dirty="0" smtClean="0"/>
                        <a:t> 3204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1:45</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1"/>
                        </a:rPr>
                        <a:t>How to become a Yammer Power User in 75 minutes</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WED 5:00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2"/>
                        </a:rPr>
                        <a:t>Knowledge Management with SharePoint and Yammer</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SPC246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9:00</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261257">
                <a:tc>
                  <a:txBody>
                    <a:bodyPr/>
                    <a:lstStyle/>
                    <a:p>
                      <a:r>
                        <a:rPr lang="en-US" sz="1400" dirty="0" smtClean="0">
                          <a:hlinkClick r:id="rId23"/>
                        </a:rPr>
                        <a:t>Measuring Business Value with Yammer</a:t>
                      </a:r>
                      <a:endParaRPr lang="en-US" sz="1400" b="0" dirty="0"/>
                    </a:p>
                  </a:txBody>
                  <a:tcPr marL="0" marR="0" marT="0" marB="0">
                    <a:lnT w="3175" cap="flat" cmpd="sng" algn="ctr">
                      <a:solidFill>
                        <a:schemeClr val="tx1"/>
                      </a:solidFill>
                      <a:prstDash val="solid"/>
                      <a:round/>
                      <a:headEnd type="none" w="med" len="med"/>
                      <a:tailEnd type="none" w="med" len="med"/>
                    </a:lnT>
                  </a:tcPr>
                </a:tc>
                <a:tc>
                  <a:txBody>
                    <a:bodyPr/>
                    <a:lstStyle/>
                    <a:p>
                      <a:pPr algn="l"/>
                      <a:r>
                        <a:rPr lang="en-US" sz="1400" dirty="0" smtClean="0"/>
                        <a:t>SPC392</a:t>
                      </a:r>
                      <a:endParaRPr lang="en-US" sz="1400" dirty="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baseline="0" dirty="0" smtClean="0"/>
                        <a:t> 4005</a:t>
                      </a:r>
                      <a:endParaRPr lang="en-US" sz="1400" dirty="0" smtClean="0"/>
                    </a:p>
                  </a:txBody>
                  <a:tcPr marL="0" marR="0" marT="0" marB="0" anchor="ctr">
                    <a:lnT w="3175" cap="flat" cmpd="sng" algn="ctr">
                      <a:solidFill>
                        <a:schemeClr val="tx1"/>
                      </a:solidFill>
                      <a:prstDash val="solid"/>
                      <a:round/>
                      <a:headEnd type="none" w="med" len="med"/>
                      <a:tailEnd type="none" w="med" len="med"/>
                    </a:lnT>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dirty="0" smtClean="0"/>
                        <a:t>THU 10:30</a:t>
                      </a:r>
                      <a:endParaRPr lang="en-GB" sz="1400" b="0" dirty="0" smtClean="0"/>
                    </a:p>
                  </a:txBody>
                  <a:tcPr marL="0" marR="0" marT="0" marB="0" anchor="ctr">
                    <a:lnT w="3175" cap="flat" cmpd="sng" algn="ctr">
                      <a:solidFill>
                        <a:schemeClr val="tx1"/>
                      </a:solidFill>
                      <a:prstDash val="solid"/>
                      <a:round/>
                      <a:headEnd type="none" w="med" len="med"/>
                      <a:tailEnd type="none" w="med" len="med"/>
                    </a:lnT>
                  </a:tcPr>
                </a:tc>
              </a:tr>
            </a:tbl>
          </a:graphicData>
        </a:graphic>
      </p:graphicFrame>
      <p:sp>
        <p:nvSpPr>
          <p:cNvPr id="3" name="Rectangle 2"/>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24"/>
              </a:rPr>
              <a:t>#</a:t>
            </a:r>
            <a:r>
              <a:rPr lang="en-US" sz="1600" dirty="0" err="1">
                <a:solidFill>
                  <a:srgbClr val="0072C6"/>
                </a:solidFill>
                <a:hlinkClick r:id="rId24"/>
              </a:rPr>
              <a:t>WorkLikeANetwork</a:t>
            </a:r>
            <a:endParaRPr lang="en-US" sz="1600" spc="-70" dirty="0">
              <a:solidFill>
                <a:srgbClr val="0072C6"/>
              </a:solidFill>
            </a:endParaRPr>
          </a:p>
        </p:txBody>
      </p:sp>
    </p:spTree>
    <p:extLst>
      <p:ext uri="{BB962C8B-B14F-4D97-AF65-F5344CB8AC3E}">
        <p14:creationId xmlns:p14="http://schemas.microsoft.com/office/powerpoint/2010/main" val="16610319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Enterprise Social Resources</a:t>
            </a:r>
          </a:p>
        </p:txBody>
      </p:sp>
      <p:sp>
        <p:nvSpPr>
          <p:cNvPr id="4" name="Text Placeholder 3"/>
          <p:cNvSpPr txBox="1">
            <a:spLocks/>
          </p:cNvSpPr>
          <p:nvPr/>
        </p:nvSpPr>
        <p:spPr>
          <a:xfrm>
            <a:off x="350837" y="1516062"/>
            <a:ext cx="11887200" cy="4953000"/>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1800" dirty="0" smtClean="0">
                <a:solidFill>
                  <a:srgbClr val="0072C6"/>
                </a:solidFill>
                <a:cs typeface="Segoe UI" panose="020B0502040204020203" pitchFamily="34" charset="0"/>
              </a:rPr>
              <a:t>Sites, Blogs &amp; Twitter</a:t>
            </a:r>
          </a:p>
          <a:p>
            <a:pPr lvl="1">
              <a:buClr>
                <a:srgbClr val="505050"/>
              </a:buClr>
            </a:pPr>
            <a:r>
              <a:rPr lang="en-US" sz="1800" u="sng" dirty="0" smtClean="0">
                <a:gradFill>
                  <a:gsLst>
                    <a:gs pos="1250">
                      <a:srgbClr val="505050"/>
                    </a:gs>
                    <a:gs pos="100000">
                      <a:srgbClr val="505050"/>
                    </a:gs>
                  </a:gsLst>
                  <a:lin ang="5400000" scaled="0"/>
                </a:gradFill>
                <a:latin typeface="Segoe UI Light"/>
                <a:hlinkClick r:id="rId2"/>
              </a:rPr>
              <a:t>Enterprise Social Customer Success</a:t>
            </a:r>
            <a:r>
              <a:rPr lang="en-US" sz="1800" dirty="0" smtClean="0">
                <a:gradFill>
                  <a:gsLst>
                    <a:gs pos="1250">
                      <a:srgbClr val="505050"/>
                    </a:gs>
                    <a:gs pos="100000">
                      <a:srgbClr val="505050"/>
                    </a:gs>
                  </a:gsLst>
                  <a:lin ang="5400000" scaled="0"/>
                </a:gradFill>
                <a:latin typeface="Segoe UI Light"/>
              </a:rPr>
              <a:t> </a:t>
            </a:r>
            <a:r>
              <a:rPr lang="en-US" sz="1800" spc="-70" dirty="0" smtClean="0">
                <a:solidFill>
                  <a:srgbClr val="505050"/>
                </a:solidFill>
                <a:cs typeface="Segoe UI" panose="020B0502040204020203" pitchFamily="34" charset="0"/>
              </a:rPr>
              <a:t>-</a:t>
            </a:r>
            <a:r>
              <a:rPr lang="en-US" sz="1800" dirty="0" smtClean="0">
                <a:gradFill>
                  <a:gsLst>
                    <a:gs pos="1250">
                      <a:srgbClr val="505050"/>
                    </a:gs>
                    <a:gs pos="100000">
                      <a:srgbClr val="505050"/>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3"/>
              </a:rPr>
              <a:t>Yammer Success Center</a:t>
            </a:r>
            <a:r>
              <a:rPr lang="en-US" sz="1800" spc="-71" dirty="0" smtClean="0">
                <a:gradFill>
                  <a:gsLst>
                    <a:gs pos="100000">
                      <a:srgbClr val="0072C6"/>
                    </a:gs>
                    <a:gs pos="0">
                      <a:srgbClr val="0072C6"/>
                    </a:gs>
                  </a:gsLst>
                  <a:lin ang="5400000" scaled="0"/>
                </a:gradFill>
                <a:latin typeface="Segoe UI Light"/>
              </a:rPr>
              <a:t> – </a:t>
            </a:r>
            <a:r>
              <a:rPr lang="en-US" sz="1800" spc="-71" dirty="0" smtClean="0">
                <a:gradFill>
                  <a:gsLst>
                    <a:gs pos="100000">
                      <a:srgbClr val="0072C6"/>
                    </a:gs>
                    <a:gs pos="0">
                      <a:srgbClr val="0072C6"/>
                    </a:gs>
                  </a:gsLst>
                  <a:lin ang="5400000" scaled="0"/>
                </a:gradFill>
                <a:latin typeface="Segoe UI Light"/>
                <a:hlinkClick r:id="rId4"/>
              </a:rPr>
              <a:t>EnterpriseSocial.com</a:t>
            </a:r>
            <a:r>
              <a:rPr lang="en-US" sz="1800" spc="-71" dirty="0" smtClean="0">
                <a:gradFill>
                  <a:gsLst>
                    <a:gs pos="100000">
                      <a:srgbClr val="0072C6"/>
                    </a:gs>
                    <a:gs pos="0">
                      <a:srgbClr val="0072C6"/>
                    </a:gs>
                  </a:gsLst>
                  <a:lin ang="5400000" scaled="0"/>
                </a:gradFill>
                <a:latin typeface="Segoe UI Light"/>
              </a:rPr>
              <a:t> -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5"/>
              </a:rPr>
              <a:t>The Responsive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5"/>
              </a:rPr>
              <a:t>Org</a:t>
            </a:r>
            <a:endParaRPr lang="en-US" sz="1800" spc="-71" dirty="0">
              <a:gradFill>
                <a:gsLst>
                  <a:gs pos="100000">
                    <a:srgbClr val="0072C6"/>
                  </a:gs>
                  <a:gs pos="0">
                    <a:srgbClr val="0072C6"/>
                  </a:gs>
                </a:gsLst>
                <a:lin ang="5400000" scaled="0"/>
              </a:gradFill>
              <a:latin typeface="Segoe UI Light"/>
            </a:endParaRPr>
          </a:p>
          <a:p>
            <a:pPr lvl="1">
              <a:buClr>
                <a:srgbClr val="505050"/>
              </a:buClr>
            </a:pPr>
            <a:r>
              <a:rPr lang="en-US" sz="1800" spc="-70" dirty="0" smtClean="0">
                <a:solidFill>
                  <a:srgbClr val="505050"/>
                </a:solidFill>
                <a:latin typeface="Segoe UI Light"/>
                <a:cs typeface="Segoe UI" panose="020B0502040204020203" pitchFamily="34" charset="0"/>
                <a:hlinkClick r:id="rId6"/>
              </a:rPr>
              <a:t>Admin &amp; IT</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spc="-70" dirty="0" smtClean="0">
                <a:solidFill>
                  <a:srgbClr val="505050"/>
                </a:solidFill>
                <a:latin typeface="Segoe UI Light"/>
                <a:cs typeface="Segoe UI" panose="020B0502040204020203" pitchFamily="34" charset="0"/>
                <a:hlinkClick r:id="rId7"/>
              </a:rPr>
              <a:t>Developers</a:t>
            </a:r>
            <a:r>
              <a:rPr lang="en-US" sz="1800" spc="-70" dirty="0" smtClean="0">
                <a:solidFill>
                  <a:srgbClr val="505050"/>
                </a:soli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solidFill>
                  <a:srgbClr val="505050"/>
                </a:solidFill>
                <a:latin typeface="Segoe UI Light"/>
                <a:cs typeface="Segoe UI" panose="020B0502040204020203" pitchFamily="34" charset="0"/>
              </a:rPr>
              <a:t> </a:t>
            </a:r>
            <a:r>
              <a:rPr lang="en-US" sz="1800" dirty="0">
                <a:gradFill>
                  <a:gsLst>
                    <a:gs pos="1250">
                      <a:srgbClr val="505050"/>
                    </a:gs>
                    <a:gs pos="100000">
                      <a:srgbClr val="505050"/>
                    </a:gs>
                  </a:gsLst>
                  <a:lin ang="5400000" scaled="0"/>
                </a:gradFill>
                <a:latin typeface="Segoe UI Light"/>
                <a:cs typeface="Segoe UI" panose="020B0502040204020203" pitchFamily="34" charset="0"/>
                <a:hlinkClick r:id="rId8"/>
              </a:rPr>
              <a:t>Yammer App Directory</a:t>
            </a:r>
            <a:r>
              <a:rPr lang="en-US" sz="1800" dirty="0">
                <a:gradFill>
                  <a:gsLst>
                    <a:gs pos="1250">
                      <a:srgbClr val="505050"/>
                    </a:gs>
                    <a:gs pos="100000">
                      <a:srgbClr val="505050"/>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9"/>
              </a:rPr>
              <a:t>Office Store</a:t>
            </a:r>
            <a:r>
              <a:rPr lang="en-US" sz="1800" spc="-70" dirty="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solidFill>
                  <a:srgbClr val="505050"/>
                </a:solidFill>
                <a:cs typeface="Segoe UI" panose="020B0502040204020203" pitchFamily="34" charset="0"/>
              </a:rPr>
              <a:t>-</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rPr>
              <a:t> </a:t>
            </a:r>
            <a:r>
              <a:rPr lang="en-US" sz="1800" spc="-70" dirty="0">
                <a:gradFill>
                  <a:gsLst>
                    <a:gs pos="100000">
                      <a:srgbClr val="0072C6"/>
                    </a:gs>
                    <a:gs pos="0">
                      <a:srgbClr val="0072C6"/>
                    </a:gs>
                  </a:gsLst>
                  <a:lin ang="5400000" scaled="0"/>
                </a:gradFill>
                <a:latin typeface="Segoe UI Light"/>
                <a:cs typeface="Segoe UI" panose="020B0502040204020203" pitchFamily="34" charset="0"/>
                <a:hlinkClick r:id="rId10"/>
              </a:rPr>
              <a:t>Yammer </a:t>
            </a:r>
            <a:r>
              <a:rPr lang="en-US" sz="1800" spc="-70" dirty="0" smtClean="0">
                <a:gradFill>
                  <a:gsLst>
                    <a:gs pos="100000">
                      <a:srgbClr val="0072C6"/>
                    </a:gs>
                    <a:gs pos="0">
                      <a:srgbClr val="0072C6"/>
                    </a:gs>
                  </a:gsLst>
                  <a:lin ang="5400000" scaled="0"/>
                </a:gradFill>
                <a:latin typeface="Segoe UI Light"/>
                <a:cs typeface="Segoe UI" panose="020B0502040204020203" pitchFamily="34" charset="0"/>
                <a:hlinkClick r:id="rId10"/>
              </a:rPr>
              <a:t>Ignite</a:t>
            </a:r>
            <a:endParaRPr lang="en-US" sz="1800" spc="-71" dirty="0" smtClean="0">
              <a:gradFill>
                <a:gsLst>
                  <a:gs pos="100000">
                    <a:srgbClr val="0072C6"/>
                  </a:gs>
                  <a:gs pos="0">
                    <a:srgbClr val="0072C6"/>
                  </a:gs>
                </a:gsLst>
                <a:lin ang="5400000" scaled="0"/>
              </a:gradFill>
              <a:latin typeface="Segoe UI Light"/>
            </a:endParaRPr>
          </a:p>
          <a:p>
            <a:pPr lvl="1">
              <a:buClr>
                <a:srgbClr val="505050"/>
              </a:buClr>
            </a:pPr>
            <a:r>
              <a:rPr lang="en-US" sz="1800" spc="-71" dirty="0" smtClean="0">
                <a:solidFill>
                  <a:srgbClr val="505050"/>
                </a:solidFill>
                <a:latin typeface="Segoe UI Light"/>
              </a:rPr>
              <a:t>Blogs</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1"/>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2"/>
              </a:rPr>
              <a:t>Office 365</a:t>
            </a:r>
            <a:r>
              <a:rPr lang="en-US" sz="1800" spc="-71" dirty="0" smtClean="0">
                <a:gradFill>
                  <a:gsLst>
                    <a:gs pos="100000">
                      <a:srgbClr val="0072C6"/>
                    </a:gs>
                    <a:gs pos="0">
                      <a:srgbClr val="0072C6"/>
                    </a:gs>
                  </a:gsLst>
                  <a:lin ang="5400000" scaled="0"/>
                </a:gradFill>
                <a:latin typeface="Segoe UI Light"/>
              </a:rPr>
              <a:t>  </a:t>
            </a:r>
            <a:r>
              <a:rPr lang="en-US" sz="1800" spc="-71" dirty="0" smtClean="0">
                <a:solidFill>
                  <a:srgbClr val="505050"/>
                </a:solidFill>
                <a:latin typeface="Segoe UI Light"/>
              </a:rPr>
              <a:t>Twitter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3"/>
              </a:rPr>
              <a:t>@Yammer</a:t>
            </a:r>
            <a:r>
              <a:rPr lang="en-US" sz="1800" spc="-71" dirty="0" smtClean="0">
                <a:gradFill>
                  <a:gsLst>
                    <a:gs pos="100000">
                      <a:srgbClr val="0072C6"/>
                    </a:gs>
                    <a:gs pos="0">
                      <a:srgbClr val="0072C6"/>
                    </a:gs>
                  </a:gsLst>
                  <a:lin ang="5400000" scaled="0"/>
                </a:gradFill>
                <a:latin typeface="Segoe UI Light"/>
              </a:rPr>
              <a:t>  </a:t>
            </a:r>
            <a:r>
              <a:rPr lang="en-US" sz="1800" spc="-71" dirty="0" smtClean="0">
                <a:gradFill>
                  <a:gsLst>
                    <a:gs pos="100000">
                      <a:srgbClr val="0072C6"/>
                    </a:gs>
                    <a:gs pos="0">
                      <a:srgbClr val="0072C6"/>
                    </a:gs>
                  </a:gsLst>
                  <a:lin ang="5400000" scaled="0"/>
                </a:gradFill>
                <a:latin typeface="Segoe UI Light"/>
                <a:hlinkClick r:id="rId14"/>
              </a:rPr>
              <a:t>@Office365</a:t>
            </a:r>
            <a:endParaRPr lang="en-US" sz="1800" spc="-71" dirty="0" smtClean="0">
              <a:gradFill>
                <a:gsLst>
                  <a:gs pos="100000">
                    <a:srgbClr val="0072C6"/>
                  </a:gs>
                  <a:gs pos="0">
                    <a:srgbClr val="0072C6"/>
                  </a:gs>
                </a:gsLst>
                <a:lin ang="5400000" scaled="0"/>
              </a:gradFill>
              <a:latin typeface="Segoe UI Light"/>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Research/Whitepaper</a:t>
            </a:r>
          </a:p>
          <a:p>
            <a:pPr lvl="1">
              <a:buClr>
                <a:srgbClr val="505050"/>
              </a:buClr>
            </a:pP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5"/>
              </a:rPr>
              <a:t>Gartner: Magic Quadrant for Social Software in the Workplace</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
              </a:rPr>
              <a:t>Evolution of the networked enterprise: McKinsey Global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hlinkClick r:id="rId16"/>
              </a:rPr>
              <a:t>Yammer’s 2013 Business Value Survey Results</a:t>
            </a:r>
            <a:r>
              <a:rPr lang="en-US" sz="1800" spc="-70" dirty="0" smtClean="0">
                <a:gradFill>
                  <a:gsLst>
                    <a:gs pos="1250">
                      <a:srgbClr val="505050"/>
                    </a:gs>
                    <a:gs pos="100000">
                      <a:srgbClr val="505050"/>
                    </a:gs>
                  </a:gsLst>
                  <a:lin ang="5400000" scaled="0"/>
                </a:gradFill>
                <a:latin typeface="Segoe UI Light"/>
                <a:cs typeface="Segoe UI" panose="020B0502040204020203" pitchFamily="34" charset="0"/>
              </a:rPr>
              <a:t> - </a:t>
            </a: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17"/>
              </a:rPr>
              <a:t>The Rise Of Enterprise Social Networks</a:t>
            </a:r>
            <a:endParaRPr lang="en-US" sz="1800" spc="-70" dirty="0" smtClean="0">
              <a:gradFill>
                <a:gsLst>
                  <a:gs pos="1250">
                    <a:srgbClr val="505050"/>
                  </a:gs>
                  <a:gs pos="100000">
                    <a:srgbClr val="505050"/>
                  </a:gs>
                </a:gsLst>
                <a:lin ang="5400000" scaled="0"/>
              </a:gradFill>
              <a:latin typeface="Segoe UI Light"/>
              <a:cs typeface="Segoe UI" panose="020B0502040204020203" pitchFamily="34" charset="0"/>
            </a:endParaRPr>
          </a:p>
          <a:p>
            <a:pPr marL="0" indent="0">
              <a:spcBef>
                <a:spcPts val="1200"/>
              </a:spcBef>
              <a:buClr>
                <a:srgbClr val="505050"/>
              </a:buClr>
              <a:buFont typeface="Wingdings" panose="05000000000000000000" pitchFamily="2" charset="2"/>
              <a:buNone/>
            </a:pPr>
            <a:r>
              <a:rPr lang="en-US" sz="1800" spc="-71" dirty="0" smtClean="0">
                <a:solidFill>
                  <a:srgbClr val="0072C6"/>
                </a:solidFill>
              </a:rPr>
              <a:t>Press</a:t>
            </a:r>
          </a:p>
          <a:p>
            <a:pPr lvl="1">
              <a:buClr>
                <a:srgbClr val="505050"/>
              </a:buClr>
            </a:pP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8"/>
              </a:rPr>
              <a:t>How Red Robin Transformed Its Business With Yammer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19"/>
              </a:rPr>
              <a:t>How Teach for America gets the most out of Yammer on a shoestring budget</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0"/>
              </a:rPr>
              <a:t>HK firm creates idea melting pot for 4,000 employees</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1"/>
              </a:rPr>
              <a:t>LexisNexis found that employees who use Yammer are way happier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2"/>
              </a:rPr>
              <a:t>Switching to Yammer let this company slash helpdesk calls and save $1.5 million a year</a:t>
            </a:r>
            <a:r>
              <a:rPr lang="en-US" sz="1800" spc="-70" dirty="0">
                <a:gradFill>
                  <a:gsLst>
                    <a:gs pos="1250">
                      <a:srgbClr val="505050"/>
                    </a:gs>
                    <a:gs pos="100000">
                      <a:srgbClr val="505050"/>
                    </a:gs>
                  </a:gsLst>
                  <a:lin ang="5400000" scaled="0"/>
                </a:gradFill>
                <a:latin typeface="Segoe UI Light"/>
                <a:cs typeface="Segoe UI" panose="020B0502040204020203" pitchFamily="34" charset="0"/>
              </a:rPr>
              <a:t> - </a:t>
            </a:r>
            <a:r>
              <a:rPr lang="en-US" sz="1800" spc="-70" dirty="0">
                <a:gradFill>
                  <a:gsLst>
                    <a:gs pos="1250">
                      <a:srgbClr val="505050"/>
                    </a:gs>
                    <a:gs pos="100000">
                      <a:srgbClr val="505050"/>
                    </a:gs>
                  </a:gsLst>
                  <a:lin ang="5400000" scaled="0"/>
                </a:gradFill>
                <a:latin typeface="Segoe UI Light"/>
                <a:cs typeface="Segoe UI" panose="020B0502040204020203" pitchFamily="34" charset="0"/>
                <a:hlinkClick r:id="rId23"/>
              </a:rPr>
              <a:t>How Microsoft got its own employees to use Yammer </a:t>
            </a:r>
          </a:p>
          <a:p>
            <a:pPr marL="0" indent="0">
              <a:spcBef>
                <a:spcPts val="1200"/>
              </a:spcBef>
              <a:buClr>
                <a:srgbClr val="505050"/>
              </a:buClr>
              <a:buFont typeface="Wingdings" panose="05000000000000000000" pitchFamily="2" charset="2"/>
              <a:buNone/>
            </a:pPr>
            <a:r>
              <a:rPr lang="en-US" sz="1800" spc="-71" dirty="0" smtClean="0">
                <a:solidFill>
                  <a:srgbClr val="0072C6"/>
                </a:solidFill>
              </a:rPr>
              <a:t>Videos</a:t>
            </a: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4"/>
              </a:rPr>
              <a:t>Move Faster Together</a:t>
            </a:r>
            <a:endParaRPr lang="en-US" sz="1800" dirty="0" smtClean="0">
              <a:gradFill>
                <a:gsLst>
                  <a:gs pos="1250">
                    <a:srgbClr val="505050"/>
                  </a:gs>
                  <a:gs pos="100000">
                    <a:srgbClr val="505050"/>
                  </a:gs>
                </a:gsLst>
                <a:lin ang="5400000" scaled="0"/>
              </a:gradFill>
              <a:latin typeface="Segoe UI Light"/>
              <a:cs typeface="Segoe UI" panose="020B0502040204020203" pitchFamily="34" charset="0"/>
            </a:endParaRPr>
          </a:p>
          <a:p>
            <a:pPr lvl="1">
              <a:buClr>
                <a:srgbClr val="505050"/>
              </a:buClr>
            </a:pPr>
            <a:r>
              <a:rPr lang="en-US" sz="1800" dirty="0" smtClean="0">
                <a:gradFill>
                  <a:gsLst>
                    <a:gs pos="1250">
                      <a:srgbClr val="505050"/>
                    </a:gs>
                    <a:gs pos="100000">
                      <a:srgbClr val="505050"/>
                    </a:gs>
                  </a:gsLst>
                  <a:lin ang="5400000" scaled="0"/>
                </a:gradFill>
                <a:latin typeface="Segoe UI Light"/>
                <a:cs typeface="Segoe UI" panose="020B0502040204020203" pitchFamily="34" charset="0"/>
                <a:hlinkClick r:id="rId25"/>
              </a:rPr>
              <a:t>Transform the Way You Work with Yammer</a:t>
            </a:r>
            <a:endParaRPr lang="en-US" sz="1800" dirty="0">
              <a:gradFill>
                <a:gsLst>
                  <a:gs pos="1250">
                    <a:srgbClr val="505050"/>
                  </a:gs>
                  <a:gs pos="100000">
                    <a:srgbClr val="505050"/>
                  </a:gs>
                </a:gsLst>
                <a:lin ang="5400000" scaled="0"/>
              </a:gradFill>
              <a:latin typeface="Segoe UI Light"/>
              <a:cs typeface="Segoe UI" panose="020B0502040204020203" pitchFamily="34" charset="0"/>
            </a:endParaRPr>
          </a:p>
        </p:txBody>
      </p:sp>
      <p:pic>
        <p:nvPicPr>
          <p:cNvPr id="8" name="Picture 7"/>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65837" y="6213216"/>
            <a:ext cx="2286000" cy="791381"/>
          </a:xfrm>
          <a:prstGeom prst="rect">
            <a:avLst/>
          </a:prstGeom>
        </p:spPr>
      </p:pic>
      <p:pic>
        <p:nvPicPr>
          <p:cNvPr id="10"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115310" y="6431188"/>
            <a:ext cx="1706108" cy="355439"/>
          </a:xfrm>
          <a:prstGeom prst="rect">
            <a:avLst/>
          </a:prstGeom>
        </p:spPr>
      </p:pic>
      <p:sp>
        <p:nvSpPr>
          <p:cNvPr id="6" name="Rectangle 5"/>
          <p:cNvSpPr/>
          <p:nvPr/>
        </p:nvSpPr>
        <p:spPr>
          <a:xfrm>
            <a:off x="10028237" y="6435911"/>
            <a:ext cx="2047355" cy="313932"/>
          </a:xfrm>
          <a:prstGeom prst="rect">
            <a:avLst/>
          </a:prstGeom>
        </p:spPr>
        <p:txBody>
          <a:bodyPr wrap="none">
            <a:spAutoFit/>
          </a:bodyPr>
          <a:lstStyle/>
          <a:p>
            <a:pPr marL="0" lvl="1">
              <a:lnSpc>
                <a:spcPct val="90000"/>
              </a:lnSpc>
              <a:spcAft>
                <a:spcPts val="600"/>
              </a:spcAft>
              <a:defRPr/>
            </a:pPr>
            <a:r>
              <a:rPr lang="en-US" sz="1600" dirty="0">
                <a:solidFill>
                  <a:srgbClr val="0072C6"/>
                </a:solidFill>
                <a:hlinkClick r:id="rId4"/>
              </a:rPr>
              <a:t>#</a:t>
            </a:r>
            <a:r>
              <a:rPr lang="en-US" sz="1600" dirty="0" err="1">
                <a:solidFill>
                  <a:srgbClr val="0072C6"/>
                </a:solidFill>
                <a:hlinkClick r:id="rId4"/>
              </a:rPr>
              <a:t>WorkLikeANetwork</a:t>
            </a:r>
            <a:endParaRPr lang="en-US" sz="1600" spc="-70" dirty="0">
              <a:solidFill>
                <a:srgbClr val="0072C6"/>
              </a:solidFill>
            </a:endParaRPr>
          </a:p>
        </p:txBody>
      </p:sp>
    </p:spTree>
    <p:extLst>
      <p:ext uri="{BB962C8B-B14F-4D97-AF65-F5344CB8AC3E}">
        <p14:creationId xmlns:p14="http://schemas.microsoft.com/office/powerpoint/2010/main" val="29073677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Best Practices for Breaking Down Organizational Barriers for Yammer</a:t>
            </a:r>
          </a:p>
        </p:txBody>
      </p:sp>
      <p:sp>
        <p:nvSpPr>
          <p:cNvPr id="5" name="Text Placeholder 4"/>
          <p:cNvSpPr>
            <a:spLocks noGrp="1"/>
          </p:cNvSpPr>
          <p:nvPr>
            <p:ph type="body" sz="quarter" idx="14"/>
          </p:nvPr>
        </p:nvSpPr>
        <p:spPr/>
        <p:txBody>
          <a:bodyPr/>
          <a:lstStyle/>
          <a:p>
            <a:r>
              <a:rPr lang="en-US" dirty="0"/>
              <a:t>Steve Nguyen </a:t>
            </a:r>
            <a:r>
              <a:rPr lang="en-US" sz="2800" dirty="0">
                <a:solidFill>
                  <a:srgbClr val="43B5DA"/>
                </a:solidFill>
              </a:rPr>
              <a:t>@</a:t>
            </a:r>
            <a:r>
              <a:rPr lang="en-US" sz="2800" dirty="0" err="1">
                <a:solidFill>
                  <a:srgbClr val="43B5DA"/>
                </a:solidFill>
              </a:rPr>
              <a:t>espnguyen</a:t>
            </a:r>
            <a:endParaRPr lang="en-US" sz="2800" dirty="0">
              <a:solidFill>
                <a:srgbClr val="43B5DA"/>
              </a:solidFill>
            </a:endParaRPr>
          </a:p>
          <a:p>
            <a:r>
              <a:rPr lang="en-US" dirty="0"/>
              <a:t>Allison </a:t>
            </a:r>
            <a:r>
              <a:rPr lang="en-US" dirty="0" err="1"/>
              <a:t>Michels</a:t>
            </a:r>
            <a:r>
              <a:rPr lang="en-US" dirty="0"/>
              <a:t> </a:t>
            </a:r>
            <a:r>
              <a:rPr lang="en-US" sz="2800" dirty="0">
                <a:solidFill>
                  <a:srgbClr val="44BDE4"/>
                </a:solidFill>
              </a:rPr>
              <a:t>@anicole87</a:t>
            </a:r>
          </a:p>
          <a:p>
            <a:r>
              <a:rPr lang="en-US" dirty="0"/>
              <a:t>Microsoft </a:t>
            </a:r>
          </a:p>
        </p:txBody>
      </p:sp>
      <p:sp>
        <p:nvSpPr>
          <p:cNvPr id="2" name="Text Placeholder 1"/>
          <p:cNvSpPr>
            <a:spLocks noGrp="1"/>
          </p:cNvSpPr>
          <p:nvPr>
            <p:ph type="body" sz="quarter" idx="15"/>
          </p:nvPr>
        </p:nvSpPr>
        <p:spPr/>
        <p:txBody>
          <a:bodyPr/>
          <a:lstStyle/>
          <a:p>
            <a:r>
              <a:rPr lang="en-US" dirty="0" smtClean="0"/>
              <a:t>SPC264</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821865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37317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144379" y="-21892"/>
            <a:ext cx="12620969" cy="7081371"/>
            <a:chOff x="-144379" y="-21892"/>
            <a:chExt cx="12620969" cy="7081371"/>
          </a:xfrm>
        </p:grpSpPr>
        <p:grpSp>
          <p:nvGrpSpPr>
            <p:cNvPr id="36" name="Group 35"/>
            <p:cNvGrpSpPr/>
            <p:nvPr/>
          </p:nvGrpSpPr>
          <p:grpSpPr>
            <a:xfrm>
              <a:off x="-144379" y="-21892"/>
              <a:ext cx="12620969" cy="7081371"/>
              <a:chOff x="7814" y="-21892"/>
              <a:chExt cx="12468776" cy="7081371"/>
            </a:xfrm>
          </p:grpSpPr>
          <p:grpSp>
            <p:nvGrpSpPr>
              <p:cNvPr id="32" name="Group 31"/>
              <p:cNvGrpSpPr/>
              <p:nvPr/>
            </p:nvGrpSpPr>
            <p:grpSpPr>
              <a:xfrm>
                <a:off x="7814" y="-21892"/>
                <a:ext cx="12468776" cy="7081371"/>
                <a:chOff x="7814" y="-21892"/>
                <a:chExt cx="12468776" cy="7081371"/>
              </a:xfrm>
            </p:grpSpPr>
            <p:grpSp>
              <p:nvGrpSpPr>
                <p:cNvPr id="29" name="Group 28"/>
                <p:cNvGrpSpPr/>
                <p:nvPr/>
              </p:nvGrpSpPr>
              <p:grpSpPr>
                <a:xfrm>
                  <a:off x="7814" y="-21892"/>
                  <a:ext cx="12468776" cy="7081371"/>
                  <a:chOff x="7814" y="-21892"/>
                  <a:chExt cx="12468776" cy="7081371"/>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7307" y="1195360"/>
                    <a:ext cx="7641117" cy="5094078"/>
                  </a:xfrm>
                  <a:prstGeom prst="rect">
                    <a:avLst/>
                  </a:prstGeom>
                </p:spPr>
              </p:pic>
              <p:grpSp>
                <p:nvGrpSpPr>
                  <p:cNvPr id="19" name="Group 18"/>
                  <p:cNvGrpSpPr/>
                  <p:nvPr/>
                </p:nvGrpSpPr>
                <p:grpSpPr>
                  <a:xfrm>
                    <a:off x="10090594" y="1134"/>
                    <a:ext cx="2385996" cy="7058345"/>
                    <a:chOff x="10387408" y="1134"/>
                    <a:chExt cx="2089177" cy="7058345"/>
                  </a:xfrm>
                </p:grpSpPr>
                <p:pic>
                  <p:nvPicPr>
                    <p:cNvPr id="17" name="Picture 16"/>
                    <p:cNvPicPr>
                      <a:picLocks noChangeAspect="1"/>
                    </p:cNvPicPr>
                    <p:nvPr/>
                  </p:nvPicPr>
                  <p:blipFill>
                    <a:blip r:embed="rId4"/>
                    <a:stretch>
                      <a:fillRect/>
                    </a:stretch>
                  </p:blipFill>
                  <p:spPr>
                    <a:xfrm>
                      <a:off x="10387408" y="1134"/>
                      <a:ext cx="2089177" cy="4368074"/>
                    </a:xfrm>
                    <a:prstGeom prst="rect">
                      <a:avLst/>
                    </a:prstGeom>
                  </p:spPr>
                </p:pic>
                <p:pic>
                  <p:nvPicPr>
                    <p:cNvPr id="18" name="Picture 17"/>
                    <p:cNvPicPr>
                      <a:picLocks noChangeAspect="1"/>
                    </p:cNvPicPr>
                    <p:nvPr/>
                  </p:nvPicPr>
                  <p:blipFill>
                    <a:blip r:embed="rId4"/>
                    <a:stretch>
                      <a:fillRect/>
                    </a:stretch>
                  </p:blipFill>
                  <p:spPr>
                    <a:xfrm>
                      <a:off x="10401362" y="2691405"/>
                      <a:ext cx="2067409" cy="4368074"/>
                    </a:xfrm>
                    <a:prstGeom prst="rect">
                      <a:avLst/>
                    </a:prstGeom>
                  </p:spPr>
                </p:pic>
              </p:grpSp>
              <p:grpSp>
                <p:nvGrpSpPr>
                  <p:cNvPr id="20" name="Group 19"/>
                  <p:cNvGrpSpPr/>
                  <p:nvPr/>
                </p:nvGrpSpPr>
                <p:grpSpPr>
                  <a:xfrm>
                    <a:off x="7814" y="-21892"/>
                    <a:ext cx="1864526" cy="7058345"/>
                    <a:chOff x="10612059" y="1134"/>
                    <a:chExt cx="1864526" cy="7058345"/>
                  </a:xfrm>
                </p:grpSpPr>
                <p:pic>
                  <p:nvPicPr>
                    <p:cNvPr id="21" name="Picture 20"/>
                    <p:cNvPicPr>
                      <a:picLocks noChangeAspect="1"/>
                    </p:cNvPicPr>
                    <p:nvPr/>
                  </p:nvPicPr>
                  <p:blipFill>
                    <a:blip r:embed="rId4"/>
                    <a:stretch>
                      <a:fillRect/>
                    </a:stretch>
                  </p:blipFill>
                  <p:spPr>
                    <a:xfrm>
                      <a:off x="10619874" y="1134"/>
                      <a:ext cx="1856711" cy="4368074"/>
                    </a:xfrm>
                    <a:prstGeom prst="rect">
                      <a:avLst/>
                    </a:prstGeom>
                  </p:spPr>
                </p:pic>
                <p:pic>
                  <p:nvPicPr>
                    <p:cNvPr id="22" name="Picture 21"/>
                    <p:cNvPicPr>
                      <a:picLocks noChangeAspect="1"/>
                    </p:cNvPicPr>
                    <p:nvPr/>
                  </p:nvPicPr>
                  <p:blipFill>
                    <a:blip r:embed="rId4"/>
                    <a:stretch>
                      <a:fillRect/>
                    </a:stretch>
                  </p:blipFill>
                  <p:spPr>
                    <a:xfrm>
                      <a:off x="10612059" y="2691405"/>
                      <a:ext cx="1856711" cy="4368074"/>
                    </a:xfrm>
                    <a:prstGeom prst="rect">
                      <a:avLst/>
                    </a:prstGeom>
                  </p:spPr>
                </p:pic>
              </p:grpSp>
              <p:grpSp>
                <p:nvGrpSpPr>
                  <p:cNvPr id="23" name="Group 22"/>
                  <p:cNvGrpSpPr/>
                  <p:nvPr/>
                </p:nvGrpSpPr>
                <p:grpSpPr>
                  <a:xfrm rot="5400000">
                    <a:off x="5505808" y="-3975071"/>
                    <a:ext cx="1538947" cy="9459208"/>
                    <a:chOff x="10612059" y="1134"/>
                    <a:chExt cx="1864526" cy="7058345"/>
                  </a:xfrm>
                </p:grpSpPr>
                <p:pic>
                  <p:nvPicPr>
                    <p:cNvPr id="24" name="Picture 23"/>
                    <p:cNvPicPr>
                      <a:picLocks noChangeAspect="1"/>
                    </p:cNvPicPr>
                    <p:nvPr/>
                  </p:nvPicPr>
                  <p:blipFill>
                    <a:blip r:embed="rId4"/>
                    <a:stretch>
                      <a:fillRect/>
                    </a:stretch>
                  </p:blipFill>
                  <p:spPr>
                    <a:xfrm>
                      <a:off x="10619874" y="1134"/>
                      <a:ext cx="1856711" cy="4368074"/>
                    </a:xfrm>
                    <a:prstGeom prst="rect">
                      <a:avLst/>
                    </a:prstGeom>
                  </p:spPr>
                </p:pic>
                <p:pic>
                  <p:nvPicPr>
                    <p:cNvPr id="25" name="Picture 24"/>
                    <p:cNvPicPr>
                      <a:picLocks noChangeAspect="1"/>
                    </p:cNvPicPr>
                    <p:nvPr/>
                  </p:nvPicPr>
                  <p:blipFill>
                    <a:blip r:embed="rId4"/>
                    <a:stretch>
                      <a:fillRect/>
                    </a:stretch>
                  </p:blipFill>
                  <p:spPr>
                    <a:xfrm>
                      <a:off x="10612059" y="2691405"/>
                      <a:ext cx="1856711" cy="4368074"/>
                    </a:xfrm>
                    <a:prstGeom prst="rect">
                      <a:avLst/>
                    </a:prstGeom>
                  </p:spPr>
                </p:pic>
              </p:grpSp>
              <p:grpSp>
                <p:nvGrpSpPr>
                  <p:cNvPr id="26" name="Group 25"/>
                  <p:cNvGrpSpPr/>
                  <p:nvPr/>
                </p:nvGrpSpPr>
                <p:grpSpPr>
                  <a:xfrm rot="5400000">
                    <a:off x="5750275" y="1581410"/>
                    <a:ext cx="1488805" cy="9459208"/>
                    <a:chOff x="10361348" y="1134"/>
                    <a:chExt cx="2115238" cy="7058345"/>
                  </a:xfrm>
                </p:grpSpPr>
                <p:pic>
                  <p:nvPicPr>
                    <p:cNvPr id="27" name="Picture 26"/>
                    <p:cNvPicPr>
                      <a:picLocks noChangeAspect="1"/>
                    </p:cNvPicPr>
                    <p:nvPr/>
                  </p:nvPicPr>
                  <p:blipFill>
                    <a:blip r:embed="rId4"/>
                    <a:stretch>
                      <a:fillRect/>
                    </a:stretch>
                  </p:blipFill>
                  <p:spPr>
                    <a:xfrm>
                      <a:off x="10361348" y="1134"/>
                      <a:ext cx="2115238" cy="4976282"/>
                    </a:xfrm>
                    <a:prstGeom prst="rect">
                      <a:avLst/>
                    </a:prstGeom>
                  </p:spPr>
                </p:pic>
                <p:pic>
                  <p:nvPicPr>
                    <p:cNvPr id="28" name="Picture 27"/>
                    <p:cNvPicPr>
                      <a:picLocks noChangeAspect="1"/>
                    </p:cNvPicPr>
                    <p:nvPr/>
                  </p:nvPicPr>
                  <p:blipFill>
                    <a:blip r:embed="rId4"/>
                    <a:stretch>
                      <a:fillRect/>
                    </a:stretch>
                  </p:blipFill>
                  <p:spPr>
                    <a:xfrm>
                      <a:off x="10612059" y="2691405"/>
                      <a:ext cx="1856711" cy="4368074"/>
                    </a:xfrm>
                    <a:prstGeom prst="rect">
                      <a:avLst/>
                    </a:prstGeom>
                  </p:spPr>
                </p:pic>
              </p:grpSp>
            </p:grpSp>
            <p:pic>
              <p:nvPicPr>
                <p:cNvPr id="3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631" r="1"/>
                <a:stretch/>
              </p:blipFill>
              <p:spPr bwMode="auto">
                <a:xfrm>
                  <a:off x="4611725" y="6166311"/>
                  <a:ext cx="2400430" cy="4721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pic>
            <p:nvPicPr>
              <p:cNvPr id="33" name="Picture 32"/>
              <p:cNvPicPr>
                <a:picLocks noChangeAspect="1"/>
              </p:cNvPicPr>
              <p:nvPr/>
            </p:nvPicPr>
            <p:blipFill>
              <a:blip r:embed="rId4"/>
              <a:stretch>
                <a:fillRect/>
              </a:stretch>
            </p:blipFill>
            <p:spPr>
              <a:xfrm rot="5400000">
                <a:off x="4969659" y="-1654623"/>
                <a:ext cx="1532497" cy="5853854"/>
              </a:xfrm>
              <a:prstGeom prst="rect">
                <a:avLst/>
              </a:prstGeom>
            </p:spPr>
          </p:pic>
          <p:pic>
            <p:nvPicPr>
              <p:cNvPr id="34" name="Picture 33"/>
              <p:cNvPicPr>
                <a:picLocks noChangeAspect="1"/>
              </p:cNvPicPr>
              <p:nvPr/>
            </p:nvPicPr>
            <p:blipFill>
              <a:blip r:embed="rId4"/>
              <a:stretch>
                <a:fillRect/>
              </a:stretch>
            </p:blipFill>
            <p:spPr>
              <a:xfrm rot="10800000">
                <a:off x="1197233" y="956447"/>
                <a:ext cx="1532497" cy="5853854"/>
              </a:xfrm>
              <a:prstGeom prst="rect">
                <a:avLst/>
              </a:prstGeom>
            </p:spPr>
          </p:pic>
        </p:grpSp>
        <p:pic>
          <p:nvPicPr>
            <p:cNvPr id="37" name="Picture 36"/>
            <p:cNvPicPr>
              <a:picLocks noChangeAspect="1"/>
            </p:cNvPicPr>
            <p:nvPr/>
          </p:nvPicPr>
          <p:blipFill>
            <a:blip r:embed="rId4"/>
            <a:stretch>
              <a:fillRect/>
            </a:stretch>
          </p:blipFill>
          <p:spPr>
            <a:xfrm>
              <a:off x="9203852" y="1054635"/>
              <a:ext cx="2389955" cy="4693939"/>
            </a:xfrm>
            <a:prstGeom prst="rect">
              <a:avLst/>
            </a:prstGeom>
          </p:spPr>
        </p:pic>
      </p:grpSp>
      <p:sp>
        <p:nvSpPr>
          <p:cNvPr id="14" name="Title 1042"/>
          <p:cNvSpPr txBox="1">
            <a:spLocks/>
          </p:cNvSpPr>
          <p:nvPr/>
        </p:nvSpPr>
        <p:spPr>
          <a:xfrm>
            <a:off x="426720" y="299880"/>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5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dirty="0" smtClean="0">
                <a:solidFill>
                  <a:srgbClr val="FFFFFF"/>
                </a:solidFill>
              </a:rPr>
              <a:t>What if you could work like a network?</a:t>
            </a:r>
            <a:endParaRPr dirty="0">
              <a:solidFill>
                <a:srgbClr val="FFFFFF"/>
              </a:solidFill>
            </a:endParaRPr>
          </a:p>
        </p:txBody>
      </p:sp>
      <p:sp>
        <p:nvSpPr>
          <p:cNvPr id="13" name="Rectangle 12"/>
          <p:cNvSpPr/>
          <p:nvPr/>
        </p:nvSpPr>
        <p:spPr>
          <a:xfrm>
            <a:off x="1" y="-21891"/>
            <a:ext cx="12480320" cy="7208754"/>
          </a:xfrm>
          <a:prstGeom prst="rect">
            <a:avLst/>
          </a:prstGeom>
          <a:gradFill flip="none" rotWithShape="1">
            <a:gsLst>
              <a:gs pos="0">
                <a:srgbClr val="E2E6EE"/>
              </a:gs>
              <a:gs pos="43000">
                <a:sysClr val="window" lastClr="FFFFFF"/>
              </a:gs>
            </a:gsLst>
            <a:lin ang="16200000" scaled="1"/>
            <a:tileRect/>
          </a:gradFill>
          <a:ln w="25400" cap="flat" cmpd="sng" algn="ctr">
            <a:noFill/>
            <a:prstDash val="solid"/>
          </a:ln>
          <a:effectLst/>
        </p:spPr>
        <p:txBody>
          <a:bodyPr lIns="93249" tIns="46626" rIns="93249" bIns="46626" rtlCol="0" anchor="ctr"/>
          <a:lstStyle/>
          <a:p>
            <a:pPr algn="ctr" defTabSz="932507"/>
            <a:endParaRPr lang="en-US" sz="1900" kern="0">
              <a:solidFill>
                <a:prstClr val="white"/>
              </a:solidFill>
              <a:latin typeface="Calibri"/>
            </a:endParaRPr>
          </a:p>
        </p:txBody>
      </p:sp>
      <p:pic>
        <p:nvPicPr>
          <p:cNvPr id="2" name="Picture 5" descr="C:\Users\Annette.DUARTE\Desktop\Yammer\From Client\OfficePhoto3 copy.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7814" y="-27551"/>
            <a:ext cx="4087209" cy="2321442"/>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814" y="4694779"/>
            <a:ext cx="4071581" cy="2299746"/>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descr="C:\Users\Annette.DUARTE\Desktop\Yammer\From Client\OfficePhoto1 copy.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277360" y="4694779"/>
            <a:ext cx="4206240" cy="232677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C:\Users\Annette.DUARTE\Desktop\Yammer\From Client\OfficePhoto4 copy.png"/>
          <p:cNvPicPr preferRelativeResize="0">
            <a:picLocks noChangeArrowheads="1"/>
          </p:cNvPicPr>
          <p:nvPr/>
        </p:nvPicPr>
        <p:blipFill rotWithShape="1">
          <a:blip r:embed="rId9" cstate="screen">
            <a:extLst>
              <a:ext uri="{28A0092B-C50C-407E-A947-70E740481C1C}">
                <a14:useLocalDpi xmlns:a14="http://schemas.microsoft.com/office/drawing/2010/main"/>
              </a:ext>
            </a:extLst>
          </a:blip>
          <a:srcRect r="-60"/>
          <a:stretch/>
        </p:blipFill>
        <p:spPr bwMode="auto">
          <a:xfrm>
            <a:off x="4173418" y="2387530"/>
            <a:ext cx="4023360" cy="2227312"/>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12" descr="C:\Users\Annette.DUARTE\Downloads\153191034.jpg"/>
          <p:cNvPicPr preferRelativeResize="0">
            <a:picLocks noChangeArrowheads="1"/>
          </p:cNvPicPr>
          <p:nvPr/>
        </p:nvPicPr>
        <p:blipFill rotWithShape="1">
          <a:blip r:embed="rId10" cstate="screen">
            <a:extLst>
              <a:ext uri="{28A0092B-C50C-407E-A947-70E740481C1C}">
                <a14:useLocalDpi xmlns:a14="http://schemas.microsoft.com/office/drawing/2010/main"/>
              </a:ext>
            </a:extLst>
          </a:blip>
          <a:srcRect r="-1"/>
          <a:stretch/>
        </p:blipFill>
        <p:spPr bwMode="auto">
          <a:xfrm>
            <a:off x="8277360" y="2387530"/>
            <a:ext cx="4206240" cy="223950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11" descr="C:\Users\Annette.DUARTE\Downloads\162897121.jp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636" y="2387530"/>
            <a:ext cx="4086574" cy="223950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7" descr="C:\Users\Annette.DUARTE\Desktop\Yammer\From Client\OfficePhoto5 copy.png"/>
          <p:cNvPicPr preferRelativeResize="0">
            <a:picLocks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8277360" y="0"/>
            <a:ext cx="4202960" cy="2322576"/>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4173054" y="-14943"/>
            <a:ext cx="4024089" cy="2314086"/>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3" descr="C:\Users\Annette.DUARTE\Downloads\165051197.jpg"/>
          <p:cNvPicPr preferRelativeResize="0">
            <a:picLocks noChangeArrowheads="1"/>
          </p:cNvPicPr>
          <p:nvPr/>
        </p:nvPicPr>
        <p:blipFill rotWithShape="1">
          <a:blip r:embed="rId14" cstate="screen">
            <a:extLst>
              <a:ext uri="{28A0092B-C50C-407E-A947-70E740481C1C}">
                <a14:useLocalDpi xmlns:a14="http://schemas.microsoft.com/office/drawing/2010/main"/>
              </a:ext>
            </a:extLst>
          </a:blip>
          <a:srcRect/>
          <a:stretch/>
        </p:blipFill>
        <p:spPr bwMode="auto">
          <a:xfrm>
            <a:off x="4173418" y="4694779"/>
            <a:ext cx="4023360" cy="22997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50289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p:tgtEl>
                                          <p:spTgt spid="2"/>
                                        </p:tgtEl>
                                      </p:cBhvr>
                                    </p:animEffect>
                                  </p:childTnLst>
                                </p:cTn>
                              </p:par>
                            </p:childTnLst>
                          </p:cTn>
                        </p:par>
                        <p:par>
                          <p:cTn id="8" fill="hold">
                            <p:stCondLst>
                              <p:cond delay="8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8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900"/>
                                        <p:tgtEl>
                                          <p:spTgt spid="5"/>
                                        </p:tgtEl>
                                      </p:cBhvr>
                                    </p:animEffect>
                                  </p:childTnLst>
                                </p:cTn>
                              </p:par>
                            </p:childTnLst>
                          </p:cTn>
                        </p:par>
                        <p:par>
                          <p:cTn id="24" fill="hold">
                            <p:stCondLst>
                              <p:cond delay="32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600"/>
                                        <p:tgtEl>
                                          <p:spTgt spid="9"/>
                                        </p:tgtEl>
                                      </p:cBhvr>
                                    </p:animEffect>
                                  </p:childTnLst>
                                </p:cTn>
                              </p:par>
                            </p:childTnLst>
                          </p:cTn>
                        </p:par>
                        <p:par>
                          <p:cTn id="28" fill="hold">
                            <p:stCondLst>
                              <p:cond delay="38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800"/>
                                        <p:tgtEl>
                                          <p:spTgt spid="8"/>
                                        </p:tgtEl>
                                      </p:cBhvr>
                                    </p:animEffect>
                                  </p:childTnLst>
                                </p:cTn>
                              </p:par>
                            </p:childTnLst>
                          </p:cTn>
                        </p:par>
                        <p:par>
                          <p:cTn id="32" fill="hold">
                            <p:stCondLst>
                              <p:cond delay="4600"/>
                            </p:stCondLst>
                            <p:childTnLst>
                              <p:par>
                                <p:cTn id="33" presetID="10"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600"/>
                                        <p:tgtEl>
                                          <p:spTgt spid="3"/>
                                        </p:tgtEl>
                                      </p:cBhvr>
                                    </p:animEffect>
                                  </p:childTnLst>
                                </p:cTn>
                              </p:par>
                            </p:childTnLst>
                          </p:cTn>
                        </p:par>
                        <p:par>
                          <p:cTn id="36" fill="hold">
                            <p:stCondLst>
                              <p:cond delay="52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400"/>
                                        <p:tgtEl>
                                          <p:spTgt spid="4"/>
                                        </p:tgtEl>
                                      </p:cBhvr>
                                    </p:animEffect>
                                  </p:childTnLst>
                                </p:cTn>
                              </p:par>
                            </p:childTnLst>
                          </p:cTn>
                        </p:par>
                        <p:par>
                          <p:cTn id="40" fill="hold">
                            <p:stCondLst>
                              <p:cond delay="6600"/>
                            </p:stCondLst>
                            <p:childTnLst>
                              <p:par>
                                <p:cTn id="41" presetID="10" presetClass="exit" presetSubtype="0" fill="hold" nodeType="afterEffect">
                                  <p:stCondLst>
                                    <p:cond delay="0"/>
                                  </p:stCondLst>
                                  <p:childTnLst>
                                    <p:animEffect transition="out" filter="fade">
                                      <p:cBhvr>
                                        <p:cTn id="42" dur="250"/>
                                        <p:tgtEl>
                                          <p:spTgt spid="2"/>
                                        </p:tgtEl>
                                      </p:cBhvr>
                                    </p:animEffect>
                                    <p:set>
                                      <p:cBhvr>
                                        <p:cTn id="43" dur="1" fill="hold">
                                          <p:stCondLst>
                                            <p:cond delay="249"/>
                                          </p:stCondLst>
                                        </p:cTn>
                                        <p:tgtEl>
                                          <p:spTgt spid="2"/>
                                        </p:tgtEl>
                                        <p:attrNameLst>
                                          <p:attrName>style.visibility</p:attrName>
                                        </p:attrNameLst>
                                      </p:cBhvr>
                                      <p:to>
                                        <p:strVal val="hidden"/>
                                      </p:to>
                                    </p:set>
                                  </p:childTnLst>
                                </p:cTn>
                              </p:par>
                            </p:childTnLst>
                          </p:cTn>
                        </p:par>
                        <p:par>
                          <p:cTn id="44" fill="hold">
                            <p:stCondLst>
                              <p:cond delay="6850"/>
                            </p:stCondLst>
                            <p:childTnLst>
                              <p:par>
                                <p:cTn id="45" presetID="10" presetClass="exit" presetSubtype="0" fill="hold" nodeType="afterEffect">
                                  <p:stCondLst>
                                    <p:cond delay="0"/>
                                  </p:stCondLst>
                                  <p:childTnLst>
                                    <p:animEffect transition="out" filter="fade">
                                      <p:cBhvr>
                                        <p:cTn id="46" dur="250"/>
                                        <p:tgtEl>
                                          <p:spTgt spid="8"/>
                                        </p:tgtEl>
                                      </p:cBhvr>
                                    </p:animEffect>
                                    <p:set>
                                      <p:cBhvr>
                                        <p:cTn id="47" dur="1" fill="hold">
                                          <p:stCondLst>
                                            <p:cond delay="249"/>
                                          </p:stCondLst>
                                        </p:cTn>
                                        <p:tgtEl>
                                          <p:spTgt spid="8"/>
                                        </p:tgtEl>
                                        <p:attrNameLst>
                                          <p:attrName>style.visibility</p:attrName>
                                        </p:attrNameLst>
                                      </p:cBhvr>
                                      <p:to>
                                        <p:strVal val="hidden"/>
                                      </p:to>
                                    </p:set>
                                  </p:childTnLst>
                                </p:cTn>
                              </p:par>
                            </p:childTnLst>
                          </p:cTn>
                        </p:par>
                        <p:par>
                          <p:cTn id="48" fill="hold">
                            <p:stCondLst>
                              <p:cond delay="7100"/>
                            </p:stCondLst>
                            <p:childTnLst>
                              <p:par>
                                <p:cTn id="49" presetID="10" presetClass="exit" presetSubtype="0" fill="hold" nodeType="afterEffect">
                                  <p:stCondLst>
                                    <p:cond delay="0"/>
                                  </p:stCondLst>
                                  <p:childTnLst>
                                    <p:animEffect transition="out" filter="fade">
                                      <p:cBhvr>
                                        <p:cTn id="50" dur="250"/>
                                        <p:tgtEl>
                                          <p:spTgt spid="6"/>
                                        </p:tgtEl>
                                      </p:cBhvr>
                                    </p:animEffect>
                                    <p:set>
                                      <p:cBhvr>
                                        <p:cTn id="51" dur="1" fill="hold">
                                          <p:stCondLst>
                                            <p:cond delay="249"/>
                                          </p:stCondLst>
                                        </p:cTn>
                                        <p:tgtEl>
                                          <p:spTgt spid="6"/>
                                        </p:tgtEl>
                                        <p:attrNameLst>
                                          <p:attrName>style.visibility</p:attrName>
                                        </p:attrNameLst>
                                      </p:cBhvr>
                                      <p:to>
                                        <p:strVal val="hidden"/>
                                      </p:to>
                                    </p:set>
                                  </p:childTnLst>
                                </p:cTn>
                              </p:par>
                            </p:childTnLst>
                          </p:cTn>
                        </p:par>
                        <p:par>
                          <p:cTn id="52" fill="hold">
                            <p:stCondLst>
                              <p:cond delay="7350"/>
                            </p:stCondLst>
                            <p:childTnLst>
                              <p:par>
                                <p:cTn id="53" presetID="10" presetClass="exit" presetSubtype="0" fill="hold" nodeType="afterEffect">
                                  <p:stCondLst>
                                    <p:cond delay="0"/>
                                  </p:stCondLst>
                                  <p:childTnLst>
                                    <p:animEffect transition="out" filter="fade">
                                      <p:cBhvr>
                                        <p:cTn id="54" dur="450"/>
                                        <p:tgtEl>
                                          <p:spTgt spid="7"/>
                                        </p:tgtEl>
                                      </p:cBhvr>
                                    </p:animEffect>
                                    <p:set>
                                      <p:cBhvr>
                                        <p:cTn id="55" dur="1" fill="hold">
                                          <p:stCondLst>
                                            <p:cond delay="449"/>
                                          </p:stCondLst>
                                        </p:cTn>
                                        <p:tgtEl>
                                          <p:spTgt spid="7"/>
                                        </p:tgtEl>
                                        <p:attrNameLst>
                                          <p:attrName>style.visibility</p:attrName>
                                        </p:attrNameLst>
                                      </p:cBhvr>
                                      <p:to>
                                        <p:strVal val="hidden"/>
                                      </p:to>
                                    </p:set>
                                  </p:childTnLst>
                                </p:cTn>
                              </p:par>
                            </p:childTnLst>
                          </p:cTn>
                        </p:par>
                        <p:par>
                          <p:cTn id="56" fill="hold">
                            <p:stCondLst>
                              <p:cond delay="7800"/>
                            </p:stCondLst>
                            <p:childTnLst>
                              <p:par>
                                <p:cTn id="57" presetID="10" presetClass="exit" presetSubtype="0" fill="hold" nodeType="afterEffect">
                                  <p:stCondLst>
                                    <p:cond delay="0"/>
                                  </p:stCondLst>
                                  <p:childTnLst>
                                    <p:animEffect transition="out" filter="fade">
                                      <p:cBhvr>
                                        <p:cTn id="58" dur="250"/>
                                        <p:tgtEl>
                                          <p:spTgt spid="10"/>
                                        </p:tgtEl>
                                      </p:cBhvr>
                                    </p:animEffect>
                                    <p:set>
                                      <p:cBhvr>
                                        <p:cTn id="59" dur="1" fill="hold">
                                          <p:stCondLst>
                                            <p:cond delay="249"/>
                                          </p:stCondLst>
                                        </p:cTn>
                                        <p:tgtEl>
                                          <p:spTgt spid="10"/>
                                        </p:tgtEl>
                                        <p:attrNameLst>
                                          <p:attrName>style.visibility</p:attrName>
                                        </p:attrNameLst>
                                      </p:cBhvr>
                                      <p:to>
                                        <p:strVal val="hidden"/>
                                      </p:to>
                                    </p:set>
                                  </p:childTnLst>
                                </p:cTn>
                              </p:par>
                            </p:childTnLst>
                          </p:cTn>
                        </p:par>
                        <p:par>
                          <p:cTn id="60" fill="hold">
                            <p:stCondLst>
                              <p:cond delay="8050"/>
                            </p:stCondLst>
                            <p:childTnLst>
                              <p:par>
                                <p:cTn id="61" presetID="10" presetClass="exit" presetSubtype="0" fill="hold" nodeType="afterEffect">
                                  <p:stCondLst>
                                    <p:cond delay="0"/>
                                  </p:stCondLst>
                                  <p:childTnLst>
                                    <p:animEffect transition="out" filter="fade">
                                      <p:cBhvr>
                                        <p:cTn id="62" dur="250"/>
                                        <p:tgtEl>
                                          <p:spTgt spid="5"/>
                                        </p:tgtEl>
                                      </p:cBhvr>
                                    </p:animEffect>
                                    <p:set>
                                      <p:cBhvr>
                                        <p:cTn id="63" dur="1" fill="hold">
                                          <p:stCondLst>
                                            <p:cond delay="249"/>
                                          </p:stCondLst>
                                        </p:cTn>
                                        <p:tgtEl>
                                          <p:spTgt spid="5"/>
                                        </p:tgtEl>
                                        <p:attrNameLst>
                                          <p:attrName>style.visibility</p:attrName>
                                        </p:attrNameLst>
                                      </p:cBhvr>
                                      <p:to>
                                        <p:strVal val="hidden"/>
                                      </p:to>
                                    </p:set>
                                  </p:childTnLst>
                                </p:cTn>
                              </p:par>
                            </p:childTnLst>
                          </p:cTn>
                        </p:par>
                        <p:par>
                          <p:cTn id="64" fill="hold">
                            <p:stCondLst>
                              <p:cond delay="8300"/>
                            </p:stCondLst>
                            <p:childTnLst>
                              <p:par>
                                <p:cTn id="65" presetID="10" presetClass="exit" presetSubtype="0" fill="hold" nodeType="afterEffect">
                                  <p:stCondLst>
                                    <p:cond delay="0"/>
                                  </p:stCondLst>
                                  <p:childTnLst>
                                    <p:animEffect transition="out" filter="fade">
                                      <p:cBhvr>
                                        <p:cTn id="66" dur="600"/>
                                        <p:tgtEl>
                                          <p:spTgt spid="9"/>
                                        </p:tgtEl>
                                      </p:cBhvr>
                                    </p:animEffect>
                                    <p:set>
                                      <p:cBhvr>
                                        <p:cTn id="67" dur="1" fill="hold">
                                          <p:stCondLst>
                                            <p:cond delay="599"/>
                                          </p:stCondLst>
                                        </p:cTn>
                                        <p:tgtEl>
                                          <p:spTgt spid="9"/>
                                        </p:tgtEl>
                                        <p:attrNameLst>
                                          <p:attrName>style.visibility</p:attrName>
                                        </p:attrNameLst>
                                      </p:cBhvr>
                                      <p:to>
                                        <p:strVal val="hidden"/>
                                      </p:to>
                                    </p:set>
                                  </p:childTnLst>
                                </p:cTn>
                              </p:par>
                            </p:childTnLst>
                          </p:cTn>
                        </p:par>
                        <p:par>
                          <p:cTn id="68" fill="hold">
                            <p:stCondLst>
                              <p:cond delay="8900"/>
                            </p:stCondLst>
                            <p:childTnLst>
                              <p:par>
                                <p:cTn id="69" presetID="10" presetClass="exit" presetSubtype="0" fill="hold" nodeType="afterEffect">
                                  <p:stCondLst>
                                    <p:cond delay="0"/>
                                  </p:stCondLst>
                                  <p:childTnLst>
                                    <p:animEffect transition="out" filter="fade">
                                      <p:cBhvr>
                                        <p:cTn id="70" dur="250"/>
                                        <p:tgtEl>
                                          <p:spTgt spid="3"/>
                                        </p:tgtEl>
                                      </p:cBhvr>
                                    </p:animEffect>
                                    <p:set>
                                      <p:cBhvr>
                                        <p:cTn id="71" dur="1" fill="hold">
                                          <p:stCondLst>
                                            <p:cond delay="249"/>
                                          </p:stCondLst>
                                        </p:cTn>
                                        <p:tgtEl>
                                          <p:spTgt spid="3"/>
                                        </p:tgtEl>
                                        <p:attrNameLst>
                                          <p:attrName>style.visibility</p:attrName>
                                        </p:attrNameLst>
                                      </p:cBhvr>
                                      <p:to>
                                        <p:strVal val="hidden"/>
                                      </p:to>
                                    </p:set>
                                  </p:childTnLst>
                                </p:cTn>
                              </p:par>
                            </p:childTnLst>
                          </p:cTn>
                        </p:par>
                        <p:par>
                          <p:cTn id="72" fill="hold">
                            <p:stCondLst>
                              <p:cond delay="9150"/>
                            </p:stCondLst>
                            <p:childTnLst>
                              <p:par>
                                <p:cTn id="73" presetID="10" presetClass="exit" presetSubtype="0" fill="hold" nodeType="afterEffect">
                                  <p:stCondLst>
                                    <p:cond delay="0"/>
                                  </p:stCondLst>
                                  <p:childTnLst>
                                    <p:animEffect transition="out" filter="fade">
                                      <p:cBhvr>
                                        <p:cTn id="74" dur="250"/>
                                        <p:tgtEl>
                                          <p:spTgt spid="4"/>
                                        </p:tgtEl>
                                      </p:cBhvr>
                                    </p:animEffect>
                                    <p:set>
                                      <p:cBhvr>
                                        <p:cTn id="75" dur="1" fill="hold">
                                          <p:stCondLst>
                                            <p:cond delay="249"/>
                                          </p:stCondLst>
                                        </p:cTn>
                                        <p:tgtEl>
                                          <p:spTgt spid="4"/>
                                        </p:tgtEl>
                                        <p:attrNameLst>
                                          <p:attrName>style.visibility</p:attrName>
                                        </p:attrNameLst>
                                      </p:cBhvr>
                                      <p:to>
                                        <p:strVal val="hidden"/>
                                      </p:to>
                                    </p:set>
                                  </p:childTnLst>
                                </p:cTn>
                              </p:par>
                            </p:childTnLst>
                          </p:cTn>
                        </p:par>
                        <p:par>
                          <p:cTn id="76" fill="hold">
                            <p:stCondLst>
                              <p:cond delay="9400"/>
                            </p:stCondLst>
                            <p:childTnLst>
                              <p:par>
                                <p:cTn id="77" presetID="10" presetClass="exit" presetSubtype="0" fill="hold" grpId="0" nodeType="afterEffect">
                                  <p:stCondLst>
                                    <p:cond delay="0"/>
                                  </p:stCondLst>
                                  <p:childTnLst>
                                    <p:animEffect transition="out" filter="fade">
                                      <p:cBhvr>
                                        <p:cTn id="78" dur="2300"/>
                                        <p:tgtEl>
                                          <p:spTgt spid="13"/>
                                        </p:tgtEl>
                                      </p:cBhvr>
                                    </p:animEffect>
                                    <p:set>
                                      <p:cBhvr>
                                        <p:cTn id="79" dur="1" fill="hold">
                                          <p:stCondLst>
                                            <p:cond delay="22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don’t want to share. </a:t>
            </a:r>
            <a:br>
              <a:rPr lang="en-US" dirty="0" smtClean="0"/>
            </a:br>
            <a:r>
              <a:rPr lang="en-US" dirty="0" smtClean="0"/>
              <a:t>I’m a knowledge hoarder.”</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 Operations Manager </a:t>
            </a:r>
            <a:endParaRPr lang="en-US" dirty="0"/>
          </a:p>
        </p:txBody>
      </p:sp>
    </p:spTree>
    <p:extLst>
      <p:ext uri="{BB962C8B-B14F-4D97-AF65-F5344CB8AC3E}">
        <p14:creationId xmlns:p14="http://schemas.microsoft.com/office/powerpoint/2010/main" val="42503648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7000" b="-2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55637" y="2582862"/>
            <a:ext cx="11889564" cy="917575"/>
          </a:xfrm>
        </p:spPr>
        <p:txBody>
          <a:bodyPr/>
          <a:lstStyle/>
          <a:p>
            <a:r>
              <a:rPr lang="en-US" dirty="0">
                <a:solidFill>
                  <a:schemeClr val="bg1"/>
                </a:solidFill>
              </a:rPr>
              <a:t>Narrate your </a:t>
            </a:r>
            <a:r>
              <a:rPr lang="en-US" dirty="0" smtClean="0">
                <a:solidFill>
                  <a:schemeClr val="bg1"/>
                </a:solidFill>
              </a:rPr>
              <a:t>work</a:t>
            </a:r>
            <a:endParaRPr lang="en-US" dirty="0">
              <a:solidFill>
                <a:schemeClr val="bg1"/>
              </a:solidFill>
            </a:endParaRPr>
          </a:p>
        </p:txBody>
      </p:sp>
    </p:spTree>
    <p:extLst>
      <p:ext uri="{BB962C8B-B14F-4D97-AF65-F5344CB8AC3E}">
        <p14:creationId xmlns:p14="http://schemas.microsoft.com/office/powerpoint/2010/main" val="375454278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just licensed Office 365 and Yammer came with it.”</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 Chief Information Officer</a:t>
            </a:r>
            <a:endParaRPr lang="en-US" dirty="0"/>
          </a:p>
        </p:txBody>
      </p:sp>
    </p:spTree>
    <p:extLst>
      <p:ext uri="{BB962C8B-B14F-4D97-AF65-F5344CB8AC3E}">
        <p14:creationId xmlns:p14="http://schemas.microsoft.com/office/powerpoint/2010/main" val="19445342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Use Enterprise Social to Deploy those workloads</a:t>
            </a:r>
            <a:endParaRPr lang="en-US" dirty="0"/>
          </a:p>
        </p:txBody>
      </p:sp>
      <p:sp>
        <p:nvSpPr>
          <p:cNvPr id="6" name="Text Placeholder 5"/>
          <p:cNvSpPr>
            <a:spLocks noGrp="1"/>
          </p:cNvSpPr>
          <p:nvPr>
            <p:ph type="body" sz="quarter" idx="11"/>
          </p:nvPr>
        </p:nvSpPr>
        <p:spPr>
          <a:xfrm>
            <a:off x="268288" y="2019449"/>
            <a:ext cx="11889564" cy="2646878"/>
          </a:xfrm>
        </p:spPr>
        <p:txBody>
          <a:bodyPr/>
          <a:lstStyle/>
          <a:p>
            <a:endParaRPr lang="en-US" dirty="0"/>
          </a:p>
          <a:p>
            <a:r>
              <a:rPr lang="en-US" dirty="0" smtClean="0"/>
              <a:t>Time to Value is quick with social </a:t>
            </a:r>
          </a:p>
          <a:p>
            <a:r>
              <a:rPr lang="en-US" dirty="0" smtClean="0"/>
              <a:t>Change Management and </a:t>
            </a:r>
            <a:br>
              <a:rPr lang="en-US" dirty="0" smtClean="0"/>
            </a:br>
            <a:r>
              <a:rPr lang="en-US" dirty="0" smtClean="0"/>
              <a:t>Communication tool for migrations </a:t>
            </a:r>
          </a:p>
        </p:txBody>
      </p:sp>
      <p:grpSp>
        <p:nvGrpSpPr>
          <p:cNvPr id="17" name="Group 16"/>
          <p:cNvGrpSpPr/>
          <p:nvPr/>
        </p:nvGrpSpPr>
        <p:grpSpPr>
          <a:xfrm>
            <a:off x="8071945" y="826662"/>
            <a:ext cx="4770171" cy="5380609"/>
            <a:chOff x="8071945" y="826662"/>
            <a:chExt cx="4770171" cy="5380609"/>
          </a:xfrm>
        </p:grpSpPr>
        <p:grpSp>
          <p:nvGrpSpPr>
            <p:cNvPr id="15" name="Group 14"/>
            <p:cNvGrpSpPr/>
            <p:nvPr/>
          </p:nvGrpSpPr>
          <p:grpSpPr>
            <a:xfrm>
              <a:off x="8071945" y="993149"/>
              <a:ext cx="3175493" cy="5214122"/>
              <a:chOff x="8071945" y="993149"/>
              <a:chExt cx="3175493" cy="5214122"/>
            </a:xfrm>
          </p:grpSpPr>
          <p:grpSp>
            <p:nvGrpSpPr>
              <p:cNvPr id="13" name="Group 12"/>
              <p:cNvGrpSpPr/>
              <p:nvPr/>
            </p:nvGrpSpPr>
            <p:grpSpPr>
              <a:xfrm>
                <a:off x="8071945" y="993149"/>
                <a:ext cx="3175493" cy="5214122"/>
                <a:chOff x="4674783" y="998083"/>
                <a:chExt cx="3089275" cy="5072553"/>
              </a:xfrm>
            </p:grpSpPr>
            <p:sp>
              <p:nvSpPr>
                <p:cNvPr id="7" name="Freeform 5"/>
                <p:cNvSpPr>
                  <a:spLocks noEditPoints="1"/>
                </p:cNvSpPr>
                <p:nvPr/>
              </p:nvSpPr>
              <p:spPr bwMode="auto">
                <a:xfrm>
                  <a:off x="4674783" y="998083"/>
                  <a:ext cx="3089275" cy="5072553"/>
                </a:xfrm>
                <a:custGeom>
                  <a:avLst/>
                  <a:gdLst>
                    <a:gd name="T0" fmla="*/ 45 w 415"/>
                    <a:gd name="T1" fmla="*/ 355 h 682"/>
                    <a:gd name="T2" fmla="*/ 23 w 415"/>
                    <a:gd name="T3" fmla="*/ 312 h 682"/>
                    <a:gd name="T4" fmla="*/ 31 w 415"/>
                    <a:gd name="T5" fmla="*/ 271 h 682"/>
                    <a:gd name="T6" fmla="*/ 90 w 415"/>
                    <a:gd name="T7" fmla="*/ 243 h 682"/>
                    <a:gd name="T8" fmla="*/ 126 w 415"/>
                    <a:gd name="T9" fmla="*/ 225 h 682"/>
                    <a:gd name="T10" fmla="*/ 129 w 415"/>
                    <a:gd name="T11" fmla="*/ 203 h 682"/>
                    <a:gd name="T12" fmla="*/ 164 w 415"/>
                    <a:gd name="T13" fmla="*/ 166 h 682"/>
                    <a:gd name="T14" fmla="*/ 162 w 415"/>
                    <a:gd name="T15" fmla="*/ 151 h 682"/>
                    <a:gd name="T16" fmla="*/ 185 w 415"/>
                    <a:gd name="T17" fmla="*/ 106 h 682"/>
                    <a:gd name="T18" fmla="*/ 227 w 415"/>
                    <a:gd name="T19" fmla="*/ 77 h 682"/>
                    <a:gd name="T20" fmla="*/ 249 w 415"/>
                    <a:gd name="T21" fmla="*/ 41 h 682"/>
                    <a:gd name="T22" fmla="*/ 298 w 415"/>
                    <a:gd name="T23" fmla="*/ 0 h 682"/>
                    <a:gd name="T24" fmla="*/ 324 w 415"/>
                    <a:gd name="T25" fmla="*/ 85 h 682"/>
                    <a:gd name="T26" fmla="*/ 337 w 415"/>
                    <a:gd name="T27" fmla="*/ 128 h 682"/>
                    <a:gd name="T28" fmla="*/ 369 w 415"/>
                    <a:gd name="T29" fmla="*/ 179 h 682"/>
                    <a:gd name="T30" fmla="*/ 337 w 415"/>
                    <a:gd name="T31" fmla="*/ 199 h 682"/>
                    <a:gd name="T32" fmla="*/ 356 w 415"/>
                    <a:gd name="T33" fmla="*/ 234 h 682"/>
                    <a:gd name="T34" fmla="*/ 335 w 415"/>
                    <a:gd name="T35" fmla="*/ 265 h 682"/>
                    <a:gd name="T36" fmla="*/ 361 w 415"/>
                    <a:gd name="T37" fmla="*/ 293 h 682"/>
                    <a:gd name="T38" fmla="*/ 378 w 415"/>
                    <a:gd name="T39" fmla="*/ 332 h 682"/>
                    <a:gd name="T40" fmla="*/ 398 w 415"/>
                    <a:gd name="T41" fmla="*/ 388 h 682"/>
                    <a:gd name="T42" fmla="*/ 366 w 415"/>
                    <a:gd name="T43" fmla="*/ 434 h 682"/>
                    <a:gd name="T44" fmla="*/ 346 w 415"/>
                    <a:gd name="T45" fmla="*/ 444 h 682"/>
                    <a:gd name="T46" fmla="*/ 371 w 415"/>
                    <a:gd name="T47" fmla="*/ 489 h 682"/>
                    <a:gd name="T48" fmla="*/ 322 w 415"/>
                    <a:gd name="T49" fmla="*/ 495 h 682"/>
                    <a:gd name="T50" fmla="*/ 267 w 415"/>
                    <a:gd name="T51" fmla="*/ 502 h 682"/>
                    <a:gd name="T52" fmla="*/ 243 w 415"/>
                    <a:gd name="T53" fmla="*/ 518 h 682"/>
                    <a:gd name="T54" fmla="*/ 233 w 415"/>
                    <a:gd name="T55" fmla="*/ 551 h 682"/>
                    <a:gd name="T56" fmla="*/ 279 w 415"/>
                    <a:gd name="T57" fmla="*/ 615 h 682"/>
                    <a:gd name="T58" fmla="*/ 248 w 415"/>
                    <a:gd name="T59" fmla="*/ 679 h 682"/>
                    <a:gd name="T60" fmla="*/ 14 w 415"/>
                    <a:gd name="T61" fmla="*/ 606 h 682"/>
                    <a:gd name="T62" fmla="*/ 49 w 415"/>
                    <a:gd name="T63" fmla="*/ 524 h 682"/>
                    <a:gd name="T64" fmla="*/ 96 w 415"/>
                    <a:gd name="T65" fmla="*/ 521 h 682"/>
                    <a:gd name="T66" fmla="*/ 109 w 415"/>
                    <a:gd name="T67" fmla="*/ 492 h 682"/>
                    <a:gd name="T68" fmla="*/ 95 w 415"/>
                    <a:gd name="T69" fmla="*/ 457 h 682"/>
                    <a:gd name="T70" fmla="*/ 46 w 415"/>
                    <a:gd name="T71" fmla="*/ 426 h 682"/>
                    <a:gd name="T72" fmla="*/ 16 w 415"/>
                    <a:gd name="T73" fmla="*/ 384 h 682"/>
                    <a:gd name="T74" fmla="*/ 58 w 415"/>
                    <a:gd name="T75" fmla="*/ 364 h 682"/>
                    <a:gd name="T76" fmla="*/ 286 w 415"/>
                    <a:gd name="T77" fmla="*/ 30 h 682"/>
                    <a:gd name="T78" fmla="*/ 295 w 415"/>
                    <a:gd name="T79" fmla="*/ 51 h 682"/>
                    <a:gd name="T80" fmla="*/ 289 w 415"/>
                    <a:gd name="T81" fmla="*/ 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5" h="682">
                      <a:moveTo>
                        <a:pt x="58" y="360"/>
                      </a:moveTo>
                      <a:cubicBezTo>
                        <a:pt x="54" y="358"/>
                        <a:pt x="49" y="357"/>
                        <a:pt x="45" y="355"/>
                      </a:cubicBezTo>
                      <a:cubicBezTo>
                        <a:pt x="39" y="352"/>
                        <a:pt x="32" y="350"/>
                        <a:pt x="25" y="347"/>
                      </a:cubicBezTo>
                      <a:cubicBezTo>
                        <a:pt x="11" y="338"/>
                        <a:pt x="10" y="322"/>
                        <a:pt x="23" y="312"/>
                      </a:cubicBezTo>
                      <a:cubicBezTo>
                        <a:pt x="31" y="306"/>
                        <a:pt x="35" y="302"/>
                        <a:pt x="27" y="293"/>
                      </a:cubicBezTo>
                      <a:cubicBezTo>
                        <a:pt x="20" y="285"/>
                        <a:pt x="21" y="275"/>
                        <a:pt x="31" y="271"/>
                      </a:cubicBezTo>
                      <a:cubicBezTo>
                        <a:pt x="44" y="265"/>
                        <a:pt x="58" y="260"/>
                        <a:pt x="71" y="257"/>
                      </a:cubicBezTo>
                      <a:cubicBezTo>
                        <a:pt x="80" y="255"/>
                        <a:pt x="87" y="252"/>
                        <a:pt x="90" y="243"/>
                      </a:cubicBezTo>
                      <a:cubicBezTo>
                        <a:pt x="92" y="238"/>
                        <a:pt x="98" y="233"/>
                        <a:pt x="103" y="231"/>
                      </a:cubicBezTo>
                      <a:cubicBezTo>
                        <a:pt x="110" y="227"/>
                        <a:pt x="119" y="227"/>
                        <a:pt x="126" y="225"/>
                      </a:cubicBezTo>
                      <a:cubicBezTo>
                        <a:pt x="132" y="223"/>
                        <a:pt x="137" y="221"/>
                        <a:pt x="143" y="219"/>
                      </a:cubicBezTo>
                      <a:cubicBezTo>
                        <a:pt x="138" y="212"/>
                        <a:pt x="133" y="208"/>
                        <a:pt x="129" y="203"/>
                      </a:cubicBezTo>
                      <a:cubicBezTo>
                        <a:pt x="122" y="193"/>
                        <a:pt x="124" y="186"/>
                        <a:pt x="135" y="181"/>
                      </a:cubicBezTo>
                      <a:cubicBezTo>
                        <a:pt x="145" y="176"/>
                        <a:pt x="155" y="172"/>
                        <a:pt x="164" y="166"/>
                      </a:cubicBezTo>
                      <a:cubicBezTo>
                        <a:pt x="167" y="165"/>
                        <a:pt x="170" y="160"/>
                        <a:pt x="170" y="158"/>
                      </a:cubicBezTo>
                      <a:cubicBezTo>
                        <a:pt x="170" y="155"/>
                        <a:pt x="165" y="152"/>
                        <a:pt x="162" y="151"/>
                      </a:cubicBezTo>
                      <a:cubicBezTo>
                        <a:pt x="145" y="145"/>
                        <a:pt x="141" y="135"/>
                        <a:pt x="154" y="123"/>
                      </a:cubicBezTo>
                      <a:cubicBezTo>
                        <a:pt x="163" y="115"/>
                        <a:pt x="174" y="110"/>
                        <a:pt x="185" y="106"/>
                      </a:cubicBezTo>
                      <a:cubicBezTo>
                        <a:pt x="194" y="103"/>
                        <a:pt x="202" y="99"/>
                        <a:pt x="208" y="91"/>
                      </a:cubicBezTo>
                      <a:cubicBezTo>
                        <a:pt x="213" y="85"/>
                        <a:pt x="220" y="81"/>
                        <a:pt x="227" y="77"/>
                      </a:cubicBezTo>
                      <a:cubicBezTo>
                        <a:pt x="233" y="73"/>
                        <a:pt x="236" y="70"/>
                        <a:pt x="237" y="62"/>
                      </a:cubicBezTo>
                      <a:cubicBezTo>
                        <a:pt x="238" y="55"/>
                        <a:pt x="242" y="45"/>
                        <a:pt x="249" y="41"/>
                      </a:cubicBezTo>
                      <a:cubicBezTo>
                        <a:pt x="263" y="29"/>
                        <a:pt x="280" y="21"/>
                        <a:pt x="290" y="4"/>
                      </a:cubicBezTo>
                      <a:cubicBezTo>
                        <a:pt x="292" y="1"/>
                        <a:pt x="297" y="0"/>
                        <a:pt x="298" y="0"/>
                      </a:cubicBezTo>
                      <a:cubicBezTo>
                        <a:pt x="307" y="19"/>
                        <a:pt x="315" y="39"/>
                        <a:pt x="324" y="58"/>
                      </a:cubicBezTo>
                      <a:cubicBezTo>
                        <a:pt x="328" y="67"/>
                        <a:pt x="330" y="76"/>
                        <a:pt x="324" y="85"/>
                      </a:cubicBezTo>
                      <a:cubicBezTo>
                        <a:pt x="320" y="91"/>
                        <a:pt x="322" y="95"/>
                        <a:pt x="325" y="101"/>
                      </a:cubicBezTo>
                      <a:cubicBezTo>
                        <a:pt x="330" y="109"/>
                        <a:pt x="333" y="119"/>
                        <a:pt x="337" y="128"/>
                      </a:cubicBezTo>
                      <a:cubicBezTo>
                        <a:pt x="340" y="134"/>
                        <a:pt x="343" y="140"/>
                        <a:pt x="348" y="144"/>
                      </a:cubicBezTo>
                      <a:cubicBezTo>
                        <a:pt x="358" y="154"/>
                        <a:pt x="367" y="164"/>
                        <a:pt x="369" y="179"/>
                      </a:cubicBezTo>
                      <a:cubicBezTo>
                        <a:pt x="372" y="194"/>
                        <a:pt x="365" y="200"/>
                        <a:pt x="351" y="198"/>
                      </a:cubicBezTo>
                      <a:cubicBezTo>
                        <a:pt x="346" y="197"/>
                        <a:pt x="342" y="199"/>
                        <a:pt x="337" y="199"/>
                      </a:cubicBezTo>
                      <a:cubicBezTo>
                        <a:pt x="338" y="203"/>
                        <a:pt x="338" y="209"/>
                        <a:pt x="341" y="212"/>
                      </a:cubicBezTo>
                      <a:cubicBezTo>
                        <a:pt x="345" y="220"/>
                        <a:pt x="351" y="227"/>
                        <a:pt x="356" y="234"/>
                      </a:cubicBezTo>
                      <a:cubicBezTo>
                        <a:pt x="367" y="247"/>
                        <a:pt x="365" y="254"/>
                        <a:pt x="349" y="261"/>
                      </a:cubicBezTo>
                      <a:cubicBezTo>
                        <a:pt x="345" y="262"/>
                        <a:pt x="341" y="263"/>
                        <a:pt x="335" y="265"/>
                      </a:cubicBezTo>
                      <a:cubicBezTo>
                        <a:pt x="337" y="270"/>
                        <a:pt x="339" y="273"/>
                        <a:pt x="342" y="276"/>
                      </a:cubicBezTo>
                      <a:cubicBezTo>
                        <a:pt x="348" y="282"/>
                        <a:pt x="355" y="287"/>
                        <a:pt x="361" y="293"/>
                      </a:cubicBezTo>
                      <a:cubicBezTo>
                        <a:pt x="368" y="299"/>
                        <a:pt x="371" y="306"/>
                        <a:pt x="370" y="316"/>
                      </a:cubicBezTo>
                      <a:cubicBezTo>
                        <a:pt x="369" y="321"/>
                        <a:pt x="374" y="328"/>
                        <a:pt x="378" y="332"/>
                      </a:cubicBezTo>
                      <a:cubicBezTo>
                        <a:pt x="387" y="342"/>
                        <a:pt x="398" y="350"/>
                        <a:pt x="406" y="360"/>
                      </a:cubicBezTo>
                      <a:cubicBezTo>
                        <a:pt x="415" y="373"/>
                        <a:pt x="412" y="381"/>
                        <a:pt x="398" y="388"/>
                      </a:cubicBezTo>
                      <a:cubicBezTo>
                        <a:pt x="392" y="391"/>
                        <a:pt x="391" y="395"/>
                        <a:pt x="394" y="400"/>
                      </a:cubicBezTo>
                      <a:cubicBezTo>
                        <a:pt x="403" y="425"/>
                        <a:pt x="393" y="438"/>
                        <a:pt x="366" y="434"/>
                      </a:cubicBezTo>
                      <a:cubicBezTo>
                        <a:pt x="358" y="433"/>
                        <a:pt x="351" y="432"/>
                        <a:pt x="340" y="431"/>
                      </a:cubicBezTo>
                      <a:cubicBezTo>
                        <a:pt x="343" y="437"/>
                        <a:pt x="344" y="441"/>
                        <a:pt x="346" y="444"/>
                      </a:cubicBezTo>
                      <a:cubicBezTo>
                        <a:pt x="353" y="452"/>
                        <a:pt x="361" y="460"/>
                        <a:pt x="366" y="469"/>
                      </a:cubicBezTo>
                      <a:cubicBezTo>
                        <a:pt x="370" y="475"/>
                        <a:pt x="373" y="484"/>
                        <a:pt x="371" y="489"/>
                      </a:cubicBezTo>
                      <a:cubicBezTo>
                        <a:pt x="369" y="495"/>
                        <a:pt x="360" y="500"/>
                        <a:pt x="353" y="500"/>
                      </a:cubicBezTo>
                      <a:cubicBezTo>
                        <a:pt x="343" y="501"/>
                        <a:pt x="332" y="498"/>
                        <a:pt x="322" y="495"/>
                      </a:cubicBezTo>
                      <a:cubicBezTo>
                        <a:pt x="317" y="493"/>
                        <a:pt x="314" y="491"/>
                        <a:pt x="309" y="496"/>
                      </a:cubicBezTo>
                      <a:cubicBezTo>
                        <a:pt x="297" y="511"/>
                        <a:pt x="283" y="513"/>
                        <a:pt x="267" y="502"/>
                      </a:cubicBezTo>
                      <a:cubicBezTo>
                        <a:pt x="259" y="496"/>
                        <a:pt x="255" y="495"/>
                        <a:pt x="253" y="506"/>
                      </a:cubicBezTo>
                      <a:cubicBezTo>
                        <a:pt x="253" y="511"/>
                        <a:pt x="247" y="516"/>
                        <a:pt x="243" y="518"/>
                      </a:cubicBezTo>
                      <a:cubicBezTo>
                        <a:pt x="233" y="523"/>
                        <a:pt x="230" y="530"/>
                        <a:pt x="231" y="540"/>
                      </a:cubicBezTo>
                      <a:cubicBezTo>
                        <a:pt x="232" y="543"/>
                        <a:pt x="232" y="547"/>
                        <a:pt x="233" y="551"/>
                      </a:cubicBezTo>
                      <a:cubicBezTo>
                        <a:pt x="234" y="564"/>
                        <a:pt x="240" y="572"/>
                        <a:pt x="255" y="575"/>
                      </a:cubicBezTo>
                      <a:cubicBezTo>
                        <a:pt x="293" y="583"/>
                        <a:pt x="287" y="584"/>
                        <a:pt x="279" y="615"/>
                      </a:cubicBezTo>
                      <a:cubicBezTo>
                        <a:pt x="275" y="633"/>
                        <a:pt x="270" y="650"/>
                        <a:pt x="266" y="668"/>
                      </a:cubicBezTo>
                      <a:cubicBezTo>
                        <a:pt x="264" y="679"/>
                        <a:pt x="259" y="682"/>
                        <a:pt x="248" y="679"/>
                      </a:cubicBezTo>
                      <a:cubicBezTo>
                        <a:pt x="173" y="661"/>
                        <a:pt x="99" y="642"/>
                        <a:pt x="24" y="624"/>
                      </a:cubicBezTo>
                      <a:cubicBezTo>
                        <a:pt x="14" y="621"/>
                        <a:pt x="11" y="616"/>
                        <a:pt x="14" y="606"/>
                      </a:cubicBezTo>
                      <a:cubicBezTo>
                        <a:pt x="20" y="582"/>
                        <a:pt x="26" y="559"/>
                        <a:pt x="31" y="535"/>
                      </a:cubicBezTo>
                      <a:cubicBezTo>
                        <a:pt x="34" y="525"/>
                        <a:pt x="39" y="522"/>
                        <a:pt x="49" y="524"/>
                      </a:cubicBezTo>
                      <a:cubicBezTo>
                        <a:pt x="56" y="525"/>
                        <a:pt x="64" y="527"/>
                        <a:pt x="71" y="529"/>
                      </a:cubicBezTo>
                      <a:cubicBezTo>
                        <a:pt x="82" y="533"/>
                        <a:pt x="90" y="530"/>
                        <a:pt x="96" y="521"/>
                      </a:cubicBezTo>
                      <a:cubicBezTo>
                        <a:pt x="100" y="516"/>
                        <a:pt x="104" y="510"/>
                        <a:pt x="107" y="504"/>
                      </a:cubicBezTo>
                      <a:cubicBezTo>
                        <a:pt x="109" y="500"/>
                        <a:pt x="111" y="495"/>
                        <a:pt x="109" y="492"/>
                      </a:cubicBezTo>
                      <a:cubicBezTo>
                        <a:pt x="104" y="482"/>
                        <a:pt x="98" y="473"/>
                        <a:pt x="103" y="461"/>
                      </a:cubicBezTo>
                      <a:cubicBezTo>
                        <a:pt x="103" y="461"/>
                        <a:pt x="98" y="457"/>
                        <a:pt x="95" y="457"/>
                      </a:cubicBezTo>
                      <a:cubicBezTo>
                        <a:pt x="68" y="458"/>
                        <a:pt x="66" y="457"/>
                        <a:pt x="56" y="431"/>
                      </a:cubicBezTo>
                      <a:cubicBezTo>
                        <a:pt x="55" y="429"/>
                        <a:pt x="49" y="426"/>
                        <a:pt x="46" y="426"/>
                      </a:cubicBezTo>
                      <a:cubicBezTo>
                        <a:pt x="32" y="427"/>
                        <a:pt x="21" y="422"/>
                        <a:pt x="11" y="413"/>
                      </a:cubicBezTo>
                      <a:cubicBezTo>
                        <a:pt x="0" y="402"/>
                        <a:pt x="2" y="391"/>
                        <a:pt x="16" y="384"/>
                      </a:cubicBezTo>
                      <a:cubicBezTo>
                        <a:pt x="21" y="381"/>
                        <a:pt x="28" y="379"/>
                        <a:pt x="33" y="376"/>
                      </a:cubicBezTo>
                      <a:cubicBezTo>
                        <a:pt x="42" y="373"/>
                        <a:pt x="50" y="368"/>
                        <a:pt x="58" y="364"/>
                      </a:cubicBezTo>
                      <a:cubicBezTo>
                        <a:pt x="58" y="363"/>
                        <a:pt x="58" y="362"/>
                        <a:pt x="58" y="360"/>
                      </a:cubicBezTo>
                      <a:close/>
                      <a:moveTo>
                        <a:pt x="286" y="30"/>
                      </a:moveTo>
                      <a:cubicBezTo>
                        <a:pt x="277" y="38"/>
                        <a:pt x="276" y="45"/>
                        <a:pt x="282" y="51"/>
                      </a:cubicBezTo>
                      <a:cubicBezTo>
                        <a:pt x="285" y="53"/>
                        <a:pt x="293" y="53"/>
                        <a:pt x="295" y="51"/>
                      </a:cubicBezTo>
                      <a:cubicBezTo>
                        <a:pt x="301" y="45"/>
                        <a:pt x="301" y="38"/>
                        <a:pt x="293" y="32"/>
                      </a:cubicBezTo>
                      <a:cubicBezTo>
                        <a:pt x="292" y="35"/>
                        <a:pt x="290" y="38"/>
                        <a:pt x="289" y="41"/>
                      </a:cubicBezTo>
                      <a:cubicBezTo>
                        <a:pt x="288" y="37"/>
                        <a:pt x="287" y="35"/>
                        <a:pt x="286" y="30"/>
                      </a:cubicBez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 name="TextBox 7"/>
                <p:cNvSpPr txBox="1"/>
                <p:nvPr/>
              </p:nvSpPr>
              <p:spPr>
                <a:xfrm rot="554475">
                  <a:off x="5192554" y="3192246"/>
                  <a:ext cx="2093928" cy="474024"/>
                </a:xfrm>
                <a:prstGeom prst="roundRect">
                  <a:avLst>
                    <a:gd name="adj" fmla="val 7094"/>
                  </a:avLst>
                </a:prstGeom>
                <a:solidFill>
                  <a:srgbClr val="EFF7C0"/>
                </a:solidFill>
              </p:spPr>
              <p:txBody>
                <a:bodyPr wrap="none" lIns="45720" tIns="45720" rIns="45720" bIns="45720" rtlCol="0">
                  <a:noAutofit/>
                  <a:scene3d>
                    <a:camera prst="orthographicFront"/>
                    <a:lightRig rig="threePt" dir="t"/>
                  </a:scene3d>
                  <a:sp3d contourW="12700">
                    <a:contourClr>
                      <a:srgbClr val="FBEFB8"/>
                    </a:contourClr>
                  </a:sp3d>
                </a:bodyPr>
                <a:lstStyle/>
                <a:p>
                  <a:pPr algn="ctr">
                    <a:lnSpc>
                      <a:spcPct val="90000"/>
                    </a:lnSpc>
                    <a:spcAft>
                      <a:spcPts val="600"/>
                    </a:spcAft>
                  </a:pPr>
                  <a:r>
                    <a:rPr lang="en-US" sz="20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C</a:t>
                  </a:r>
                  <a:r>
                    <a:rPr lang="en-US" sz="17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AR</a:t>
                  </a:r>
                  <a:r>
                    <a:rPr lang="en-US" sz="24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a:t>
                  </a:r>
                  <a:r>
                    <a:rPr lang="en-US" sz="20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F</a:t>
                  </a:r>
                  <a:r>
                    <a:rPr lang="en-US" sz="17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RESHENER</a:t>
                  </a:r>
                </a:p>
              </p:txBody>
            </p:sp>
            <p:sp>
              <p:nvSpPr>
                <p:cNvPr id="12" name="TextBox 11"/>
                <p:cNvSpPr txBox="1"/>
                <p:nvPr/>
              </p:nvSpPr>
              <p:spPr>
                <a:xfrm rot="893742">
                  <a:off x="4974068" y="5227904"/>
                  <a:ext cx="1596152" cy="474024"/>
                </a:xfrm>
                <a:prstGeom prst="roundRect">
                  <a:avLst>
                    <a:gd name="adj" fmla="val 7094"/>
                  </a:avLst>
                </a:prstGeom>
                <a:solidFill>
                  <a:srgbClr val="EFF7C0"/>
                </a:solidFill>
              </p:spPr>
              <p:txBody>
                <a:bodyPr wrap="none" lIns="45720" tIns="45720" rIns="45720" bIns="45720" rtlCol="0">
                  <a:noAutofit/>
                </a:bodyPr>
                <a:lstStyle/>
                <a:p>
                  <a:pPr algn="ctr">
                    <a:lnSpc>
                      <a:spcPct val="90000"/>
                    </a:lnSpc>
                    <a:spcAft>
                      <a:spcPts val="600"/>
                    </a:spcAft>
                  </a:pPr>
                  <a:r>
                    <a:rPr lang="en-US" sz="20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R</a:t>
                  </a:r>
                  <a:r>
                    <a:rPr lang="en-US" sz="17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OYAL</a:t>
                  </a:r>
                  <a:r>
                    <a:rPr lang="en-US" sz="24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a:t>
                  </a:r>
                  <a:r>
                    <a:rPr lang="en-US" sz="20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P</a:t>
                  </a:r>
                  <a:r>
                    <a:rPr lang="en-US" sz="1700" dirty="0" smtClean="0">
                      <a:gradFill>
                        <a:gsLst>
                          <a:gs pos="2917">
                            <a:srgbClr val="007233">
                              <a:lumMod val="75000"/>
                            </a:srgbClr>
                          </a:gs>
                          <a:gs pos="78000">
                            <a:srgbClr val="007233">
                              <a:lumMod val="75000"/>
                            </a:srgbClr>
                          </a:gs>
                        </a:gsLst>
                        <a:lin ang="5400000" scaled="0"/>
                      </a:gradFill>
                      <a:latin typeface="Arial Rounded MT Bold" panose="020F0704030504030204" pitchFamily="34" charset="0"/>
                    </a:rPr>
                    <a:t>INE</a:t>
                  </a:r>
                </a:p>
              </p:txBody>
            </p:sp>
          </p:grpSp>
          <p:sp>
            <p:nvSpPr>
              <p:cNvPr id="14" name="Oval 13"/>
              <p:cNvSpPr/>
              <p:nvPr/>
            </p:nvSpPr>
            <p:spPr bwMode="auto">
              <a:xfrm>
                <a:off x="10220325" y="1212849"/>
                <a:ext cx="142875" cy="174626"/>
              </a:xfrm>
              <a:prstGeom prst="ellipse">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6" name="Oval 15"/>
            <p:cNvSpPr/>
            <p:nvPr/>
          </p:nvSpPr>
          <p:spPr bwMode="auto">
            <a:xfrm rot="20649993">
              <a:off x="10233203" y="826662"/>
              <a:ext cx="2608913" cy="457198"/>
            </a:xfrm>
            <a:prstGeom prst="ellipse">
              <a:avLst/>
            </a:prstGeom>
            <a:noFill/>
            <a:ln w="22225">
              <a:solidFill>
                <a:schemeClr val="accent5">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3863749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113" y="1666875"/>
            <a:ext cx="10058399" cy="917575"/>
          </a:xfrm>
        </p:spPr>
        <p:txBody>
          <a:bodyPr/>
          <a:lstStyle/>
          <a:p>
            <a:r>
              <a:rPr lang="en-US" dirty="0" smtClean="0"/>
              <a:t>“My execs don’t get it. They think people will just waste time.”</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-HR Professional </a:t>
            </a:r>
            <a:endParaRPr lang="en-US" dirty="0"/>
          </a:p>
        </p:txBody>
      </p:sp>
    </p:spTree>
    <p:extLst>
      <p:ext uri="{BB962C8B-B14F-4D97-AF65-F5344CB8AC3E}">
        <p14:creationId xmlns:p14="http://schemas.microsoft.com/office/powerpoint/2010/main" val="5403221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solidFill>
            <a:srgbClr val="42322B">
              <a:alpha val="70000"/>
            </a:srgbClr>
          </a:solidFill>
        </p:spPr>
        <p:txBody>
          <a:bodyPr/>
          <a:lstStyle/>
          <a:p>
            <a:r>
              <a:rPr lang="en-US" dirty="0" smtClean="0">
                <a:solidFill>
                  <a:schemeClr val="bg1"/>
                </a:solidFill>
              </a:rPr>
              <a:t>Rubber meets the road…</a:t>
            </a:r>
            <a:endParaRPr lang="en-US" dirty="0">
              <a:solidFill>
                <a:schemeClr val="bg1"/>
              </a:solidFill>
            </a:endParaRPr>
          </a:p>
        </p:txBody>
      </p:sp>
      <p:sp>
        <p:nvSpPr>
          <p:cNvPr id="5" name="Text Placeholder 4"/>
          <p:cNvSpPr>
            <a:spLocks noGrp="1"/>
          </p:cNvSpPr>
          <p:nvPr>
            <p:ph type="body" sz="quarter" idx="11"/>
          </p:nvPr>
        </p:nvSpPr>
        <p:spPr>
          <a:xfrm>
            <a:off x="274639" y="1212849"/>
            <a:ext cx="11889564" cy="738664"/>
          </a:xfrm>
          <a:solidFill>
            <a:srgbClr val="42322B">
              <a:alpha val="70000"/>
            </a:srgbClr>
          </a:solidFill>
        </p:spPr>
        <p:txBody>
          <a:bodyPr/>
          <a:lstStyle/>
          <a:p>
            <a:r>
              <a:rPr lang="en-US" dirty="0" smtClean="0">
                <a:solidFill>
                  <a:schemeClr val="bg1"/>
                </a:solidFill>
              </a:rPr>
              <a:t>Visibility and Engagement of Team Members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639" y="5630862"/>
            <a:ext cx="2725148" cy="877900"/>
          </a:xfrm>
          <a:prstGeom prst="rect">
            <a:avLst/>
          </a:prstGeom>
        </p:spPr>
      </p:pic>
    </p:spTree>
    <p:extLst>
      <p:ext uri="{BB962C8B-B14F-4D97-AF65-F5344CB8AC3E}">
        <p14:creationId xmlns:p14="http://schemas.microsoft.com/office/powerpoint/2010/main" val="403545115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I direct my users on which tool to use for which purpose?”</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 Network Administration </a:t>
            </a:r>
            <a:endParaRPr lang="en-US" dirty="0"/>
          </a:p>
        </p:txBody>
      </p:sp>
    </p:spTree>
    <p:extLst>
      <p:ext uri="{BB962C8B-B14F-4D97-AF65-F5344CB8AC3E}">
        <p14:creationId xmlns:p14="http://schemas.microsoft.com/office/powerpoint/2010/main" val="19120867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3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SharePoint 15" id="{8DA284B3-37D4-4655-81A0-0012C769CC28}" vid="{24B356E4-172F-4823-A434-2D7B9EF63B99}"/>
    </a:ext>
  </a:extLst>
</a:theme>
</file>

<file path=ppt/theme/theme4.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BF4566-5206-4DE8-9FA1-9F8A7A4915E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8</TotalTime>
  <Words>2542</Words>
  <Application>Microsoft Office PowerPoint</Application>
  <PresentationFormat>Custom</PresentationFormat>
  <Paragraphs>198</Paragraphs>
  <Slides>22</Slides>
  <Notes>18</Notes>
  <HiddenSlides>0</HiddenSlides>
  <MMClips>0</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22</vt:i4>
      </vt:variant>
    </vt:vector>
  </HeadingPairs>
  <TitlesOfParts>
    <vt:vector size="38" baseType="lpstr">
      <vt:lpstr>Arial</vt:lpstr>
      <vt:lpstr>Arial Rounded MT Bold</vt:lpstr>
      <vt:lpstr>Calibri</vt:lpstr>
      <vt:lpstr>Consolas</vt:lpstr>
      <vt:lpstr>Helvetica</vt:lpstr>
      <vt:lpstr>Lucida Grande</vt:lpstr>
      <vt:lpstr>Segoe Pro Display</vt:lpstr>
      <vt:lpstr>Segoe Pro Display Light</vt:lpstr>
      <vt:lpstr>Segoe Pro Light</vt:lpstr>
      <vt:lpstr>Segoe UI</vt:lpstr>
      <vt:lpstr>Segoe UI Light</vt:lpstr>
      <vt:lpstr>Wingdings</vt:lpstr>
      <vt:lpstr>5-30499_SPC_2014_PowerUser_Template_16x9</vt:lpstr>
      <vt:lpstr>1_5-30499_SPC_2014_PowerUser_Template_16x9</vt:lpstr>
      <vt:lpstr>3_SharePoint 15</vt:lpstr>
      <vt:lpstr>5-30499_SPC_2014_Dev_Template_16x9</vt:lpstr>
      <vt:lpstr>PowerPoint Presentation</vt:lpstr>
      <vt:lpstr>Best Practices for Breaking Down Organizational Barriers for Yammer</vt:lpstr>
      <vt:lpstr>“I don’t want to share.  I’m a knowledge hoarder.”</vt:lpstr>
      <vt:lpstr>Narrate your work</vt:lpstr>
      <vt:lpstr>“We just licensed Office 365 and Yammer came with it.”</vt:lpstr>
      <vt:lpstr>Use Enterprise Social to Deploy those workloads</vt:lpstr>
      <vt:lpstr>“My execs don’t get it. They think people will just waste time.”</vt:lpstr>
      <vt:lpstr>Rubber meets the road…</vt:lpstr>
      <vt:lpstr>“How do I direct my users on which tool to use for which purpose?”</vt:lpstr>
      <vt:lpstr>Opportunity for choice </vt:lpstr>
      <vt:lpstr>For example…</vt:lpstr>
      <vt:lpstr>“We want to do a pilot”</vt:lpstr>
      <vt:lpstr>PowerPoint Presentation</vt:lpstr>
      <vt:lpstr>PowerPoint Presentation</vt:lpstr>
      <vt:lpstr>PowerPoint Presentation</vt:lpstr>
      <vt:lpstr>PowerPoint Presentation</vt:lpstr>
      <vt:lpstr>What haven’t we covered?</vt:lpstr>
      <vt:lpstr>#SPC14 Enterprise Social Related Content</vt:lpstr>
      <vt:lpstr>Microsoft Enterprise Social Resources</vt:lpstr>
      <vt:lpstr>MySPC</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breaking down organizational barriers using Yammer</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2014-03-05T22:13:32Z</dcterms:created>
  <dcterms:modified xsi:type="dcterms:W3CDTF">2014-03-05T01:17:45Z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