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4.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5.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charts/chart3.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 id="2147484257" r:id="rId7"/>
    <p:sldMasterId id="2147484286" r:id="rId8"/>
    <p:sldMasterId id="2147484298" r:id="rId9"/>
  </p:sldMasterIdLst>
  <p:notesMasterIdLst>
    <p:notesMasterId r:id="rId46"/>
  </p:notesMasterIdLst>
  <p:handoutMasterIdLst>
    <p:handoutMasterId r:id="rId47"/>
  </p:handoutMasterIdLst>
  <p:sldIdLst>
    <p:sldId id="1236" r:id="rId10"/>
    <p:sldId id="1124" r:id="rId11"/>
    <p:sldId id="1275" r:id="rId12"/>
    <p:sldId id="1276" r:id="rId13"/>
    <p:sldId id="1277" r:id="rId14"/>
    <p:sldId id="1278" r:id="rId15"/>
    <p:sldId id="1279" r:id="rId16"/>
    <p:sldId id="1280" r:id="rId17"/>
    <p:sldId id="1281" r:id="rId18"/>
    <p:sldId id="1282" r:id="rId19"/>
    <p:sldId id="1283" r:id="rId20"/>
    <p:sldId id="1284" r:id="rId21"/>
    <p:sldId id="1285" r:id="rId22"/>
    <p:sldId id="1286" r:id="rId23"/>
    <p:sldId id="1287" r:id="rId24"/>
    <p:sldId id="1288" r:id="rId25"/>
    <p:sldId id="1289" r:id="rId26"/>
    <p:sldId id="1290" r:id="rId27"/>
    <p:sldId id="1291" r:id="rId28"/>
    <p:sldId id="1292" r:id="rId29"/>
    <p:sldId id="1293" r:id="rId30"/>
    <p:sldId id="1294" r:id="rId31"/>
    <p:sldId id="1295" r:id="rId32"/>
    <p:sldId id="1296" r:id="rId33"/>
    <p:sldId id="1297" r:id="rId34"/>
    <p:sldId id="1298" r:id="rId35"/>
    <p:sldId id="1299" r:id="rId36"/>
    <p:sldId id="1300" r:id="rId37"/>
    <p:sldId id="1301" r:id="rId38"/>
    <p:sldId id="1302" r:id="rId39"/>
    <p:sldId id="1303" r:id="rId40"/>
    <p:sldId id="1304" r:id="rId41"/>
    <p:sldId id="1305" r:id="rId42"/>
    <p:sldId id="1306" r:id="rId43"/>
    <p:sldId id="1307" r:id="rId44"/>
    <p:sldId id="1308" r:id="rId4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35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1110662352"/>
        <c:axId val="1110674864"/>
      </c:areaChart>
      <c:catAx>
        <c:axId val="1110662352"/>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1110674864"/>
        <c:crosses val="autoZero"/>
        <c:auto val="1"/>
        <c:lblAlgn val="ctr"/>
        <c:lblOffset val="100"/>
        <c:noMultiLvlLbl val="0"/>
      </c:catAx>
      <c:valAx>
        <c:axId val="1110674864"/>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1110662352"/>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1110662896"/>
        <c:axId val="1110677040"/>
      </c:areaChart>
      <c:catAx>
        <c:axId val="1110662896"/>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1110677040"/>
        <c:crosses val="autoZero"/>
        <c:auto val="1"/>
        <c:lblAlgn val="ctr"/>
        <c:lblOffset val="100"/>
        <c:noMultiLvlLbl val="0"/>
      </c:catAx>
      <c:valAx>
        <c:axId val="1110677040"/>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1110662896"/>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areaChart>
        <c:grouping val="standard"/>
        <c:varyColors val="0"/>
        <c:ser>
          <c:idx val="0"/>
          <c:order val="0"/>
          <c:tx>
            <c:strRef>
              <c:f>Sheet1!$B$1</c:f>
              <c:strCache>
                <c:ptCount val="1"/>
                <c:pt idx="0">
                  <c:v>Series 1</c:v>
                </c:pt>
              </c:strCache>
            </c:strRef>
          </c:tx>
          <c:spPr>
            <a:noFill/>
            <a:ln w="38100">
              <a:solidFill>
                <a:srgbClr val="800000">
                  <a:alpha val="0"/>
                </a:srgbClr>
              </a:solidFill>
            </a:ln>
          </c:spPr>
          <c:cat>
            <c:numRef>
              <c:f>Sheet1!$A$2:$A$11</c:f>
              <c:numCache>
                <c:formatCode>General</c:formatCode>
                <c:ptCount val="10"/>
                <c:pt idx="0">
                  <c:v>0</c:v>
                </c:pt>
                <c:pt idx="1">
                  <c:v>1</c:v>
                </c:pt>
                <c:pt idx="2">
                  <c:v>2</c:v>
                </c:pt>
                <c:pt idx="3">
                  <c:v>3</c:v>
                </c:pt>
                <c:pt idx="4">
                  <c:v>4</c:v>
                </c:pt>
                <c:pt idx="5">
                  <c:v>5</c:v>
                </c:pt>
                <c:pt idx="6">
                  <c:v>6</c:v>
                </c:pt>
                <c:pt idx="7">
                  <c:v>7</c:v>
                </c:pt>
                <c:pt idx="8">
                  <c:v>8</c:v>
                </c:pt>
                <c:pt idx="9">
                  <c:v>9</c:v>
                </c:pt>
              </c:numCache>
            </c:numRef>
          </c:cat>
          <c:val>
            <c:numRef>
              <c:f>Sheet1!$B$2:$B$11</c:f>
              <c:numCache>
                <c:formatCode>General</c:formatCode>
                <c:ptCount val="10"/>
                <c:pt idx="0">
                  <c:v>0</c:v>
                </c:pt>
                <c:pt idx="1">
                  <c:v>1</c:v>
                </c:pt>
                <c:pt idx="2">
                  <c:v>2</c:v>
                </c:pt>
                <c:pt idx="3">
                  <c:v>3</c:v>
                </c:pt>
                <c:pt idx="4">
                  <c:v>4</c:v>
                </c:pt>
                <c:pt idx="5">
                  <c:v>5</c:v>
                </c:pt>
                <c:pt idx="6">
                  <c:v>6</c:v>
                </c:pt>
                <c:pt idx="7">
                  <c:v>7</c:v>
                </c:pt>
                <c:pt idx="8">
                  <c:v>8</c:v>
                </c:pt>
                <c:pt idx="9">
                  <c:v>9</c:v>
                </c:pt>
              </c:numCache>
            </c:numRef>
          </c:val>
        </c:ser>
        <c:dLbls>
          <c:showLegendKey val="0"/>
          <c:showVal val="0"/>
          <c:showCatName val="0"/>
          <c:showSerName val="0"/>
          <c:showPercent val="0"/>
          <c:showBubbleSize val="0"/>
        </c:dLbls>
        <c:axId val="1110672688"/>
        <c:axId val="1110663440"/>
      </c:areaChart>
      <c:catAx>
        <c:axId val="1110672688"/>
        <c:scaling>
          <c:orientation val="minMax"/>
        </c:scaling>
        <c:delete val="1"/>
        <c:axPos val="b"/>
        <c:minorGridlines>
          <c:spPr>
            <a:ln>
              <a:solidFill>
                <a:schemeClr val="accent6">
                  <a:lumMod val="85000"/>
                </a:schemeClr>
              </a:solidFill>
            </a:ln>
          </c:spPr>
        </c:minorGridlines>
        <c:numFmt formatCode="General" sourceLinked="1"/>
        <c:majorTickMark val="none"/>
        <c:minorTickMark val="none"/>
        <c:tickLblPos val="nextTo"/>
        <c:crossAx val="1110663440"/>
        <c:crosses val="autoZero"/>
        <c:auto val="1"/>
        <c:lblAlgn val="ctr"/>
        <c:lblOffset val="100"/>
        <c:noMultiLvlLbl val="0"/>
      </c:catAx>
      <c:valAx>
        <c:axId val="1110663440"/>
        <c:scaling>
          <c:orientation val="minMax"/>
        </c:scaling>
        <c:delete val="1"/>
        <c:axPos val="l"/>
        <c:majorGridlines>
          <c:spPr>
            <a:ln>
              <a:solidFill>
                <a:schemeClr val="accent6">
                  <a:lumMod val="85000"/>
                </a:schemeClr>
              </a:solidFill>
            </a:ln>
          </c:spPr>
        </c:majorGridlines>
        <c:numFmt formatCode="General" sourceLinked="1"/>
        <c:majorTickMark val="none"/>
        <c:minorTickMark val="none"/>
        <c:tickLblPos val="nextTo"/>
        <c:crossAx val="1110672688"/>
        <c:crosses val="autoZero"/>
        <c:crossBetween val="midCat"/>
      </c:valAx>
      <c:spPr>
        <a:ln>
          <a:noFill/>
        </a:ln>
      </c:spPr>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674603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sz="16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111081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4471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294018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398561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838809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b="0" dirty="0" smtClean="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024697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b="0" dirty="0" smtClean="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211215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b="0" baseline="0" dirty="0" smtClean="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490717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501224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6813331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041715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096222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979886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1A6DB8-97A6-2C44-90CA-5334B62190D0}"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7316014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054563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691022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4199042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370690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307384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8531208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140479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1575322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357368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9596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178208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340603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fontAlgn="base"/>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4558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466358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96765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194840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4670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8512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5" y="278486"/>
            <a:ext cx="4091515" cy="1185183"/>
          </a:xfrm>
        </p:spPr>
        <p:txBody>
          <a:bodyPr anchor="b"/>
          <a:lstStyle>
            <a:lvl1pPr algn="l">
              <a:defRPr sz="2040" b="1"/>
            </a:lvl1pPr>
          </a:lstStyle>
          <a:p>
            <a:r>
              <a:rPr lang="en-US" smtClean="0"/>
              <a:t>Click to edit Master title style</a:t>
            </a:r>
            <a:endParaRPr lang="en-US"/>
          </a:p>
        </p:txBody>
      </p:sp>
      <p:sp>
        <p:nvSpPr>
          <p:cNvPr id="3" name="Content Placeholder 2"/>
          <p:cNvSpPr>
            <a:spLocks noGrp="1"/>
          </p:cNvSpPr>
          <p:nvPr>
            <p:ph idx="1"/>
          </p:nvPr>
        </p:nvSpPr>
        <p:spPr>
          <a:xfrm>
            <a:off x="4862317" y="278487"/>
            <a:ext cx="6952335" cy="5969633"/>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1825" y="1463671"/>
            <a:ext cx="4091515" cy="4784450"/>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849168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6" y="4896168"/>
            <a:ext cx="7461885" cy="578020"/>
          </a:xfrm>
        </p:spPr>
        <p:txBody>
          <a:bodyPr anchor="b"/>
          <a:lstStyle>
            <a:lvl1pPr algn="l">
              <a:defRPr sz="2040" b="1"/>
            </a:lvl1pPr>
          </a:lstStyle>
          <a:p>
            <a:r>
              <a:rPr lang="en-US" smtClean="0"/>
              <a:t>Click to edit Master title style</a:t>
            </a:r>
            <a:endParaRPr lang="en-US"/>
          </a:p>
        </p:txBody>
      </p:sp>
      <p:sp>
        <p:nvSpPr>
          <p:cNvPr id="3" name="Picture Placeholder 2"/>
          <p:cNvSpPr>
            <a:spLocks noGrp="1"/>
          </p:cNvSpPr>
          <p:nvPr>
            <p:ph type="pic" idx="1"/>
          </p:nvPr>
        </p:nvSpPr>
        <p:spPr>
          <a:xfrm>
            <a:off x="2437636" y="624974"/>
            <a:ext cx="7461885" cy="4196715"/>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2437636" y="5474188"/>
            <a:ext cx="7461885" cy="820885"/>
          </a:xfrm>
        </p:spPr>
        <p:txBody>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216091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216652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6444" y="280107"/>
            <a:ext cx="2798207" cy="596801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1824" y="280107"/>
            <a:ext cx="8187346" cy="5968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540446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0869931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9488897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74445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73374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5091234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143733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1249653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948910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5561293"/>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58073"/>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0361178"/>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4148553"/>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6566124"/>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73619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342316"/>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6979919"/>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4781563"/>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254598313"/>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597709037"/>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5323006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903459691"/>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772075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00470044"/>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729247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43944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17164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74259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8768243"/>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085132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3319101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330293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514463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86380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5111386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565305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573971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094864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26836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86817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059086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119498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449162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13970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83324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23681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99227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7646458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8073115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065821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63553706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1346742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8710732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67609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35909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5856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66473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729402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Embed Video">
    <p:spTree>
      <p:nvGrpSpPr>
        <p:cNvPr id="1" name=""/>
        <p:cNvGrpSpPr/>
        <p:nvPr/>
      </p:nvGrpSpPr>
      <p:grpSpPr>
        <a:xfrm>
          <a:off x="0" y="0"/>
          <a:ext cx="0" cy="0"/>
          <a:chOff x="0" y="0"/>
          <a:chExt cx="0" cy="0"/>
        </a:xfrm>
      </p:grpSpPr>
      <p:sp>
        <p:nvSpPr>
          <p:cNvPr id="4" name="Rectangle 3"/>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32" tIns="46617" rIns="93232" bIns="46617" rtlCol="0" anchor="ctr"/>
          <a:lstStyle/>
          <a:p>
            <a:pPr algn="ctr" defTabSz="932324"/>
            <a:endParaRPr lang="en-US" sz="1938" kern="0">
              <a:solidFill>
                <a:prstClr val="white"/>
              </a:solidFill>
              <a:latin typeface="Calibri"/>
            </a:endParaRPr>
          </a:p>
        </p:txBody>
      </p:sp>
      <p:sp>
        <p:nvSpPr>
          <p:cNvPr id="5" name="Text Placeholder 2"/>
          <p:cNvSpPr>
            <a:spLocks noGrp="1"/>
          </p:cNvSpPr>
          <p:nvPr>
            <p:ph idx="10"/>
          </p:nvPr>
        </p:nvSpPr>
        <p:spPr bwMode="gray">
          <a:xfrm>
            <a:off x="1" y="0"/>
            <a:ext cx="12436475" cy="2769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5pPr marL="456450" indent="0">
              <a:buNone/>
              <a:defRPr baseline="0"/>
            </a:lvl5pPr>
          </a:lstStyle>
          <a:p>
            <a:pPr lvl="4"/>
            <a:endParaRPr lang="en-US" dirty="0" smtClean="0"/>
          </a:p>
        </p:txBody>
      </p:sp>
    </p:spTree>
    <p:extLst>
      <p:ext uri="{BB962C8B-B14F-4D97-AF65-F5344CB8AC3E}">
        <p14:creationId xmlns:p14="http://schemas.microsoft.com/office/powerpoint/2010/main" val="276614381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59" y="233153"/>
            <a:ext cx="11375537" cy="621580"/>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59" y="1476621"/>
            <a:ext cx="11375537" cy="847400"/>
          </a:xfrm>
        </p:spPr>
        <p:txBody>
          <a:bodyPr/>
          <a:lstStyle>
            <a:lvl1pPr marL="0" indent="0">
              <a:spcBef>
                <a:spcPts val="0"/>
              </a:spcBef>
              <a:spcAft>
                <a:spcPts val="812"/>
              </a:spcAft>
              <a:buNone/>
              <a:defRPr sz="3607" spc="-91" baseline="0">
                <a:latin typeface="Segoe UI Light" pitchFamily="34" charset="0"/>
              </a:defRPr>
            </a:lvl1pPr>
            <a:lvl2pPr marL="0" indent="0">
              <a:spcBef>
                <a:spcPts val="0"/>
              </a:spcBef>
              <a:spcAft>
                <a:spcPts val="361"/>
              </a:spcAft>
              <a:buNone/>
              <a:defRPr sz="1803" spc="-45" baseline="0"/>
            </a:lvl2pPr>
            <a:lvl3pPr marL="0" indent="0">
              <a:spcBef>
                <a:spcPts val="0"/>
              </a:spcBef>
              <a:spcAft>
                <a:spcPts val="361"/>
              </a:spcAft>
              <a:buNone/>
              <a:defRPr sz="1803"/>
            </a:lvl3pPr>
            <a:lvl4pPr marL="0" indent="0">
              <a:spcBef>
                <a:spcPts val="0"/>
              </a:spcBef>
              <a:spcAft>
                <a:spcPts val="361"/>
              </a:spcAft>
              <a:buNone/>
              <a:defRPr/>
            </a:lvl4pPr>
            <a:lvl5pPr marL="0" indent="0">
              <a:spcBef>
                <a:spcPts val="0"/>
              </a:spcBef>
              <a:spcAft>
                <a:spcPts val="361"/>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21277735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59" y="233153"/>
            <a:ext cx="11375537" cy="621580"/>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59" y="1476623"/>
            <a:ext cx="11375537" cy="180375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746018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59" y="1476623"/>
            <a:ext cx="11375537" cy="180375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351937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03441583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64757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lack Layout - 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59" y="1476622"/>
            <a:ext cx="11375537" cy="180375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916885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2130528"/>
            <a:ext cx="11375536" cy="1017010"/>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7118465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Divider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2130528"/>
            <a:ext cx="11375536" cy="1017010"/>
          </a:xfrm>
        </p:spPr>
        <p:txBody>
          <a:bodyPr lIns="91440" anchor="b" anchorCtr="0"/>
          <a:lstStyle>
            <a:lvl1pPr>
              <a:defRPr sz="734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561507"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ubtitle 2"/>
          <p:cNvSpPr>
            <a:spLocks noGrp="1"/>
          </p:cNvSpPr>
          <p:nvPr>
            <p:ph type="subTitle" idx="1"/>
          </p:nvPr>
        </p:nvSpPr>
        <p:spPr>
          <a:xfrm>
            <a:off x="503744" y="3918535"/>
            <a:ext cx="10445795" cy="470856"/>
          </a:xfrm>
        </p:spPr>
        <p:txBody>
          <a:bodyPr lIns="12700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96" indent="0" algn="ctr">
              <a:buNone/>
              <a:defRPr>
                <a:solidFill>
                  <a:schemeClr val="tx1">
                    <a:tint val="75000"/>
                  </a:schemeClr>
                </a:solidFill>
              </a:defRPr>
            </a:lvl2pPr>
            <a:lvl3pPr marL="931191" indent="0" algn="ctr">
              <a:buNone/>
              <a:defRPr>
                <a:solidFill>
                  <a:schemeClr val="tx1">
                    <a:tint val="75000"/>
                  </a:schemeClr>
                </a:solidFill>
              </a:defRPr>
            </a:lvl3pPr>
            <a:lvl4pPr marL="1396787" indent="0" algn="ctr">
              <a:buNone/>
              <a:defRPr>
                <a:solidFill>
                  <a:schemeClr val="tx1">
                    <a:tint val="75000"/>
                  </a:schemeClr>
                </a:solidFill>
              </a:defRPr>
            </a:lvl4pPr>
            <a:lvl5pPr marL="1862382" indent="0" algn="ctr">
              <a:buNone/>
              <a:defRPr>
                <a:solidFill>
                  <a:schemeClr val="tx1">
                    <a:tint val="75000"/>
                  </a:schemeClr>
                </a:solidFill>
              </a:defRPr>
            </a:lvl5pPr>
            <a:lvl6pPr marL="2327978" indent="0" algn="ctr">
              <a:buNone/>
              <a:defRPr>
                <a:solidFill>
                  <a:schemeClr val="tx1">
                    <a:tint val="75000"/>
                  </a:schemeClr>
                </a:solidFill>
              </a:defRPr>
            </a:lvl6pPr>
            <a:lvl7pPr marL="2793573" indent="0" algn="ctr">
              <a:buNone/>
              <a:defRPr>
                <a:solidFill>
                  <a:schemeClr val="tx1">
                    <a:tint val="75000"/>
                  </a:schemeClr>
                </a:solidFill>
              </a:defRPr>
            </a:lvl7pPr>
            <a:lvl8pPr marL="3259170" indent="0" algn="ctr">
              <a:buNone/>
              <a:defRPr>
                <a:solidFill>
                  <a:schemeClr val="tx1">
                    <a:tint val="75000"/>
                  </a:schemeClr>
                </a:solidFill>
              </a:defRPr>
            </a:lvl8pPr>
            <a:lvl9pPr marL="3724766" indent="0" algn="ctr">
              <a:buNone/>
              <a:defRPr>
                <a:solidFill>
                  <a:schemeClr val="tx1">
                    <a:tint val="75000"/>
                  </a:schemeClr>
                </a:solidFill>
              </a:defRPr>
            </a:lvl9pPr>
          </a:lstStyle>
          <a:p>
            <a:pPr marL="0" marR="0" lvl="0" indent="0" algn="l" defTabSz="931191"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329274135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Rectangle 1"/>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23" tIns="46613" rIns="93223" bIns="46613" rtlCol="0" anchor="ctr"/>
          <a:lstStyle/>
          <a:p>
            <a:pPr algn="ctr" defTabSz="932184"/>
            <a:endParaRPr lang="en-US" sz="1938" kern="0">
              <a:solidFill>
                <a:prstClr val="white"/>
              </a:solidFill>
              <a:latin typeface="Calibri"/>
            </a:endParaRPr>
          </a:p>
        </p:txBody>
      </p:sp>
    </p:spTree>
    <p:extLst>
      <p:ext uri="{BB962C8B-B14F-4D97-AF65-F5344CB8AC3E}">
        <p14:creationId xmlns:p14="http://schemas.microsoft.com/office/powerpoint/2010/main" val="3250861029"/>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auto">
          <a:xfrm>
            <a:off x="0" y="1"/>
            <a:ext cx="12436475" cy="699452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33"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998582" y="2151539"/>
            <a:ext cx="10445796" cy="1017048"/>
          </a:xfrm>
        </p:spPr>
        <p:txBody>
          <a:bodyPr anchor="b" anchorCtr="0"/>
          <a:lstStyle>
            <a:lvl1pPr>
              <a:defRPr sz="7341"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8"/>
            <a:ext cx="10445796" cy="508524"/>
          </a:xfrm>
        </p:spPr>
        <p:txBody>
          <a:bodyPr>
            <a:noAutofit/>
          </a:bodyPr>
          <a:lstStyle>
            <a:lvl1pPr marL="0" indent="0">
              <a:spcBef>
                <a:spcPts val="0"/>
              </a:spcBef>
              <a:buNone/>
              <a:defRPr b="0" i="0" spc="-72" baseline="0">
                <a:gradFill>
                  <a:gsLst>
                    <a:gs pos="0">
                      <a:schemeClr val="bg1"/>
                    </a:gs>
                    <a:gs pos="100000">
                      <a:schemeClr val="bg1"/>
                    </a:gs>
                  </a:gsLst>
                  <a:lin ang="5400000" scaled="0"/>
                </a:gradFill>
                <a:latin typeface="+mn-lt"/>
                <a:cs typeface="Segoe Pro Display Light"/>
              </a:defRPr>
            </a:lvl1pPr>
          </a:lstStyle>
          <a:p>
            <a:pPr lvl="0"/>
            <a:r>
              <a:rPr lang="en-US" dirty="0" smtClean="0"/>
              <a:t>Speaker Title</a:t>
            </a:r>
            <a:endParaRPr lang="en-US" dirty="0"/>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4480052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1"/>
            <a:ext cx="11375537" cy="1243058"/>
          </a:xfrm>
        </p:spPr>
        <p:txBody>
          <a:bodyPr lIns="68580" anchor="b" anchorCtr="0"/>
          <a:lstStyle>
            <a:lvl1pPr>
              <a:defRPr sz="7341"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6"/>
            <a:ext cx="10445796" cy="470856"/>
          </a:xfrm>
        </p:spPr>
        <p:txBody>
          <a:bodyPr lIns="9525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18" indent="0" algn="ctr">
              <a:buNone/>
              <a:defRPr>
                <a:solidFill>
                  <a:schemeClr val="tx1">
                    <a:tint val="75000"/>
                  </a:schemeClr>
                </a:solidFill>
              </a:defRPr>
            </a:lvl2pPr>
            <a:lvl3pPr marL="931036" indent="0" algn="ctr">
              <a:buNone/>
              <a:defRPr>
                <a:solidFill>
                  <a:schemeClr val="tx1">
                    <a:tint val="75000"/>
                  </a:schemeClr>
                </a:solidFill>
              </a:defRPr>
            </a:lvl3pPr>
            <a:lvl4pPr marL="1396553" indent="0" algn="ctr">
              <a:buNone/>
              <a:defRPr>
                <a:solidFill>
                  <a:schemeClr val="tx1">
                    <a:tint val="75000"/>
                  </a:schemeClr>
                </a:solidFill>
              </a:defRPr>
            </a:lvl4pPr>
            <a:lvl5pPr marL="1862070" indent="0" algn="ctr">
              <a:buNone/>
              <a:defRPr>
                <a:solidFill>
                  <a:schemeClr val="tx1">
                    <a:tint val="75000"/>
                  </a:schemeClr>
                </a:solidFill>
              </a:defRPr>
            </a:lvl5pPr>
            <a:lvl6pPr marL="2327588" indent="0" algn="ctr">
              <a:buNone/>
              <a:defRPr>
                <a:solidFill>
                  <a:schemeClr val="tx1">
                    <a:tint val="75000"/>
                  </a:schemeClr>
                </a:solidFill>
              </a:defRPr>
            </a:lvl6pPr>
            <a:lvl7pPr marL="2793106" indent="0" algn="ctr">
              <a:buNone/>
              <a:defRPr>
                <a:solidFill>
                  <a:schemeClr val="tx1">
                    <a:tint val="75000"/>
                  </a:schemeClr>
                </a:solidFill>
              </a:defRPr>
            </a:lvl7pPr>
            <a:lvl8pPr marL="3258625" indent="0" algn="ctr">
              <a:buNone/>
              <a:defRPr>
                <a:solidFill>
                  <a:schemeClr val="tx1">
                    <a:tint val="75000"/>
                  </a:schemeClr>
                </a:solidFill>
              </a:defRPr>
            </a:lvl8pPr>
            <a:lvl9pPr marL="3724141" indent="0" algn="ctr">
              <a:buNone/>
              <a:defRPr>
                <a:solidFill>
                  <a:schemeClr val="tx1">
                    <a:tint val="75000"/>
                  </a:schemeClr>
                </a:solidFill>
              </a:defRPr>
            </a:lvl9pPr>
          </a:lstStyle>
          <a:p>
            <a:pPr marL="0" marR="0" lvl="0" indent="0" algn="l" defTabSz="931036"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285936850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0" y="4429871"/>
            <a:ext cx="10445796" cy="470856"/>
          </a:xfrm>
        </p:spPr>
        <p:txBody>
          <a:bodyPr>
            <a:noAutofit/>
          </a:bodyPr>
          <a:lstStyle>
            <a:lvl1pPr marL="0" indent="0" algn="l">
              <a:lnSpc>
                <a:spcPct val="90000"/>
              </a:lnSpc>
              <a:spcBef>
                <a:spcPts val="0"/>
              </a:spcBef>
              <a:buNone/>
              <a:defRPr lang="en-US" sz="3672" b="0" i="0" kern="1200" spc="-72" baseline="0" dirty="0">
                <a:gradFill>
                  <a:gsLst>
                    <a:gs pos="2083">
                      <a:schemeClr val="bg2"/>
                    </a:gs>
                    <a:gs pos="99000">
                      <a:schemeClr val="bg2"/>
                    </a:gs>
                  </a:gsLst>
                  <a:lin ang="5400000" scaled="0"/>
                </a:gradFill>
                <a:latin typeface="+mn-lt"/>
                <a:ea typeface="+mn-ea"/>
                <a:cs typeface="Segoe Pro Light"/>
              </a:defRPr>
            </a:lvl1pPr>
            <a:lvl2pPr marL="465518" indent="0" algn="ctr">
              <a:buNone/>
              <a:defRPr>
                <a:solidFill>
                  <a:schemeClr val="tx1">
                    <a:tint val="75000"/>
                  </a:schemeClr>
                </a:solidFill>
              </a:defRPr>
            </a:lvl2pPr>
            <a:lvl3pPr marL="931036" indent="0" algn="ctr">
              <a:buNone/>
              <a:defRPr>
                <a:solidFill>
                  <a:schemeClr val="tx1">
                    <a:tint val="75000"/>
                  </a:schemeClr>
                </a:solidFill>
              </a:defRPr>
            </a:lvl3pPr>
            <a:lvl4pPr marL="1396553" indent="0" algn="ctr">
              <a:buNone/>
              <a:defRPr>
                <a:solidFill>
                  <a:schemeClr val="tx1">
                    <a:tint val="75000"/>
                  </a:schemeClr>
                </a:solidFill>
              </a:defRPr>
            </a:lvl4pPr>
            <a:lvl5pPr marL="1862070" indent="0" algn="ctr">
              <a:buNone/>
              <a:defRPr>
                <a:solidFill>
                  <a:schemeClr val="tx1">
                    <a:tint val="75000"/>
                  </a:schemeClr>
                </a:solidFill>
              </a:defRPr>
            </a:lvl5pPr>
            <a:lvl6pPr marL="2327588" indent="0" algn="ctr">
              <a:buNone/>
              <a:defRPr>
                <a:solidFill>
                  <a:schemeClr val="tx1">
                    <a:tint val="75000"/>
                  </a:schemeClr>
                </a:solidFill>
              </a:defRPr>
            </a:lvl6pPr>
            <a:lvl7pPr marL="2793106" indent="0" algn="ctr">
              <a:buNone/>
              <a:defRPr>
                <a:solidFill>
                  <a:schemeClr val="tx1">
                    <a:tint val="75000"/>
                  </a:schemeClr>
                </a:solidFill>
              </a:defRPr>
            </a:lvl7pPr>
            <a:lvl8pPr marL="3258625" indent="0" algn="ctr">
              <a:buNone/>
              <a:defRPr>
                <a:solidFill>
                  <a:schemeClr val="tx1">
                    <a:tint val="75000"/>
                  </a:schemeClr>
                </a:solidFill>
              </a:defRPr>
            </a:lvl8pPr>
            <a:lvl9pPr marL="3724141" indent="0" algn="ctr">
              <a:buNone/>
              <a:defRPr>
                <a:solidFill>
                  <a:schemeClr val="tx1">
                    <a:tint val="75000"/>
                  </a:schemeClr>
                </a:solidFill>
              </a:defRPr>
            </a:lvl9pPr>
          </a:lstStyle>
          <a:p>
            <a:pPr marL="0" marR="0" lvl="0" indent="0" algn="l" defTabSz="931036"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1" y="2792600"/>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9" b="0" i="0" kern="1200" cap="none" spc="-407" baseline="0" dirty="0" smtClean="0">
                <a:ln w="3175">
                  <a:noFill/>
                </a:ln>
                <a:gradFill>
                  <a:gsLst>
                    <a:gs pos="100000">
                      <a:schemeClr val="tx2"/>
                    </a:gs>
                    <a:gs pos="0">
                      <a:schemeClr val="tx2"/>
                    </a:gs>
                  </a:gsLst>
                  <a:lin ang="5400000" scaled="0"/>
                </a:gradFill>
                <a:effectLst/>
                <a:latin typeface="+mn-lt"/>
                <a:ea typeface="+mn-ea"/>
                <a:cs typeface="Segoe Pro Light"/>
              </a:defRPr>
            </a:lvl1pPr>
          </a:lstStyle>
          <a:p>
            <a:pPr lvl="0"/>
            <a:r>
              <a:rPr lang="en-US" dirty="0" smtClean="0"/>
              <a:t>click to…</a:t>
            </a:r>
          </a:p>
        </p:txBody>
      </p:sp>
      <p:sp>
        <p:nvSpPr>
          <p:cNvPr id="5" name="Text Placeholder 4"/>
          <p:cNvSpPr>
            <a:spLocks noGrp="1"/>
          </p:cNvSpPr>
          <p:nvPr>
            <p:ph type="body" sz="quarter" idx="11"/>
          </p:nvPr>
        </p:nvSpPr>
        <p:spPr>
          <a:xfrm>
            <a:off x="992910" y="1476622"/>
            <a:ext cx="10445796" cy="932293"/>
          </a:xfrm>
        </p:spPr>
        <p:txBody>
          <a:bodyPr wrap="square" anchor="b">
            <a:noAutofit/>
          </a:bodyPr>
          <a:lstStyle>
            <a:lvl1pPr marL="0" indent="0">
              <a:buNone/>
              <a:defRPr sz="6799" spc="-154"/>
            </a:lvl1pPr>
          </a:lstStyle>
          <a:p>
            <a:pPr lvl="0"/>
            <a:r>
              <a:rPr lang="en-US" smtClean="0"/>
              <a:t>Click to edit Master text styles</a:t>
            </a:r>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9283683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01" indent="0">
              <a:buNone/>
              <a:defRPr sz="2040" b="0" i="0">
                <a:gradFill>
                  <a:gsLst>
                    <a:gs pos="100000">
                      <a:schemeClr val="bg2"/>
                    </a:gs>
                    <a:gs pos="6000">
                      <a:schemeClr val="bg2"/>
                    </a:gs>
                  </a:gsLst>
                  <a:lin ang="5400000" scaled="0"/>
                </a:gradFill>
                <a:latin typeface="+mn-lt"/>
                <a:cs typeface="Segoe Pro Light"/>
              </a:defRPr>
            </a:lvl3pPr>
            <a:lvl4pPr marL="465537" indent="0">
              <a:buNone/>
              <a:defRPr sz="2040" b="0" i="0">
                <a:gradFill>
                  <a:gsLst>
                    <a:gs pos="100000">
                      <a:schemeClr val="bg2"/>
                    </a:gs>
                    <a:gs pos="6000">
                      <a:schemeClr val="bg2"/>
                    </a:gs>
                  </a:gsLst>
                  <a:lin ang="5400000" scaled="0"/>
                </a:gradFill>
                <a:latin typeface="+mn-lt"/>
                <a:cs typeface="Segoe Pro Light"/>
              </a:defRPr>
            </a:lvl4pPr>
            <a:lvl5pPr marL="706388"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25032159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4"/>
              </a:spcBef>
              <a:buNone/>
              <a:defRPr sz="4080" b="0" i="0">
                <a:gradFill>
                  <a:gsLst>
                    <a:gs pos="100000">
                      <a:schemeClr val="bg2"/>
                    </a:gs>
                    <a:gs pos="0">
                      <a:schemeClr val="bg2"/>
                    </a:gs>
                  </a:gsLst>
                  <a:lin ang="5400000" scaled="0"/>
                </a:gradFill>
                <a:latin typeface="+mn-lt"/>
                <a:cs typeface="Segoe Pro Light"/>
              </a:defRPr>
            </a:lvl1pPr>
            <a:lvl2pPr marL="0" indent="0">
              <a:buNone/>
              <a:defRPr sz="2040" b="0" i="0">
                <a:gradFill>
                  <a:gsLst>
                    <a:gs pos="100000">
                      <a:schemeClr val="bg2"/>
                    </a:gs>
                    <a:gs pos="0">
                      <a:schemeClr val="bg2"/>
                    </a:gs>
                  </a:gsLst>
                  <a:lin ang="5400000" scaled="0"/>
                </a:gradFill>
                <a:latin typeface="+mn-lt"/>
                <a:cs typeface="Segoe Pro Light"/>
              </a:defRPr>
            </a:lvl2pPr>
            <a:lvl3pPr marL="236001" indent="0">
              <a:buNone/>
              <a:defRPr sz="2040" b="0" i="0">
                <a:gradFill>
                  <a:gsLst>
                    <a:gs pos="100000">
                      <a:schemeClr val="bg2"/>
                    </a:gs>
                    <a:gs pos="0">
                      <a:schemeClr val="bg2"/>
                    </a:gs>
                  </a:gsLst>
                  <a:lin ang="5400000" scaled="0"/>
                </a:gradFill>
                <a:latin typeface="+mn-lt"/>
                <a:cs typeface="Segoe Pro Light"/>
              </a:defRPr>
            </a:lvl3pPr>
            <a:lvl4pPr marL="465537" indent="0">
              <a:buNone/>
              <a:defRPr sz="2040" b="0" i="0">
                <a:gradFill>
                  <a:gsLst>
                    <a:gs pos="100000">
                      <a:schemeClr val="bg2"/>
                    </a:gs>
                    <a:gs pos="0">
                      <a:schemeClr val="bg2"/>
                    </a:gs>
                  </a:gsLst>
                  <a:lin ang="5400000" scaled="0"/>
                </a:gradFill>
                <a:latin typeface="+mn-lt"/>
                <a:cs typeface="Segoe Pro Light"/>
              </a:defRPr>
            </a:lvl4pPr>
            <a:lvl5pPr marL="706388" indent="0">
              <a:buNone/>
              <a:defRPr sz="2040" b="0" i="0">
                <a:gradFill>
                  <a:gsLst>
                    <a:gs pos="100000">
                      <a:schemeClr val="bg2"/>
                    </a:gs>
                    <a:gs pos="0">
                      <a:schemeClr val="bg2"/>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400012699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6"/>
            <a:ext cx="11375537"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2084319"/>
          </a:xfrm>
          <a:prstGeom prst="rect">
            <a:avLst/>
          </a:prstGeom>
        </p:spPr>
        <p:txBody>
          <a:bodyPr/>
          <a:lstStyle>
            <a:lvl1pPr marL="289345" indent="-289345">
              <a:buFont typeface="Wingdings" pitchFamily="2" charset="2"/>
              <a:buChar char=""/>
              <a:defRPr sz="4080"/>
            </a:lvl1pPr>
            <a:lvl2pPr marL="526962" indent="-237618">
              <a:buFont typeface="Wingdings" pitchFamily="2" charset="2"/>
              <a:buChar char=""/>
              <a:defRPr>
                <a:latin typeface="+mn-lt"/>
              </a:defRPr>
            </a:lvl2pPr>
            <a:lvl3pPr marL="754880" indent="-227920">
              <a:buFont typeface="Wingdings" pitchFamily="2" charset="2"/>
              <a:buChar char=""/>
              <a:tabLst/>
              <a:defRPr>
                <a:latin typeface="+mn-lt"/>
              </a:defRPr>
            </a:lvl3pPr>
            <a:lvl4pPr marL="931072" indent="-176193">
              <a:buFont typeface="Wingdings" pitchFamily="2" charset="2"/>
              <a:buChar char=""/>
              <a:defRPr>
                <a:latin typeface="+mn-lt"/>
              </a:defRPr>
            </a:lvl4pPr>
            <a:lvl5pPr marL="1107266" indent="-176193">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98913430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4"/>
            <a:ext cx="5504574" cy="2511230"/>
          </a:xfrm>
        </p:spPr>
        <p:txBody>
          <a:bodyPr/>
          <a:lstStyle>
            <a:lvl1pPr marL="0" indent="0">
              <a:spcBef>
                <a:spcPts val="0"/>
              </a:spcBef>
              <a:buNone/>
              <a:defRPr sz="4080">
                <a:gradFill>
                  <a:gsLst>
                    <a:gs pos="100000">
                      <a:schemeClr val="tx2"/>
                    </a:gs>
                    <a:gs pos="0">
                      <a:schemeClr val="tx2"/>
                    </a:gs>
                  </a:gsLst>
                  <a:lin ang="5400000" scaled="0"/>
                </a:gradFill>
                <a:latin typeface="+mj-lt"/>
              </a:defRPr>
            </a:lvl1pPr>
            <a:lvl2pPr marL="0" indent="0">
              <a:spcBef>
                <a:spcPts val="490"/>
              </a:spcBef>
              <a:buNone/>
              <a:defRPr sz="2040"/>
            </a:lvl2pPr>
            <a:lvl3pPr marL="0" indent="0">
              <a:spcBef>
                <a:spcPts val="490"/>
              </a:spcBef>
              <a:buNone/>
              <a:defRPr sz="2040"/>
            </a:lvl3pPr>
            <a:lvl4pPr marL="0" indent="0">
              <a:spcBef>
                <a:spcPts val="490"/>
              </a:spcBef>
              <a:buNone/>
              <a:defRPr sz="2040"/>
            </a:lvl4pPr>
            <a:lvl5pPr marL="0" indent="0">
              <a:spcBef>
                <a:spcPts val="490"/>
              </a:spcBef>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2" y="1476624"/>
            <a:ext cx="5504574" cy="2511230"/>
          </a:xfrm>
        </p:spPr>
        <p:txBody>
          <a:bodyPr/>
          <a:lstStyle>
            <a:lvl1pPr marL="0" indent="0">
              <a:spcBef>
                <a:spcPts val="1223"/>
              </a:spcBef>
              <a:buNone/>
              <a:defRPr lang="en-US" sz="4080" kern="1200" spc="-72" baseline="0" dirty="0" smtClean="0">
                <a:gradFill>
                  <a:gsLst>
                    <a:gs pos="100000">
                      <a:schemeClr val="tx2"/>
                    </a:gs>
                    <a:gs pos="0">
                      <a:schemeClr val="tx2"/>
                    </a:gs>
                  </a:gsLst>
                  <a:lin ang="5400000" scaled="0"/>
                </a:gradFill>
                <a:latin typeface="+mj-lt"/>
                <a:ea typeface="+mn-ea"/>
                <a:cs typeface="+mn-cs"/>
              </a:defRPr>
            </a:lvl1pPr>
            <a:lvl2pPr marL="3233"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2pPr>
            <a:lvl3pPr marL="237618"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3pPr>
            <a:lvl4pPr marL="468767"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4pPr>
            <a:lvl5pPr marL="699922"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
        <p:nvSpPr>
          <p:cNvPr id="7" name="Slide Number Placeholder 9"/>
          <p:cNvSpPr>
            <a:spLocks noGrp="1"/>
          </p:cNvSpPr>
          <p:nvPr>
            <p:ph type="sldNum" sz="quarter" idx="13"/>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32467502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2" y="1476628"/>
            <a:ext cx="5543929" cy="1695079"/>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1"/>
            <a:ext cx="5596180" cy="339016"/>
          </a:xfrm>
          <a:prstGeom prst="rect">
            <a:avLst/>
          </a:prstGeom>
        </p:spPr>
        <p:txBody>
          <a:bodyPr>
            <a:noAutofit/>
          </a:bodyPr>
          <a:lstStyle>
            <a:lvl1pPr marL="0" indent="0">
              <a:spcBef>
                <a:spcPts val="1223"/>
              </a:spcBef>
              <a:buNone/>
              <a:defRPr lang="en-US" sz="2040" b="0" i="0" kern="1200" spc="0" dirty="0" smtClean="0">
                <a:gradFill>
                  <a:gsLst>
                    <a:gs pos="100000">
                      <a:schemeClr val="bg2"/>
                    </a:gs>
                    <a:gs pos="0">
                      <a:schemeClr val="bg2"/>
                    </a:gs>
                  </a:gsLst>
                  <a:lin ang="5400000" scaled="0"/>
                </a:gradFill>
                <a:latin typeface="+mn-lt"/>
                <a:ea typeface="+mn-ea"/>
                <a:cs typeface="Segoe UI" pitchFamily="34" charset="0"/>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967793871"/>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2" y="1476625"/>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097986561"/>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2770414033"/>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3" y="-1618"/>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5"/>
            <a:ext cx="5338712" cy="1308985"/>
          </a:xfrm>
          <a:prstGeom prst="rect">
            <a:avLst/>
          </a:prstGeom>
        </p:spPr>
        <p:txBody>
          <a:bodyPr>
            <a:noAutofit/>
          </a:bodyPr>
          <a:lstStyle>
            <a:lvl1pPr marL="0" indent="0">
              <a:buNone/>
              <a:defRPr sz="5575"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6" name="Content Placeholder 5"/>
          <p:cNvSpPr>
            <a:spLocks noGrp="1"/>
          </p:cNvSpPr>
          <p:nvPr>
            <p:ph sz="quarter" idx="4"/>
          </p:nvPr>
        </p:nvSpPr>
        <p:spPr>
          <a:xfrm>
            <a:off x="6639447" y="702694"/>
            <a:ext cx="5596180" cy="339016"/>
          </a:xfrm>
          <a:prstGeom prst="rect">
            <a:avLst/>
          </a:prstGeom>
        </p:spPr>
        <p:txBody>
          <a:bodyPr>
            <a:noAutofit/>
          </a:bodyPr>
          <a:lstStyle>
            <a:lvl1pPr marL="0" indent="0">
              <a:spcBef>
                <a:spcPts val="1223"/>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8" name="Content Placeholder 5"/>
          <p:cNvSpPr>
            <a:spLocks noGrp="1"/>
          </p:cNvSpPr>
          <p:nvPr>
            <p:ph sz="quarter" idx="13"/>
          </p:nvPr>
        </p:nvSpPr>
        <p:spPr>
          <a:xfrm>
            <a:off x="531282" y="1938069"/>
            <a:ext cx="5362223" cy="627474"/>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pic>
        <p:nvPicPr>
          <p:cNvPr id="9" name="Picture 8"/>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229808979"/>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2" y="1476625"/>
            <a:ext cx="5543929" cy="1201902"/>
          </a:xfrm>
          <a:prstGeom prst="rect">
            <a:avLst/>
          </a:prstGeom>
        </p:spPr>
        <p:txBody>
          <a:bodyPr>
            <a:noAutofit/>
          </a:bodyPr>
          <a:lstStyle>
            <a:lvl1pPr marL="0" indent="0">
              <a:buNone/>
              <a:defRPr sz="4080"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mj-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smtClean="0"/>
              <a:t>Click to edit Master text styles</a:t>
            </a:r>
          </a:p>
        </p:txBody>
      </p:sp>
      <p:pic>
        <p:nvPicPr>
          <p:cNvPr id="10" name="Picture 9"/>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88111619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60" y="0"/>
            <a:ext cx="634781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5575"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10"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11" name="Picture 10"/>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6012916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2"/>
            <a:ext cx="11378778" cy="2920070"/>
          </a:xfrm>
          <a:prstGeom prst="rect">
            <a:avLst/>
          </a:prstGeom>
        </p:spPr>
        <p:txBody>
          <a:bodyPr>
            <a:normAutofit/>
          </a:bodyPr>
          <a:lstStyle>
            <a:lvl1pPr marL="0" indent="0">
              <a:lnSpc>
                <a:spcPct val="90000"/>
              </a:lnSpc>
              <a:buNone/>
              <a:defRPr sz="6526" b="0" i="0">
                <a:gradFill>
                  <a:gsLst>
                    <a:gs pos="100000">
                      <a:schemeClr val="bg1"/>
                    </a:gs>
                    <a:gs pos="0">
                      <a:schemeClr val="bg1"/>
                    </a:gs>
                  </a:gsLst>
                  <a:lin ang="5400000" scaled="0"/>
                </a:gradFill>
                <a:latin typeface="Segoe Pro Light"/>
                <a:cs typeface="Segoe Pro Light"/>
              </a:defRPr>
            </a:lvl1pPr>
            <a:lvl2pPr>
              <a:defRPr sz="6526">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1"/>
            <a:ext cx="11378778" cy="480118"/>
          </a:xfrm>
          <a:prstGeom prst="rect">
            <a:avLst/>
          </a:prstGeom>
        </p:spPr>
        <p:txBody>
          <a:bodyPr>
            <a:normAutofit/>
          </a:bodyPr>
          <a:lstStyle>
            <a:lvl1pPr marL="0" indent="0">
              <a:lnSpc>
                <a:spcPct val="90000"/>
              </a:lnSpc>
              <a:buNone/>
              <a:defRPr sz="3672" b="0" i="0">
                <a:gradFill>
                  <a:gsLst>
                    <a:gs pos="100000">
                      <a:schemeClr val="bg1"/>
                    </a:gs>
                    <a:gs pos="0">
                      <a:schemeClr val="bg1"/>
                    </a:gs>
                  </a:gsLst>
                  <a:lin ang="5400000" scaled="0"/>
                </a:gradFill>
                <a:latin typeface="Segoe Pro Light"/>
                <a:cs typeface="Segoe Pro Light"/>
              </a:defRPr>
            </a:lvl1pPr>
            <a:lvl2pPr>
              <a:defRPr sz="6526">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062704923"/>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20794455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38427020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190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2" y="1476625"/>
            <a:ext cx="11378778"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366646401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3"/>
            <a:ext cx="11378778" cy="678032"/>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2"/>
            <a:ext cx="11375537"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6" y="6363079"/>
            <a:ext cx="12436476" cy="631451"/>
          </a:xfrm>
          <a:prstGeom prst="rect">
            <a:avLst/>
          </a:prstGeom>
          <a:solidFill>
            <a:srgbClr val="FFFF99"/>
          </a:solidFill>
        </p:spPr>
        <p:txBody>
          <a:bodyPr wrap="square" lIns="114128" tIns="57064" rIns="114128" bIns="57064"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55729291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2" y="1476626"/>
            <a:ext cx="5504574" cy="2511230"/>
          </a:xfrm>
        </p:spPr>
        <p:txBody>
          <a:bodyPr/>
          <a:lstStyle>
            <a:lvl1pPr marL="0" indent="0">
              <a:spcBef>
                <a:spcPts val="1223"/>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18" indent="0">
              <a:buNone/>
              <a:defRPr sz="2040">
                <a:gradFill>
                  <a:gsLst>
                    <a:gs pos="1000">
                      <a:schemeClr val="bg2"/>
                    </a:gs>
                    <a:gs pos="98000">
                      <a:schemeClr val="bg2"/>
                    </a:gs>
                  </a:gsLst>
                  <a:lin ang="5400000" scaled="0"/>
                </a:gradFill>
              </a:defRPr>
            </a:lvl3pPr>
            <a:lvl4pPr marL="465537" indent="0">
              <a:buNone/>
              <a:defRPr sz="2040">
                <a:gradFill>
                  <a:gsLst>
                    <a:gs pos="1000">
                      <a:schemeClr val="bg2"/>
                    </a:gs>
                    <a:gs pos="98000">
                      <a:schemeClr val="bg2"/>
                    </a:gs>
                  </a:gsLst>
                  <a:lin ang="5400000" scaled="0"/>
                </a:gradFill>
              </a:defRPr>
            </a:lvl4pPr>
            <a:lvl5pPr marL="706388"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6"/>
            <a:ext cx="5504574" cy="2511230"/>
          </a:xfrm>
        </p:spPr>
        <p:txBody>
          <a:bodyPr/>
          <a:lstStyle>
            <a:lvl1pPr marL="0" indent="0">
              <a:spcBef>
                <a:spcPts val="1223"/>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3"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18"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767"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699922"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69037808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2"/>
            <a:ext cx="10571004" cy="1389190"/>
          </a:xfrm>
        </p:spPr>
        <p:txBody>
          <a:bodyPr anchor="t"/>
          <a:lstStyle>
            <a:lvl1pPr algn="l">
              <a:defRPr sz="5439"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1"/>
          </a:xfrm>
        </p:spPr>
        <p:txBody>
          <a:bodyPr anchor="b"/>
          <a:lstStyle>
            <a:lvl1pPr marL="0" indent="0">
              <a:buNone/>
              <a:defRPr sz="2719">
                <a:solidFill>
                  <a:schemeClr val="tx1">
                    <a:tint val="75000"/>
                  </a:schemeClr>
                </a:solidFill>
              </a:defRPr>
            </a:lvl1pPr>
            <a:lvl2pPr marL="621627" indent="0">
              <a:buNone/>
              <a:defRPr sz="2448">
                <a:solidFill>
                  <a:schemeClr val="tx1">
                    <a:tint val="75000"/>
                  </a:schemeClr>
                </a:solidFill>
              </a:defRPr>
            </a:lvl2pPr>
            <a:lvl3pPr marL="1243254" indent="0">
              <a:buNone/>
              <a:defRPr sz="2175">
                <a:solidFill>
                  <a:schemeClr val="tx1">
                    <a:tint val="75000"/>
                  </a:schemeClr>
                </a:solidFill>
              </a:defRPr>
            </a:lvl3pPr>
            <a:lvl4pPr marL="1864881" indent="0">
              <a:buNone/>
              <a:defRPr sz="1903">
                <a:solidFill>
                  <a:schemeClr val="tx1">
                    <a:tint val="75000"/>
                  </a:schemeClr>
                </a:solidFill>
              </a:defRPr>
            </a:lvl4pPr>
            <a:lvl5pPr marL="2486507" indent="0">
              <a:buNone/>
              <a:defRPr sz="1903">
                <a:solidFill>
                  <a:schemeClr val="tx1">
                    <a:tint val="75000"/>
                  </a:schemeClr>
                </a:solidFill>
              </a:defRPr>
            </a:lvl5pPr>
            <a:lvl6pPr marL="3108134" indent="0">
              <a:buNone/>
              <a:defRPr sz="1903">
                <a:solidFill>
                  <a:schemeClr val="tx1">
                    <a:tint val="75000"/>
                  </a:schemeClr>
                </a:solidFill>
              </a:defRPr>
            </a:lvl6pPr>
            <a:lvl7pPr marL="3729762" indent="0">
              <a:buNone/>
              <a:defRPr sz="1903">
                <a:solidFill>
                  <a:schemeClr val="tx1">
                    <a:tint val="75000"/>
                  </a:schemeClr>
                </a:solidFill>
              </a:defRPr>
            </a:lvl7pPr>
            <a:lvl8pPr marL="4351388" indent="0">
              <a:buNone/>
              <a:defRPr sz="1903">
                <a:solidFill>
                  <a:schemeClr val="tx1">
                    <a:tint val="75000"/>
                  </a:schemeClr>
                </a:solidFill>
              </a:defRPr>
            </a:lvl8pPr>
            <a:lvl9pPr marL="4973015" indent="0">
              <a:buNone/>
              <a:defRPr sz="1903">
                <a:solidFill>
                  <a:schemeClr val="tx1">
                    <a:tint val="75000"/>
                  </a:schemeClr>
                </a:solidFill>
              </a:defRPr>
            </a:lvl9pPr>
          </a:lstStyle>
          <a:p>
            <a:pPr lvl="0"/>
            <a:r>
              <a:rPr lang="en-US" smtClean="0"/>
              <a:t>Click to edit Master text styles</a:t>
            </a:r>
          </a:p>
        </p:txBody>
      </p:sp>
      <p:sp>
        <p:nvSpPr>
          <p:cNvPr id="4" name="Date Placeholder 9"/>
          <p:cNvSpPr>
            <a:spLocks noGrp="1"/>
          </p:cNvSpPr>
          <p:nvPr>
            <p:ph type="dt" sz="half" idx="10"/>
          </p:nvPr>
        </p:nvSpPr>
        <p:spPr>
          <a:xfrm>
            <a:off x="1865471" y="6622133"/>
            <a:ext cx="2901844" cy="372394"/>
          </a:xfrm>
          <a:prstGeom prst="rect">
            <a:avLst/>
          </a:prstGeom>
        </p:spPr>
        <p:txBody>
          <a:bodyPr vert="horz" lIns="91440" tIns="45720" rIns="91440" bIns="45720" rtlCol="0" anchor="ctr"/>
          <a:lstStyle>
            <a:lvl1pPr algn="l">
              <a:defRPr sz="1360">
                <a:solidFill>
                  <a:srgbClr val="FFFFFF"/>
                </a:solidFill>
                <a:latin typeface="Helvetica"/>
                <a:ea typeface="+mn-ea"/>
                <a:cs typeface="+mn-cs"/>
              </a:defRPr>
            </a:lvl1pPr>
          </a:lstStyle>
          <a:p>
            <a:pPr defTabSz="1243254">
              <a:defRPr/>
            </a:pPr>
            <a:fld id="{DFEB7115-9525-F943-BAC3-BD215DD63E62}" type="datetime1">
              <a:rPr lang="en-US" smtClean="0"/>
              <a:pPr defTabSz="1243254">
                <a:defRPr/>
              </a:pPr>
              <a:t>3/5/2014</a:t>
            </a:fld>
            <a:endParaRPr lang="en-US" dirty="0"/>
          </a:p>
        </p:txBody>
      </p:sp>
      <p:sp>
        <p:nvSpPr>
          <p:cNvPr id="5" name="Slide Number Placeholder 10"/>
          <p:cNvSpPr>
            <a:spLocks noGrp="1"/>
          </p:cNvSpPr>
          <p:nvPr>
            <p:ph type="sldNum" sz="quarter" idx="11"/>
          </p:nvPr>
        </p:nvSpPr>
        <p:spPr>
          <a:xfrm>
            <a:off x="932735" y="6622133"/>
            <a:ext cx="932736" cy="372394"/>
          </a:xfrm>
          <a:prstGeom prst="rect">
            <a:avLst/>
          </a:prstGeom>
        </p:spPr>
        <p:txBody>
          <a:bodyPr vert="horz" lIns="91440" tIns="45720" rIns="91440" bIns="45720" rtlCol="0" anchor="ctr"/>
          <a:lstStyle>
            <a:lvl1pPr algn="l">
              <a:defRPr sz="1360">
                <a:solidFill>
                  <a:schemeClr val="bg1"/>
                </a:solidFill>
                <a:latin typeface="Helvetica"/>
                <a:ea typeface="+mn-ea"/>
                <a:cs typeface="+mn-cs"/>
              </a:defRPr>
            </a:lvl1pPr>
          </a:lstStyle>
          <a:p>
            <a:pPr>
              <a:defRPr/>
            </a:pPr>
            <a:r>
              <a:rPr lang="en-US">
                <a:solidFill>
                  <a:srgbClr val="FFFFFF"/>
                </a:solidFill>
              </a:rPr>
              <a:t>Slide </a:t>
            </a:r>
            <a:fld id="{11E4A39E-FB45-3141-87E0-98D4957AB38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680533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Full Text - preferred">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13071" y="1463670"/>
            <a:ext cx="11810334" cy="4834641"/>
          </a:xfrm>
          <a:prstGeom prst="rect">
            <a:avLst/>
          </a:prstGeom>
        </p:spPr>
        <p:txBody>
          <a:bodyPr/>
          <a:lstStyle>
            <a:lvl1pPr marL="0" indent="0">
              <a:buClr>
                <a:srgbClr val="0983AD"/>
              </a:buClr>
              <a:buSzPct val="80000"/>
              <a:buFont typeface="Arial"/>
              <a:buNone/>
              <a:defRPr sz="2040">
                <a:latin typeface="Segoe Pro Display"/>
                <a:cs typeface="Segoe Pro Display"/>
              </a:defRPr>
            </a:lvl1pPr>
            <a:lvl2pPr marL="466221" indent="0">
              <a:buClr>
                <a:srgbClr val="0983AD"/>
              </a:buClr>
              <a:buSzPct val="70000"/>
              <a:buFont typeface="Arial"/>
              <a:buNone/>
              <a:defRPr sz="2040">
                <a:latin typeface="Segoe Pro Display Light"/>
                <a:cs typeface="Segoe Pro Display Light"/>
              </a:defRPr>
            </a:lvl2pPr>
            <a:lvl3pPr marL="932439" indent="0">
              <a:buClr>
                <a:srgbClr val="0983AD"/>
              </a:buClr>
              <a:buSzPct val="80000"/>
              <a:buFont typeface="Arial"/>
              <a:buNone/>
              <a:defRPr sz="1836">
                <a:latin typeface="Segoe Pro Display Light"/>
                <a:cs typeface="Segoe Pro Display Light"/>
              </a:defRPr>
            </a:lvl3pPr>
            <a:lvl4pPr marL="1631771" indent="-233110">
              <a:buClr>
                <a:srgbClr val="0983AD"/>
              </a:buClr>
              <a:buFont typeface="Lucida Grande"/>
              <a:buChar char="›"/>
              <a:defRPr sz="2448"/>
            </a:lvl4pPr>
            <a:lvl5pPr marL="2097991" indent="-233110">
              <a:buClr>
                <a:srgbClr val="0983AD"/>
              </a:buClr>
              <a:buFont typeface="Lucida Grande"/>
              <a:buChar char="›"/>
              <a:defRPr sz="2448"/>
            </a:lvl5pPr>
          </a:lstStyle>
          <a:p>
            <a:r>
              <a:rPr lang="en-US" sz="4080"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6" dirty="0" smtClean="0"/>
          </a:p>
          <a:p>
            <a:r>
              <a:rPr lang="en-US" sz="4080"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6" dirty="0"/>
          </a:p>
        </p:txBody>
      </p:sp>
      <p:sp>
        <p:nvSpPr>
          <p:cNvPr id="5" name="Slide Number Placeholder 5"/>
          <p:cNvSpPr>
            <a:spLocks noGrp="1"/>
          </p:cNvSpPr>
          <p:nvPr>
            <p:ph type="sldNum" sz="quarter" idx="4"/>
          </p:nvPr>
        </p:nvSpPr>
        <p:spPr>
          <a:xfrm>
            <a:off x="313074" y="6445331"/>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77057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1824" y="280106"/>
            <a:ext cx="11192828" cy="1165754"/>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1824" y="1632064"/>
            <a:ext cx="11192828" cy="46160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896"/>
            <a:ext cx="2901844" cy="372394"/>
          </a:xfrm>
          <a:prstGeom prst="rect">
            <a:avLst/>
          </a:prstGeom>
        </p:spPr>
        <p:txBody>
          <a:bodyPr/>
          <a:lstStyle/>
          <a:p>
            <a:pPr defTabSz="1243254"/>
            <a:fld id="{7BBAA7C9-59C0-DE41-BAD8-22156934EF49}" type="datetimeFigureOut">
              <a:rPr lang="en-US" smtClean="0">
                <a:solidFill>
                  <a:srgbClr val="000000"/>
                </a:solidFill>
              </a:rPr>
              <a:pPr defTabSz="1243254"/>
              <a:t>3/5/2014</a:t>
            </a:fld>
            <a:endParaRPr lang="en-US">
              <a:solidFill>
                <a:srgbClr val="000000"/>
              </a:solidFill>
            </a:endParaRPr>
          </a:p>
        </p:txBody>
      </p:sp>
      <p:sp>
        <p:nvSpPr>
          <p:cNvPr id="5" name="Footer Placeholder 4"/>
          <p:cNvSpPr>
            <a:spLocks noGrp="1"/>
          </p:cNvSpPr>
          <p:nvPr>
            <p:ph type="ftr" sz="quarter" idx="11"/>
          </p:nvPr>
        </p:nvSpPr>
        <p:spPr>
          <a:xfrm>
            <a:off x="4249129" y="6482896"/>
            <a:ext cx="3938217" cy="372394"/>
          </a:xfrm>
          <a:prstGeom prst="rect">
            <a:avLst/>
          </a:prstGeom>
        </p:spPr>
        <p:txBody>
          <a:bodyPr/>
          <a:lstStyle/>
          <a:p>
            <a:pPr defTabSz="1243254"/>
            <a:endParaRPr lang="en-US">
              <a:solidFill>
                <a:srgbClr val="000000"/>
              </a:solidFill>
            </a:endParaRPr>
          </a:p>
        </p:txBody>
      </p:sp>
      <p:sp>
        <p:nvSpPr>
          <p:cNvPr id="6" name="Slide Number Placeholder 5"/>
          <p:cNvSpPr>
            <a:spLocks noGrp="1"/>
          </p:cNvSpPr>
          <p:nvPr>
            <p:ph type="sldNum" sz="quarter" idx="12"/>
          </p:nvPr>
        </p:nvSpPr>
        <p:spPr/>
        <p:txBody>
          <a:bodyPr/>
          <a:lstStyle/>
          <a:p>
            <a:fld id="{2872F488-E015-2846-AC58-CC16E4C9A8B1}" type="slidenum">
              <a:rPr lang="en-US" smtClean="0">
                <a:solidFill>
                  <a:srgbClr val="797A7D"/>
                </a:solidFill>
              </a:rPr>
              <a:pPr/>
              <a:t>‹#›</a:t>
            </a:fld>
            <a:endParaRPr lang="en-US">
              <a:solidFill>
                <a:srgbClr val="797A7D"/>
              </a:solidFill>
            </a:endParaRPr>
          </a:p>
        </p:txBody>
      </p:sp>
    </p:spTree>
    <p:extLst>
      <p:ext uri="{BB962C8B-B14F-4D97-AF65-F5344CB8AC3E}">
        <p14:creationId xmlns:p14="http://schemas.microsoft.com/office/powerpoint/2010/main" val="35228576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2" y="1162517"/>
            <a:ext cx="7459725" cy="3965184"/>
          </a:xfrm>
          <a:prstGeom prst="rect">
            <a:avLst/>
          </a:prstGeom>
        </p:spPr>
        <p:txBody>
          <a:bodyPr/>
          <a:lstStyle>
            <a:lvl1pPr marL="0" indent="0">
              <a:buNone/>
              <a:defRPr sz="3264"/>
            </a:lvl1pPr>
            <a:lvl2pPr marL="466221" indent="0">
              <a:buNone/>
              <a:defRPr sz="2856"/>
            </a:lvl2pPr>
            <a:lvl3pPr marL="932439" indent="0">
              <a:buNone/>
              <a:defRPr sz="2448"/>
            </a:lvl3pPr>
            <a:lvl4pPr marL="1398660" indent="0">
              <a:buNone/>
              <a:defRPr sz="2040"/>
            </a:lvl4pPr>
            <a:lvl5pPr marL="1864881" indent="0">
              <a:buNone/>
              <a:defRPr sz="2040"/>
            </a:lvl5pPr>
            <a:lvl6pPr marL="2331101" indent="0">
              <a:buNone/>
              <a:defRPr sz="2040"/>
            </a:lvl6pPr>
            <a:lvl7pPr marL="2797321" indent="0">
              <a:buNone/>
              <a:defRPr sz="2040"/>
            </a:lvl7pPr>
            <a:lvl8pPr marL="3263541" indent="0">
              <a:buNone/>
              <a:defRPr sz="2040"/>
            </a:lvl8pPr>
            <a:lvl9pPr marL="3729762" indent="0">
              <a:buNone/>
              <a:defRPr sz="204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0"/>
          </p:nvPr>
        </p:nvSpPr>
        <p:spPr>
          <a:xfrm>
            <a:off x="8085581" y="1162517"/>
            <a:ext cx="4037829" cy="3965184"/>
          </a:xfrm>
          <a:prstGeom prst="rect">
            <a:avLst/>
          </a:prstGeom>
        </p:spPr>
        <p:txBody>
          <a:bodyPr/>
          <a:lstStyle>
            <a:lvl1pPr marL="349665" indent="-349665">
              <a:buClr>
                <a:srgbClr val="0983AD"/>
              </a:buClr>
              <a:buFont typeface="Lucida Grande"/>
              <a:buChar char="›"/>
              <a:defRPr sz="2448"/>
            </a:lvl1pPr>
            <a:lvl2pPr marL="757608" indent="-291388">
              <a:buClr>
                <a:srgbClr val="0983AD"/>
              </a:buClr>
              <a:buFont typeface="Lucida Grande"/>
              <a:buChar char="›"/>
              <a:defRPr sz="2448"/>
            </a:lvl2pPr>
            <a:lvl3pPr marL="1165550" indent="-233110">
              <a:buClr>
                <a:srgbClr val="0983AD"/>
              </a:buClr>
              <a:buFont typeface="Lucida Grande"/>
              <a:buChar char="›"/>
              <a:defRPr sz="2448"/>
            </a:lvl3pPr>
            <a:lvl4pPr marL="1631771" indent="-233110">
              <a:buClr>
                <a:srgbClr val="0983AD"/>
              </a:buClr>
              <a:buFont typeface="Lucida Grande"/>
              <a:buChar char="›"/>
              <a:defRPr sz="2448"/>
            </a:lvl4pPr>
            <a:lvl5pPr marL="2097991" indent="-233110">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2"/>
          <p:cNvSpPr>
            <a:spLocks noGrp="1"/>
          </p:cNvSpPr>
          <p:nvPr>
            <p:ph idx="11" hasCustomPrompt="1"/>
          </p:nvPr>
        </p:nvSpPr>
        <p:spPr>
          <a:xfrm>
            <a:off x="313075" y="5328169"/>
            <a:ext cx="7459727" cy="980214"/>
          </a:xfrm>
          <a:prstGeom prst="rect">
            <a:avLst/>
          </a:prstGeom>
        </p:spPr>
        <p:txBody>
          <a:bodyPr/>
          <a:lstStyle>
            <a:lvl1pPr marL="0" indent="0">
              <a:buClr>
                <a:srgbClr val="0983AD"/>
              </a:buClr>
              <a:buFont typeface="Lucida Grande"/>
              <a:buNone/>
              <a:defRPr sz="1224">
                <a:solidFill>
                  <a:srgbClr val="0983AD"/>
                </a:solidFill>
              </a:defRPr>
            </a:lvl1pPr>
            <a:lvl2pPr marL="757608" indent="-291388">
              <a:buClr>
                <a:srgbClr val="0983AD"/>
              </a:buClr>
              <a:buFont typeface="Lucida Grande"/>
              <a:buChar char="›"/>
              <a:defRPr sz="1224"/>
            </a:lvl2pPr>
            <a:lvl3pPr marL="1165550" indent="-233110">
              <a:buClr>
                <a:srgbClr val="0983AD"/>
              </a:buClr>
              <a:buFont typeface="Lucida Grande"/>
              <a:buChar char="›"/>
              <a:defRPr sz="1224"/>
            </a:lvl3pPr>
            <a:lvl4pPr marL="1631771" indent="-233110">
              <a:buClr>
                <a:srgbClr val="0983AD"/>
              </a:buClr>
              <a:buFont typeface="Lucida Grande"/>
              <a:buChar char="›"/>
              <a:defRPr sz="1224"/>
            </a:lvl4pPr>
            <a:lvl5pPr marL="2097991" indent="-233110">
              <a:buClr>
                <a:srgbClr val="0983AD"/>
              </a:buClr>
              <a:buFont typeface="Lucida Grande"/>
              <a:buChar char="›"/>
              <a:defRPr sz="1224"/>
            </a:lvl5pPr>
          </a:lstStyle>
          <a:p>
            <a:pPr lvl="0"/>
            <a:r>
              <a:rPr lang="en-US" dirty="0" smtClean="0"/>
              <a:t>Caption</a:t>
            </a:r>
          </a:p>
        </p:txBody>
      </p:sp>
    </p:spTree>
    <p:extLst>
      <p:ext uri="{BB962C8B-B14F-4D97-AF65-F5344CB8AC3E}">
        <p14:creationId xmlns:p14="http://schemas.microsoft.com/office/powerpoint/2010/main" val="3670845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09"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390241182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Rectangle 1"/>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23" tIns="46613" rIns="93223" bIns="46613" rtlCol="0" anchor="ctr"/>
          <a:lstStyle/>
          <a:p>
            <a:pPr algn="ctr" defTabSz="932184"/>
            <a:endParaRPr lang="en-US" sz="1938" kern="0">
              <a:solidFill>
                <a:prstClr val="white"/>
              </a:solidFill>
              <a:latin typeface="Calibri"/>
            </a:endParaRPr>
          </a:p>
        </p:txBody>
      </p:sp>
    </p:spTree>
    <p:extLst>
      <p:ext uri="{BB962C8B-B14F-4D97-AF65-F5344CB8AC3E}">
        <p14:creationId xmlns:p14="http://schemas.microsoft.com/office/powerpoint/2010/main" val="1183241646"/>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436475" cy="6994525"/>
          </a:xfrm>
          <a:prstGeom prst="rect">
            <a:avLst/>
          </a:prstGeom>
        </p:spPr>
      </p:pic>
    </p:spTree>
    <p:extLst>
      <p:ext uri="{BB962C8B-B14F-4D97-AF65-F5344CB8AC3E}">
        <p14:creationId xmlns:p14="http://schemas.microsoft.com/office/powerpoint/2010/main" val="320051840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Rectangle 1"/>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09" tIns="46607" rIns="93209" bIns="46607" rtlCol="0" anchor="ctr"/>
          <a:lstStyle/>
          <a:p>
            <a:pPr algn="ctr" defTabSz="932053"/>
            <a:endParaRPr lang="en-US" sz="1938" kern="0">
              <a:solidFill>
                <a:prstClr val="white"/>
              </a:solidFill>
              <a:latin typeface="Calibri"/>
            </a:endParaRPr>
          </a:p>
        </p:txBody>
      </p:sp>
      <p:sp>
        <p:nvSpPr>
          <p:cNvPr id="3" name="Rectangle 2"/>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09" tIns="46607" rIns="93209" bIns="46607" rtlCol="0" anchor="ctr"/>
          <a:lstStyle/>
          <a:p>
            <a:pPr algn="ctr" defTabSz="932053"/>
            <a:endParaRPr lang="en-US" sz="1938" kern="0">
              <a:solidFill>
                <a:prstClr val="white"/>
              </a:solidFill>
              <a:latin typeface="Calibri"/>
            </a:endParaRPr>
          </a:p>
        </p:txBody>
      </p:sp>
    </p:spTree>
    <p:extLst>
      <p:ext uri="{BB962C8B-B14F-4D97-AF65-F5344CB8AC3E}">
        <p14:creationId xmlns:p14="http://schemas.microsoft.com/office/powerpoint/2010/main" val="1830827456"/>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Divider Green">
    <p:bg>
      <p:bgPr>
        <a:solidFill>
          <a:schemeClr val="accent3"/>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550717" y="1464395"/>
            <a:ext cx="10564818" cy="1346307"/>
          </a:xfrm>
          <a:prstGeom prst="rect">
            <a:avLst/>
          </a:prstGeom>
        </p:spPr>
        <p:txBody>
          <a:bodyPr lIns="0" tIns="0" rIns="0" bIns="0"/>
          <a:lstStyle>
            <a:lvl1pPr marL="0" indent="0" algn="l">
              <a:defRPr lang="en-US" sz="8157" kern="1200" spc="-408" baseline="0" dirty="0">
                <a:solidFill>
                  <a:schemeClr val="bg1"/>
                </a:solidFill>
                <a:latin typeface="Segoe Pro Display Light"/>
                <a:ea typeface="+mn-ea"/>
                <a:cs typeface="Segoe Pro Display Light"/>
              </a:defRPr>
            </a:lvl1pPr>
          </a:lstStyle>
          <a:p>
            <a:r>
              <a:rPr lang="en-US" dirty="0" smtClean="0"/>
              <a:t>Insert Title Here</a:t>
            </a:r>
            <a:endParaRPr lang="en-US" dirty="0"/>
          </a:p>
        </p:txBody>
      </p:sp>
    </p:spTree>
    <p:extLst>
      <p:ext uri="{BB962C8B-B14F-4D97-AF65-F5344CB8AC3E}">
        <p14:creationId xmlns:p14="http://schemas.microsoft.com/office/powerpoint/2010/main" val="17020451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8"/>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1787490"/>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909207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812191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2"/>
            <a:ext cx="10571004" cy="1389190"/>
          </a:xfrm>
        </p:spPr>
        <p:txBody>
          <a:bodyPr anchor="t"/>
          <a:lstStyle>
            <a:lvl1pPr algn="l">
              <a:defRPr sz="4080"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2"/>
          </a:xfrm>
        </p:spPr>
        <p:txBody>
          <a:bodyPr anchor="b"/>
          <a:lstStyle>
            <a:lvl1pPr marL="0" indent="0">
              <a:buNone/>
              <a:defRPr sz="2040">
                <a:solidFill>
                  <a:schemeClr val="tx1">
                    <a:tint val="75000"/>
                  </a:schemeClr>
                </a:solidFill>
              </a:defRPr>
            </a:lvl1pPr>
            <a:lvl2pPr marL="466298" indent="0">
              <a:buNone/>
              <a:defRPr sz="1836">
                <a:solidFill>
                  <a:schemeClr val="tx1">
                    <a:tint val="75000"/>
                  </a:schemeClr>
                </a:solidFill>
              </a:defRPr>
            </a:lvl2pPr>
            <a:lvl3pPr marL="932597" indent="0">
              <a:buNone/>
              <a:defRPr sz="1632">
                <a:solidFill>
                  <a:schemeClr val="tx1">
                    <a:tint val="75000"/>
                  </a:schemeClr>
                </a:solidFill>
              </a:defRPr>
            </a:lvl3pPr>
            <a:lvl4pPr marL="1398895" indent="0">
              <a:buNone/>
              <a:defRPr sz="1428">
                <a:solidFill>
                  <a:schemeClr val="tx1">
                    <a:tint val="75000"/>
                  </a:schemeClr>
                </a:solidFill>
              </a:defRPr>
            </a:lvl4pPr>
            <a:lvl5pPr marL="1865193" indent="0">
              <a:buNone/>
              <a:defRPr sz="1428">
                <a:solidFill>
                  <a:schemeClr val="tx1">
                    <a:tint val="75000"/>
                  </a:schemeClr>
                </a:solidFill>
              </a:defRPr>
            </a:lvl5pPr>
            <a:lvl6pPr marL="2331491" indent="0">
              <a:buNone/>
              <a:defRPr sz="1428">
                <a:solidFill>
                  <a:schemeClr val="tx1">
                    <a:tint val="75000"/>
                  </a:schemeClr>
                </a:solidFill>
              </a:defRPr>
            </a:lvl6pPr>
            <a:lvl7pPr marL="2797790" indent="0">
              <a:buNone/>
              <a:defRPr sz="1428">
                <a:solidFill>
                  <a:schemeClr val="tx1">
                    <a:tint val="75000"/>
                  </a:schemeClr>
                </a:solidFill>
              </a:defRPr>
            </a:lvl7pPr>
            <a:lvl8pPr marL="3264088" indent="0">
              <a:buNone/>
              <a:defRPr sz="1428">
                <a:solidFill>
                  <a:schemeClr val="tx1">
                    <a:tint val="75000"/>
                  </a:schemeClr>
                </a:solidFill>
              </a:defRPr>
            </a:lvl8pPr>
            <a:lvl9pPr marL="3730386" indent="0">
              <a:buNone/>
              <a:defRPr sz="142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31961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1632057"/>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21875" y="1632057"/>
            <a:ext cx="5492776" cy="4616063"/>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791567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21824" y="1565673"/>
            <a:ext cx="5494936"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7559" y="1565673"/>
            <a:ext cx="5497094" cy="652498"/>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7559" y="2218171"/>
            <a:ext cx="5497094" cy="4029948"/>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527FC4-767F-C743-A8B1-664C57077CEB}" type="datetimeFigureOut">
              <a:rPr lang="en-US" smtClean="0">
                <a:solidFill>
                  <a:prstClr val="black">
                    <a:tint val="75000"/>
                  </a:prstClr>
                </a:solidFill>
              </a:rPr>
              <a:pPr/>
              <a:t>3/5/2014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29F14CF-D3B1-A74C-9FCD-6A347C06BE2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9534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3.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29" Type="http://schemas.openxmlformats.org/officeDocument/2006/relationships/theme" Target="../theme/theme4.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5.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 Type="http://schemas.openxmlformats.org/officeDocument/2006/relationships/slideLayout" Target="../slideLayouts/slideLayout108.xml"/><Relationship Id="rId21" Type="http://schemas.openxmlformats.org/officeDocument/2006/relationships/slideLayout" Target="../slideLayouts/slideLayout126.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29" Type="http://schemas.openxmlformats.org/officeDocument/2006/relationships/slideLayout" Target="../slideLayouts/slideLayout134.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image" Target="../media/image1.png"/><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0055904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63272" y="233152"/>
            <a:ext cx="11375537" cy="621530"/>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1" y="1476623"/>
            <a:ext cx="11375535" cy="180375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5402495"/>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Lst>
  <p:transition>
    <p:fade/>
  </p:transition>
  <p:timing>
    <p:tnLst>
      <p:par>
        <p:cTn id="1" dur="indefinite" restart="never" nodeType="tmRoot"/>
      </p:par>
    </p:tnLst>
  </p:timing>
  <p:txStyles>
    <p:titleStyle>
      <a:lvl1pPr algn="l" defTabSz="824493" rtl="0" eaLnBrk="1" latinLnBrk="0" hangingPunct="1">
        <a:lnSpc>
          <a:spcPct val="90000"/>
        </a:lnSpc>
        <a:spcBef>
          <a:spcPct val="0"/>
        </a:spcBef>
        <a:buNone/>
        <a:defRPr lang="en-US" sz="4488" b="0" kern="1200" cap="none" spc="-91"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12060" indent="-312060" algn="l" defTabSz="824493" rtl="0" eaLnBrk="1" latinLnBrk="0" hangingPunct="1">
        <a:lnSpc>
          <a:spcPct val="90000"/>
        </a:lnSpc>
        <a:spcBef>
          <a:spcPct val="20000"/>
        </a:spcBef>
        <a:buSzPct val="90000"/>
        <a:buFont typeface="Arial" pitchFamily="34" charset="0"/>
        <a:buChar char="•"/>
        <a:defRPr sz="2886"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568293" indent="-256234" algn="l" defTabSz="824493" rtl="0" eaLnBrk="1" latinLnBrk="0" hangingPunct="1">
        <a:lnSpc>
          <a:spcPct val="90000"/>
        </a:lnSpc>
        <a:spcBef>
          <a:spcPct val="20000"/>
        </a:spcBef>
        <a:buSzPct val="90000"/>
        <a:buFont typeface="Arial" pitchFamily="34" charset="0"/>
        <a:buChar char="•"/>
        <a:tabLst>
          <a:tab pos="568293" algn="l"/>
        </a:tabLst>
        <a:defRPr sz="2525"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824527" indent="-256234" algn="l" defTabSz="824493" rtl="0" eaLnBrk="1" latinLnBrk="0" hangingPunct="1">
        <a:lnSpc>
          <a:spcPct val="90000"/>
        </a:lnSpc>
        <a:spcBef>
          <a:spcPct val="20000"/>
        </a:spcBef>
        <a:buSzPct val="90000"/>
        <a:buFont typeface="Arial" pitchFamily="34" charset="0"/>
        <a:buChar char="•"/>
        <a:defRPr sz="2163"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336993" indent="-201837" algn="l" defTabSz="824493" rtl="0" eaLnBrk="1" latinLnBrk="0" hangingPunct="1">
        <a:lnSpc>
          <a:spcPct val="90000"/>
        </a:lnSpc>
        <a:spcBef>
          <a:spcPct val="20000"/>
        </a:spcBef>
        <a:buSzPct val="90000"/>
        <a:buFont typeface="Arial" pitchFamily="34" charset="0"/>
        <a:buChar char="•"/>
        <a:tabLst>
          <a:tab pos="824527" algn="l"/>
        </a:tabLst>
        <a:defRPr sz="1803"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544557" indent="-207564" algn="l" defTabSz="824493" rtl="0" eaLnBrk="1" latinLnBrk="0" hangingPunct="1">
        <a:lnSpc>
          <a:spcPct val="90000"/>
        </a:lnSpc>
        <a:spcBef>
          <a:spcPct val="20000"/>
        </a:spcBef>
        <a:buSzPct val="90000"/>
        <a:buFont typeface="Arial" pitchFamily="34" charset="0"/>
        <a:buChar char="•"/>
        <a:defRPr sz="1803"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267358" indent="-206123" algn="l" defTabSz="824493" rtl="0" eaLnBrk="1" latinLnBrk="0" hangingPunct="1">
        <a:spcBef>
          <a:spcPct val="20000"/>
        </a:spcBef>
        <a:buFont typeface="Arial" pitchFamily="34" charset="0"/>
        <a:buChar char="•"/>
        <a:defRPr sz="1803" kern="1200">
          <a:solidFill>
            <a:schemeClr val="tx1"/>
          </a:solidFill>
          <a:latin typeface="+mn-lt"/>
          <a:ea typeface="+mn-ea"/>
          <a:cs typeface="+mn-cs"/>
        </a:defRPr>
      </a:lvl6pPr>
      <a:lvl7pPr marL="2679604" indent="-206123" algn="l" defTabSz="824493" rtl="0" eaLnBrk="1" latinLnBrk="0" hangingPunct="1">
        <a:spcBef>
          <a:spcPct val="20000"/>
        </a:spcBef>
        <a:buFont typeface="Arial" pitchFamily="34" charset="0"/>
        <a:buChar char="•"/>
        <a:defRPr sz="1803" kern="1200">
          <a:solidFill>
            <a:schemeClr val="tx1"/>
          </a:solidFill>
          <a:latin typeface="+mn-lt"/>
          <a:ea typeface="+mn-ea"/>
          <a:cs typeface="+mn-cs"/>
        </a:defRPr>
      </a:lvl7pPr>
      <a:lvl8pPr marL="3091851" indent="-206123" algn="l" defTabSz="824493" rtl="0" eaLnBrk="1" latinLnBrk="0" hangingPunct="1">
        <a:spcBef>
          <a:spcPct val="20000"/>
        </a:spcBef>
        <a:buFont typeface="Arial" pitchFamily="34" charset="0"/>
        <a:buChar char="•"/>
        <a:defRPr sz="1803" kern="1200">
          <a:solidFill>
            <a:schemeClr val="tx1"/>
          </a:solidFill>
          <a:latin typeface="+mn-lt"/>
          <a:ea typeface="+mn-ea"/>
          <a:cs typeface="+mn-cs"/>
        </a:defRPr>
      </a:lvl8pPr>
      <a:lvl9pPr marL="3504098" indent="-206123" algn="l" defTabSz="824493" rtl="0" eaLnBrk="1" latinLnBrk="0" hangingPunct="1">
        <a:spcBef>
          <a:spcPct val="20000"/>
        </a:spcBef>
        <a:buFont typeface="Arial" pitchFamily="34" charset="0"/>
        <a:buChar char="•"/>
        <a:defRPr sz="1803" kern="1200">
          <a:solidFill>
            <a:schemeClr val="tx1"/>
          </a:solidFill>
          <a:latin typeface="+mn-lt"/>
          <a:ea typeface="+mn-ea"/>
          <a:cs typeface="+mn-cs"/>
        </a:defRPr>
      </a:lvl9pPr>
    </p:bodyStyle>
    <p:otherStyle>
      <a:defPPr>
        <a:defRPr lang="en-US"/>
      </a:defPPr>
      <a:lvl1pPr marL="0" algn="l" defTabSz="824493" rtl="0" eaLnBrk="1" latinLnBrk="0" hangingPunct="1">
        <a:defRPr sz="1623" kern="1200">
          <a:solidFill>
            <a:schemeClr val="tx1"/>
          </a:solidFill>
          <a:latin typeface="+mn-lt"/>
          <a:ea typeface="+mn-ea"/>
          <a:cs typeface="+mn-cs"/>
        </a:defRPr>
      </a:lvl1pPr>
      <a:lvl2pPr marL="412248" algn="l" defTabSz="824493" rtl="0" eaLnBrk="1" latinLnBrk="0" hangingPunct="1">
        <a:defRPr sz="1623" kern="1200">
          <a:solidFill>
            <a:schemeClr val="tx1"/>
          </a:solidFill>
          <a:latin typeface="+mn-lt"/>
          <a:ea typeface="+mn-ea"/>
          <a:cs typeface="+mn-cs"/>
        </a:defRPr>
      </a:lvl2pPr>
      <a:lvl3pPr marL="824493" algn="l" defTabSz="824493" rtl="0" eaLnBrk="1" latinLnBrk="0" hangingPunct="1">
        <a:defRPr sz="1623" kern="1200">
          <a:solidFill>
            <a:schemeClr val="tx1"/>
          </a:solidFill>
          <a:latin typeface="+mn-lt"/>
          <a:ea typeface="+mn-ea"/>
          <a:cs typeface="+mn-cs"/>
        </a:defRPr>
      </a:lvl3pPr>
      <a:lvl4pPr marL="1236740" algn="l" defTabSz="824493" rtl="0" eaLnBrk="1" latinLnBrk="0" hangingPunct="1">
        <a:defRPr sz="1623" kern="1200">
          <a:solidFill>
            <a:schemeClr val="tx1"/>
          </a:solidFill>
          <a:latin typeface="+mn-lt"/>
          <a:ea typeface="+mn-ea"/>
          <a:cs typeface="+mn-cs"/>
        </a:defRPr>
      </a:lvl4pPr>
      <a:lvl5pPr marL="1648988" algn="l" defTabSz="824493" rtl="0" eaLnBrk="1" latinLnBrk="0" hangingPunct="1">
        <a:defRPr sz="1623" kern="1200">
          <a:solidFill>
            <a:schemeClr val="tx1"/>
          </a:solidFill>
          <a:latin typeface="+mn-lt"/>
          <a:ea typeface="+mn-ea"/>
          <a:cs typeface="+mn-cs"/>
        </a:defRPr>
      </a:lvl5pPr>
      <a:lvl6pPr marL="2061234" algn="l" defTabSz="824493" rtl="0" eaLnBrk="1" latinLnBrk="0" hangingPunct="1">
        <a:defRPr sz="1623" kern="1200">
          <a:solidFill>
            <a:schemeClr val="tx1"/>
          </a:solidFill>
          <a:latin typeface="+mn-lt"/>
          <a:ea typeface="+mn-ea"/>
          <a:cs typeface="+mn-cs"/>
        </a:defRPr>
      </a:lvl6pPr>
      <a:lvl7pPr marL="2473481" algn="l" defTabSz="824493" rtl="0" eaLnBrk="1" latinLnBrk="0" hangingPunct="1">
        <a:defRPr sz="1623" kern="1200">
          <a:solidFill>
            <a:schemeClr val="tx1"/>
          </a:solidFill>
          <a:latin typeface="+mn-lt"/>
          <a:ea typeface="+mn-ea"/>
          <a:cs typeface="+mn-cs"/>
        </a:defRPr>
      </a:lvl7pPr>
      <a:lvl8pPr marL="2885727" algn="l" defTabSz="824493" rtl="0" eaLnBrk="1" latinLnBrk="0" hangingPunct="1">
        <a:defRPr sz="1623" kern="1200">
          <a:solidFill>
            <a:schemeClr val="tx1"/>
          </a:solidFill>
          <a:latin typeface="+mn-lt"/>
          <a:ea typeface="+mn-ea"/>
          <a:cs typeface="+mn-cs"/>
        </a:defRPr>
      </a:lvl8pPr>
      <a:lvl9pPr marL="3297975" algn="l" defTabSz="824493" rtl="0" eaLnBrk="1" latinLnBrk="0" hangingPunct="1">
        <a:defRPr sz="162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6"/>
            <a:ext cx="11375537"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7"/>
            <a:ext cx="11378778" cy="2096875"/>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7"/>
            <a:ext cx="572078" cy="223825"/>
          </a:xfrm>
          <a:prstGeom prst="rect">
            <a:avLst/>
          </a:prstGeom>
        </p:spPr>
        <p:txBody>
          <a:bodyPr lIns="68580" tIns="34290" rIns="68580" bIns="34290"/>
          <a:lstStyle>
            <a:lvl1pPr>
              <a:defRPr>
                <a:solidFill>
                  <a:schemeClr val="bg2"/>
                </a:solidFill>
              </a:defRPr>
            </a:lvl1pPr>
          </a:lstStyle>
          <a:p>
            <a:pPr defTabSz="932402"/>
            <a:fld id="{727B4C2D-45E2-4621-8491-2995EB46A674}" type="slidenum">
              <a:rPr lang="en-US" sz="1903" smtClean="0">
                <a:solidFill>
                  <a:srgbClr val="797A7D"/>
                </a:solidFill>
              </a:rPr>
              <a:pPr defTabSz="932402"/>
              <a:t>‹#›</a:t>
            </a:fld>
            <a:endParaRPr lang="en-US" sz="1903" dirty="0">
              <a:solidFill>
                <a:srgbClr val="797A7D"/>
              </a:solidFill>
            </a:endParaRPr>
          </a:p>
        </p:txBody>
      </p:sp>
    </p:spTree>
    <p:extLst>
      <p:ext uri="{BB962C8B-B14F-4D97-AF65-F5344CB8AC3E}">
        <p14:creationId xmlns:p14="http://schemas.microsoft.com/office/powerpoint/2010/main" val="3985990954"/>
      </p:ext>
    </p:extLst>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 id="2147484269" r:id="rId12"/>
    <p:sldLayoutId id="2147484270" r:id="rId13"/>
    <p:sldLayoutId id="2147484271" r:id="rId14"/>
    <p:sldLayoutId id="2147484272" r:id="rId15"/>
    <p:sldLayoutId id="2147484273" r:id="rId16"/>
    <p:sldLayoutId id="2147484274" r:id="rId17"/>
    <p:sldLayoutId id="2147484275" r:id="rId18"/>
    <p:sldLayoutId id="2147484276" r:id="rId19"/>
    <p:sldLayoutId id="2147484277" r:id="rId20"/>
    <p:sldLayoutId id="2147484278" r:id="rId21"/>
    <p:sldLayoutId id="2147484279" r:id="rId22"/>
    <p:sldLayoutId id="2147484280" r:id="rId23"/>
    <p:sldLayoutId id="2147484281" r:id="rId24"/>
    <p:sldLayoutId id="2147484282" r:id="rId25"/>
    <p:sldLayoutId id="2147484283" r:id="rId26"/>
    <p:sldLayoutId id="2147484284" r:id="rId27"/>
    <p:sldLayoutId id="2147484285" r:id="rId28"/>
  </p:sldLayoutIdLst>
  <p:transition>
    <p:fade/>
  </p:transition>
  <p:timing>
    <p:tnLst>
      <p:par>
        <p:cTn id="1" dur="indefinite" restart="never" nodeType="tmRoot"/>
      </p:par>
    </p:tnLst>
  </p:timing>
  <p:hf hdr="0" ftr="0" dt="0"/>
  <p:txStyles>
    <p:titleStyle>
      <a:lvl1pPr algn="l" defTabSz="931036" rtl="0" eaLnBrk="1" latinLnBrk="0" hangingPunct="1">
        <a:lnSpc>
          <a:spcPct val="90000"/>
        </a:lnSpc>
        <a:spcBef>
          <a:spcPct val="0"/>
        </a:spcBef>
        <a:buNone/>
        <a:defRPr lang="en-US" sz="5575"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19" marR="0" indent="-345919" algn="l" defTabSz="931036"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537" marR="0" indent="-237618" algn="l" defTabSz="931036"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073" marR="0" indent="-229536" algn="l" defTabSz="931036" rtl="0" eaLnBrk="1" fontAlgn="auto" latinLnBrk="0" hangingPunct="1">
        <a:lnSpc>
          <a:spcPct val="90000"/>
        </a:lnSpc>
        <a:spcBef>
          <a:spcPct val="20000"/>
        </a:spcBef>
        <a:spcAft>
          <a:spcPts val="0"/>
        </a:spcAft>
        <a:buClrTx/>
        <a:buSzPct val="90000"/>
        <a:buFontTx/>
        <a:buNone/>
        <a:tabLst>
          <a:tab pos="813073"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074" marR="0" indent="-236001" algn="l" defTabSz="931036"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609" marR="0" indent="-229536" algn="l" defTabSz="931036" rtl="0" eaLnBrk="1" fontAlgn="auto" latinLnBrk="0" hangingPunct="1">
        <a:lnSpc>
          <a:spcPct val="90000"/>
        </a:lnSpc>
        <a:spcBef>
          <a:spcPct val="20000"/>
        </a:spcBef>
        <a:spcAft>
          <a:spcPts val="0"/>
        </a:spcAft>
        <a:buClrTx/>
        <a:buSzPct val="90000"/>
        <a:buFontTx/>
        <a:buNone/>
        <a:tabLst>
          <a:tab pos="1278609"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347"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5866"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383"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6900"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036" rtl="0" eaLnBrk="1" latinLnBrk="0" hangingPunct="1">
        <a:defRPr sz="1903" kern="1200">
          <a:solidFill>
            <a:schemeClr val="tx1"/>
          </a:solidFill>
          <a:latin typeface="+mn-lt"/>
          <a:ea typeface="+mn-ea"/>
          <a:cs typeface="+mn-cs"/>
        </a:defRPr>
      </a:lvl1pPr>
      <a:lvl2pPr marL="465518" algn="l" defTabSz="931036" rtl="0" eaLnBrk="1" latinLnBrk="0" hangingPunct="1">
        <a:defRPr sz="1903" kern="1200">
          <a:solidFill>
            <a:schemeClr val="tx1"/>
          </a:solidFill>
          <a:latin typeface="+mn-lt"/>
          <a:ea typeface="+mn-ea"/>
          <a:cs typeface="+mn-cs"/>
        </a:defRPr>
      </a:lvl2pPr>
      <a:lvl3pPr marL="931036" algn="l" defTabSz="931036" rtl="0" eaLnBrk="1" latinLnBrk="0" hangingPunct="1">
        <a:defRPr sz="1903" kern="1200">
          <a:solidFill>
            <a:schemeClr val="tx1"/>
          </a:solidFill>
          <a:latin typeface="+mn-lt"/>
          <a:ea typeface="+mn-ea"/>
          <a:cs typeface="+mn-cs"/>
        </a:defRPr>
      </a:lvl3pPr>
      <a:lvl4pPr marL="1396553" algn="l" defTabSz="931036" rtl="0" eaLnBrk="1" latinLnBrk="0" hangingPunct="1">
        <a:defRPr sz="1903" kern="1200">
          <a:solidFill>
            <a:schemeClr val="tx1"/>
          </a:solidFill>
          <a:latin typeface="+mn-lt"/>
          <a:ea typeface="+mn-ea"/>
          <a:cs typeface="+mn-cs"/>
        </a:defRPr>
      </a:lvl4pPr>
      <a:lvl5pPr marL="1862070" algn="l" defTabSz="931036" rtl="0" eaLnBrk="1" latinLnBrk="0" hangingPunct="1">
        <a:defRPr sz="1903" kern="1200">
          <a:solidFill>
            <a:schemeClr val="tx1"/>
          </a:solidFill>
          <a:latin typeface="+mn-lt"/>
          <a:ea typeface="+mn-ea"/>
          <a:cs typeface="+mn-cs"/>
        </a:defRPr>
      </a:lvl5pPr>
      <a:lvl6pPr marL="2327588" algn="l" defTabSz="931036" rtl="0" eaLnBrk="1" latinLnBrk="0" hangingPunct="1">
        <a:defRPr sz="1903" kern="1200">
          <a:solidFill>
            <a:schemeClr val="tx1"/>
          </a:solidFill>
          <a:latin typeface="+mn-lt"/>
          <a:ea typeface="+mn-ea"/>
          <a:cs typeface="+mn-cs"/>
        </a:defRPr>
      </a:lvl6pPr>
      <a:lvl7pPr marL="2793106" algn="l" defTabSz="931036" rtl="0" eaLnBrk="1" latinLnBrk="0" hangingPunct="1">
        <a:defRPr sz="1903" kern="1200">
          <a:solidFill>
            <a:schemeClr val="tx1"/>
          </a:solidFill>
          <a:latin typeface="+mn-lt"/>
          <a:ea typeface="+mn-ea"/>
          <a:cs typeface="+mn-cs"/>
        </a:defRPr>
      </a:lvl7pPr>
      <a:lvl8pPr marL="3258625" algn="l" defTabSz="931036" rtl="0" eaLnBrk="1" latinLnBrk="0" hangingPunct="1">
        <a:defRPr sz="1903" kern="1200">
          <a:solidFill>
            <a:schemeClr val="tx1"/>
          </a:solidFill>
          <a:latin typeface="+mn-lt"/>
          <a:ea typeface="+mn-ea"/>
          <a:cs typeface="+mn-cs"/>
        </a:defRPr>
      </a:lvl8pPr>
      <a:lvl9pPr marL="3724141" algn="l" defTabSz="931036" rtl="0" eaLnBrk="1" latinLnBrk="0" hangingPunct="1">
        <a:defRPr sz="190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5"/>
            <a:ext cx="11192828" cy="1165754"/>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1824" y="1632057"/>
            <a:ext cx="11192828" cy="4616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1824" y="6482890"/>
            <a:ext cx="2901844"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466298"/>
            <a:fld id="{B5527FC4-767F-C743-A8B1-664C57077CEB}" type="datetimeFigureOut">
              <a:rPr lang="en-US" smtClean="0">
                <a:solidFill>
                  <a:prstClr val="black">
                    <a:tint val="75000"/>
                  </a:prstClr>
                </a:solidFill>
              </a:rPr>
              <a:pPr defTabSz="466298"/>
              <a:t>3/5/2014</a:t>
            </a:fld>
            <a:endParaRPr lang="en-US">
              <a:solidFill>
                <a:prstClr val="black">
                  <a:tint val="75000"/>
                </a:prstClr>
              </a:solidFill>
            </a:endParaRPr>
          </a:p>
        </p:txBody>
      </p:sp>
      <p:sp>
        <p:nvSpPr>
          <p:cNvPr id="5" name="Footer Placeholder 4"/>
          <p:cNvSpPr>
            <a:spLocks noGrp="1"/>
          </p:cNvSpPr>
          <p:nvPr>
            <p:ph type="ftr" sz="quarter" idx="3"/>
          </p:nvPr>
        </p:nvSpPr>
        <p:spPr>
          <a:xfrm>
            <a:off x="4249129" y="6482890"/>
            <a:ext cx="3938217"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466298"/>
            <a:endParaRPr lang="en-US">
              <a:solidFill>
                <a:prstClr val="black">
                  <a:tint val="75000"/>
                </a:prstClr>
              </a:solidFill>
            </a:endParaRPr>
          </a:p>
        </p:txBody>
      </p:sp>
      <p:sp>
        <p:nvSpPr>
          <p:cNvPr id="6" name="Slide Number Placeholder 5"/>
          <p:cNvSpPr>
            <a:spLocks noGrp="1"/>
          </p:cNvSpPr>
          <p:nvPr>
            <p:ph type="sldNum" sz="quarter" idx="4"/>
          </p:nvPr>
        </p:nvSpPr>
        <p:spPr>
          <a:xfrm>
            <a:off x="8912807" y="6482890"/>
            <a:ext cx="2901844"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466298"/>
            <a:fld id="{729F14CF-D3B1-A74C-9FCD-6A347C06BE2A}" type="slidenum">
              <a:rPr lang="en-US" smtClean="0">
                <a:solidFill>
                  <a:prstClr val="black">
                    <a:tint val="75000"/>
                  </a:prstClr>
                </a:solidFill>
              </a:rPr>
              <a:pPr defTabSz="466298"/>
              <a:t>‹#›</a:t>
            </a:fld>
            <a:endParaRPr lang="en-US">
              <a:solidFill>
                <a:prstClr val="black">
                  <a:tint val="75000"/>
                </a:prstClr>
              </a:solidFill>
            </a:endParaRPr>
          </a:p>
        </p:txBody>
      </p:sp>
    </p:spTree>
    <p:extLst>
      <p:ext uri="{BB962C8B-B14F-4D97-AF65-F5344CB8AC3E}">
        <p14:creationId xmlns:p14="http://schemas.microsoft.com/office/powerpoint/2010/main" val="826872477"/>
      </p:ext>
    </p:extLst>
  </p:cSld>
  <p:clrMap bg1="lt1" tx1="dk1" bg2="lt2" tx2="dk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Lst>
  <p:txStyles>
    <p:titleStyle>
      <a:lvl1pPr algn="ctr" defTabSz="466298" rtl="0" eaLnBrk="1" latinLnBrk="0" hangingPunct="1">
        <a:spcBef>
          <a:spcPct val="0"/>
        </a:spcBef>
        <a:buNone/>
        <a:defRPr sz="4488" kern="1200">
          <a:solidFill>
            <a:schemeClr val="tx1"/>
          </a:solidFill>
          <a:latin typeface="+mj-lt"/>
          <a:ea typeface="+mj-ea"/>
          <a:cs typeface="+mj-cs"/>
        </a:defRPr>
      </a:lvl1pPr>
    </p:titleStyle>
    <p:bodyStyle>
      <a:lvl1pPr marL="349724" indent="-349724" algn="l" defTabSz="466298" rtl="0" eaLnBrk="1" latinLnBrk="0" hangingPunct="1">
        <a:spcBef>
          <a:spcPct val="20000"/>
        </a:spcBef>
        <a:buFont typeface="Arial"/>
        <a:buChar char="•"/>
        <a:defRPr sz="3264" kern="1200">
          <a:solidFill>
            <a:schemeClr val="tx1"/>
          </a:solidFill>
          <a:latin typeface="+mn-lt"/>
          <a:ea typeface="+mn-ea"/>
          <a:cs typeface="+mn-cs"/>
        </a:defRPr>
      </a:lvl1pPr>
      <a:lvl2pPr marL="757735" indent="-291436" algn="l" defTabSz="466298" rtl="0" eaLnBrk="1" latinLnBrk="0" hangingPunct="1">
        <a:spcBef>
          <a:spcPct val="20000"/>
        </a:spcBef>
        <a:buFont typeface="Arial"/>
        <a:buChar char="–"/>
        <a:defRPr sz="2856" kern="1200">
          <a:solidFill>
            <a:schemeClr val="tx1"/>
          </a:solidFill>
          <a:latin typeface="+mn-lt"/>
          <a:ea typeface="+mn-ea"/>
          <a:cs typeface="+mn-cs"/>
        </a:defRPr>
      </a:lvl2pPr>
      <a:lvl3pPr marL="1165746" indent="-233149" algn="l" defTabSz="466298" rtl="0" eaLnBrk="1" latinLnBrk="0" hangingPunct="1">
        <a:spcBef>
          <a:spcPct val="20000"/>
        </a:spcBef>
        <a:buFont typeface="Arial"/>
        <a:buChar char="•"/>
        <a:defRPr sz="2448" kern="1200">
          <a:solidFill>
            <a:schemeClr val="tx1"/>
          </a:solidFill>
          <a:latin typeface="+mn-lt"/>
          <a:ea typeface="+mn-ea"/>
          <a:cs typeface="+mn-cs"/>
        </a:defRPr>
      </a:lvl3pPr>
      <a:lvl4pPr marL="1632044" indent="-233149" algn="l" defTabSz="466298" rtl="0" eaLnBrk="1" latinLnBrk="0" hangingPunct="1">
        <a:spcBef>
          <a:spcPct val="20000"/>
        </a:spcBef>
        <a:buFont typeface="Arial"/>
        <a:buChar char="–"/>
        <a:defRPr sz="2040" kern="1200">
          <a:solidFill>
            <a:schemeClr val="tx1"/>
          </a:solidFill>
          <a:latin typeface="+mn-lt"/>
          <a:ea typeface="+mn-ea"/>
          <a:cs typeface="+mn-cs"/>
        </a:defRPr>
      </a:lvl4pPr>
      <a:lvl5pPr marL="2098342" indent="-233149" algn="l" defTabSz="466298" rtl="0" eaLnBrk="1" latinLnBrk="0" hangingPunct="1">
        <a:spcBef>
          <a:spcPct val="20000"/>
        </a:spcBef>
        <a:buFont typeface="Arial"/>
        <a:buChar char="»"/>
        <a:defRPr sz="2040" kern="1200">
          <a:solidFill>
            <a:schemeClr val="tx1"/>
          </a:solidFill>
          <a:latin typeface="+mn-lt"/>
          <a:ea typeface="+mn-ea"/>
          <a:cs typeface="+mn-cs"/>
        </a:defRPr>
      </a:lvl5pPr>
      <a:lvl6pPr marL="2564641" indent="-233149" algn="l" defTabSz="466298" rtl="0" eaLnBrk="1" latinLnBrk="0" hangingPunct="1">
        <a:spcBef>
          <a:spcPct val="20000"/>
        </a:spcBef>
        <a:buFont typeface="Arial"/>
        <a:buChar char="•"/>
        <a:defRPr sz="2040" kern="1200">
          <a:solidFill>
            <a:schemeClr val="tx1"/>
          </a:solidFill>
          <a:latin typeface="+mn-lt"/>
          <a:ea typeface="+mn-ea"/>
          <a:cs typeface="+mn-cs"/>
        </a:defRPr>
      </a:lvl6pPr>
      <a:lvl7pPr marL="3030939" indent="-233149" algn="l" defTabSz="466298" rtl="0" eaLnBrk="1" latinLnBrk="0" hangingPunct="1">
        <a:spcBef>
          <a:spcPct val="20000"/>
        </a:spcBef>
        <a:buFont typeface="Arial"/>
        <a:buChar char="•"/>
        <a:defRPr sz="2040" kern="1200">
          <a:solidFill>
            <a:schemeClr val="tx1"/>
          </a:solidFill>
          <a:latin typeface="+mn-lt"/>
          <a:ea typeface="+mn-ea"/>
          <a:cs typeface="+mn-cs"/>
        </a:defRPr>
      </a:lvl7pPr>
      <a:lvl8pPr marL="3497237" indent="-233149" algn="l" defTabSz="466298" rtl="0" eaLnBrk="1" latinLnBrk="0" hangingPunct="1">
        <a:spcBef>
          <a:spcPct val="20000"/>
        </a:spcBef>
        <a:buFont typeface="Arial"/>
        <a:buChar char="•"/>
        <a:defRPr sz="2040" kern="1200">
          <a:solidFill>
            <a:schemeClr val="tx1"/>
          </a:solidFill>
          <a:latin typeface="+mn-lt"/>
          <a:ea typeface="+mn-ea"/>
          <a:cs typeface="+mn-cs"/>
        </a:defRPr>
      </a:lvl8pPr>
      <a:lvl9pPr marL="3963535" indent="-233149" algn="l" defTabSz="466298"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298" rtl="0" eaLnBrk="1" latinLnBrk="0" hangingPunct="1">
        <a:defRPr sz="1836" kern="1200">
          <a:solidFill>
            <a:schemeClr val="tx1"/>
          </a:solidFill>
          <a:latin typeface="+mn-lt"/>
          <a:ea typeface="+mn-ea"/>
          <a:cs typeface="+mn-cs"/>
        </a:defRPr>
      </a:lvl1pPr>
      <a:lvl2pPr marL="466298" algn="l" defTabSz="466298" rtl="0" eaLnBrk="1" latinLnBrk="0" hangingPunct="1">
        <a:defRPr sz="1836" kern="1200">
          <a:solidFill>
            <a:schemeClr val="tx1"/>
          </a:solidFill>
          <a:latin typeface="+mn-lt"/>
          <a:ea typeface="+mn-ea"/>
          <a:cs typeface="+mn-cs"/>
        </a:defRPr>
      </a:lvl2pPr>
      <a:lvl3pPr marL="932597" algn="l" defTabSz="466298" rtl="0" eaLnBrk="1" latinLnBrk="0" hangingPunct="1">
        <a:defRPr sz="1836" kern="1200">
          <a:solidFill>
            <a:schemeClr val="tx1"/>
          </a:solidFill>
          <a:latin typeface="+mn-lt"/>
          <a:ea typeface="+mn-ea"/>
          <a:cs typeface="+mn-cs"/>
        </a:defRPr>
      </a:lvl3pPr>
      <a:lvl4pPr marL="1398895" algn="l" defTabSz="466298" rtl="0" eaLnBrk="1" latinLnBrk="0" hangingPunct="1">
        <a:defRPr sz="1836" kern="1200">
          <a:solidFill>
            <a:schemeClr val="tx1"/>
          </a:solidFill>
          <a:latin typeface="+mn-lt"/>
          <a:ea typeface="+mn-ea"/>
          <a:cs typeface="+mn-cs"/>
        </a:defRPr>
      </a:lvl4pPr>
      <a:lvl5pPr marL="1865193" algn="l" defTabSz="466298" rtl="0" eaLnBrk="1" latinLnBrk="0" hangingPunct="1">
        <a:defRPr sz="1836" kern="1200">
          <a:solidFill>
            <a:schemeClr val="tx1"/>
          </a:solidFill>
          <a:latin typeface="+mn-lt"/>
          <a:ea typeface="+mn-ea"/>
          <a:cs typeface="+mn-cs"/>
        </a:defRPr>
      </a:lvl5pPr>
      <a:lvl6pPr marL="2331491" algn="l" defTabSz="466298" rtl="0" eaLnBrk="1" latinLnBrk="0" hangingPunct="1">
        <a:defRPr sz="1836" kern="1200">
          <a:solidFill>
            <a:schemeClr val="tx1"/>
          </a:solidFill>
          <a:latin typeface="+mn-lt"/>
          <a:ea typeface="+mn-ea"/>
          <a:cs typeface="+mn-cs"/>
        </a:defRPr>
      </a:lvl6pPr>
      <a:lvl7pPr marL="2797790" algn="l" defTabSz="466298" rtl="0" eaLnBrk="1" latinLnBrk="0" hangingPunct="1">
        <a:defRPr sz="1836" kern="1200">
          <a:solidFill>
            <a:schemeClr val="tx1"/>
          </a:solidFill>
          <a:latin typeface="+mn-lt"/>
          <a:ea typeface="+mn-ea"/>
          <a:cs typeface="+mn-cs"/>
        </a:defRPr>
      </a:lvl7pPr>
      <a:lvl8pPr marL="3264088" algn="l" defTabSz="466298" rtl="0" eaLnBrk="1" latinLnBrk="0" hangingPunct="1">
        <a:defRPr sz="1836" kern="1200">
          <a:solidFill>
            <a:schemeClr val="tx1"/>
          </a:solidFill>
          <a:latin typeface="+mn-lt"/>
          <a:ea typeface="+mn-ea"/>
          <a:cs typeface="+mn-cs"/>
        </a:defRPr>
      </a:lvl8pPr>
      <a:lvl9pPr marL="3730386" algn="l" defTabSz="466298"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871099040"/>
      </p:ext>
    </p:extLst>
  </p:cSld>
  <p:clrMap bg1="lt1" tx1="dk1" bg2="lt2" tx2="dk2" accent1="accent1" accent2="accent2" accent3="accent3" accent4="accent4" accent5="accent5" accent6="accent6" hlink="hlink" folHlink="folHlink"/>
  <p:sldLayoutIdLst>
    <p:sldLayoutId id="2147484299"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 id="2147484310" r:id="rId12"/>
    <p:sldLayoutId id="2147484311" r:id="rId13"/>
    <p:sldLayoutId id="2147484312" r:id="rId14"/>
    <p:sldLayoutId id="2147484313" r:id="rId15"/>
    <p:sldLayoutId id="2147484314" r:id="rId16"/>
    <p:sldLayoutId id="2147484315" r:id="rId17"/>
    <p:sldLayoutId id="2147484316" r:id="rId18"/>
    <p:sldLayoutId id="2147484317" r:id="rId19"/>
    <p:sldLayoutId id="2147484318" r:id="rId20"/>
    <p:sldLayoutId id="2147484319" r:id="rId21"/>
    <p:sldLayoutId id="2147484320" r:id="rId22"/>
    <p:sldLayoutId id="2147484321" r:id="rId23"/>
    <p:sldLayoutId id="2147484322" r:id="rId24"/>
    <p:sldLayoutId id="2147484323" r:id="rId25"/>
    <p:sldLayoutId id="2147484324" r:id="rId26"/>
    <p:sldLayoutId id="2147484325" r:id="rId27"/>
    <p:sldLayoutId id="2147484326" r:id="rId28"/>
    <p:sldLayoutId id="214748432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6.xml"/><Relationship Id="rId4" Type="http://schemas.microsoft.com/office/2007/relationships/hdphoto" Target="../media/hdphoto8.wdp"/></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6.xml"/><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91.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91.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5.xml"/><Relationship Id="rId1" Type="http://schemas.openxmlformats.org/officeDocument/2006/relationships/slideLayout" Target="../slideLayouts/slideLayout91.xml"/><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91.xml"/><Relationship Id="rId5" Type="http://schemas.openxmlformats.org/officeDocument/2006/relationships/image" Target="../media/image22.png"/><Relationship Id="rId4" Type="http://schemas.openxmlformats.org/officeDocument/2006/relationships/image" Target="../media/image21.emf"/></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91.xml"/><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92.xml"/><Relationship Id="rId5" Type="http://schemas.openxmlformats.org/officeDocument/2006/relationships/image" Target="../media/image25.png"/><Relationship Id="rId4" Type="http://schemas.openxmlformats.org/officeDocument/2006/relationships/image" Target="../media/image24.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0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01.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0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0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57.xml"/><Relationship Id="rId5" Type="http://schemas.openxmlformats.org/officeDocument/2006/relationships/image" Target="../media/image28.png"/><Relationship Id="rId4" Type="http://schemas.microsoft.com/office/2007/relationships/hdphoto" Target="../media/hdphoto10.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45.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31.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45.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1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5.xml"/><Relationship Id="rId4" Type="http://schemas.openxmlformats.org/officeDocument/2006/relationships/image" Target="../media/image1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control to empower</a:t>
            </a:r>
            <a:endParaRPr lang="en-AU" dirty="0"/>
          </a:p>
        </p:txBody>
      </p:sp>
    </p:spTree>
    <p:extLst>
      <p:ext uri="{BB962C8B-B14F-4D97-AF65-F5344CB8AC3E}">
        <p14:creationId xmlns:p14="http://schemas.microsoft.com/office/powerpoint/2010/main" val="1352107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255"/>
                    </a14:imgEffect>
                  </a14:imgLayer>
                </a14:imgProps>
              </a:ext>
              <a:ext uri="{28A0092B-C50C-407E-A947-70E740481C1C}">
                <a14:useLocalDpi xmlns:a14="http://schemas.microsoft.com/office/drawing/2010/main" val="0"/>
              </a:ext>
            </a:extLst>
          </a:blip>
          <a:srcRect/>
          <a:stretch>
            <a:fillRect/>
          </a:stretch>
        </p:blipFill>
        <p:spPr bwMode="auto">
          <a:xfrm>
            <a:off x="3388" y="497"/>
            <a:ext cx="12434567" cy="699353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Rectangle 7"/>
          <p:cNvSpPr/>
          <p:nvPr/>
        </p:nvSpPr>
        <p:spPr>
          <a:xfrm rot="16200000">
            <a:off x="4479577" y="-959496"/>
            <a:ext cx="3477341" cy="12429711"/>
          </a:xfrm>
          <a:prstGeom prst="rect">
            <a:avLst/>
          </a:prstGeom>
          <a:gradFill flip="none" rotWithShape="1">
            <a:gsLst>
              <a:gs pos="51000">
                <a:srgbClr val="000000">
                  <a:alpha val="0"/>
                  <a:lumMod val="0"/>
                  <a:lumOff val="100000"/>
                </a:srgbClr>
              </a:gs>
              <a:gs pos="0">
                <a:srgbClr val="000000">
                  <a:alpha val="6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9" rIns="93213" bIns="46609" rtlCol="0" anchor="ctr"/>
          <a:lstStyle/>
          <a:p>
            <a:pPr algn="ctr" defTabSz="932597"/>
            <a:endParaRPr lang="en-US" sz="1836">
              <a:solidFill>
                <a:srgbClr val="FFFFFF"/>
              </a:solidFill>
            </a:endParaRPr>
          </a:p>
        </p:txBody>
      </p:sp>
      <p:sp>
        <p:nvSpPr>
          <p:cNvPr id="11" name="TextBox 10"/>
          <p:cNvSpPr txBox="1"/>
          <p:nvPr/>
        </p:nvSpPr>
        <p:spPr>
          <a:xfrm>
            <a:off x="592501" y="5695717"/>
            <a:ext cx="10862793" cy="917704"/>
          </a:xfrm>
          <a:prstGeom prst="rect">
            <a:avLst/>
          </a:prstGeom>
          <a:noFill/>
        </p:spPr>
        <p:txBody>
          <a:bodyPr wrap="square" lIns="124257" tIns="62129" rIns="124257" bIns="62129" rtlCol="0">
            <a:spAutoFit/>
          </a:bodyPr>
          <a:lstStyle/>
          <a:p>
            <a:pPr defTabSz="932597">
              <a:lnSpc>
                <a:spcPct val="75000"/>
              </a:lnSpc>
            </a:pPr>
            <a:r>
              <a:rPr lang="en-US" sz="6729"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DRIVES CHANGE</a:t>
            </a:r>
          </a:p>
        </p:txBody>
      </p:sp>
      <p:sp>
        <p:nvSpPr>
          <p:cNvPr id="6" name="TextBox 5"/>
          <p:cNvSpPr txBox="1"/>
          <p:nvPr/>
        </p:nvSpPr>
        <p:spPr>
          <a:xfrm>
            <a:off x="589869" y="4796505"/>
            <a:ext cx="11943928" cy="845714"/>
          </a:xfrm>
          <a:prstGeom prst="rect">
            <a:avLst/>
          </a:prstGeom>
          <a:noFill/>
        </p:spPr>
        <p:txBody>
          <a:bodyPr wrap="square" lIns="124257" tIns="62129" rIns="124257" bIns="62129" rtlCol="0">
            <a:spAutoFit/>
          </a:bodyPr>
          <a:lstStyle/>
          <a:p>
            <a:pPr defTabSz="932597">
              <a:lnSpc>
                <a:spcPct val="75000"/>
              </a:lnSpc>
            </a:pPr>
            <a:r>
              <a:rPr lang="en-US" sz="6117"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THE SPEED OF INFORMATION</a:t>
            </a:r>
          </a:p>
        </p:txBody>
      </p:sp>
    </p:spTree>
    <p:extLst>
      <p:ext uri="{BB962C8B-B14F-4D97-AF65-F5344CB8AC3E}">
        <p14:creationId xmlns:p14="http://schemas.microsoft.com/office/powerpoint/2010/main" val="329880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63" presetClass="path" presetSubtype="0" decel="50000" fill="hold" grpId="1" nodeType="withEffect">
                                  <p:stCondLst>
                                    <p:cond delay="200"/>
                                  </p:stCondLst>
                                  <p:childTnLst>
                                    <p:animMotion origin="layout" path="M 3.55301E-6 2.96296E-6 L 0.04376 2.96296E-6 " pathEditMode="relative" rAng="0" ptsTypes="AA">
                                      <p:cBhvr>
                                        <p:cTn id="12" dur="1000" spd="-100000" fill="hold"/>
                                        <p:tgtEl>
                                          <p:spTgt spid="11"/>
                                        </p:tgtEl>
                                        <p:attrNameLst>
                                          <p:attrName>ppt_x</p:attrName>
                                          <p:attrName>ppt_y</p:attrName>
                                        </p:attrNameLst>
                                      </p:cBhvr>
                                      <p:rCtr x="2188" y="0"/>
                                    </p:animMotion>
                                  </p:childTnLst>
                                </p:cTn>
                              </p:par>
                              <p:par>
                                <p:cTn id="13" presetID="10" presetClass="entr" presetSubtype="0" fill="hold" grpId="0" nodeType="with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900"/>
                                        <p:tgtEl>
                                          <p:spTgt spid="6"/>
                                        </p:tgtEl>
                                      </p:cBhvr>
                                    </p:animEffect>
                                  </p:childTnLst>
                                </p:cTn>
                              </p:par>
                              <p:par>
                                <p:cTn id="16" presetID="63" presetClass="path" presetSubtype="0" decel="50000" fill="hold" grpId="1" nodeType="withEffect">
                                  <p:stCondLst>
                                    <p:cond delay="200"/>
                                  </p:stCondLst>
                                  <p:childTnLst>
                                    <p:animMotion origin="layout" path="M -4.79167E-6 7.40741E-7 L -0.03437 7.40741E-7 " pathEditMode="relative" rAng="0" ptsTypes="AA">
                                      <p:cBhvr>
                                        <p:cTn id="17" dur="1000" spd="-100000" fill="hold"/>
                                        <p:tgtEl>
                                          <p:spTgt spid="6"/>
                                        </p:tgtEl>
                                        <p:attrNameLst>
                                          <p:attrName>ppt_x</p:attrName>
                                          <p:attrName>ppt_y</p:attrName>
                                        </p:attrNameLst>
                                      </p:cBhvr>
                                      <p:rCtr x="-171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1"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225"/>
                    </a14:imgEffect>
                  </a14:imgLayer>
                </a14:imgProps>
              </a:ext>
              <a:ext uri="{28A0092B-C50C-407E-A947-70E740481C1C}">
                <a14:useLocalDpi xmlns:a14="http://schemas.microsoft.com/office/drawing/2010/main" val="0"/>
              </a:ext>
            </a:extLst>
          </a:blip>
          <a:srcRect/>
          <a:stretch>
            <a:fillRect/>
          </a:stretch>
        </p:blipFill>
        <p:spPr bwMode="auto">
          <a:xfrm>
            <a:off x="3388" y="497"/>
            <a:ext cx="12434567" cy="699353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6" name="Rectangle 5"/>
          <p:cNvSpPr/>
          <p:nvPr/>
        </p:nvSpPr>
        <p:spPr>
          <a:xfrm>
            <a:off x="3394" y="505"/>
            <a:ext cx="7415365" cy="7197511"/>
          </a:xfrm>
          <a:prstGeom prst="rect">
            <a:avLst/>
          </a:prstGeom>
          <a:gradFill flip="none" rotWithShape="1">
            <a:gsLst>
              <a:gs pos="100000">
                <a:srgbClr val="000000">
                  <a:alpha val="0"/>
                </a:srgbClr>
              </a:gs>
              <a:gs pos="0">
                <a:srgbClr val="000000">
                  <a:alpha val="2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9" rIns="93213" bIns="46609" rtlCol="0" anchor="ctr"/>
          <a:lstStyle/>
          <a:p>
            <a:pPr algn="ctr" defTabSz="932597"/>
            <a:endParaRPr lang="en-US" sz="1836">
              <a:solidFill>
                <a:srgbClr val="FFFFFF"/>
              </a:solidFill>
            </a:endParaRPr>
          </a:p>
        </p:txBody>
      </p:sp>
      <p:sp>
        <p:nvSpPr>
          <p:cNvPr id="9" name="Rectangle 8"/>
          <p:cNvSpPr/>
          <p:nvPr/>
        </p:nvSpPr>
        <p:spPr>
          <a:xfrm rot="16200000">
            <a:off x="4479577" y="-959496"/>
            <a:ext cx="3477341" cy="12429711"/>
          </a:xfrm>
          <a:prstGeom prst="rect">
            <a:avLst/>
          </a:prstGeom>
          <a:gradFill flip="none" rotWithShape="1">
            <a:gsLst>
              <a:gs pos="100000">
                <a:srgbClr val="000000">
                  <a:alpha val="0"/>
                </a:srgbClr>
              </a:gs>
              <a:gs pos="0">
                <a:srgbClr val="000000">
                  <a:alpha val="6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13" tIns="46609" rIns="93213" bIns="46609" rtlCol="0" anchor="ctr"/>
          <a:lstStyle/>
          <a:p>
            <a:pPr algn="ctr" defTabSz="932597"/>
            <a:endParaRPr lang="en-US" sz="1836">
              <a:solidFill>
                <a:srgbClr val="FFFFFF"/>
              </a:solidFill>
            </a:endParaRPr>
          </a:p>
        </p:txBody>
      </p:sp>
      <p:sp>
        <p:nvSpPr>
          <p:cNvPr id="7" name="TextBox 6"/>
          <p:cNvSpPr txBox="1"/>
          <p:nvPr/>
        </p:nvSpPr>
        <p:spPr>
          <a:xfrm>
            <a:off x="592502" y="4743823"/>
            <a:ext cx="9133837" cy="917620"/>
          </a:xfrm>
          <a:prstGeom prst="rect">
            <a:avLst/>
          </a:prstGeom>
          <a:noFill/>
        </p:spPr>
        <p:txBody>
          <a:bodyPr wrap="square" lIns="124257" tIns="62129" rIns="124257" bIns="62129" rtlCol="0">
            <a:spAutoFit/>
          </a:bodyPr>
          <a:lstStyle/>
          <a:p>
            <a:pPr defTabSz="932597">
              <a:lnSpc>
                <a:spcPct val="75000"/>
              </a:lnSpc>
            </a:pPr>
            <a:r>
              <a:rPr lang="en-US" sz="6729"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COMPANIES WERE </a:t>
            </a:r>
          </a:p>
        </p:txBody>
      </p:sp>
      <p:sp>
        <p:nvSpPr>
          <p:cNvPr id="8" name="TextBox 7"/>
          <p:cNvSpPr txBox="1"/>
          <p:nvPr/>
        </p:nvSpPr>
        <p:spPr>
          <a:xfrm>
            <a:off x="592501" y="5695718"/>
            <a:ext cx="10862793" cy="917620"/>
          </a:xfrm>
          <a:prstGeom prst="rect">
            <a:avLst/>
          </a:prstGeom>
          <a:noFill/>
        </p:spPr>
        <p:txBody>
          <a:bodyPr wrap="square" lIns="124257" tIns="62129" rIns="124257" bIns="62129" rtlCol="0">
            <a:spAutoFit/>
          </a:bodyPr>
          <a:lstStyle/>
          <a:p>
            <a:pPr defTabSz="932597">
              <a:lnSpc>
                <a:spcPct val="75000"/>
              </a:lnSpc>
            </a:pPr>
            <a:r>
              <a:rPr lang="en-US" sz="6729" b="1" spc="-306" dirty="0">
                <a:solidFill>
                  <a:srgbClr val="FFFFFF"/>
                </a:solidFill>
                <a:effectLst>
                  <a:outerShdw blurRad="177800" dir="5400000" algn="ctr" rotWithShape="0">
                    <a:srgbClr val="0071BC">
                      <a:alpha val="67000"/>
                    </a:srgbClr>
                  </a:outerShdw>
                </a:effectLst>
                <a:latin typeface="Arial" pitchFamily="34" charset="0"/>
                <a:cs typeface="Arial" pitchFamily="34" charset="0"/>
              </a:rPr>
              <a:t>NOT BUILT FOR CHANGE</a:t>
            </a:r>
          </a:p>
        </p:txBody>
      </p:sp>
    </p:spTree>
    <p:extLst>
      <p:ext uri="{BB962C8B-B14F-4D97-AF65-F5344CB8AC3E}">
        <p14:creationId xmlns:p14="http://schemas.microsoft.com/office/powerpoint/2010/main" val="67311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900"/>
                                        <p:tgtEl>
                                          <p:spTgt spid="7"/>
                                        </p:tgtEl>
                                      </p:cBhvr>
                                    </p:animEffect>
                                  </p:childTnLst>
                                </p:cTn>
                              </p:par>
                              <p:par>
                                <p:cTn id="8" presetID="63" presetClass="path" presetSubtype="0" decel="50000" fill="hold" grpId="1" nodeType="withEffect">
                                  <p:stCondLst>
                                    <p:cond delay="200"/>
                                  </p:stCondLst>
                                  <p:childTnLst>
                                    <p:animMotion origin="layout" path="M -4.79167E-6 7.40741E-7 L -0.03437 7.40741E-7 " pathEditMode="relative" rAng="0" ptsTypes="AA">
                                      <p:cBhvr>
                                        <p:cTn id="9" dur="1000" spd="-100000" fill="hold"/>
                                        <p:tgtEl>
                                          <p:spTgt spid="7"/>
                                        </p:tgtEl>
                                        <p:attrNameLst>
                                          <p:attrName>ppt_x</p:attrName>
                                          <p:attrName>ppt_y</p:attrName>
                                        </p:attrNameLst>
                                      </p:cBhvr>
                                      <p:rCtr x="-1719" y="0"/>
                                    </p:animMotion>
                                  </p:childTnLst>
                                </p:cTn>
                              </p:par>
                              <p:par>
                                <p:cTn id="10" presetID="10"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par>
                                <p:cTn id="13" presetID="63" presetClass="path" presetSubtype="0" decel="50000" fill="hold" grpId="1" nodeType="withEffect">
                                  <p:stCondLst>
                                    <p:cond delay="200"/>
                                  </p:stCondLst>
                                  <p:childTnLst>
                                    <p:animMotion origin="layout" path="M 3.55301E-6 2.96296E-6 L 0.04376 2.96296E-6 " pathEditMode="relative" rAng="0" ptsTypes="AA">
                                      <p:cBhvr>
                                        <p:cTn id="14" dur="1000" spd="-100000" fill="hold"/>
                                        <p:tgtEl>
                                          <p:spTgt spid="8"/>
                                        </p:tgtEl>
                                        <p:attrNameLst>
                                          <p:attrName>ppt_x</p:attrName>
                                          <p:attrName>ppt_y</p:attrName>
                                        </p:attrNameLst>
                                      </p:cBhvr>
                                      <p:rCtr x="2188" y="0"/>
                                    </p:animMotion>
                                  </p:childTnLst>
                                </p:cTn>
                              </p:par>
                              <p:par>
                                <p:cTn id="15" presetID="10" presetClass="entr" presetSubtype="0" fill="hold" grpId="0"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7" grpId="1"/>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227046" y="454029"/>
            <a:ext cx="12206048" cy="734455"/>
          </a:xfrm>
          <a:prstGeom prst="rect">
            <a:avLst/>
          </a:prstGeom>
        </p:spPr>
        <p:txBody>
          <a:bodyPr vert="horz" lIns="93247" tIns="46623" rIns="93247" bIns="46623"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418"/>
            <a:r>
              <a:rPr lang="en-US" sz="4896" b="0" dirty="0">
                <a:solidFill>
                  <a:srgbClr val="080808"/>
                </a:solidFill>
                <a:latin typeface="Segoe Pro Display Light"/>
                <a:cs typeface="Segoe Pro Display Light"/>
              </a:rPr>
              <a:t>Half life of Information</a:t>
            </a:r>
            <a:endParaRPr lang="en-US" sz="4896" dirty="0">
              <a:solidFill>
                <a:srgbClr val="080808"/>
              </a:solidFill>
              <a:latin typeface="Segoe Pro Display Light"/>
              <a:cs typeface="Segoe Pro Display Light"/>
            </a:endParaRPr>
          </a:p>
        </p:txBody>
      </p:sp>
      <p:graphicFrame>
        <p:nvGraphicFramePr>
          <p:cNvPr id="39" name="Chart 38"/>
          <p:cNvGraphicFramePr/>
          <p:nvPr>
            <p:extLst/>
          </p:nvPr>
        </p:nvGraphicFramePr>
        <p:xfrm>
          <a:off x="1670823" y="1343801"/>
          <a:ext cx="9586970" cy="5158090"/>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7118" y="1526438"/>
            <a:ext cx="1512623" cy="670445"/>
          </a:xfrm>
          <a:prstGeom prst="rect">
            <a:avLst/>
          </a:prstGeom>
        </p:spPr>
        <p:txBody>
          <a:bodyPr wrap="none">
            <a:spAutoFit/>
          </a:bodyPr>
          <a:lstStyle/>
          <a:p>
            <a:pPr algn="r" defTabSz="932563"/>
            <a:r>
              <a:rPr lang="en-US" sz="1836" b="1" dirty="0">
                <a:solidFill>
                  <a:srgbClr val="080808"/>
                </a:solidFill>
                <a:latin typeface="Segoe Pro Display Light"/>
                <a:cs typeface="Segoe Pro Display Light"/>
              </a:rPr>
              <a:t>Information</a:t>
            </a:r>
          </a:p>
          <a:p>
            <a:pPr algn="r" defTabSz="932563"/>
            <a:r>
              <a:rPr lang="en-US" sz="1836" b="1" dirty="0">
                <a:solidFill>
                  <a:srgbClr val="080808"/>
                </a:solidFill>
                <a:latin typeface="Segoe Pro Display Light"/>
                <a:cs typeface="Segoe Pro Display Light"/>
              </a:rPr>
              <a:t>Value</a:t>
            </a:r>
            <a:endParaRPr lang="en-US" sz="1836" b="1" dirty="0">
              <a:solidFill>
                <a:srgbClr val="808084"/>
              </a:solidFill>
              <a:latin typeface="Calibri"/>
            </a:endParaRPr>
          </a:p>
        </p:txBody>
      </p:sp>
      <p:sp>
        <p:nvSpPr>
          <p:cNvPr id="43" name="Rectangle 42"/>
          <p:cNvSpPr/>
          <p:nvPr/>
        </p:nvSpPr>
        <p:spPr>
          <a:xfrm>
            <a:off x="10310116" y="6408959"/>
            <a:ext cx="746332" cy="382254"/>
          </a:xfrm>
          <a:prstGeom prst="rect">
            <a:avLst/>
          </a:prstGeom>
        </p:spPr>
        <p:txBody>
          <a:bodyPr wrap="none">
            <a:spAutoFit/>
          </a:bodyPr>
          <a:lstStyle/>
          <a:p>
            <a:pPr defTabSz="932563"/>
            <a:r>
              <a:rPr lang="en-US" sz="1836" b="1" dirty="0">
                <a:solidFill>
                  <a:srgbClr val="080808"/>
                </a:solidFill>
                <a:latin typeface="Segoe Pro Display Light"/>
                <a:cs typeface="Segoe Pro Display Light"/>
              </a:rPr>
              <a:t>Time</a:t>
            </a:r>
            <a:endParaRPr lang="en-US" sz="1836" b="1" dirty="0">
              <a:solidFill>
                <a:srgbClr val="808084"/>
              </a:solidFill>
              <a:latin typeface="Calibri"/>
            </a:endParaRPr>
          </a:p>
        </p:txBody>
      </p:sp>
      <p:sp>
        <p:nvSpPr>
          <p:cNvPr id="10" name="Rectangle 9"/>
          <p:cNvSpPr/>
          <p:nvPr/>
        </p:nvSpPr>
        <p:spPr>
          <a:xfrm>
            <a:off x="3776616" y="4101699"/>
            <a:ext cx="1699005" cy="382308"/>
          </a:xfrm>
          <a:prstGeom prst="rect">
            <a:avLst/>
          </a:prstGeom>
        </p:spPr>
        <p:txBody>
          <a:bodyPr wrap="none">
            <a:spAutoFit/>
          </a:bodyPr>
          <a:lstStyle/>
          <a:p>
            <a:pPr algn="ctr" defTabSz="932563"/>
            <a:r>
              <a:rPr lang="en-US" sz="1836" b="1" dirty="0">
                <a:solidFill>
                  <a:srgbClr val="00A8DA">
                    <a:lumMod val="75000"/>
                  </a:srgbClr>
                </a:solidFill>
                <a:latin typeface="Segoe Pro Display Light"/>
                <a:cs typeface="Segoe Pro Display Light"/>
              </a:rPr>
              <a:t>Slow Change</a:t>
            </a:r>
            <a:endParaRPr lang="en-US" sz="1836" b="1" dirty="0">
              <a:solidFill>
                <a:srgbClr val="00A8DA">
                  <a:lumMod val="75000"/>
                </a:srgbClr>
              </a:solidFill>
              <a:latin typeface="Calibri"/>
            </a:endParaRPr>
          </a:p>
        </p:txBody>
      </p:sp>
      <p:sp>
        <p:nvSpPr>
          <p:cNvPr id="11" name="Freeform 10"/>
          <p:cNvSpPr/>
          <p:nvPr/>
        </p:nvSpPr>
        <p:spPr>
          <a:xfrm>
            <a:off x="1842423" y="2137409"/>
            <a:ext cx="9234054" cy="3819232"/>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563"/>
            <a:endParaRPr lang="en-US" sz="1836">
              <a:solidFill>
                <a:srgbClr val="808084"/>
              </a:solidFill>
              <a:latin typeface="Calibri"/>
            </a:endParaRPr>
          </a:p>
        </p:txBody>
      </p:sp>
      <p:cxnSp>
        <p:nvCxnSpPr>
          <p:cNvPr id="44" name="Straight Connector 43"/>
          <p:cNvCxnSpPr/>
          <p:nvPr/>
        </p:nvCxnSpPr>
        <p:spPr>
          <a:xfrm flipV="1">
            <a:off x="1648158" y="6305103"/>
            <a:ext cx="9648485" cy="2163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5374" y="1386252"/>
            <a:ext cx="0" cy="5102692"/>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27" name="Rectangle 26"/>
          <p:cNvSpPr/>
          <p:nvPr/>
        </p:nvSpPr>
        <p:spPr>
          <a:xfrm>
            <a:off x="9069075" y="1459696"/>
            <a:ext cx="2551344" cy="748816"/>
          </a:xfrm>
          <a:prstGeom prst="rect">
            <a:avLst/>
          </a:prstGeom>
          <a:solidFill>
            <a:schemeClr val="accent6">
              <a:alpha val="72000"/>
            </a:schemeClr>
          </a:solidFill>
        </p:spPr>
        <p:txBody>
          <a:bodyPr wrap="square">
            <a:spAutoFit/>
          </a:bodyPr>
          <a:lstStyle/>
          <a:p>
            <a:pPr marL="291380" indent="-291380" defTabSz="932563">
              <a:buFont typeface="Wingdings" charset="0"/>
              <a:buChar char="ê"/>
            </a:pPr>
            <a:r>
              <a:rPr lang="en-US" sz="1836" dirty="0">
                <a:solidFill>
                  <a:srgbClr val="00A8DA"/>
                </a:solidFill>
                <a:latin typeface="Segoe Pro Display Light"/>
                <a:cs typeface="Segoe Pro Display Light"/>
                <a:sym typeface="Wingdings"/>
              </a:rPr>
              <a:t>Rate of Change,</a:t>
            </a:r>
          </a:p>
          <a:p>
            <a:pPr defTabSz="932563">
              <a:spcBef>
                <a:spcPts val="612"/>
              </a:spcBef>
            </a:pPr>
            <a:r>
              <a:rPr lang="en-US" sz="1836" dirty="0">
                <a:solidFill>
                  <a:srgbClr val="00A8DA"/>
                </a:solidFill>
                <a:latin typeface="Wingdings"/>
                <a:ea typeface="Wingdings"/>
                <a:cs typeface="Wingdings"/>
                <a:sym typeface="Wingdings"/>
              </a:rPr>
              <a:t></a:t>
            </a:r>
            <a:r>
              <a:rPr lang="en-US" sz="1836" dirty="0">
                <a:solidFill>
                  <a:srgbClr val="00A8DA"/>
                </a:solidFill>
                <a:latin typeface="Segoe Pro Display Light"/>
                <a:cs typeface="Segoe Pro Display Light"/>
                <a:sym typeface="Wingdings"/>
              </a:rPr>
              <a:t> Information Half-life</a:t>
            </a:r>
            <a:endParaRPr lang="en-US" sz="1836" dirty="0">
              <a:solidFill>
                <a:srgbClr val="00A8DA"/>
              </a:solidFill>
              <a:latin typeface="Calibri"/>
            </a:endParaRPr>
          </a:p>
        </p:txBody>
      </p:sp>
    </p:spTree>
    <p:extLst>
      <p:ext uri="{BB962C8B-B14F-4D97-AF65-F5344CB8AC3E}">
        <p14:creationId xmlns:p14="http://schemas.microsoft.com/office/powerpoint/2010/main" val="342483992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hart 38"/>
          <p:cNvGraphicFramePr/>
          <p:nvPr>
            <p:extLst/>
          </p:nvPr>
        </p:nvGraphicFramePr>
        <p:xfrm>
          <a:off x="1670823" y="1343801"/>
          <a:ext cx="9586970" cy="5158090"/>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7118" y="1526438"/>
            <a:ext cx="1512623" cy="670445"/>
          </a:xfrm>
          <a:prstGeom prst="rect">
            <a:avLst/>
          </a:prstGeom>
        </p:spPr>
        <p:txBody>
          <a:bodyPr wrap="none">
            <a:spAutoFit/>
          </a:bodyPr>
          <a:lstStyle/>
          <a:p>
            <a:pPr algn="r" defTabSz="932563"/>
            <a:r>
              <a:rPr lang="en-US" sz="1836" b="1" dirty="0">
                <a:solidFill>
                  <a:srgbClr val="080808"/>
                </a:solidFill>
                <a:latin typeface="Segoe Pro Display Light"/>
                <a:cs typeface="Segoe Pro Display Light"/>
              </a:rPr>
              <a:t>Information</a:t>
            </a:r>
          </a:p>
          <a:p>
            <a:pPr algn="r" defTabSz="932563"/>
            <a:r>
              <a:rPr lang="en-US" sz="1836" b="1" dirty="0">
                <a:solidFill>
                  <a:srgbClr val="080808"/>
                </a:solidFill>
                <a:latin typeface="Segoe Pro Display Light"/>
                <a:cs typeface="Segoe Pro Display Light"/>
              </a:rPr>
              <a:t>Value</a:t>
            </a:r>
            <a:endParaRPr lang="en-US" sz="1836" b="1" dirty="0">
              <a:solidFill>
                <a:srgbClr val="808084"/>
              </a:solidFill>
              <a:latin typeface="Calibri"/>
            </a:endParaRPr>
          </a:p>
        </p:txBody>
      </p:sp>
      <p:sp>
        <p:nvSpPr>
          <p:cNvPr id="43" name="Rectangle 42"/>
          <p:cNvSpPr/>
          <p:nvPr/>
        </p:nvSpPr>
        <p:spPr>
          <a:xfrm>
            <a:off x="10310116" y="6408959"/>
            <a:ext cx="746332" cy="382254"/>
          </a:xfrm>
          <a:prstGeom prst="rect">
            <a:avLst/>
          </a:prstGeom>
        </p:spPr>
        <p:txBody>
          <a:bodyPr wrap="none">
            <a:spAutoFit/>
          </a:bodyPr>
          <a:lstStyle/>
          <a:p>
            <a:pPr defTabSz="932563"/>
            <a:r>
              <a:rPr lang="en-US" sz="1836" b="1" dirty="0">
                <a:solidFill>
                  <a:srgbClr val="080808"/>
                </a:solidFill>
                <a:latin typeface="Segoe Pro Display Light"/>
                <a:cs typeface="Segoe Pro Display Light"/>
              </a:rPr>
              <a:t>Time</a:t>
            </a:r>
            <a:endParaRPr lang="en-US" sz="1836" b="1" dirty="0">
              <a:solidFill>
                <a:srgbClr val="808084"/>
              </a:solidFill>
              <a:latin typeface="Calibri"/>
            </a:endParaRPr>
          </a:p>
        </p:txBody>
      </p:sp>
      <p:sp>
        <p:nvSpPr>
          <p:cNvPr id="10" name="Rectangle 9"/>
          <p:cNvSpPr/>
          <p:nvPr/>
        </p:nvSpPr>
        <p:spPr>
          <a:xfrm>
            <a:off x="3776616" y="4101699"/>
            <a:ext cx="1699005" cy="382308"/>
          </a:xfrm>
          <a:prstGeom prst="rect">
            <a:avLst/>
          </a:prstGeom>
        </p:spPr>
        <p:txBody>
          <a:bodyPr wrap="none">
            <a:spAutoFit/>
          </a:bodyPr>
          <a:lstStyle/>
          <a:p>
            <a:pPr algn="ctr" defTabSz="932563"/>
            <a:r>
              <a:rPr lang="en-US" sz="1836" b="1" dirty="0">
                <a:solidFill>
                  <a:srgbClr val="00A8DA">
                    <a:lumMod val="75000"/>
                  </a:srgbClr>
                </a:solidFill>
                <a:latin typeface="Segoe Pro Display Light"/>
                <a:cs typeface="Segoe Pro Display Light"/>
              </a:rPr>
              <a:t>Slow Change</a:t>
            </a:r>
            <a:endParaRPr lang="en-US" sz="1836" b="1" dirty="0">
              <a:solidFill>
                <a:srgbClr val="00A8DA">
                  <a:lumMod val="75000"/>
                </a:srgbClr>
              </a:solidFill>
              <a:latin typeface="Calibri"/>
            </a:endParaRPr>
          </a:p>
        </p:txBody>
      </p:sp>
      <p:sp>
        <p:nvSpPr>
          <p:cNvPr id="20" name="Rectangle 19"/>
          <p:cNvSpPr/>
          <p:nvPr/>
        </p:nvSpPr>
        <p:spPr>
          <a:xfrm>
            <a:off x="3773239" y="5228435"/>
            <a:ext cx="1806908" cy="382308"/>
          </a:xfrm>
          <a:prstGeom prst="rect">
            <a:avLst/>
          </a:prstGeom>
        </p:spPr>
        <p:txBody>
          <a:bodyPr wrap="none">
            <a:spAutoFit/>
          </a:bodyPr>
          <a:lstStyle/>
          <a:p>
            <a:pPr algn="ctr" defTabSz="932563"/>
            <a:r>
              <a:rPr lang="en-US" sz="1836" b="1" dirty="0">
                <a:solidFill>
                  <a:srgbClr val="800000"/>
                </a:solidFill>
                <a:latin typeface="Segoe Pro Display Light"/>
                <a:cs typeface="Segoe Pro Display Light"/>
              </a:rPr>
              <a:t>Rapid Change</a:t>
            </a:r>
            <a:endParaRPr lang="en-US" sz="1836" b="1" dirty="0">
              <a:solidFill>
                <a:srgbClr val="800000"/>
              </a:solidFill>
              <a:latin typeface="Calibri"/>
            </a:endParaRPr>
          </a:p>
        </p:txBody>
      </p:sp>
      <p:sp>
        <p:nvSpPr>
          <p:cNvPr id="13" name="Freeform 12"/>
          <p:cNvSpPr/>
          <p:nvPr/>
        </p:nvSpPr>
        <p:spPr>
          <a:xfrm>
            <a:off x="1854733" y="2137409"/>
            <a:ext cx="9156988" cy="4066611"/>
          </a:xfrm>
          <a:custGeom>
            <a:avLst/>
            <a:gdLst>
              <a:gd name="connsiteX0" fmla="*/ 628 w 8979528"/>
              <a:gd name="connsiteY0" fmla="*/ 0 h 3987800"/>
              <a:gd name="connsiteX1" fmla="*/ 1486528 w 8979528"/>
              <a:gd name="connsiteY1" fmla="*/ 3289300 h 3987800"/>
              <a:gd name="connsiteX2" fmla="*/ 8979528 w 8979528"/>
              <a:gd name="connsiteY2" fmla="*/ 3987800 h 3987800"/>
            </a:gdLst>
            <a:ahLst/>
            <a:cxnLst>
              <a:cxn ang="0">
                <a:pos x="connsiteX0" y="connsiteY0"/>
              </a:cxn>
              <a:cxn ang="0">
                <a:pos x="connsiteX1" y="connsiteY1"/>
              </a:cxn>
              <a:cxn ang="0">
                <a:pos x="connsiteX2" y="connsiteY2"/>
              </a:cxn>
            </a:cxnLst>
            <a:rect l="l" t="t" r="r" b="b"/>
            <a:pathLst>
              <a:path w="8979528" h="3987800">
                <a:moveTo>
                  <a:pt x="628" y="0"/>
                </a:moveTo>
                <a:cubicBezTo>
                  <a:pt x="-4664" y="1312333"/>
                  <a:pt x="-9955" y="2624667"/>
                  <a:pt x="1486528" y="3289300"/>
                </a:cubicBezTo>
                <a:cubicBezTo>
                  <a:pt x="2983011" y="3953933"/>
                  <a:pt x="8979528" y="3987800"/>
                  <a:pt x="8979528" y="3987800"/>
                </a:cubicBezTo>
              </a:path>
            </a:pathLst>
          </a:custGeom>
          <a:ln w="38100" cmpd="sng">
            <a:solidFill>
              <a:srgbClr val="8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563"/>
            <a:endParaRPr lang="en-US" sz="1836">
              <a:solidFill>
                <a:srgbClr val="808084"/>
              </a:solidFill>
              <a:latin typeface="Calibri"/>
            </a:endParaRPr>
          </a:p>
        </p:txBody>
      </p:sp>
      <p:sp>
        <p:nvSpPr>
          <p:cNvPr id="11" name="Freeform 10"/>
          <p:cNvSpPr/>
          <p:nvPr/>
        </p:nvSpPr>
        <p:spPr>
          <a:xfrm>
            <a:off x="1842423" y="2137409"/>
            <a:ext cx="9234054" cy="3819232"/>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563"/>
            <a:endParaRPr lang="en-US" sz="1836">
              <a:solidFill>
                <a:srgbClr val="808084"/>
              </a:solidFill>
              <a:latin typeface="Calibri"/>
            </a:endParaRPr>
          </a:p>
        </p:txBody>
      </p:sp>
      <p:cxnSp>
        <p:nvCxnSpPr>
          <p:cNvPr id="44" name="Straight Connector 43"/>
          <p:cNvCxnSpPr/>
          <p:nvPr/>
        </p:nvCxnSpPr>
        <p:spPr>
          <a:xfrm flipV="1">
            <a:off x="1648158" y="6305103"/>
            <a:ext cx="9648485" cy="2163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5374" y="1386252"/>
            <a:ext cx="0" cy="5102692"/>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9069075" y="2392168"/>
            <a:ext cx="2551344" cy="734304"/>
          </a:xfrm>
          <a:prstGeom prst="rect">
            <a:avLst/>
          </a:prstGeom>
          <a:solidFill>
            <a:schemeClr val="accent6">
              <a:alpha val="72000"/>
            </a:schemeClr>
          </a:solidFill>
        </p:spPr>
        <p:txBody>
          <a:bodyPr wrap="square">
            <a:spAutoFit/>
          </a:bodyPr>
          <a:lstStyle/>
          <a:p>
            <a:pPr defTabSz="932563"/>
            <a:r>
              <a:rPr lang="en-US" sz="1836" dirty="0">
                <a:solidFill>
                  <a:srgbClr val="EF3B0E"/>
                </a:solidFill>
                <a:latin typeface="Wingdings"/>
                <a:ea typeface="Wingdings"/>
                <a:cs typeface="Wingdings"/>
                <a:sym typeface="Wingdings"/>
              </a:rPr>
              <a:t></a:t>
            </a:r>
            <a:r>
              <a:rPr lang="en-US" sz="1836" dirty="0">
                <a:solidFill>
                  <a:srgbClr val="EF3B0E"/>
                </a:solidFill>
                <a:latin typeface="Segoe Pro Display Light"/>
                <a:cs typeface="Segoe Pro Display Light"/>
                <a:sym typeface="Wingdings"/>
              </a:rPr>
              <a:t> Rate of Change,</a:t>
            </a:r>
          </a:p>
          <a:p>
            <a:pPr marL="291380" indent="-291380" defTabSz="932563">
              <a:spcBef>
                <a:spcPts val="612"/>
              </a:spcBef>
              <a:buFont typeface="Wingdings" charset="0"/>
              <a:buChar char="ê"/>
            </a:pPr>
            <a:r>
              <a:rPr lang="en-US" sz="1836" dirty="0">
                <a:solidFill>
                  <a:srgbClr val="EF3B0E"/>
                </a:solidFill>
                <a:latin typeface="Segoe Pro Display Light"/>
                <a:cs typeface="Segoe Pro Display Light"/>
                <a:sym typeface="Wingdings"/>
              </a:rPr>
              <a:t>Information Half-life</a:t>
            </a:r>
          </a:p>
        </p:txBody>
      </p:sp>
      <p:sp>
        <p:nvSpPr>
          <p:cNvPr id="27" name="Rectangle 26"/>
          <p:cNvSpPr/>
          <p:nvPr/>
        </p:nvSpPr>
        <p:spPr>
          <a:xfrm>
            <a:off x="9069075" y="1459696"/>
            <a:ext cx="2551344" cy="748816"/>
          </a:xfrm>
          <a:prstGeom prst="rect">
            <a:avLst/>
          </a:prstGeom>
          <a:solidFill>
            <a:schemeClr val="accent6">
              <a:alpha val="72000"/>
            </a:schemeClr>
          </a:solidFill>
        </p:spPr>
        <p:txBody>
          <a:bodyPr wrap="square">
            <a:spAutoFit/>
          </a:bodyPr>
          <a:lstStyle/>
          <a:p>
            <a:pPr marL="291380" indent="-291380" defTabSz="932563">
              <a:buFont typeface="Wingdings" charset="0"/>
              <a:buChar char="ê"/>
            </a:pPr>
            <a:r>
              <a:rPr lang="en-US" sz="1836" dirty="0">
                <a:solidFill>
                  <a:srgbClr val="00A8DA"/>
                </a:solidFill>
                <a:latin typeface="Segoe Pro Display Light"/>
                <a:cs typeface="Segoe Pro Display Light"/>
                <a:sym typeface="Wingdings"/>
              </a:rPr>
              <a:t>Rate of Change,</a:t>
            </a:r>
          </a:p>
          <a:p>
            <a:pPr defTabSz="932563">
              <a:spcBef>
                <a:spcPts val="612"/>
              </a:spcBef>
            </a:pPr>
            <a:r>
              <a:rPr lang="en-US" sz="1836" dirty="0">
                <a:solidFill>
                  <a:srgbClr val="00A8DA"/>
                </a:solidFill>
                <a:latin typeface="Wingdings"/>
                <a:ea typeface="Wingdings"/>
                <a:cs typeface="Wingdings"/>
                <a:sym typeface="Wingdings"/>
              </a:rPr>
              <a:t></a:t>
            </a:r>
            <a:r>
              <a:rPr lang="en-US" sz="1836" dirty="0">
                <a:solidFill>
                  <a:srgbClr val="00A8DA"/>
                </a:solidFill>
                <a:latin typeface="Segoe Pro Display Light"/>
                <a:cs typeface="Segoe Pro Display Light"/>
                <a:sym typeface="Wingdings"/>
              </a:rPr>
              <a:t> Information Half-life</a:t>
            </a:r>
            <a:endParaRPr lang="en-US" sz="1836" dirty="0">
              <a:solidFill>
                <a:srgbClr val="00A8DA"/>
              </a:solidFill>
              <a:latin typeface="Calibri"/>
            </a:endParaRPr>
          </a:p>
        </p:txBody>
      </p:sp>
      <p:sp>
        <p:nvSpPr>
          <p:cNvPr id="15" name="Title 1"/>
          <p:cNvSpPr txBox="1">
            <a:spLocks/>
          </p:cNvSpPr>
          <p:nvPr/>
        </p:nvSpPr>
        <p:spPr>
          <a:xfrm>
            <a:off x="227046" y="454029"/>
            <a:ext cx="12206048" cy="734455"/>
          </a:xfrm>
          <a:prstGeom prst="rect">
            <a:avLst/>
          </a:prstGeom>
        </p:spPr>
        <p:txBody>
          <a:bodyPr vert="horz" lIns="93247" tIns="46623" rIns="93247" bIns="46623"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418"/>
            <a:r>
              <a:rPr lang="en-US" sz="4896" b="0" dirty="0">
                <a:solidFill>
                  <a:srgbClr val="080808"/>
                </a:solidFill>
                <a:latin typeface="Segoe Pro Display Light"/>
                <a:cs typeface="Segoe Pro Display Light"/>
              </a:rPr>
              <a:t>Half life of Information</a:t>
            </a:r>
            <a:endParaRPr lang="en-US" sz="4896" dirty="0">
              <a:solidFill>
                <a:srgbClr val="080808"/>
              </a:solidFill>
              <a:latin typeface="Segoe Pro Display Light"/>
              <a:cs typeface="Segoe Pro Display Light"/>
            </a:endParaRPr>
          </a:p>
        </p:txBody>
      </p:sp>
    </p:spTree>
    <p:extLst>
      <p:ext uri="{BB962C8B-B14F-4D97-AF65-F5344CB8AC3E}">
        <p14:creationId xmlns:p14="http://schemas.microsoft.com/office/powerpoint/2010/main" val="242810831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hart 38"/>
          <p:cNvGraphicFramePr/>
          <p:nvPr>
            <p:extLst/>
          </p:nvPr>
        </p:nvGraphicFramePr>
        <p:xfrm>
          <a:off x="1670823" y="1343801"/>
          <a:ext cx="9586970" cy="5158090"/>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39"/>
          <p:cNvSpPr/>
          <p:nvPr/>
        </p:nvSpPr>
        <p:spPr>
          <a:xfrm>
            <a:off x="337118" y="1526438"/>
            <a:ext cx="1512623" cy="670445"/>
          </a:xfrm>
          <a:prstGeom prst="rect">
            <a:avLst/>
          </a:prstGeom>
        </p:spPr>
        <p:txBody>
          <a:bodyPr wrap="none">
            <a:spAutoFit/>
          </a:bodyPr>
          <a:lstStyle/>
          <a:p>
            <a:pPr algn="r" defTabSz="932563"/>
            <a:r>
              <a:rPr lang="en-US" sz="1836" b="1" dirty="0">
                <a:solidFill>
                  <a:srgbClr val="080808"/>
                </a:solidFill>
                <a:latin typeface="Segoe Pro Display Light"/>
                <a:cs typeface="Segoe Pro Display Light"/>
              </a:rPr>
              <a:t>Information</a:t>
            </a:r>
          </a:p>
          <a:p>
            <a:pPr algn="r" defTabSz="932563"/>
            <a:r>
              <a:rPr lang="en-US" sz="1836" b="1" dirty="0">
                <a:solidFill>
                  <a:srgbClr val="080808"/>
                </a:solidFill>
                <a:latin typeface="Segoe Pro Display Light"/>
                <a:cs typeface="Segoe Pro Display Light"/>
              </a:rPr>
              <a:t>Value</a:t>
            </a:r>
            <a:endParaRPr lang="en-US" sz="1836" b="1" dirty="0">
              <a:solidFill>
                <a:srgbClr val="808084"/>
              </a:solidFill>
              <a:latin typeface="Calibri"/>
            </a:endParaRPr>
          </a:p>
        </p:txBody>
      </p:sp>
      <p:sp>
        <p:nvSpPr>
          <p:cNvPr id="43" name="Rectangle 42"/>
          <p:cNvSpPr/>
          <p:nvPr/>
        </p:nvSpPr>
        <p:spPr>
          <a:xfrm>
            <a:off x="10310116" y="6408959"/>
            <a:ext cx="746332" cy="382254"/>
          </a:xfrm>
          <a:prstGeom prst="rect">
            <a:avLst/>
          </a:prstGeom>
        </p:spPr>
        <p:txBody>
          <a:bodyPr wrap="none">
            <a:spAutoFit/>
          </a:bodyPr>
          <a:lstStyle/>
          <a:p>
            <a:pPr defTabSz="932563"/>
            <a:r>
              <a:rPr lang="en-US" sz="1836" b="1" dirty="0">
                <a:solidFill>
                  <a:srgbClr val="080808"/>
                </a:solidFill>
                <a:latin typeface="Segoe Pro Display Light"/>
                <a:cs typeface="Segoe Pro Display Light"/>
              </a:rPr>
              <a:t>Time</a:t>
            </a:r>
            <a:endParaRPr lang="en-US" sz="1836" b="1" dirty="0">
              <a:solidFill>
                <a:srgbClr val="808084"/>
              </a:solidFill>
              <a:latin typeface="Calibri"/>
            </a:endParaRPr>
          </a:p>
        </p:txBody>
      </p:sp>
      <p:sp>
        <p:nvSpPr>
          <p:cNvPr id="10" name="Rectangle 9"/>
          <p:cNvSpPr/>
          <p:nvPr/>
        </p:nvSpPr>
        <p:spPr>
          <a:xfrm>
            <a:off x="3776616" y="4101699"/>
            <a:ext cx="1699005" cy="382308"/>
          </a:xfrm>
          <a:prstGeom prst="rect">
            <a:avLst/>
          </a:prstGeom>
        </p:spPr>
        <p:txBody>
          <a:bodyPr wrap="none">
            <a:spAutoFit/>
          </a:bodyPr>
          <a:lstStyle/>
          <a:p>
            <a:pPr algn="ctr" defTabSz="932563"/>
            <a:r>
              <a:rPr lang="en-US" sz="1836" b="1" dirty="0">
                <a:solidFill>
                  <a:srgbClr val="00A8DA">
                    <a:lumMod val="75000"/>
                  </a:srgbClr>
                </a:solidFill>
                <a:latin typeface="Segoe Pro Display Light"/>
                <a:cs typeface="Segoe Pro Display Light"/>
              </a:rPr>
              <a:t>Slow Change</a:t>
            </a:r>
            <a:endParaRPr lang="en-US" sz="1836" b="1" dirty="0">
              <a:solidFill>
                <a:srgbClr val="00A8DA">
                  <a:lumMod val="75000"/>
                </a:srgbClr>
              </a:solidFill>
              <a:latin typeface="Calibri"/>
            </a:endParaRPr>
          </a:p>
        </p:txBody>
      </p:sp>
      <p:sp>
        <p:nvSpPr>
          <p:cNvPr id="20" name="Rectangle 19"/>
          <p:cNvSpPr/>
          <p:nvPr/>
        </p:nvSpPr>
        <p:spPr>
          <a:xfrm>
            <a:off x="3773239" y="5228435"/>
            <a:ext cx="1806908" cy="382308"/>
          </a:xfrm>
          <a:prstGeom prst="rect">
            <a:avLst/>
          </a:prstGeom>
        </p:spPr>
        <p:txBody>
          <a:bodyPr wrap="none">
            <a:spAutoFit/>
          </a:bodyPr>
          <a:lstStyle/>
          <a:p>
            <a:pPr algn="ctr" defTabSz="932563"/>
            <a:r>
              <a:rPr lang="en-US" sz="1836" b="1" dirty="0">
                <a:solidFill>
                  <a:srgbClr val="800000"/>
                </a:solidFill>
                <a:latin typeface="Segoe Pro Display Light"/>
                <a:cs typeface="Segoe Pro Display Light"/>
              </a:rPr>
              <a:t>Rapid Change</a:t>
            </a:r>
            <a:endParaRPr lang="en-US" sz="1836" b="1" dirty="0">
              <a:solidFill>
                <a:srgbClr val="800000"/>
              </a:solidFill>
              <a:latin typeface="Calibri"/>
            </a:endParaRPr>
          </a:p>
        </p:txBody>
      </p:sp>
      <p:sp>
        <p:nvSpPr>
          <p:cNvPr id="13" name="Freeform 12"/>
          <p:cNvSpPr/>
          <p:nvPr/>
        </p:nvSpPr>
        <p:spPr>
          <a:xfrm>
            <a:off x="1854733" y="2137409"/>
            <a:ext cx="9156988" cy="4066611"/>
          </a:xfrm>
          <a:custGeom>
            <a:avLst/>
            <a:gdLst>
              <a:gd name="connsiteX0" fmla="*/ 628 w 8979528"/>
              <a:gd name="connsiteY0" fmla="*/ 0 h 3987800"/>
              <a:gd name="connsiteX1" fmla="*/ 1486528 w 8979528"/>
              <a:gd name="connsiteY1" fmla="*/ 3289300 h 3987800"/>
              <a:gd name="connsiteX2" fmla="*/ 8979528 w 8979528"/>
              <a:gd name="connsiteY2" fmla="*/ 3987800 h 3987800"/>
            </a:gdLst>
            <a:ahLst/>
            <a:cxnLst>
              <a:cxn ang="0">
                <a:pos x="connsiteX0" y="connsiteY0"/>
              </a:cxn>
              <a:cxn ang="0">
                <a:pos x="connsiteX1" y="connsiteY1"/>
              </a:cxn>
              <a:cxn ang="0">
                <a:pos x="connsiteX2" y="connsiteY2"/>
              </a:cxn>
            </a:cxnLst>
            <a:rect l="l" t="t" r="r" b="b"/>
            <a:pathLst>
              <a:path w="8979528" h="3987800">
                <a:moveTo>
                  <a:pt x="628" y="0"/>
                </a:moveTo>
                <a:cubicBezTo>
                  <a:pt x="-4664" y="1312333"/>
                  <a:pt x="-9955" y="2624667"/>
                  <a:pt x="1486528" y="3289300"/>
                </a:cubicBezTo>
                <a:cubicBezTo>
                  <a:pt x="2983011" y="3953933"/>
                  <a:pt x="8979528" y="3987800"/>
                  <a:pt x="8979528" y="3987800"/>
                </a:cubicBezTo>
              </a:path>
            </a:pathLst>
          </a:custGeom>
          <a:ln w="38100" cmpd="sng">
            <a:solidFill>
              <a:srgbClr val="8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563"/>
            <a:endParaRPr lang="en-US" sz="1836">
              <a:solidFill>
                <a:srgbClr val="808084"/>
              </a:solidFill>
              <a:latin typeface="Calibri"/>
            </a:endParaRPr>
          </a:p>
        </p:txBody>
      </p:sp>
      <p:sp>
        <p:nvSpPr>
          <p:cNvPr id="11" name="Freeform 10"/>
          <p:cNvSpPr/>
          <p:nvPr/>
        </p:nvSpPr>
        <p:spPr>
          <a:xfrm>
            <a:off x="1842423" y="2137409"/>
            <a:ext cx="9234054" cy="3819232"/>
          </a:xfrm>
          <a:custGeom>
            <a:avLst/>
            <a:gdLst>
              <a:gd name="connsiteX0" fmla="*/ 0 w 6908800"/>
              <a:gd name="connsiteY0" fmla="*/ 0 h 2857500"/>
              <a:gd name="connsiteX1" fmla="*/ 1651000 w 6908800"/>
              <a:gd name="connsiteY1" fmla="*/ 1930400 h 2857500"/>
              <a:gd name="connsiteX2" fmla="*/ 6908800 w 6908800"/>
              <a:gd name="connsiteY2" fmla="*/ 2857500 h 2857500"/>
            </a:gdLst>
            <a:ahLst/>
            <a:cxnLst>
              <a:cxn ang="0">
                <a:pos x="connsiteX0" y="connsiteY0"/>
              </a:cxn>
              <a:cxn ang="0">
                <a:pos x="connsiteX1" y="connsiteY1"/>
              </a:cxn>
              <a:cxn ang="0">
                <a:pos x="connsiteX2" y="connsiteY2"/>
              </a:cxn>
            </a:cxnLst>
            <a:rect l="l" t="t" r="r" b="b"/>
            <a:pathLst>
              <a:path w="6908800" h="2857500">
                <a:moveTo>
                  <a:pt x="0" y="0"/>
                </a:moveTo>
                <a:cubicBezTo>
                  <a:pt x="249766" y="727075"/>
                  <a:pt x="499533" y="1454150"/>
                  <a:pt x="1651000" y="1930400"/>
                </a:cubicBezTo>
                <a:cubicBezTo>
                  <a:pt x="2802467" y="2406650"/>
                  <a:pt x="6908800" y="2857500"/>
                  <a:pt x="6908800" y="2857500"/>
                </a:cubicBezTo>
              </a:path>
            </a:pathLst>
          </a:custGeom>
          <a:ln w="38100" cmpd="sng">
            <a:solidFill>
              <a:schemeClr val="tx2">
                <a:lumMod val="7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932563"/>
            <a:endParaRPr lang="en-US" sz="1836">
              <a:solidFill>
                <a:srgbClr val="808084"/>
              </a:solidFill>
              <a:latin typeface="Calibri"/>
            </a:endParaRPr>
          </a:p>
        </p:txBody>
      </p:sp>
      <p:cxnSp>
        <p:nvCxnSpPr>
          <p:cNvPr id="44" name="Straight Connector 43"/>
          <p:cNvCxnSpPr/>
          <p:nvPr/>
        </p:nvCxnSpPr>
        <p:spPr>
          <a:xfrm flipV="1">
            <a:off x="1648158" y="6305103"/>
            <a:ext cx="9648485" cy="21633"/>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V="1">
            <a:off x="1855374" y="1386252"/>
            <a:ext cx="0" cy="5102692"/>
          </a:xfrm>
          <a:prstGeom prst="line">
            <a:avLst/>
          </a:prstGeom>
          <a:ln w="38100" cmpd="sng">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2710139" y="5090234"/>
            <a:ext cx="0" cy="1204442"/>
          </a:xfrm>
          <a:prstGeom prst="line">
            <a:avLst/>
          </a:prstGeom>
          <a:ln w="28575" cmpd="sng">
            <a:solidFill>
              <a:schemeClr val="accent4">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1729570" y="5222152"/>
            <a:ext cx="1047533" cy="720094"/>
          </a:xfrm>
          <a:prstGeom prst="rect">
            <a:avLst/>
          </a:prstGeom>
        </p:spPr>
        <p:txBody>
          <a:bodyPr wrap="square">
            <a:spAutoFit/>
          </a:bodyPr>
          <a:lstStyle/>
          <a:p>
            <a:pPr algn="ctr" defTabSz="932563"/>
            <a:r>
              <a:rPr lang="en-US" sz="2000" b="1" dirty="0">
                <a:solidFill>
                  <a:srgbClr val="76C936">
                    <a:lumMod val="75000"/>
                  </a:srgbClr>
                </a:solidFill>
                <a:latin typeface="Segoe Pro Display Light"/>
                <a:cs typeface="Segoe Pro Display Light"/>
              </a:rPr>
              <a:t>Max Value</a:t>
            </a:r>
            <a:endParaRPr lang="en-US" sz="2000" b="1" dirty="0">
              <a:solidFill>
                <a:srgbClr val="76C936">
                  <a:lumMod val="75000"/>
                </a:srgbClr>
              </a:solidFill>
              <a:latin typeface="Calibri"/>
            </a:endParaRPr>
          </a:p>
        </p:txBody>
      </p:sp>
      <p:sp>
        <p:nvSpPr>
          <p:cNvPr id="26" name="Rectangle 25"/>
          <p:cNvSpPr/>
          <p:nvPr/>
        </p:nvSpPr>
        <p:spPr>
          <a:xfrm>
            <a:off x="9069075" y="2392168"/>
            <a:ext cx="2551344" cy="734304"/>
          </a:xfrm>
          <a:prstGeom prst="rect">
            <a:avLst/>
          </a:prstGeom>
          <a:solidFill>
            <a:schemeClr val="accent6">
              <a:alpha val="72000"/>
            </a:schemeClr>
          </a:solidFill>
        </p:spPr>
        <p:txBody>
          <a:bodyPr wrap="square">
            <a:spAutoFit/>
          </a:bodyPr>
          <a:lstStyle/>
          <a:p>
            <a:pPr defTabSz="932563"/>
            <a:r>
              <a:rPr lang="en-US" sz="1836" dirty="0">
                <a:solidFill>
                  <a:srgbClr val="EF3B0E"/>
                </a:solidFill>
                <a:latin typeface="Wingdings"/>
                <a:ea typeface="Wingdings"/>
                <a:cs typeface="Wingdings"/>
                <a:sym typeface="Wingdings"/>
              </a:rPr>
              <a:t></a:t>
            </a:r>
            <a:r>
              <a:rPr lang="en-US" sz="1836" dirty="0">
                <a:solidFill>
                  <a:srgbClr val="EF3B0E"/>
                </a:solidFill>
                <a:latin typeface="Segoe Pro Display Light"/>
                <a:cs typeface="Segoe Pro Display Light"/>
                <a:sym typeface="Wingdings"/>
              </a:rPr>
              <a:t> Rate of Change,</a:t>
            </a:r>
          </a:p>
          <a:p>
            <a:pPr marL="291380" indent="-291380" defTabSz="932563">
              <a:spcBef>
                <a:spcPts val="612"/>
              </a:spcBef>
              <a:buFont typeface="Wingdings" charset="0"/>
              <a:buChar char="ê"/>
            </a:pPr>
            <a:r>
              <a:rPr lang="en-US" sz="1836" dirty="0">
                <a:solidFill>
                  <a:srgbClr val="EF3B0E"/>
                </a:solidFill>
                <a:latin typeface="Segoe Pro Display Light"/>
                <a:cs typeface="Segoe Pro Display Light"/>
                <a:sym typeface="Wingdings"/>
              </a:rPr>
              <a:t>Information Half-life</a:t>
            </a:r>
          </a:p>
        </p:txBody>
      </p:sp>
      <p:sp>
        <p:nvSpPr>
          <p:cNvPr id="27" name="Rectangle 26"/>
          <p:cNvSpPr/>
          <p:nvPr/>
        </p:nvSpPr>
        <p:spPr>
          <a:xfrm>
            <a:off x="9069075" y="1459696"/>
            <a:ext cx="2551344" cy="748816"/>
          </a:xfrm>
          <a:prstGeom prst="rect">
            <a:avLst/>
          </a:prstGeom>
          <a:solidFill>
            <a:schemeClr val="accent6">
              <a:alpha val="72000"/>
            </a:schemeClr>
          </a:solidFill>
        </p:spPr>
        <p:txBody>
          <a:bodyPr wrap="square">
            <a:spAutoFit/>
          </a:bodyPr>
          <a:lstStyle/>
          <a:p>
            <a:pPr marL="291380" indent="-291380" defTabSz="932563">
              <a:buFont typeface="Wingdings" charset="0"/>
              <a:buChar char="ê"/>
            </a:pPr>
            <a:r>
              <a:rPr lang="en-US" sz="1836" dirty="0">
                <a:solidFill>
                  <a:srgbClr val="00A8DA"/>
                </a:solidFill>
                <a:latin typeface="Segoe Pro Display Light"/>
                <a:cs typeface="Segoe Pro Display Light"/>
                <a:sym typeface="Wingdings"/>
              </a:rPr>
              <a:t>Rate of Change,</a:t>
            </a:r>
          </a:p>
          <a:p>
            <a:pPr defTabSz="932563">
              <a:spcBef>
                <a:spcPts val="612"/>
              </a:spcBef>
            </a:pPr>
            <a:r>
              <a:rPr lang="en-US" sz="1836" dirty="0">
                <a:solidFill>
                  <a:srgbClr val="00A8DA"/>
                </a:solidFill>
                <a:latin typeface="Wingdings"/>
                <a:ea typeface="Wingdings"/>
                <a:cs typeface="Wingdings"/>
                <a:sym typeface="Wingdings"/>
              </a:rPr>
              <a:t></a:t>
            </a:r>
            <a:r>
              <a:rPr lang="en-US" sz="1836" dirty="0">
                <a:solidFill>
                  <a:srgbClr val="00A8DA"/>
                </a:solidFill>
                <a:latin typeface="Segoe Pro Display Light"/>
                <a:cs typeface="Segoe Pro Display Light"/>
                <a:sym typeface="Wingdings"/>
              </a:rPr>
              <a:t> Information Half-life</a:t>
            </a:r>
            <a:endParaRPr lang="en-US" sz="1836" dirty="0">
              <a:solidFill>
                <a:srgbClr val="00A8DA"/>
              </a:solidFill>
              <a:latin typeface="Calibri"/>
            </a:endParaRPr>
          </a:p>
        </p:txBody>
      </p:sp>
      <p:sp>
        <p:nvSpPr>
          <p:cNvPr id="28" name="Rectangle 27"/>
          <p:cNvSpPr/>
          <p:nvPr/>
        </p:nvSpPr>
        <p:spPr>
          <a:xfrm>
            <a:off x="9069073" y="3324639"/>
            <a:ext cx="2823316" cy="1325008"/>
          </a:xfrm>
          <a:prstGeom prst="rect">
            <a:avLst/>
          </a:prstGeom>
          <a:solidFill>
            <a:schemeClr val="accent6">
              <a:alpha val="72000"/>
            </a:schemeClr>
          </a:solidFill>
        </p:spPr>
        <p:txBody>
          <a:bodyPr wrap="square">
            <a:spAutoFit/>
          </a:bodyPr>
          <a:lstStyle/>
          <a:p>
            <a:pPr marL="291380" indent="-291380" defTabSz="932563">
              <a:spcBef>
                <a:spcPts val="612"/>
              </a:spcBef>
              <a:buFont typeface="Wingdings" charset="0"/>
              <a:buChar char="ê"/>
            </a:pPr>
            <a:r>
              <a:rPr lang="en-US" sz="1836" dirty="0">
                <a:solidFill>
                  <a:srgbClr val="599728"/>
                </a:solidFill>
                <a:latin typeface="Segoe Pro Display Light"/>
                <a:cs typeface="Segoe Pro Display Light"/>
                <a:sym typeface="Wingdings"/>
              </a:rPr>
              <a:t>Information Half-life,</a:t>
            </a:r>
          </a:p>
          <a:p>
            <a:pPr defTabSz="932563">
              <a:spcBef>
                <a:spcPts val="612"/>
              </a:spcBef>
            </a:pPr>
            <a:r>
              <a:rPr lang="en-US" sz="1836" dirty="0">
                <a:solidFill>
                  <a:srgbClr val="599728"/>
                </a:solidFill>
                <a:latin typeface="Wingdings"/>
                <a:ea typeface="Wingdings"/>
                <a:cs typeface="Wingdings"/>
                <a:sym typeface="Wingdings"/>
              </a:rPr>
              <a:t></a:t>
            </a:r>
            <a:r>
              <a:rPr lang="en-US" sz="1836" dirty="0">
                <a:solidFill>
                  <a:srgbClr val="599728"/>
                </a:solidFill>
                <a:latin typeface="Segoe Pro Display Light"/>
                <a:cs typeface="Segoe Pro Display Light"/>
                <a:sym typeface="Wingdings"/>
              </a:rPr>
              <a:t> Need for Rapid Information Dissemination</a:t>
            </a:r>
          </a:p>
        </p:txBody>
      </p:sp>
      <p:sp>
        <p:nvSpPr>
          <p:cNvPr id="17" name="Title 1"/>
          <p:cNvSpPr txBox="1">
            <a:spLocks/>
          </p:cNvSpPr>
          <p:nvPr/>
        </p:nvSpPr>
        <p:spPr>
          <a:xfrm>
            <a:off x="227046" y="454029"/>
            <a:ext cx="12206048" cy="734455"/>
          </a:xfrm>
          <a:prstGeom prst="rect">
            <a:avLst/>
          </a:prstGeom>
        </p:spPr>
        <p:txBody>
          <a:bodyPr vert="horz" lIns="93247" tIns="46623" rIns="93247" bIns="46623" rtlCol="0" anchor="ctr">
            <a:noAutofit/>
          </a:bodyPr>
          <a:lstStyle>
            <a:defPPr>
              <a:defRPr lang="en-US"/>
            </a:defPPr>
            <a:lvl1pPr>
              <a:spcBef>
                <a:spcPct val="0"/>
              </a:spcBef>
              <a:buNone/>
              <a:defRPr sz="4100" b="1">
                <a:solidFill>
                  <a:prstClr val="black"/>
                </a:solidFill>
                <a:latin typeface="Segoe UI Light" panose="020B0502040204020203" pitchFamily="34" charset="0"/>
                <a:ea typeface="+mj-ea"/>
                <a:cs typeface="Segoe UI Light" panose="020B0502040204020203" pitchFamily="34" charset="0"/>
              </a:defRPr>
            </a:lvl1pPr>
          </a:lstStyle>
          <a:p>
            <a:pPr defTabSz="932418"/>
            <a:r>
              <a:rPr lang="en-US" sz="4896" b="0" dirty="0">
                <a:solidFill>
                  <a:srgbClr val="080808"/>
                </a:solidFill>
                <a:latin typeface="Segoe Pro Display Light"/>
                <a:cs typeface="Segoe Pro Display Light"/>
              </a:rPr>
              <a:t>Half life of Information</a:t>
            </a:r>
            <a:endParaRPr lang="en-US" sz="4896" dirty="0">
              <a:solidFill>
                <a:srgbClr val="080808"/>
              </a:solidFill>
              <a:latin typeface="Segoe Pro Display Light"/>
              <a:cs typeface="Segoe Pro Display Light"/>
            </a:endParaRPr>
          </a:p>
        </p:txBody>
      </p:sp>
    </p:spTree>
    <p:extLst>
      <p:ext uri="{BB962C8B-B14F-4D97-AF65-F5344CB8AC3E}">
        <p14:creationId xmlns:p14="http://schemas.microsoft.com/office/powerpoint/2010/main" val="415655993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rot="5400000">
            <a:off x="4518689"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932597"/>
            <a:endParaRPr lang="en-US" sz="1836">
              <a:solidFill>
                <a:srgbClr val="FFFFFF"/>
              </a:solidFill>
            </a:endParaRPr>
          </a:p>
        </p:txBody>
      </p:sp>
      <p:grpSp>
        <p:nvGrpSpPr>
          <p:cNvPr id="100" name="Group 99"/>
          <p:cNvGrpSpPr/>
          <p:nvPr/>
        </p:nvGrpSpPr>
        <p:grpSpPr>
          <a:xfrm rot="16200000" flipV="1">
            <a:off x="6601552" y="1169971"/>
            <a:ext cx="6682709" cy="4965406"/>
            <a:chOff x="9496429" y="3529806"/>
            <a:chExt cx="5755358" cy="4869177"/>
          </a:xfrm>
        </p:grpSpPr>
        <p:sp>
          <p:nvSpPr>
            <p:cNvPr id="101"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02"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sp>
        <p:nvSpPr>
          <p:cNvPr id="103"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04"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nvGrpSpPr>
          <p:cNvPr id="27" name="Group 12"/>
          <p:cNvGrpSpPr>
            <a:grpSpLocks noChangeAspect="1"/>
          </p:cNvGrpSpPr>
          <p:nvPr/>
        </p:nvGrpSpPr>
        <p:grpSpPr bwMode="auto">
          <a:xfrm>
            <a:off x="9763272" y="4145544"/>
            <a:ext cx="341856" cy="514149"/>
            <a:chOff x="6323" y="2185"/>
            <a:chExt cx="125" cy="188"/>
          </a:xfrm>
          <a:solidFill>
            <a:srgbClr val="FFCF44"/>
          </a:solidFill>
        </p:grpSpPr>
        <p:sp>
          <p:nvSpPr>
            <p:cNvPr id="29"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0"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1"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2"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37" name="Freeform 11"/>
          <p:cNvSpPr>
            <a:spLocks/>
          </p:cNvSpPr>
          <p:nvPr/>
        </p:nvSpPr>
        <p:spPr bwMode="auto">
          <a:xfrm>
            <a:off x="9324039" y="5200768"/>
            <a:ext cx="1257362" cy="508270"/>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17" name="Group 16"/>
          <p:cNvGrpSpPr/>
          <p:nvPr/>
        </p:nvGrpSpPr>
        <p:grpSpPr>
          <a:xfrm>
            <a:off x="3722823" y="1297478"/>
            <a:ext cx="4947474" cy="2385079"/>
            <a:chOff x="3647357" y="1271847"/>
            <a:chExt cx="4851593" cy="2338856"/>
          </a:xfrm>
        </p:grpSpPr>
        <p:cxnSp>
          <p:nvCxnSpPr>
            <p:cNvPr id="9" name="Straight Connector 8"/>
            <p:cNvCxnSpPr>
              <a:endCxn id="52"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2"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44" name="Freeform 6"/>
          <p:cNvSpPr>
            <a:spLocks/>
          </p:cNvSpPr>
          <p:nvPr/>
        </p:nvSpPr>
        <p:spPr bwMode="auto">
          <a:xfrm>
            <a:off x="7443621" y="3684429"/>
            <a:ext cx="2469662" cy="151754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4" name="Freeform 6"/>
          <p:cNvSpPr>
            <a:spLocks/>
          </p:cNvSpPr>
          <p:nvPr/>
        </p:nvSpPr>
        <p:spPr bwMode="auto">
          <a:xfrm>
            <a:off x="2487993" y="3684429"/>
            <a:ext cx="2469662" cy="151754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 name="Freeform 7"/>
          <p:cNvSpPr>
            <a:spLocks/>
          </p:cNvSpPr>
          <p:nvPr/>
        </p:nvSpPr>
        <p:spPr bwMode="auto">
          <a:xfrm>
            <a:off x="1851446" y="5200768"/>
            <a:ext cx="1257362" cy="508270"/>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6" name="Group 5"/>
          <p:cNvGrpSpPr/>
          <p:nvPr/>
        </p:nvGrpSpPr>
        <p:grpSpPr>
          <a:xfrm>
            <a:off x="1506549" y="5637636"/>
            <a:ext cx="689795" cy="691006"/>
            <a:chOff x="1474033" y="5527895"/>
            <a:chExt cx="676427" cy="677614"/>
          </a:xfrm>
        </p:grpSpPr>
        <p:sp>
          <p:nvSpPr>
            <p:cNvPr id="165"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46" name="Freeform 11"/>
          <p:cNvSpPr>
            <a:spLocks/>
          </p:cNvSpPr>
          <p:nvPr/>
        </p:nvSpPr>
        <p:spPr bwMode="auto">
          <a:xfrm>
            <a:off x="6848221" y="5200768"/>
            <a:ext cx="1257362" cy="508270"/>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8" name="Freeform 16"/>
          <p:cNvSpPr>
            <a:spLocks/>
          </p:cNvSpPr>
          <p:nvPr/>
        </p:nvSpPr>
        <p:spPr bwMode="auto">
          <a:xfrm>
            <a:off x="4371888" y="5200768"/>
            <a:ext cx="1254235" cy="508270"/>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cxnSp>
        <p:nvCxnSpPr>
          <p:cNvPr id="90" name="Straight Connector 89"/>
          <p:cNvCxnSpPr/>
          <p:nvPr/>
        </p:nvCxnSpPr>
        <p:spPr>
          <a:xfrm flipH="1" flipV="1">
            <a:off x="1868326" y="5201690"/>
            <a:ext cx="595748"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44" idx="1"/>
          </p:cNvCxnSpPr>
          <p:nvPr/>
        </p:nvCxnSpPr>
        <p:spPr>
          <a:xfrm>
            <a:off x="9913282" y="3684431"/>
            <a:ext cx="0" cy="940968"/>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52" idx="1"/>
          </p:cNvCxnSpPr>
          <p:nvPr/>
        </p:nvCxnSpPr>
        <p:spPr>
          <a:xfrm flipH="1">
            <a:off x="8667527" y="1856961"/>
            <a:ext cx="2768" cy="18485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3725430" y="1856961"/>
            <a:ext cx="2768" cy="18485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492497" y="3684429"/>
            <a:ext cx="2460" cy="15192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1851445" y="5191252"/>
            <a:ext cx="6519" cy="446386"/>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722823" y="1856962"/>
            <a:ext cx="4973266" cy="3373"/>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8680547" y="3678653"/>
            <a:ext cx="1253652"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2464074" y="3678653"/>
            <a:ext cx="1253652"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1615264" y="5759895"/>
            <a:ext cx="449917" cy="449917"/>
            <a:chOff x="7525178" y="-1479917"/>
            <a:chExt cx="533570" cy="533570"/>
          </a:xfrm>
        </p:grpSpPr>
        <p:sp>
          <p:nvSpPr>
            <p:cNvPr id="85" name="Oval 8"/>
            <p:cNvSpPr>
              <a:spLocks noChangeArrowheads="1"/>
            </p:cNvSpPr>
            <p:nvPr/>
          </p:nvSpPr>
          <p:spPr bwMode="auto">
            <a:xfrm>
              <a:off x="7525178" y="-1479917"/>
              <a:ext cx="533570" cy="533570"/>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81" name="Group 80"/>
          <p:cNvGrpSpPr/>
          <p:nvPr/>
        </p:nvGrpSpPr>
        <p:grpSpPr>
          <a:xfrm>
            <a:off x="1503353" y="5630756"/>
            <a:ext cx="689795" cy="691006"/>
            <a:chOff x="1474033" y="5527895"/>
            <a:chExt cx="676427" cy="677614"/>
          </a:xfrm>
        </p:grpSpPr>
        <p:sp>
          <p:nvSpPr>
            <p:cNvPr id="82"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 name="Group 7"/>
          <p:cNvGrpSpPr/>
          <p:nvPr/>
        </p:nvGrpSpPr>
        <p:grpSpPr>
          <a:xfrm>
            <a:off x="2758828" y="5637636"/>
            <a:ext cx="689795" cy="691006"/>
            <a:chOff x="2702044" y="5527895"/>
            <a:chExt cx="676427" cy="677614"/>
          </a:xfrm>
        </p:grpSpPr>
        <p:sp>
          <p:nvSpPr>
            <p:cNvPr id="204"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5"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1" name="Group 10"/>
          <p:cNvGrpSpPr/>
          <p:nvPr/>
        </p:nvGrpSpPr>
        <p:grpSpPr>
          <a:xfrm>
            <a:off x="4011107" y="5637636"/>
            <a:ext cx="688585" cy="691006"/>
            <a:chOff x="3930054" y="5527895"/>
            <a:chExt cx="675241" cy="677614"/>
          </a:xfrm>
        </p:grpSpPr>
        <p:sp>
          <p:nvSpPr>
            <p:cNvPr id="196"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9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2" name="Group 11"/>
          <p:cNvGrpSpPr/>
          <p:nvPr/>
        </p:nvGrpSpPr>
        <p:grpSpPr>
          <a:xfrm>
            <a:off x="5262179" y="5637636"/>
            <a:ext cx="688585" cy="691006"/>
            <a:chOff x="5156880" y="5527895"/>
            <a:chExt cx="675241" cy="677614"/>
          </a:xfrm>
        </p:grpSpPr>
        <p:sp>
          <p:nvSpPr>
            <p:cNvPr id="16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Group 4"/>
          <p:cNvGrpSpPr/>
          <p:nvPr/>
        </p:nvGrpSpPr>
        <p:grpSpPr>
          <a:xfrm>
            <a:off x="2065480" y="4002752"/>
            <a:ext cx="845024" cy="846504"/>
            <a:chOff x="2285785" y="2838511"/>
            <a:chExt cx="1108506" cy="1110448"/>
          </a:xfrm>
        </p:grpSpPr>
        <p:sp>
          <p:nvSpPr>
            <p:cNvPr id="20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5" name="Group 14"/>
          <p:cNvGrpSpPr/>
          <p:nvPr/>
        </p:nvGrpSpPr>
        <p:grpSpPr>
          <a:xfrm>
            <a:off x="8989067" y="5637636"/>
            <a:ext cx="688585" cy="691006"/>
            <a:chOff x="8811542" y="5527895"/>
            <a:chExt cx="675241" cy="677614"/>
          </a:xfrm>
        </p:grpSpPr>
        <p:sp>
          <p:nvSpPr>
            <p:cNvPr id="38"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9"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0" name="Group 9"/>
          <p:cNvGrpSpPr/>
          <p:nvPr/>
        </p:nvGrpSpPr>
        <p:grpSpPr>
          <a:xfrm>
            <a:off x="4544037" y="4002752"/>
            <a:ext cx="843540" cy="846504"/>
            <a:chOff x="4452656" y="3924692"/>
            <a:chExt cx="827193" cy="830099"/>
          </a:xfrm>
        </p:grpSpPr>
        <p:sp>
          <p:nvSpPr>
            <p:cNvPr id="167"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6" name="Group 15"/>
          <p:cNvGrpSpPr/>
          <p:nvPr/>
        </p:nvGrpSpPr>
        <p:grpSpPr>
          <a:xfrm>
            <a:off x="10240134" y="5637636"/>
            <a:ext cx="689795" cy="691006"/>
            <a:chOff x="10038365" y="5527895"/>
            <a:chExt cx="676427" cy="677614"/>
          </a:xfrm>
        </p:grpSpPr>
        <p:sp>
          <p:nvSpPr>
            <p:cNvPr id="42"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4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 name="Group 13"/>
          <p:cNvGrpSpPr/>
          <p:nvPr/>
        </p:nvGrpSpPr>
        <p:grpSpPr>
          <a:xfrm>
            <a:off x="7764316" y="5637636"/>
            <a:ext cx="689795" cy="691006"/>
            <a:chOff x="7610527" y="5527895"/>
            <a:chExt cx="676427" cy="677614"/>
          </a:xfrm>
        </p:grpSpPr>
        <p:sp>
          <p:nvSpPr>
            <p:cNvPr id="171"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3" name="Group 2"/>
          <p:cNvGrpSpPr/>
          <p:nvPr/>
        </p:nvGrpSpPr>
        <p:grpSpPr>
          <a:xfrm>
            <a:off x="7021108" y="4002752"/>
            <a:ext cx="845024" cy="846504"/>
            <a:chOff x="6881724" y="3924692"/>
            <a:chExt cx="828648" cy="830099"/>
          </a:xfrm>
        </p:grpSpPr>
        <p:sp>
          <p:nvSpPr>
            <p:cNvPr id="200"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2" name="Group 1"/>
          <p:cNvGrpSpPr/>
          <p:nvPr/>
        </p:nvGrpSpPr>
        <p:grpSpPr>
          <a:xfrm>
            <a:off x="8149942" y="2273204"/>
            <a:ext cx="1057019" cy="1054054"/>
            <a:chOff x="7988680" y="2228664"/>
            <a:chExt cx="1036534" cy="1033626"/>
          </a:xfrm>
        </p:grpSpPr>
        <p:sp>
          <p:nvSpPr>
            <p:cNvPr id="49"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6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50" name="Group 149"/>
          <p:cNvGrpSpPr/>
          <p:nvPr/>
        </p:nvGrpSpPr>
        <p:grpSpPr>
          <a:xfrm>
            <a:off x="3194314" y="2273204"/>
            <a:ext cx="1057019" cy="1054054"/>
            <a:chOff x="5524500" y="920750"/>
            <a:chExt cx="1131888" cy="1128713"/>
          </a:xfrm>
        </p:grpSpPr>
        <p:sp>
          <p:nvSpPr>
            <p:cNvPr id="206"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7"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 name="Group 6"/>
          <p:cNvGrpSpPr/>
          <p:nvPr/>
        </p:nvGrpSpPr>
        <p:grpSpPr>
          <a:xfrm>
            <a:off x="5602931" y="385794"/>
            <a:ext cx="1187255" cy="1191426"/>
            <a:chOff x="3375505" y="894311"/>
            <a:chExt cx="675241" cy="677614"/>
          </a:xfrm>
        </p:grpSpPr>
        <p:sp>
          <p:nvSpPr>
            <p:cNvPr id="54"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56"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 name="Group 12"/>
          <p:cNvGrpSpPr/>
          <p:nvPr/>
        </p:nvGrpSpPr>
        <p:grpSpPr>
          <a:xfrm>
            <a:off x="6513248" y="5637636"/>
            <a:ext cx="688585" cy="691006"/>
            <a:chOff x="6383704" y="5527895"/>
            <a:chExt cx="675241" cy="677614"/>
          </a:xfrm>
        </p:grpSpPr>
        <p:sp>
          <p:nvSpPr>
            <p:cNvPr id="208"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9"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4" name="Group 3"/>
          <p:cNvGrpSpPr/>
          <p:nvPr/>
        </p:nvGrpSpPr>
        <p:grpSpPr>
          <a:xfrm>
            <a:off x="9496928" y="4002752"/>
            <a:ext cx="845024" cy="846504"/>
            <a:chOff x="9309563" y="3924692"/>
            <a:chExt cx="828648" cy="830099"/>
          </a:xfrm>
        </p:grpSpPr>
        <p:sp>
          <p:nvSpPr>
            <p:cNvPr id="40"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41"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 name="Group 73"/>
          <p:cNvGrpSpPr/>
          <p:nvPr/>
        </p:nvGrpSpPr>
        <p:grpSpPr>
          <a:xfrm>
            <a:off x="9496928" y="4003225"/>
            <a:ext cx="845024" cy="846504"/>
            <a:chOff x="9309563" y="3924692"/>
            <a:chExt cx="828648" cy="830099"/>
          </a:xfrm>
        </p:grpSpPr>
        <p:sp>
          <p:nvSpPr>
            <p:cNvPr id="76"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Tree>
    <p:extLst>
      <p:ext uri="{BB962C8B-B14F-4D97-AF65-F5344CB8AC3E}">
        <p14:creationId xmlns:p14="http://schemas.microsoft.com/office/powerpoint/2010/main" val="2541999615"/>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14:presetBounceEnd="56000">
                                      <p:stCondLst>
                                        <p:cond delay="0"/>
                                      </p:stCondLst>
                                      <p:childTnLst>
                                        <p:animMotion origin="layout" path="M 1.25E-6 -0.10672 L 1.25E-6 2.96296E-6 " pathEditMode="relative" rAng="0" ptsTypes="AA" p14:bounceEnd="56000">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14:presetBounceEnd="56000">
                                      <p:stCondLst>
                                        <p:cond delay="100"/>
                                      </p:stCondLst>
                                      <p:childTnLst>
                                        <p:animMotion origin="layout" path="M 2.08333E-6 -0.15394 L 2.08333E-6 1.85185E-6 " pathEditMode="relative" rAng="0" ptsTypes="AA" p14:bounceEnd="56000">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stCondLst>
                                        <p:cond delay="0"/>
                                      </p:stCondLst>
                                      <p:childTnLst>
                                        <p:animMotion origin="layout" path="M 1.25E-6 -0.10672 L 1.25E-6 2.96296E-6 " pathEditMode="relative" rAng="0" ptsTypes="AA">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stCondLst>
                                        <p:cond delay="100"/>
                                      </p:stCondLst>
                                      <p:childTnLst>
                                        <p:animMotion origin="layout" path="M 2.08333E-6 -0.15394 L 2.08333E-6 1.85185E-6 " pathEditMode="relative" rAng="0" ptsTypes="AA">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352"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115" name="Rectangle 1114"/>
          <p:cNvSpPr/>
          <p:nvPr/>
        </p:nvSpPr>
        <p:spPr>
          <a:xfrm rot="5400000">
            <a:off x="4516886"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932597"/>
            <a:endParaRPr lang="en-US" sz="1836">
              <a:solidFill>
                <a:srgbClr val="FFFFFF"/>
              </a:solidFill>
            </a:endParaRPr>
          </a:p>
        </p:txBody>
      </p:sp>
      <p:grpSp>
        <p:nvGrpSpPr>
          <p:cNvPr id="1271" name="Group 1270"/>
          <p:cNvGrpSpPr/>
          <p:nvPr/>
        </p:nvGrpSpPr>
        <p:grpSpPr>
          <a:xfrm>
            <a:off x="671277" y="2196400"/>
            <a:ext cx="4991676" cy="2896729"/>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344" name="Group 343"/>
          <p:cNvGrpSpPr/>
          <p:nvPr/>
        </p:nvGrpSpPr>
        <p:grpSpPr>
          <a:xfrm rot="16200000" flipV="1">
            <a:off x="6601552" y="1169971"/>
            <a:ext cx="6682709" cy="4965406"/>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sp>
        <p:nvSpPr>
          <p:cNvPr id="764" name="Freeform 11"/>
          <p:cNvSpPr>
            <a:spLocks/>
          </p:cNvSpPr>
          <p:nvPr/>
        </p:nvSpPr>
        <p:spPr bwMode="auto">
          <a:xfrm>
            <a:off x="1040456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65" name="Group 764"/>
          <p:cNvGrpSpPr/>
          <p:nvPr/>
        </p:nvGrpSpPr>
        <p:grpSpPr>
          <a:xfrm>
            <a:off x="7603961" y="2330604"/>
            <a:ext cx="2473737" cy="119253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766" name="Freeform 6"/>
          <p:cNvSpPr>
            <a:spLocks/>
          </p:cNvSpPr>
          <p:nvPr/>
        </p:nvSpPr>
        <p:spPr bwMode="auto">
          <a:xfrm>
            <a:off x="9464360"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67" name="Freeform 6"/>
          <p:cNvSpPr>
            <a:spLocks/>
          </p:cNvSpPr>
          <p:nvPr/>
        </p:nvSpPr>
        <p:spPr bwMode="auto">
          <a:xfrm>
            <a:off x="6986547"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68" name="Freeform 7"/>
          <p:cNvSpPr>
            <a:spLocks/>
          </p:cNvSpPr>
          <p:nvPr/>
        </p:nvSpPr>
        <p:spPr bwMode="auto">
          <a:xfrm>
            <a:off x="6668272" y="4282251"/>
            <a:ext cx="628682" cy="254135"/>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69" name="Group 768"/>
          <p:cNvGrpSpPr/>
          <p:nvPr/>
        </p:nvGrpSpPr>
        <p:grpSpPr>
          <a:xfrm>
            <a:off x="6495823" y="4500685"/>
            <a:ext cx="344898" cy="34550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70" name="Freeform 11"/>
          <p:cNvSpPr>
            <a:spLocks/>
          </p:cNvSpPr>
          <p:nvPr/>
        </p:nvSpPr>
        <p:spPr bwMode="auto">
          <a:xfrm>
            <a:off x="916665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71" name="Freeform 16"/>
          <p:cNvSpPr>
            <a:spLocks/>
          </p:cNvSpPr>
          <p:nvPr/>
        </p:nvSpPr>
        <p:spPr bwMode="auto">
          <a:xfrm>
            <a:off x="7928493" y="4282251"/>
            <a:ext cx="627117" cy="254135"/>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73" name="Group 772"/>
          <p:cNvGrpSpPr/>
          <p:nvPr/>
        </p:nvGrpSpPr>
        <p:grpSpPr>
          <a:xfrm>
            <a:off x="7121964" y="4500685"/>
            <a:ext cx="344898" cy="34550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4" name="Group 773"/>
          <p:cNvGrpSpPr/>
          <p:nvPr/>
        </p:nvGrpSpPr>
        <p:grpSpPr>
          <a:xfrm>
            <a:off x="7748104" y="4500685"/>
            <a:ext cx="344293" cy="34550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5" name="Group 774"/>
          <p:cNvGrpSpPr/>
          <p:nvPr/>
        </p:nvGrpSpPr>
        <p:grpSpPr>
          <a:xfrm>
            <a:off x="8373639" y="4500685"/>
            <a:ext cx="344293" cy="34550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77" name="Group 776"/>
          <p:cNvGrpSpPr/>
          <p:nvPr/>
        </p:nvGrpSpPr>
        <p:grpSpPr>
          <a:xfrm>
            <a:off x="10237084" y="4500685"/>
            <a:ext cx="344293" cy="34550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8" name="Group 777"/>
          <p:cNvGrpSpPr/>
          <p:nvPr/>
        </p:nvGrpSpPr>
        <p:grpSpPr>
          <a:xfrm>
            <a:off x="8014569" y="3683241"/>
            <a:ext cx="421771" cy="42325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0" name="Group 779"/>
          <p:cNvGrpSpPr/>
          <p:nvPr/>
        </p:nvGrpSpPr>
        <p:grpSpPr>
          <a:xfrm>
            <a:off x="9624707" y="4500685"/>
            <a:ext cx="344898" cy="34550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1" name="Group 780"/>
          <p:cNvGrpSpPr/>
          <p:nvPr/>
        </p:nvGrpSpPr>
        <p:grpSpPr>
          <a:xfrm>
            <a:off x="9253105" y="3683241"/>
            <a:ext cx="422512" cy="42325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4" name="Group 783"/>
          <p:cNvGrpSpPr/>
          <p:nvPr/>
        </p:nvGrpSpPr>
        <p:grpSpPr>
          <a:xfrm>
            <a:off x="8544016" y="1874763"/>
            <a:ext cx="593628" cy="595713"/>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5" name="Group 784"/>
          <p:cNvGrpSpPr/>
          <p:nvPr/>
        </p:nvGrpSpPr>
        <p:grpSpPr>
          <a:xfrm>
            <a:off x="8999174" y="4500685"/>
            <a:ext cx="344293" cy="34550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6" name="Group 775"/>
          <p:cNvGrpSpPr/>
          <p:nvPr/>
        </p:nvGrpSpPr>
        <p:grpSpPr>
          <a:xfrm>
            <a:off x="6775291" y="3683241"/>
            <a:ext cx="422512" cy="42325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3" name="Group 782"/>
          <p:cNvGrpSpPr/>
          <p:nvPr/>
        </p:nvGrpSpPr>
        <p:grpSpPr>
          <a:xfrm>
            <a:off x="7339707" y="2818470"/>
            <a:ext cx="528509" cy="527026"/>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2" name="Group 781"/>
          <p:cNvGrpSpPr/>
          <p:nvPr/>
        </p:nvGrpSpPr>
        <p:grpSpPr>
          <a:xfrm>
            <a:off x="9817521" y="2818470"/>
            <a:ext cx="528509" cy="527026"/>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6" name="Group 785"/>
          <p:cNvGrpSpPr/>
          <p:nvPr/>
        </p:nvGrpSpPr>
        <p:grpSpPr>
          <a:xfrm>
            <a:off x="10491012" y="3683241"/>
            <a:ext cx="422512" cy="42325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9" name="Group 778"/>
          <p:cNvGrpSpPr/>
          <p:nvPr/>
        </p:nvGrpSpPr>
        <p:grpSpPr>
          <a:xfrm>
            <a:off x="10862617" y="4500685"/>
            <a:ext cx="344898" cy="34550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32" name="Group 831"/>
          <p:cNvGrpSpPr/>
          <p:nvPr/>
        </p:nvGrpSpPr>
        <p:grpSpPr>
          <a:xfrm>
            <a:off x="10491012" y="3683241"/>
            <a:ext cx="422512" cy="42325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9" name="Group 928"/>
          <p:cNvGrpSpPr/>
          <p:nvPr/>
        </p:nvGrpSpPr>
        <p:grpSpPr>
          <a:xfrm>
            <a:off x="6771891" y="1874955"/>
            <a:ext cx="4432224" cy="2971425"/>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772" name="Group 771"/>
          <p:cNvGrpSpPr/>
          <p:nvPr/>
        </p:nvGrpSpPr>
        <p:grpSpPr>
          <a:xfrm>
            <a:off x="6494216" y="4500685"/>
            <a:ext cx="344898" cy="34550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96" name="Top Org Chart" descr="C:\Users\joeb\Desktop\Picture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2942" y="384955"/>
            <a:ext cx="9416988" cy="594288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497" name="Red circle"/>
          <p:cNvGrpSpPr/>
          <p:nvPr/>
        </p:nvGrpSpPr>
        <p:grpSpPr>
          <a:xfrm>
            <a:off x="3111285" y="3265855"/>
            <a:ext cx="410719" cy="412163"/>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500" name="RedBall 3"/>
          <p:cNvSpPr/>
          <p:nvPr/>
        </p:nvSpPr>
        <p:spPr>
          <a:xfrm flipV="1">
            <a:off x="3266343" y="339038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dBall 1"/>
          <p:cNvSpPr/>
          <p:nvPr/>
        </p:nvSpPr>
        <p:spPr>
          <a:xfrm flipV="1">
            <a:off x="3266344" y="3445370"/>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2" name="RedBall 3"/>
          <p:cNvSpPr/>
          <p:nvPr/>
        </p:nvSpPr>
        <p:spPr>
          <a:xfrm flipV="1">
            <a:off x="3262376" y="338178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3" name="RedBall 1"/>
          <p:cNvSpPr/>
          <p:nvPr/>
        </p:nvSpPr>
        <p:spPr>
          <a:xfrm flipV="1">
            <a:off x="3262377" y="3436773"/>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4" name="RedBall 2"/>
          <p:cNvSpPr/>
          <p:nvPr/>
        </p:nvSpPr>
        <p:spPr>
          <a:xfrm flipV="1">
            <a:off x="4691377" y="335113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1" name="RedBall 2"/>
          <p:cNvSpPr/>
          <p:nvPr/>
        </p:nvSpPr>
        <p:spPr>
          <a:xfrm flipV="1">
            <a:off x="4695342" y="335973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5" name="RedBall 3"/>
          <p:cNvSpPr/>
          <p:nvPr/>
        </p:nvSpPr>
        <p:spPr>
          <a:xfrm flipV="1">
            <a:off x="3265892" y="339150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6" name="RedBall 1"/>
          <p:cNvSpPr/>
          <p:nvPr/>
        </p:nvSpPr>
        <p:spPr>
          <a:xfrm flipV="1">
            <a:off x="3265893" y="3446486"/>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7" name="RedBall 2"/>
          <p:cNvSpPr/>
          <p:nvPr/>
        </p:nvSpPr>
        <p:spPr>
          <a:xfrm flipV="1">
            <a:off x="4694891" y="336085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1665" name="Straight Connector 1664"/>
          <p:cNvCxnSpPr/>
          <p:nvPr/>
        </p:nvCxnSpPr>
        <p:spPr>
          <a:xfrm flipH="1" flipV="1">
            <a:off x="5590024" y="4520681"/>
            <a:ext cx="898028" cy="17332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2107" y="4290021"/>
            <a:ext cx="0" cy="254135"/>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2107" y="4289664"/>
            <a:ext cx="318274"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382" y="3531852"/>
            <a:ext cx="1605" cy="75894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6039" y="2610939"/>
            <a:ext cx="2473887" cy="717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2112"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775"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3246"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8413"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2892" y="3531851"/>
            <a:ext cx="1605" cy="159161"/>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3952" y="4400198"/>
            <a:ext cx="139948" cy="139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grpSp>
        <p:nvGrpSpPr>
          <p:cNvPr id="1679" name="Group 1678"/>
          <p:cNvGrpSpPr/>
          <p:nvPr/>
        </p:nvGrpSpPr>
        <p:grpSpPr>
          <a:xfrm>
            <a:off x="6499255" y="4503435"/>
            <a:ext cx="341465" cy="342060"/>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2" name="Top Blue (right)"/>
          <p:cNvGrpSpPr/>
          <p:nvPr/>
        </p:nvGrpSpPr>
        <p:grpSpPr>
          <a:xfrm>
            <a:off x="6784438" y="1868617"/>
            <a:ext cx="4432224" cy="2971425"/>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sp>
        <p:nvSpPr>
          <p:cNvPr id="565" name="RedBall 3"/>
          <p:cNvSpPr/>
          <p:nvPr/>
        </p:nvSpPr>
        <p:spPr>
          <a:xfrm flipV="1">
            <a:off x="3239982" y="3400131"/>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6" name="RedBall 1"/>
          <p:cNvSpPr/>
          <p:nvPr/>
        </p:nvSpPr>
        <p:spPr>
          <a:xfrm flipV="1">
            <a:off x="3239983" y="3455115"/>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7" name="RedBall 2"/>
          <p:cNvSpPr/>
          <p:nvPr/>
        </p:nvSpPr>
        <p:spPr>
          <a:xfrm flipV="1">
            <a:off x="4668982" y="3369482"/>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72" name="RedBall 1"/>
          <p:cNvSpPr/>
          <p:nvPr/>
        </p:nvSpPr>
        <p:spPr>
          <a:xfrm flipV="1">
            <a:off x="3265893" y="3454257"/>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73" name="RedBall 2"/>
          <p:cNvSpPr/>
          <p:nvPr/>
        </p:nvSpPr>
        <p:spPr>
          <a:xfrm flipV="1">
            <a:off x="4694891" y="336862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7" name="Blue Top (left)"/>
          <p:cNvGrpSpPr/>
          <p:nvPr/>
        </p:nvGrpSpPr>
        <p:grpSpPr>
          <a:xfrm>
            <a:off x="671277" y="2196400"/>
            <a:ext cx="4991676" cy="2896729"/>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spTree>
    <p:extLst>
      <p:ext uri="{BB962C8B-B14F-4D97-AF65-F5344CB8AC3E}">
        <p14:creationId xmlns:p14="http://schemas.microsoft.com/office/powerpoint/2010/main" val="2188450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nodeType="withEffect">
                                  <p:stCondLst>
                                    <p:cond delay="250"/>
                                  </p:stCondLst>
                                  <p:childTnLst>
                                    <p:animMotion origin="layout" path="M 0.21167 3.7037E-7 L -0.00157 3.7037E-7 " pathEditMode="relative" rAng="0" ptsTypes="AA">
                                      <p:cBhvr>
                                        <p:cTn id="6" dur="1000" spd="-100000" fill="hold"/>
                                        <p:tgtEl>
                                          <p:spTgt spid="96"/>
                                        </p:tgtEl>
                                        <p:attrNameLst>
                                          <p:attrName>ppt_x</p:attrName>
                                          <p:attrName>ppt_y</p:attrName>
                                        </p:attrNameLst>
                                      </p:cBhvr>
                                      <p:rCtr x="-10668" y="0"/>
                                    </p:animMotion>
                                  </p:childTnLst>
                                </p:cTn>
                              </p:par>
                              <p:par>
                                <p:cTn id="7" presetID="6" presetClass="emph" presetSubtype="0" decel="100000" fill="hold" nodeType="withEffect">
                                  <p:stCondLst>
                                    <p:cond delay="250"/>
                                  </p:stCondLst>
                                  <p:childTnLst>
                                    <p:animScale>
                                      <p:cBhvr>
                                        <p:cTn id="8" dur="1000" fill="hold"/>
                                        <p:tgtEl>
                                          <p:spTgt spid="96"/>
                                        </p:tgtEl>
                                      </p:cBhvr>
                                      <p:by x="50000" y="50000"/>
                                    </p:animScale>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1271"/>
                                        </p:tgtEl>
                                        <p:attrNameLst>
                                          <p:attrName>style.visibility</p:attrName>
                                        </p:attrNameLst>
                                      </p:cBhvr>
                                      <p:to>
                                        <p:strVal val="visible"/>
                                      </p:to>
                                    </p:set>
                                    <p:anim calcmode="lin" valueType="num">
                                      <p:cBhvr additive="base">
                                        <p:cTn id="12" dur="500" fill="hold"/>
                                        <p:tgtEl>
                                          <p:spTgt spid="1271"/>
                                        </p:tgtEl>
                                        <p:attrNameLst>
                                          <p:attrName>ppt_x</p:attrName>
                                        </p:attrNameLst>
                                      </p:cBhvr>
                                      <p:tavLst>
                                        <p:tav tm="0">
                                          <p:val>
                                            <p:strVal val="0-#ppt_w/2"/>
                                          </p:val>
                                        </p:tav>
                                        <p:tav tm="100000">
                                          <p:val>
                                            <p:strVal val="#ppt_x"/>
                                          </p:val>
                                        </p:tav>
                                      </p:tavLst>
                                    </p:anim>
                                    <p:anim calcmode="lin" valueType="num">
                                      <p:cBhvr additive="base">
                                        <p:cTn id="13" dur="500" fill="hold"/>
                                        <p:tgtEl>
                                          <p:spTgt spid="1271"/>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0" presetClass="entr" presetSubtype="0" fill="hold" nodeType="afterEffect">
                                  <p:stCondLst>
                                    <p:cond delay="0"/>
                                  </p:stCondLst>
                                  <p:childTnLst>
                                    <p:set>
                                      <p:cBhvr>
                                        <p:cTn id="16" dur="1" fill="hold">
                                          <p:stCondLst>
                                            <p:cond delay="0"/>
                                          </p:stCondLst>
                                        </p:cTn>
                                        <p:tgtEl>
                                          <p:spTgt spid="1497"/>
                                        </p:tgtEl>
                                        <p:attrNameLst>
                                          <p:attrName>style.visibility</p:attrName>
                                        </p:attrNameLst>
                                      </p:cBhvr>
                                      <p:to>
                                        <p:strVal val="visible"/>
                                      </p:to>
                                    </p:set>
                                    <p:animEffect transition="in" filter="fade">
                                      <p:cBhvr>
                                        <p:cTn id="17" dur="500"/>
                                        <p:tgtEl>
                                          <p:spTgt spid="1497"/>
                                        </p:tgtEl>
                                      </p:cBhvr>
                                    </p:animEffect>
                                  </p:childTnLst>
                                </p:cTn>
                              </p:par>
                            </p:childTnLst>
                          </p:cTn>
                        </p:par>
                        <p:par>
                          <p:cTn id="18" fill="hold">
                            <p:stCondLst>
                              <p:cond delay="2250"/>
                            </p:stCondLst>
                            <p:childTnLst>
                              <p:par>
                                <p:cTn id="19" presetID="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2250"/>
                            </p:stCondLst>
                            <p:childTnLst>
                              <p:par>
                                <p:cTn id="22" presetID="10" presetClass="entr" presetSubtype="0" fill="hold" grpId="6"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10" nodeType="withEffect">
                                  <p:stCondLst>
                                    <p:cond delay="0"/>
                                  </p:stCondLst>
                                  <p:childTnLst>
                                    <p:set>
                                      <p:cBhvr>
                                        <p:cTn id="26" dur="1" fill="hold">
                                          <p:stCondLst>
                                            <p:cond delay="0"/>
                                          </p:stCondLst>
                                        </p:cTn>
                                        <p:tgtEl>
                                          <p:spTgt spid="1501"/>
                                        </p:tgtEl>
                                        <p:attrNameLst>
                                          <p:attrName>style.visibility</p:attrName>
                                        </p:attrNameLst>
                                      </p:cBhvr>
                                      <p:to>
                                        <p:strVal val="visible"/>
                                      </p:to>
                                    </p:set>
                                    <p:animEffect transition="in" filter="fade">
                                      <p:cBhvr>
                                        <p:cTn id="27" dur="500"/>
                                        <p:tgtEl>
                                          <p:spTgt spid="1501"/>
                                        </p:tgtEl>
                                      </p:cBhvr>
                                    </p:animEffect>
                                  </p:childTnLst>
                                </p:cTn>
                              </p:par>
                              <p:par>
                                <p:cTn id="28" presetID="10" presetClass="entr" presetSubtype="0" fill="hold" grpId="8" nodeType="withEffect">
                                  <p:stCondLst>
                                    <p:cond delay="0"/>
                                  </p:stCondLst>
                                  <p:childTnLst>
                                    <p:set>
                                      <p:cBhvr>
                                        <p:cTn id="29" dur="1" fill="hold">
                                          <p:stCondLst>
                                            <p:cond delay="0"/>
                                          </p:stCondLst>
                                        </p:cTn>
                                        <p:tgtEl>
                                          <p:spTgt spid="1500"/>
                                        </p:tgtEl>
                                        <p:attrNameLst>
                                          <p:attrName>style.visibility</p:attrName>
                                        </p:attrNameLst>
                                      </p:cBhvr>
                                      <p:to>
                                        <p:strVal val="visible"/>
                                      </p:to>
                                    </p:set>
                                    <p:animEffect transition="in" filter="fade">
                                      <p:cBhvr>
                                        <p:cTn id="30" dur="500"/>
                                        <p:tgtEl>
                                          <p:spTgt spid="15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06"/>
                                        </p:tgtEl>
                                        <p:attrNameLst>
                                          <p:attrName>style.visibility</p:attrName>
                                        </p:attrNameLst>
                                      </p:cBhvr>
                                      <p:to>
                                        <p:strVal val="visible"/>
                                      </p:to>
                                    </p:set>
                                    <p:animEffect transition="in" filter="fade">
                                      <p:cBhvr>
                                        <p:cTn id="33" dur="500"/>
                                        <p:tgtEl>
                                          <p:spTgt spid="1506"/>
                                        </p:tgtEl>
                                      </p:cBhvr>
                                    </p:animEffect>
                                  </p:childTnLst>
                                </p:cTn>
                              </p:par>
                              <p:par>
                                <p:cTn id="34" presetID="10" presetClass="entr" presetSubtype="0" fill="hold" grpId="10" nodeType="withEffect">
                                  <p:stCondLst>
                                    <p:cond delay="0"/>
                                  </p:stCondLst>
                                  <p:childTnLst>
                                    <p:set>
                                      <p:cBhvr>
                                        <p:cTn id="35" dur="1" fill="hold">
                                          <p:stCondLst>
                                            <p:cond delay="0"/>
                                          </p:stCondLst>
                                        </p:cTn>
                                        <p:tgtEl>
                                          <p:spTgt spid="1507"/>
                                        </p:tgtEl>
                                        <p:attrNameLst>
                                          <p:attrName>style.visibility</p:attrName>
                                        </p:attrNameLst>
                                      </p:cBhvr>
                                      <p:to>
                                        <p:strVal val="visible"/>
                                      </p:to>
                                    </p:set>
                                    <p:animEffect transition="in" filter="fade">
                                      <p:cBhvr>
                                        <p:cTn id="36" dur="500"/>
                                        <p:tgtEl>
                                          <p:spTgt spid="1507"/>
                                        </p:tgtEl>
                                      </p:cBhvr>
                                    </p:animEffect>
                                  </p:childTnLst>
                                </p:cTn>
                              </p:par>
                              <p:par>
                                <p:cTn id="37" presetID="10" presetClass="entr" presetSubtype="0" fill="hold" grpId="8" nodeType="withEffect">
                                  <p:stCondLst>
                                    <p:cond delay="0"/>
                                  </p:stCondLst>
                                  <p:childTnLst>
                                    <p:set>
                                      <p:cBhvr>
                                        <p:cTn id="38" dur="1" fill="hold">
                                          <p:stCondLst>
                                            <p:cond delay="0"/>
                                          </p:stCondLst>
                                        </p:cTn>
                                        <p:tgtEl>
                                          <p:spTgt spid="1505"/>
                                        </p:tgtEl>
                                        <p:attrNameLst>
                                          <p:attrName>style.visibility</p:attrName>
                                        </p:attrNameLst>
                                      </p:cBhvr>
                                      <p:to>
                                        <p:strVal val="visible"/>
                                      </p:to>
                                    </p:set>
                                    <p:animEffect transition="in" filter="fade">
                                      <p:cBhvr>
                                        <p:cTn id="39" dur="500"/>
                                        <p:tgtEl>
                                          <p:spTgt spid="1505"/>
                                        </p:tgtEl>
                                      </p:cBhvr>
                                    </p:animEffect>
                                  </p:childTnLst>
                                </p:cTn>
                              </p:par>
                              <p:par>
                                <p:cTn id="40" presetID="10" presetClass="entr" presetSubtype="0" fill="hold" grpId="6" nodeType="withEffect">
                                  <p:stCondLst>
                                    <p:cond delay="0"/>
                                  </p:stCondLst>
                                  <p:childTnLst>
                                    <p:set>
                                      <p:cBhvr>
                                        <p:cTn id="41" dur="1" fill="hold">
                                          <p:stCondLst>
                                            <p:cond delay="0"/>
                                          </p:stCondLst>
                                        </p:cTn>
                                        <p:tgtEl>
                                          <p:spTgt spid="563"/>
                                        </p:tgtEl>
                                        <p:attrNameLst>
                                          <p:attrName>style.visibility</p:attrName>
                                        </p:attrNameLst>
                                      </p:cBhvr>
                                      <p:to>
                                        <p:strVal val="visible"/>
                                      </p:to>
                                    </p:set>
                                    <p:animEffect transition="in" filter="fade">
                                      <p:cBhvr>
                                        <p:cTn id="42" dur="500"/>
                                        <p:tgtEl>
                                          <p:spTgt spid="563"/>
                                        </p:tgtEl>
                                      </p:cBhvr>
                                    </p:animEffect>
                                  </p:childTnLst>
                                </p:cTn>
                              </p:par>
                              <p:par>
                                <p:cTn id="43" presetID="10" presetClass="entr" presetSubtype="0" fill="hold" grpId="10" nodeType="withEffect">
                                  <p:stCondLst>
                                    <p:cond delay="0"/>
                                  </p:stCondLst>
                                  <p:childTnLst>
                                    <p:set>
                                      <p:cBhvr>
                                        <p:cTn id="44" dur="1" fill="hold">
                                          <p:stCondLst>
                                            <p:cond delay="0"/>
                                          </p:stCondLst>
                                        </p:cTn>
                                        <p:tgtEl>
                                          <p:spTgt spid="564"/>
                                        </p:tgtEl>
                                        <p:attrNameLst>
                                          <p:attrName>style.visibility</p:attrName>
                                        </p:attrNameLst>
                                      </p:cBhvr>
                                      <p:to>
                                        <p:strVal val="visible"/>
                                      </p:to>
                                    </p:set>
                                    <p:animEffect transition="in" filter="fade">
                                      <p:cBhvr>
                                        <p:cTn id="45" dur="500"/>
                                        <p:tgtEl>
                                          <p:spTgt spid="564"/>
                                        </p:tgtEl>
                                      </p:cBhvr>
                                    </p:animEffect>
                                  </p:childTnLst>
                                </p:cTn>
                              </p:par>
                              <p:par>
                                <p:cTn id="46" presetID="10" presetClass="entr" presetSubtype="0" fill="hold" grpId="6" nodeType="withEffect">
                                  <p:stCondLst>
                                    <p:cond delay="0"/>
                                  </p:stCondLst>
                                  <p:childTnLst>
                                    <p:set>
                                      <p:cBhvr>
                                        <p:cTn id="47" dur="1" fill="hold">
                                          <p:stCondLst>
                                            <p:cond delay="0"/>
                                          </p:stCondLst>
                                        </p:cTn>
                                        <p:tgtEl>
                                          <p:spTgt spid="572"/>
                                        </p:tgtEl>
                                        <p:attrNameLst>
                                          <p:attrName>style.visibility</p:attrName>
                                        </p:attrNameLst>
                                      </p:cBhvr>
                                      <p:to>
                                        <p:strVal val="visible"/>
                                      </p:to>
                                    </p:set>
                                    <p:animEffect transition="in" filter="fade">
                                      <p:cBhvr>
                                        <p:cTn id="48" dur="500"/>
                                        <p:tgtEl>
                                          <p:spTgt spid="572"/>
                                        </p:tgtEl>
                                      </p:cBhvr>
                                    </p:animEffect>
                                  </p:childTnLst>
                                </p:cTn>
                              </p:par>
                              <p:par>
                                <p:cTn id="49" presetID="10" presetClass="entr" presetSubtype="0" fill="hold" grpId="10" nodeType="withEffect">
                                  <p:stCondLst>
                                    <p:cond delay="0"/>
                                  </p:stCondLst>
                                  <p:childTnLst>
                                    <p:set>
                                      <p:cBhvr>
                                        <p:cTn id="50" dur="1" fill="hold">
                                          <p:stCondLst>
                                            <p:cond delay="0"/>
                                          </p:stCondLst>
                                        </p:cTn>
                                        <p:tgtEl>
                                          <p:spTgt spid="573"/>
                                        </p:tgtEl>
                                        <p:attrNameLst>
                                          <p:attrName>style.visibility</p:attrName>
                                        </p:attrNameLst>
                                      </p:cBhvr>
                                      <p:to>
                                        <p:strVal val="visible"/>
                                      </p:to>
                                    </p:set>
                                    <p:animEffect transition="in" filter="fade">
                                      <p:cBhvr>
                                        <p:cTn id="51" dur="500"/>
                                        <p:tgtEl>
                                          <p:spTgt spid="5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6"/>
                                        </p:tgtEl>
                                        <p:attrNameLst>
                                          <p:attrName>style.visibility</p:attrName>
                                        </p:attrNameLst>
                                      </p:cBhvr>
                                      <p:to>
                                        <p:strVal val="visible"/>
                                      </p:to>
                                    </p:set>
                                    <p:animEffect transition="in" filter="fade">
                                      <p:cBhvr>
                                        <p:cTn id="54" dur="500"/>
                                        <p:tgtEl>
                                          <p:spTgt spid="5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67"/>
                                        </p:tgtEl>
                                        <p:attrNameLst>
                                          <p:attrName>style.visibility</p:attrName>
                                        </p:attrNameLst>
                                      </p:cBhvr>
                                      <p:to>
                                        <p:strVal val="visible"/>
                                      </p:to>
                                    </p:set>
                                    <p:animEffect transition="in" filter="fade">
                                      <p:cBhvr>
                                        <p:cTn id="57" dur="500"/>
                                        <p:tgtEl>
                                          <p:spTgt spid="5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5"/>
                                        </p:tgtEl>
                                        <p:attrNameLst>
                                          <p:attrName>style.visibility</p:attrName>
                                        </p:attrNameLst>
                                      </p:cBhvr>
                                      <p:to>
                                        <p:strVal val="visible"/>
                                      </p:to>
                                    </p:set>
                                    <p:animEffect transition="in" filter="fade">
                                      <p:cBhvr>
                                        <p:cTn id="60" dur="500"/>
                                        <p:tgtEl>
                                          <p:spTgt spid="5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2"/>
                                        </p:tgtEl>
                                        <p:attrNameLst>
                                          <p:attrName>style.visibility</p:attrName>
                                        </p:attrNameLst>
                                      </p:cBhvr>
                                      <p:to>
                                        <p:strVal val="visible"/>
                                      </p:to>
                                    </p:set>
                                    <p:animEffect transition="in" filter="fade">
                                      <p:cBhvr>
                                        <p:cTn id="63" dur="500"/>
                                        <p:tgtEl>
                                          <p:spTgt spid="562"/>
                                        </p:tgtEl>
                                      </p:cBhvr>
                                    </p:animEffect>
                                  </p:childTnLst>
                                </p:cTn>
                              </p:par>
                              <p:par>
                                <p:cTn id="64" presetID="42" presetClass="path" presetSubtype="0" accel="50000" decel="50000" fill="hold" grpId="0" nodeType="withEffect">
                                  <p:stCondLst>
                                    <p:cond delay="0"/>
                                  </p:stCondLst>
                                  <p:childTnLst>
                                    <p:animMotion origin="layout" path="M -6.14823E-7 1.48148E-6 L -0.03295 0.10694 " pathEditMode="relative" rAng="0" ptsTypes="AA">
                                      <p:cBhvr>
                                        <p:cTn id="65" dur="600" fill="hold"/>
                                        <p:tgtEl>
                                          <p:spTgt spid="8"/>
                                        </p:tgtEl>
                                        <p:attrNameLst>
                                          <p:attrName>ppt_x</p:attrName>
                                          <p:attrName>ppt_y</p:attrName>
                                        </p:attrNameLst>
                                      </p:cBhvr>
                                      <p:rCtr x="-1654" y="5347"/>
                                    </p:animMotion>
                                  </p:childTnLst>
                                </p:cTn>
                              </p:par>
                              <p:par>
                                <p:cTn id="66" presetID="42" presetClass="path" presetSubtype="0" accel="50000" decel="50000" fill="hold" grpId="1" nodeType="withEffect">
                                  <p:stCondLst>
                                    <p:cond delay="550"/>
                                  </p:stCondLst>
                                  <p:childTnLst>
                                    <p:animMotion origin="layout" path="M -0.03295 0.10694 L -0.07852 0.12129 " pathEditMode="relative" rAng="0" ptsTypes="AA">
                                      <p:cBhvr>
                                        <p:cTn id="67" dur="600" fill="hold"/>
                                        <p:tgtEl>
                                          <p:spTgt spid="8"/>
                                        </p:tgtEl>
                                        <p:attrNameLst>
                                          <p:attrName>ppt_x</p:attrName>
                                          <p:attrName>ppt_y</p:attrName>
                                        </p:attrNameLst>
                                      </p:cBhvr>
                                      <p:rCtr x="-2279" y="718"/>
                                    </p:animMotion>
                                  </p:childTnLst>
                                </p:cTn>
                              </p:par>
                              <p:par>
                                <p:cTn id="68" presetID="42" presetClass="path" presetSubtype="0" accel="50000" decel="50000" fill="hold" grpId="2" nodeType="withEffect">
                                  <p:stCondLst>
                                    <p:cond delay="1050"/>
                                  </p:stCondLst>
                                  <p:childTnLst>
                                    <p:animMotion origin="layout" path="M -0.07852 0.12129 L -0.15105 0.08125 " pathEditMode="relative" rAng="0" ptsTypes="AA">
                                      <p:cBhvr>
                                        <p:cTn id="69" dur="600" fill="hold"/>
                                        <p:tgtEl>
                                          <p:spTgt spid="8"/>
                                        </p:tgtEl>
                                        <p:attrNameLst>
                                          <p:attrName>ppt_x</p:attrName>
                                          <p:attrName>ppt_y</p:attrName>
                                        </p:attrNameLst>
                                      </p:cBhvr>
                                      <p:rCtr x="-3633" y="-2014"/>
                                    </p:animMotion>
                                  </p:childTnLst>
                                </p:cTn>
                              </p:par>
                              <p:par>
                                <p:cTn id="70" presetID="42" presetClass="path" presetSubtype="0" accel="50000" decel="50000" fill="hold" grpId="3" nodeType="withEffect">
                                  <p:stCondLst>
                                    <p:cond delay="1550"/>
                                  </p:stCondLst>
                                  <p:childTnLst>
                                    <p:animMotion origin="layout" path="M -0.1511 0.08125 L -0.0637 0.0206 " pathEditMode="relative" rAng="0" ptsTypes="AA">
                                      <p:cBhvr>
                                        <p:cTn id="71" dur="600" fill="hold"/>
                                        <p:tgtEl>
                                          <p:spTgt spid="8"/>
                                        </p:tgtEl>
                                        <p:attrNameLst>
                                          <p:attrName>ppt_x</p:attrName>
                                          <p:attrName>ppt_y</p:attrName>
                                        </p:attrNameLst>
                                      </p:cBhvr>
                                      <p:rCtr x="4364" y="-3032"/>
                                    </p:animMotion>
                                  </p:childTnLst>
                                </p:cTn>
                              </p:par>
                              <p:par>
                                <p:cTn id="72" presetID="42" presetClass="path" presetSubtype="0" accel="50000" decel="50000" fill="hold" grpId="4" nodeType="withEffect">
                                  <p:stCondLst>
                                    <p:cond delay="2050"/>
                                  </p:stCondLst>
                                  <p:childTnLst>
                                    <p:animMotion origin="layout" path="M -0.0637 0.0206 L -0.11984 -0.00556 " pathEditMode="relative" rAng="0" ptsTypes="AA">
                                      <p:cBhvr>
                                        <p:cTn id="73" dur="600" fill="hold"/>
                                        <p:tgtEl>
                                          <p:spTgt spid="8"/>
                                        </p:tgtEl>
                                        <p:attrNameLst>
                                          <p:attrName>ppt_x</p:attrName>
                                          <p:attrName>ppt_y</p:attrName>
                                        </p:attrNameLst>
                                      </p:cBhvr>
                                      <p:rCtr x="-2814" y="-1319"/>
                                    </p:animMotion>
                                  </p:childTnLst>
                                </p:cTn>
                              </p:par>
                              <p:par>
                                <p:cTn id="74" presetID="42" presetClass="path" presetSubtype="0" accel="50000" decel="50000" fill="hold" grpId="5" nodeType="withEffect">
                                  <p:stCondLst>
                                    <p:cond delay="2450"/>
                                  </p:stCondLst>
                                  <p:childTnLst>
                                    <p:animMotion origin="layout" path="M -0.11984 -0.00556 L -0.19487 -0.13611 " pathEditMode="relative" rAng="0" ptsTypes="AA">
                                      <p:cBhvr>
                                        <p:cTn id="75" dur="600" fill="hold"/>
                                        <p:tgtEl>
                                          <p:spTgt spid="8"/>
                                        </p:tgtEl>
                                        <p:attrNameLst>
                                          <p:attrName>ppt_x</p:attrName>
                                          <p:attrName>ppt_y</p:attrName>
                                        </p:attrNameLst>
                                      </p:cBhvr>
                                      <p:rCtr x="-3751" y="-6528"/>
                                    </p:animMotion>
                                  </p:childTnLst>
                                </p:cTn>
                              </p:par>
                              <p:par>
                                <p:cTn id="76" presetID="42" presetClass="path" presetSubtype="0" accel="50000" decel="50000" fill="hold" grpId="0" nodeType="withEffect">
                                  <p:stCondLst>
                                    <p:cond delay="0"/>
                                  </p:stCondLst>
                                  <p:childTnLst>
                                    <p:animMotion origin="layout" path="M 2.05783E-7 3.33333E-6 L -0.00794 0.07963 " pathEditMode="relative" rAng="0" ptsTypes="AA">
                                      <p:cBhvr>
                                        <p:cTn id="77" dur="600" fill="hold"/>
                                        <p:tgtEl>
                                          <p:spTgt spid="1501"/>
                                        </p:tgtEl>
                                        <p:attrNameLst>
                                          <p:attrName>ppt_x</p:attrName>
                                          <p:attrName>ppt_y</p:attrName>
                                        </p:attrNameLst>
                                      </p:cBhvr>
                                      <p:rCtr x="-404" y="3981"/>
                                    </p:animMotion>
                                  </p:childTnLst>
                                </p:cTn>
                              </p:par>
                              <p:par>
                                <p:cTn id="78" presetID="42" presetClass="path" presetSubtype="0" accel="50000" decel="50000" fill="hold" grpId="1" nodeType="withEffect">
                                  <p:stCondLst>
                                    <p:cond delay="550"/>
                                  </p:stCondLst>
                                  <p:childTnLst>
                                    <p:animMotion origin="layout" path="M -0.00795 0.07963 L -0.08259 0.1713 " pathEditMode="relative" rAng="0" ptsTypes="AA">
                                      <p:cBhvr>
                                        <p:cTn id="79" dur="600" fill="hold"/>
                                        <p:tgtEl>
                                          <p:spTgt spid="1501"/>
                                        </p:tgtEl>
                                        <p:attrNameLst>
                                          <p:attrName>ppt_x</p:attrName>
                                          <p:attrName>ppt_y</p:attrName>
                                        </p:attrNameLst>
                                      </p:cBhvr>
                                      <p:rCtr x="-3738" y="4583"/>
                                    </p:animMotion>
                                  </p:childTnLst>
                                </p:cTn>
                              </p:par>
                              <p:par>
                                <p:cTn id="80" presetID="42" presetClass="path" presetSubtype="0" accel="50000" decel="50000" fill="hold" grpId="2" nodeType="withEffect">
                                  <p:stCondLst>
                                    <p:cond delay="1050"/>
                                  </p:stCondLst>
                                  <p:childTnLst>
                                    <p:animMotion origin="layout" path="M -0.07672 0.17454 L -0.10447 0.1294 " pathEditMode="relative" rAng="0" ptsTypes="AA">
                                      <p:cBhvr>
                                        <p:cTn id="81" dur="600" fill="hold"/>
                                        <p:tgtEl>
                                          <p:spTgt spid="1501"/>
                                        </p:tgtEl>
                                        <p:attrNameLst>
                                          <p:attrName>ppt_x</p:attrName>
                                          <p:attrName>ppt_y</p:attrName>
                                        </p:attrNameLst>
                                      </p:cBhvr>
                                      <p:rCtr x="-1394" y="-2269"/>
                                    </p:animMotion>
                                  </p:childTnLst>
                                </p:cTn>
                              </p:par>
                              <p:par>
                                <p:cTn id="82" presetID="42" presetClass="path" presetSubtype="0" accel="50000" decel="50000" fill="hold" grpId="3" nodeType="withEffect">
                                  <p:stCondLst>
                                    <p:cond delay="1550"/>
                                  </p:stCondLst>
                                  <p:childTnLst>
                                    <p:animMotion origin="layout" path="M -0.10286 0.12755 L -0.08724 0.07199 " pathEditMode="relative" rAng="0" ptsTypes="AA">
                                      <p:cBhvr>
                                        <p:cTn id="83" dur="600" fill="hold"/>
                                        <p:tgtEl>
                                          <p:spTgt spid="1501"/>
                                        </p:tgtEl>
                                        <p:attrNameLst>
                                          <p:attrName>ppt_x</p:attrName>
                                          <p:attrName>ppt_y</p:attrName>
                                        </p:attrNameLst>
                                      </p:cBhvr>
                                      <p:rCtr x="781" y="-2778"/>
                                    </p:animMotion>
                                  </p:childTnLst>
                                </p:cTn>
                              </p:par>
                              <p:par>
                                <p:cTn id="84" presetID="42" presetClass="path" presetSubtype="0" accel="50000" decel="50000" fill="hold" grpId="4" nodeType="withEffect">
                                  <p:stCondLst>
                                    <p:cond delay="2050"/>
                                  </p:stCondLst>
                                  <p:childTnLst>
                                    <p:animMotion origin="layout" path="M -0.08411 0.06435 L -0.10859 0.00509 " pathEditMode="relative" rAng="0" ptsTypes="AA">
                                      <p:cBhvr>
                                        <p:cTn id="85" dur="600" fill="hold"/>
                                        <p:tgtEl>
                                          <p:spTgt spid="1501"/>
                                        </p:tgtEl>
                                        <p:attrNameLst>
                                          <p:attrName>ppt_x</p:attrName>
                                          <p:attrName>ppt_y</p:attrName>
                                        </p:attrNameLst>
                                      </p:cBhvr>
                                      <p:rCtr x="-1224" y="-2963"/>
                                    </p:animMotion>
                                  </p:childTnLst>
                                </p:cTn>
                              </p:par>
                              <p:par>
                                <p:cTn id="86" presetID="42" presetClass="path" presetSubtype="0" accel="50000" decel="50000" fill="hold" grpId="5" nodeType="withEffect">
                                  <p:stCondLst>
                                    <p:cond delay="2550"/>
                                  </p:stCondLst>
                                  <p:childTnLst>
                                    <p:animMotion origin="layout" path="M -0.10859 0.00509 L -0.16224 -0.03472 " pathEditMode="relative" rAng="0" ptsTypes="AA">
                                      <p:cBhvr>
                                        <p:cTn id="87" dur="600" fill="hold"/>
                                        <p:tgtEl>
                                          <p:spTgt spid="1501"/>
                                        </p:tgtEl>
                                        <p:attrNameLst>
                                          <p:attrName>ppt_x</p:attrName>
                                          <p:attrName>ppt_y</p:attrName>
                                        </p:attrNameLst>
                                      </p:cBhvr>
                                      <p:rCtr x="-2682" y="-1991"/>
                                    </p:animMotion>
                                  </p:childTnLst>
                                </p:cTn>
                              </p:par>
                              <p:par>
                                <p:cTn id="88" presetID="42" presetClass="path" presetSubtype="0" accel="50000" decel="50000" fill="hold" grpId="6" nodeType="withEffect">
                                  <p:stCondLst>
                                    <p:cond delay="3050"/>
                                  </p:stCondLst>
                                  <p:childTnLst>
                                    <p:animMotion origin="layout" path="M -0.16224 -0.03472 L -0.21276 -0.12731 " pathEditMode="relative" rAng="0" ptsTypes="AA">
                                      <p:cBhvr>
                                        <p:cTn id="89" dur="600" fill="hold"/>
                                        <p:tgtEl>
                                          <p:spTgt spid="1501"/>
                                        </p:tgtEl>
                                        <p:attrNameLst>
                                          <p:attrName>ppt_x</p:attrName>
                                          <p:attrName>ppt_y</p:attrName>
                                        </p:attrNameLst>
                                      </p:cBhvr>
                                      <p:rCtr x="-2526" y="-4630"/>
                                    </p:animMotion>
                                  </p:childTnLst>
                                </p:cTn>
                              </p:par>
                              <p:par>
                                <p:cTn id="90" presetID="42" presetClass="path" presetSubtype="0" accel="50000" decel="50000" fill="hold" grpId="7" nodeType="withEffect">
                                  <p:stCondLst>
                                    <p:cond delay="3550"/>
                                  </p:stCondLst>
                                  <p:childTnLst>
                                    <p:animMotion origin="layout" path="M -0.21276 -0.12731 L -0.2362 0.01898 " pathEditMode="relative" rAng="0" ptsTypes="AA">
                                      <p:cBhvr>
                                        <p:cTn id="91" dur="600" fill="hold"/>
                                        <p:tgtEl>
                                          <p:spTgt spid="1501"/>
                                        </p:tgtEl>
                                        <p:attrNameLst>
                                          <p:attrName>ppt_x</p:attrName>
                                          <p:attrName>ppt_y</p:attrName>
                                        </p:attrNameLst>
                                      </p:cBhvr>
                                      <p:rCtr x="-1172" y="7315"/>
                                    </p:animMotion>
                                  </p:childTnLst>
                                </p:cTn>
                              </p:par>
                              <p:par>
                                <p:cTn id="92" presetID="42" presetClass="path" presetSubtype="0" accel="50000" decel="50000" fill="hold" grpId="8" nodeType="withEffect">
                                  <p:stCondLst>
                                    <p:cond delay="4050"/>
                                  </p:stCondLst>
                                  <p:childTnLst>
                                    <p:animMotion origin="layout" path="M -0.23464 0.00671 L -0.30755 -0.11921 " pathEditMode="relative" rAng="0" ptsTypes="AA">
                                      <p:cBhvr>
                                        <p:cTn id="93" dur="600" fill="hold"/>
                                        <p:tgtEl>
                                          <p:spTgt spid="1501"/>
                                        </p:tgtEl>
                                        <p:attrNameLst>
                                          <p:attrName>ppt_x</p:attrName>
                                          <p:attrName>ppt_y</p:attrName>
                                        </p:attrNameLst>
                                      </p:cBhvr>
                                      <p:rCtr x="-3646" y="-6296"/>
                                    </p:animMotion>
                                  </p:childTnLst>
                                </p:cTn>
                              </p:par>
                              <p:par>
                                <p:cTn id="94" presetID="42" presetClass="path" presetSubtype="0" accel="50000" decel="50000" fill="hold" grpId="9" nodeType="withEffect">
                                  <p:stCondLst>
                                    <p:cond delay="4550"/>
                                  </p:stCondLst>
                                  <p:childTnLst>
                                    <p:animMotion origin="layout" path="M -0.30977 -0.12384 L -0.25612 -0.14884 " pathEditMode="relative" rAng="0" ptsTypes="AA">
                                      <p:cBhvr>
                                        <p:cTn id="95" dur="600" fill="hold"/>
                                        <p:tgtEl>
                                          <p:spTgt spid="1501"/>
                                        </p:tgtEl>
                                        <p:attrNameLst>
                                          <p:attrName>ppt_x</p:attrName>
                                          <p:attrName>ppt_y</p:attrName>
                                        </p:attrNameLst>
                                      </p:cBhvr>
                                      <p:rCtr x="2682" y="-1250"/>
                                    </p:animMotion>
                                  </p:childTnLst>
                                </p:cTn>
                              </p:par>
                              <p:par>
                                <p:cTn id="96" presetID="42" presetClass="path" presetSubtype="0" accel="50000" decel="50000" fill="hold" grpId="0" nodeType="withEffect">
                                  <p:stCondLst>
                                    <p:cond delay="0"/>
                                  </p:stCondLst>
                                  <p:childTnLst>
                                    <p:animMotion origin="layout" path="M -2.94777E-6 -1.48148E-6 L 0.02267 -0.06528 " pathEditMode="relative" rAng="0" ptsTypes="AA">
                                      <p:cBhvr>
                                        <p:cTn id="97" dur="600" fill="hold"/>
                                        <p:tgtEl>
                                          <p:spTgt spid="1500"/>
                                        </p:tgtEl>
                                        <p:attrNameLst>
                                          <p:attrName>ppt_x</p:attrName>
                                          <p:attrName>ppt_y</p:attrName>
                                        </p:attrNameLst>
                                      </p:cBhvr>
                                      <p:rCtr x="1133" y="-3264"/>
                                    </p:animMotion>
                                  </p:childTnLst>
                                </p:cTn>
                              </p:par>
                              <p:par>
                                <p:cTn id="98" presetID="42" presetClass="path" presetSubtype="0" accel="50000" decel="50000" fill="hold" grpId="1" nodeType="withEffect">
                                  <p:stCondLst>
                                    <p:cond delay="550"/>
                                  </p:stCondLst>
                                  <p:childTnLst>
                                    <p:animMotion origin="layout" path="M 0.02266 -0.06528 L 0.04923 -0.13958 " pathEditMode="relative" rAng="0" ptsTypes="AA">
                                      <p:cBhvr>
                                        <p:cTn id="99" dur="600" fill="hold"/>
                                        <p:tgtEl>
                                          <p:spTgt spid="1500"/>
                                        </p:tgtEl>
                                        <p:attrNameLst>
                                          <p:attrName>ppt_x</p:attrName>
                                          <p:attrName>ppt_y</p:attrName>
                                        </p:attrNameLst>
                                      </p:cBhvr>
                                      <p:rCtr x="1328" y="-3727"/>
                                    </p:animMotion>
                                  </p:childTnLst>
                                </p:cTn>
                              </p:par>
                              <p:par>
                                <p:cTn id="100" presetID="42" presetClass="path" presetSubtype="0" accel="50000" decel="50000" fill="hold" grpId="2" nodeType="withEffect">
                                  <p:stCondLst>
                                    <p:cond delay="1050"/>
                                  </p:stCondLst>
                                  <p:childTnLst>
                                    <p:animMotion origin="layout" path="M 0.04923 -0.13958 L 0.07605 -0.03449 " pathEditMode="relative" rAng="0" ptsTypes="AA">
                                      <p:cBhvr>
                                        <p:cTn id="101" dur="600" fill="hold"/>
                                        <p:tgtEl>
                                          <p:spTgt spid="1500"/>
                                        </p:tgtEl>
                                        <p:attrNameLst>
                                          <p:attrName>ppt_x</p:attrName>
                                          <p:attrName>ppt_y</p:attrName>
                                        </p:attrNameLst>
                                      </p:cBhvr>
                                      <p:rCtr x="1341" y="5255"/>
                                    </p:animMotion>
                                  </p:childTnLst>
                                </p:cTn>
                              </p:par>
                              <p:par>
                                <p:cTn id="102" presetID="42" presetClass="path" presetSubtype="0" accel="50000" decel="50000" fill="hold" grpId="3" nodeType="withEffect">
                                  <p:stCondLst>
                                    <p:cond delay="1550"/>
                                  </p:stCondLst>
                                  <p:childTnLst>
                                    <p:animMotion origin="layout" path="M 0.07607 -0.03449 L 0.03074 0.05995 " pathEditMode="relative" rAng="0" ptsTypes="AA">
                                      <p:cBhvr>
                                        <p:cTn id="103" dur="600" fill="hold"/>
                                        <p:tgtEl>
                                          <p:spTgt spid="1500"/>
                                        </p:tgtEl>
                                        <p:attrNameLst>
                                          <p:attrName>ppt_x</p:attrName>
                                          <p:attrName>ppt_y</p:attrName>
                                        </p:attrNameLst>
                                      </p:cBhvr>
                                      <p:rCtr x="-2267" y="4722"/>
                                    </p:animMotion>
                                  </p:childTnLst>
                                </p:cTn>
                              </p:par>
                              <p:par>
                                <p:cTn id="104" presetID="42" presetClass="path" presetSubtype="0" accel="50000" decel="50000" fill="hold" grpId="4" nodeType="withEffect">
                                  <p:stCondLst>
                                    <p:cond delay="2050"/>
                                  </p:stCondLst>
                                  <p:childTnLst>
                                    <p:animMotion origin="layout" path="M 0.03074 0.05995 L 0.01198 0.12315 " pathEditMode="relative" rAng="0" ptsTypes="AA">
                                      <p:cBhvr>
                                        <p:cTn id="105" dur="600" fill="hold"/>
                                        <p:tgtEl>
                                          <p:spTgt spid="1500"/>
                                        </p:tgtEl>
                                        <p:attrNameLst>
                                          <p:attrName>ppt_x</p:attrName>
                                          <p:attrName>ppt_y</p:attrName>
                                        </p:attrNameLst>
                                      </p:cBhvr>
                                      <p:rCtr x="-938" y="3148"/>
                                    </p:animMotion>
                                  </p:childTnLst>
                                </p:cTn>
                              </p:par>
                              <p:par>
                                <p:cTn id="106" presetID="42" presetClass="path" presetSubtype="0" accel="50000" decel="50000" fill="hold" grpId="5" nodeType="withEffect">
                                  <p:stCondLst>
                                    <p:cond delay="2550"/>
                                  </p:stCondLst>
                                  <p:childTnLst>
                                    <p:animMotion origin="layout" path="M 0.01198 0.12315 L 0.03816 0.17014 " pathEditMode="relative" rAng="0" ptsTypes="AA">
                                      <p:cBhvr>
                                        <p:cTn id="107" dur="600" fill="hold"/>
                                        <p:tgtEl>
                                          <p:spTgt spid="1500"/>
                                        </p:tgtEl>
                                        <p:attrNameLst>
                                          <p:attrName>ppt_x</p:attrName>
                                          <p:attrName>ppt_y</p:attrName>
                                        </p:attrNameLst>
                                      </p:cBhvr>
                                      <p:rCtr x="1302" y="2338"/>
                                    </p:animMotion>
                                  </p:childTnLst>
                                </p:cTn>
                              </p:par>
                              <p:par>
                                <p:cTn id="108" presetID="42" presetClass="path" presetSubtype="0" accel="50000" decel="50000" fill="hold" grpId="6" nodeType="withEffect">
                                  <p:stCondLst>
                                    <p:cond delay="3050"/>
                                  </p:stCondLst>
                                  <p:childTnLst>
                                    <p:animMotion origin="layout" path="M 0.03817 0.17014 L 0.09639 0.18102 " pathEditMode="relative" rAng="0" ptsTypes="AA">
                                      <p:cBhvr>
                                        <p:cTn id="109" dur="600" fill="hold"/>
                                        <p:tgtEl>
                                          <p:spTgt spid="1500"/>
                                        </p:tgtEl>
                                        <p:attrNameLst>
                                          <p:attrName>ppt_x</p:attrName>
                                          <p:attrName>ppt_y</p:attrName>
                                        </p:attrNameLst>
                                      </p:cBhvr>
                                      <p:rCtr x="2905" y="532"/>
                                    </p:animMotion>
                                  </p:childTnLst>
                                </p:cTn>
                              </p:par>
                              <p:par>
                                <p:cTn id="110" presetID="42" presetClass="path" presetSubtype="0" accel="50000" decel="50000" fill="hold" grpId="7" nodeType="withEffect">
                                  <p:stCondLst>
                                    <p:cond delay="3450"/>
                                  </p:stCondLst>
                                  <p:childTnLst>
                                    <p:animMotion origin="layout" path="M 0.09639 0.18102 L 0.1722 0.14097 " pathEditMode="relative" rAng="0" ptsTypes="AA">
                                      <p:cBhvr>
                                        <p:cTn id="111" dur="600" fill="hold"/>
                                        <p:tgtEl>
                                          <p:spTgt spid="1500"/>
                                        </p:tgtEl>
                                        <p:attrNameLst>
                                          <p:attrName>ppt_x</p:attrName>
                                          <p:attrName>ppt_y</p:attrName>
                                        </p:attrNameLst>
                                      </p:cBhvr>
                                      <p:rCtr x="3791" y="-2014"/>
                                    </p:animMotion>
                                  </p:childTnLst>
                                </p:cTn>
                              </p:par>
                              <p:par>
                                <p:cTn id="112" presetID="10" presetClass="entr" presetSubtype="0" fill="hold" grpId="0" nodeType="withEffect">
                                  <p:stCondLst>
                                    <p:cond delay="0"/>
                                  </p:stCondLst>
                                  <p:childTnLst>
                                    <p:set>
                                      <p:cBhvr>
                                        <p:cTn id="113" dur="1" fill="hold">
                                          <p:stCondLst>
                                            <p:cond delay="0"/>
                                          </p:stCondLst>
                                        </p:cTn>
                                        <p:tgtEl>
                                          <p:spTgt spid="764"/>
                                        </p:tgtEl>
                                        <p:attrNameLst>
                                          <p:attrName>style.visibility</p:attrName>
                                        </p:attrNameLst>
                                      </p:cBhvr>
                                      <p:to>
                                        <p:strVal val="visible"/>
                                      </p:to>
                                    </p:set>
                                    <p:animEffect transition="in" filter="fade">
                                      <p:cBhvr>
                                        <p:cTn id="114" dur="500"/>
                                        <p:tgtEl>
                                          <p:spTgt spid="764"/>
                                        </p:tgtEl>
                                      </p:cBhvr>
                                    </p:animEffect>
                                  </p:childTnLst>
                                </p:cTn>
                              </p:par>
                              <p:par>
                                <p:cTn id="115" presetID="10" presetClass="entr" presetSubtype="0" fill="hold" nodeType="withEffect">
                                  <p:stCondLst>
                                    <p:cond delay="50"/>
                                  </p:stCondLst>
                                  <p:childTnLst>
                                    <p:set>
                                      <p:cBhvr>
                                        <p:cTn id="116" dur="1" fill="hold">
                                          <p:stCondLst>
                                            <p:cond delay="0"/>
                                          </p:stCondLst>
                                        </p:cTn>
                                        <p:tgtEl>
                                          <p:spTgt spid="765"/>
                                        </p:tgtEl>
                                        <p:attrNameLst>
                                          <p:attrName>style.visibility</p:attrName>
                                        </p:attrNameLst>
                                      </p:cBhvr>
                                      <p:to>
                                        <p:strVal val="visible"/>
                                      </p:to>
                                    </p:set>
                                    <p:animEffect transition="in" filter="fade">
                                      <p:cBhvr>
                                        <p:cTn id="117" dur="500"/>
                                        <p:tgtEl>
                                          <p:spTgt spid="765"/>
                                        </p:tgtEl>
                                      </p:cBhvr>
                                    </p:animEffect>
                                  </p:childTnLst>
                                </p:cTn>
                              </p:par>
                              <p:par>
                                <p:cTn id="118" presetID="10" presetClass="entr" presetSubtype="0" fill="hold" grpId="0" nodeType="withEffect">
                                  <p:stCondLst>
                                    <p:cond delay="50"/>
                                  </p:stCondLst>
                                  <p:childTnLst>
                                    <p:set>
                                      <p:cBhvr>
                                        <p:cTn id="119" dur="1" fill="hold">
                                          <p:stCondLst>
                                            <p:cond delay="0"/>
                                          </p:stCondLst>
                                        </p:cTn>
                                        <p:tgtEl>
                                          <p:spTgt spid="766"/>
                                        </p:tgtEl>
                                        <p:attrNameLst>
                                          <p:attrName>style.visibility</p:attrName>
                                        </p:attrNameLst>
                                      </p:cBhvr>
                                      <p:to>
                                        <p:strVal val="visible"/>
                                      </p:to>
                                    </p:set>
                                    <p:animEffect transition="in" filter="fade">
                                      <p:cBhvr>
                                        <p:cTn id="120" dur="500"/>
                                        <p:tgtEl>
                                          <p:spTgt spid="766"/>
                                        </p:tgtEl>
                                      </p:cBhvr>
                                    </p:animEffect>
                                  </p:childTnLst>
                                </p:cTn>
                              </p:par>
                              <p:par>
                                <p:cTn id="121" presetID="10" presetClass="entr" presetSubtype="0" fill="hold" grpId="0" nodeType="withEffect">
                                  <p:stCondLst>
                                    <p:cond delay="50"/>
                                  </p:stCondLst>
                                  <p:childTnLst>
                                    <p:set>
                                      <p:cBhvr>
                                        <p:cTn id="122" dur="1" fill="hold">
                                          <p:stCondLst>
                                            <p:cond delay="0"/>
                                          </p:stCondLst>
                                        </p:cTn>
                                        <p:tgtEl>
                                          <p:spTgt spid="767"/>
                                        </p:tgtEl>
                                        <p:attrNameLst>
                                          <p:attrName>style.visibility</p:attrName>
                                        </p:attrNameLst>
                                      </p:cBhvr>
                                      <p:to>
                                        <p:strVal val="visible"/>
                                      </p:to>
                                    </p:set>
                                    <p:animEffect transition="in" filter="fade">
                                      <p:cBhvr>
                                        <p:cTn id="123" dur="500"/>
                                        <p:tgtEl>
                                          <p:spTgt spid="767"/>
                                        </p:tgtEl>
                                      </p:cBhvr>
                                    </p:animEffect>
                                  </p:childTnLst>
                                </p:cTn>
                              </p:par>
                              <p:par>
                                <p:cTn id="124" presetID="10" presetClass="entr" presetSubtype="0" fill="hold" grpId="0" nodeType="withEffect">
                                  <p:stCondLst>
                                    <p:cond delay="50"/>
                                  </p:stCondLst>
                                  <p:childTnLst>
                                    <p:set>
                                      <p:cBhvr>
                                        <p:cTn id="125" dur="1" fill="hold">
                                          <p:stCondLst>
                                            <p:cond delay="0"/>
                                          </p:stCondLst>
                                        </p:cTn>
                                        <p:tgtEl>
                                          <p:spTgt spid="768"/>
                                        </p:tgtEl>
                                        <p:attrNameLst>
                                          <p:attrName>style.visibility</p:attrName>
                                        </p:attrNameLst>
                                      </p:cBhvr>
                                      <p:to>
                                        <p:strVal val="visible"/>
                                      </p:to>
                                    </p:set>
                                    <p:animEffect transition="in" filter="fade">
                                      <p:cBhvr>
                                        <p:cTn id="126" dur="500"/>
                                        <p:tgtEl>
                                          <p:spTgt spid="768"/>
                                        </p:tgtEl>
                                      </p:cBhvr>
                                    </p:animEffect>
                                  </p:childTnLst>
                                </p:cTn>
                              </p:par>
                              <p:par>
                                <p:cTn id="127" presetID="10" presetClass="entr" presetSubtype="0" fill="hold" nodeType="withEffect">
                                  <p:stCondLst>
                                    <p:cond delay="50"/>
                                  </p:stCondLst>
                                  <p:childTnLst>
                                    <p:set>
                                      <p:cBhvr>
                                        <p:cTn id="128" dur="1" fill="hold">
                                          <p:stCondLst>
                                            <p:cond delay="0"/>
                                          </p:stCondLst>
                                        </p:cTn>
                                        <p:tgtEl>
                                          <p:spTgt spid="769"/>
                                        </p:tgtEl>
                                        <p:attrNameLst>
                                          <p:attrName>style.visibility</p:attrName>
                                        </p:attrNameLst>
                                      </p:cBhvr>
                                      <p:to>
                                        <p:strVal val="visible"/>
                                      </p:to>
                                    </p:set>
                                    <p:animEffect transition="in" filter="fade">
                                      <p:cBhvr>
                                        <p:cTn id="129" dur="500"/>
                                        <p:tgtEl>
                                          <p:spTgt spid="769"/>
                                        </p:tgtEl>
                                      </p:cBhvr>
                                    </p:animEffect>
                                  </p:childTnLst>
                                </p:cTn>
                              </p:par>
                              <p:par>
                                <p:cTn id="130" presetID="10" presetClass="entr" presetSubtype="0" fill="hold" grpId="0" nodeType="withEffect">
                                  <p:stCondLst>
                                    <p:cond delay="50"/>
                                  </p:stCondLst>
                                  <p:childTnLst>
                                    <p:set>
                                      <p:cBhvr>
                                        <p:cTn id="131" dur="1" fill="hold">
                                          <p:stCondLst>
                                            <p:cond delay="0"/>
                                          </p:stCondLst>
                                        </p:cTn>
                                        <p:tgtEl>
                                          <p:spTgt spid="770"/>
                                        </p:tgtEl>
                                        <p:attrNameLst>
                                          <p:attrName>style.visibility</p:attrName>
                                        </p:attrNameLst>
                                      </p:cBhvr>
                                      <p:to>
                                        <p:strVal val="visible"/>
                                      </p:to>
                                    </p:set>
                                    <p:animEffect transition="in" filter="fade">
                                      <p:cBhvr>
                                        <p:cTn id="132" dur="500"/>
                                        <p:tgtEl>
                                          <p:spTgt spid="770"/>
                                        </p:tgtEl>
                                      </p:cBhvr>
                                    </p:animEffect>
                                  </p:childTnLst>
                                </p:cTn>
                              </p:par>
                              <p:par>
                                <p:cTn id="133" presetID="10" presetClass="entr" presetSubtype="0" fill="hold" grpId="0" nodeType="withEffect">
                                  <p:stCondLst>
                                    <p:cond delay="50"/>
                                  </p:stCondLst>
                                  <p:childTnLst>
                                    <p:set>
                                      <p:cBhvr>
                                        <p:cTn id="134" dur="1" fill="hold">
                                          <p:stCondLst>
                                            <p:cond delay="0"/>
                                          </p:stCondLst>
                                        </p:cTn>
                                        <p:tgtEl>
                                          <p:spTgt spid="771"/>
                                        </p:tgtEl>
                                        <p:attrNameLst>
                                          <p:attrName>style.visibility</p:attrName>
                                        </p:attrNameLst>
                                      </p:cBhvr>
                                      <p:to>
                                        <p:strVal val="visible"/>
                                      </p:to>
                                    </p:set>
                                    <p:animEffect transition="in" filter="fade">
                                      <p:cBhvr>
                                        <p:cTn id="135" dur="500"/>
                                        <p:tgtEl>
                                          <p:spTgt spid="771"/>
                                        </p:tgtEl>
                                      </p:cBhvr>
                                    </p:animEffect>
                                  </p:childTnLst>
                                </p:cTn>
                              </p:par>
                              <p:par>
                                <p:cTn id="136" presetID="10" presetClass="entr" presetSubtype="0" fill="hold" nodeType="withEffect">
                                  <p:stCondLst>
                                    <p:cond delay="50"/>
                                  </p:stCondLst>
                                  <p:childTnLst>
                                    <p:set>
                                      <p:cBhvr>
                                        <p:cTn id="137" dur="1" fill="hold">
                                          <p:stCondLst>
                                            <p:cond delay="0"/>
                                          </p:stCondLst>
                                        </p:cTn>
                                        <p:tgtEl>
                                          <p:spTgt spid="772"/>
                                        </p:tgtEl>
                                        <p:attrNameLst>
                                          <p:attrName>style.visibility</p:attrName>
                                        </p:attrNameLst>
                                      </p:cBhvr>
                                      <p:to>
                                        <p:strVal val="visible"/>
                                      </p:to>
                                    </p:set>
                                    <p:animEffect transition="in" filter="fade">
                                      <p:cBhvr>
                                        <p:cTn id="138" dur="500"/>
                                        <p:tgtEl>
                                          <p:spTgt spid="772"/>
                                        </p:tgtEl>
                                      </p:cBhvr>
                                    </p:animEffect>
                                  </p:childTnLst>
                                </p:cTn>
                              </p:par>
                              <p:par>
                                <p:cTn id="139" presetID="10" presetClass="entr" presetSubtype="0" fill="hold" nodeType="withEffect">
                                  <p:stCondLst>
                                    <p:cond delay="50"/>
                                  </p:stCondLst>
                                  <p:childTnLst>
                                    <p:set>
                                      <p:cBhvr>
                                        <p:cTn id="140" dur="1" fill="hold">
                                          <p:stCondLst>
                                            <p:cond delay="0"/>
                                          </p:stCondLst>
                                        </p:cTn>
                                        <p:tgtEl>
                                          <p:spTgt spid="832"/>
                                        </p:tgtEl>
                                        <p:attrNameLst>
                                          <p:attrName>style.visibility</p:attrName>
                                        </p:attrNameLst>
                                      </p:cBhvr>
                                      <p:to>
                                        <p:strVal val="visible"/>
                                      </p:to>
                                    </p:set>
                                    <p:animEffect transition="in" filter="fade">
                                      <p:cBhvr>
                                        <p:cTn id="141" dur="500"/>
                                        <p:tgtEl>
                                          <p:spTgt spid="832"/>
                                        </p:tgtEl>
                                      </p:cBhvr>
                                    </p:animEffect>
                                  </p:childTnLst>
                                </p:cTn>
                              </p:par>
                              <p:par>
                                <p:cTn id="142" presetID="10" presetClass="entr" presetSubtype="0" fill="hold" nodeType="withEffect">
                                  <p:stCondLst>
                                    <p:cond delay="50"/>
                                  </p:stCondLst>
                                  <p:childTnLst>
                                    <p:set>
                                      <p:cBhvr>
                                        <p:cTn id="143" dur="1" fill="hold">
                                          <p:stCondLst>
                                            <p:cond delay="0"/>
                                          </p:stCondLst>
                                        </p:cTn>
                                        <p:tgtEl>
                                          <p:spTgt spid="773"/>
                                        </p:tgtEl>
                                        <p:attrNameLst>
                                          <p:attrName>style.visibility</p:attrName>
                                        </p:attrNameLst>
                                      </p:cBhvr>
                                      <p:to>
                                        <p:strVal val="visible"/>
                                      </p:to>
                                    </p:set>
                                    <p:animEffect transition="in" filter="fade">
                                      <p:cBhvr>
                                        <p:cTn id="144" dur="500"/>
                                        <p:tgtEl>
                                          <p:spTgt spid="773"/>
                                        </p:tgtEl>
                                      </p:cBhvr>
                                    </p:animEffect>
                                  </p:childTnLst>
                                </p:cTn>
                              </p:par>
                              <p:par>
                                <p:cTn id="145" presetID="10" presetClass="entr" presetSubtype="0" fill="hold" nodeType="withEffect">
                                  <p:stCondLst>
                                    <p:cond delay="50"/>
                                  </p:stCondLst>
                                  <p:childTnLst>
                                    <p:set>
                                      <p:cBhvr>
                                        <p:cTn id="146" dur="1" fill="hold">
                                          <p:stCondLst>
                                            <p:cond delay="0"/>
                                          </p:stCondLst>
                                        </p:cTn>
                                        <p:tgtEl>
                                          <p:spTgt spid="774"/>
                                        </p:tgtEl>
                                        <p:attrNameLst>
                                          <p:attrName>style.visibility</p:attrName>
                                        </p:attrNameLst>
                                      </p:cBhvr>
                                      <p:to>
                                        <p:strVal val="visible"/>
                                      </p:to>
                                    </p:set>
                                    <p:animEffect transition="in" filter="fade">
                                      <p:cBhvr>
                                        <p:cTn id="147" dur="500"/>
                                        <p:tgtEl>
                                          <p:spTgt spid="774"/>
                                        </p:tgtEl>
                                      </p:cBhvr>
                                    </p:animEffect>
                                  </p:childTnLst>
                                </p:cTn>
                              </p:par>
                              <p:par>
                                <p:cTn id="148" presetID="10" presetClass="entr" presetSubtype="0" fill="hold" nodeType="withEffect">
                                  <p:stCondLst>
                                    <p:cond delay="50"/>
                                  </p:stCondLst>
                                  <p:childTnLst>
                                    <p:set>
                                      <p:cBhvr>
                                        <p:cTn id="149" dur="1" fill="hold">
                                          <p:stCondLst>
                                            <p:cond delay="0"/>
                                          </p:stCondLst>
                                        </p:cTn>
                                        <p:tgtEl>
                                          <p:spTgt spid="775"/>
                                        </p:tgtEl>
                                        <p:attrNameLst>
                                          <p:attrName>style.visibility</p:attrName>
                                        </p:attrNameLst>
                                      </p:cBhvr>
                                      <p:to>
                                        <p:strVal val="visible"/>
                                      </p:to>
                                    </p:set>
                                    <p:animEffect transition="in" filter="fade">
                                      <p:cBhvr>
                                        <p:cTn id="150" dur="500"/>
                                        <p:tgtEl>
                                          <p:spTgt spid="775"/>
                                        </p:tgtEl>
                                      </p:cBhvr>
                                    </p:animEffect>
                                  </p:childTnLst>
                                </p:cTn>
                              </p:par>
                              <p:par>
                                <p:cTn id="151" presetID="10" presetClass="entr" presetSubtype="0" fill="hold" nodeType="withEffect">
                                  <p:stCondLst>
                                    <p:cond delay="50"/>
                                  </p:stCondLst>
                                  <p:childTnLst>
                                    <p:set>
                                      <p:cBhvr>
                                        <p:cTn id="152" dur="1" fill="hold">
                                          <p:stCondLst>
                                            <p:cond delay="0"/>
                                          </p:stCondLst>
                                        </p:cTn>
                                        <p:tgtEl>
                                          <p:spTgt spid="776"/>
                                        </p:tgtEl>
                                        <p:attrNameLst>
                                          <p:attrName>style.visibility</p:attrName>
                                        </p:attrNameLst>
                                      </p:cBhvr>
                                      <p:to>
                                        <p:strVal val="visible"/>
                                      </p:to>
                                    </p:set>
                                    <p:animEffect transition="in" filter="fade">
                                      <p:cBhvr>
                                        <p:cTn id="153" dur="500"/>
                                        <p:tgtEl>
                                          <p:spTgt spid="776"/>
                                        </p:tgtEl>
                                      </p:cBhvr>
                                    </p:animEffect>
                                  </p:childTnLst>
                                </p:cTn>
                              </p:par>
                              <p:par>
                                <p:cTn id="154" presetID="10" presetClass="entr" presetSubtype="0" fill="hold" nodeType="withEffect">
                                  <p:stCondLst>
                                    <p:cond delay="50"/>
                                  </p:stCondLst>
                                  <p:childTnLst>
                                    <p:set>
                                      <p:cBhvr>
                                        <p:cTn id="155" dur="1" fill="hold">
                                          <p:stCondLst>
                                            <p:cond delay="0"/>
                                          </p:stCondLst>
                                        </p:cTn>
                                        <p:tgtEl>
                                          <p:spTgt spid="777"/>
                                        </p:tgtEl>
                                        <p:attrNameLst>
                                          <p:attrName>style.visibility</p:attrName>
                                        </p:attrNameLst>
                                      </p:cBhvr>
                                      <p:to>
                                        <p:strVal val="visible"/>
                                      </p:to>
                                    </p:set>
                                    <p:animEffect transition="in" filter="fade">
                                      <p:cBhvr>
                                        <p:cTn id="156" dur="500"/>
                                        <p:tgtEl>
                                          <p:spTgt spid="777"/>
                                        </p:tgtEl>
                                      </p:cBhvr>
                                    </p:animEffect>
                                  </p:childTnLst>
                                </p:cTn>
                              </p:par>
                              <p:par>
                                <p:cTn id="157" presetID="10" presetClass="entr" presetSubtype="0" fill="hold" nodeType="withEffect">
                                  <p:stCondLst>
                                    <p:cond delay="50"/>
                                  </p:stCondLst>
                                  <p:childTnLst>
                                    <p:set>
                                      <p:cBhvr>
                                        <p:cTn id="158" dur="1" fill="hold">
                                          <p:stCondLst>
                                            <p:cond delay="0"/>
                                          </p:stCondLst>
                                        </p:cTn>
                                        <p:tgtEl>
                                          <p:spTgt spid="778"/>
                                        </p:tgtEl>
                                        <p:attrNameLst>
                                          <p:attrName>style.visibility</p:attrName>
                                        </p:attrNameLst>
                                      </p:cBhvr>
                                      <p:to>
                                        <p:strVal val="visible"/>
                                      </p:to>
                                    </p:set>
                                    <p:animEffect transition="in" filter="fade">
                                      <p:cBhvr>
                                        <p:cTn id="159" dur="500"/>
                                        <p:tgtEl>
                                          <p:spTgt spid="778"/>
                                        </p:tgtEl>
                                      </p:cBhvr>
                                    </p:animEffect>
                                  </p:childTnLst>
                                </p:cTn>
                              </p:par>
                              <p:par>
                                <p:cTn id="160" presetID="10" presetClass="entr" presetSubtype="0" fill="hold" nodeType="withEffect">
                                  <p:stCondLst>
                                    <p:cond delay="50"/>
                                  </p:stCondLst>
                                  <p:childTnLst>
                                    <p:set>
                                      <p:cBhvr>
                                        <p:cTn id="161" dur="1" fill="hold">
                                          <p:stCondLst>
                                            <p:cond delay="0"/>
                                          </p:stCondLst>
                                        </p:cTn>
                                        <p:tgtEl>
                                          <p:spTgt spid="779"/>
                                        </p:tgtEl>
                                        <p:attrNameLst>
                                          <p:attrName>style.visibility</p:attrName>
                                        </p:attrNameLst>
                                      </p:cBhvr>
                                      <p:to>
                                        <p:strVal val="visible"/>
                                      </p:to>
                                    </p:set>
                                    <p:animEffect transition="in" filter="fade">
                                      <p:cBhvr>
                                        <p:cTn id="162" dur="500"/>
                                        <p:tgtEl>
                                          <p:spTgt spid="779"/>
                                        </p:tgtEl>
                                      </p:cBhvr>
                                    </p:animEffect>
                                  </p:childTnLst>
                                </p:cTn>
                              </p:par>
                              <p:par>
                                <p:cTn id="163" presetID="10" presetClass="entr" presetSubtype="0" fill="hold" nodeType="withEffect">
                                  <p:stCondLst>
                                    <p:cond delay="50"/>
                                  </p:stCondLst>
                                  <p:childTnLst>
                                    <p:set>
                                      <p:cBhvr>
                                        <p:cTn id="164" dur="1" fill="hold">
                                          <p:stCondLst>
                                            <p:cond delay="0"/>
                                          </p:stCondLst>
                                        </p:cTn>
                                        <p:tgtEl>
                                          <p:spTgt spid="780"/>
                                        </p:tgtEl>
                                        <p:attrNameLst>
                                          <p:attrName>style.visibility</p:attrName>
                                        </p:attrNameLst>
                                      </p:cBhvr>
                                      <p:to>
                                        <p:strVal val="visible"/>
                                      </p:to>
                                    </p:set>
                                    <p:animEffect transition="in" filter="fade">
                                      <p:cBhvr>
                                        <p:cTn id="165" dur="500"/>
                                        <p:tgtEl>
                                          <p:spTgt spid="780"/>
                                        </p:tgtEl>
                                      </p:cBhvr>
                                    </p:animEffect>
                                  </p:childTnLst>
                                </p:cTn>
                              </p:par>
                              <p:par>
                                <p:cTn id="166" presetID="10" presetClass="entr" presetSubtype="0" fill="hold" nodeType="withEffect">
                                  <p:stCondLst>
                                    <p:cond delay="50"/>
                                  </p:stCondLst>
                                  <p:childTnLst>
                                    <p:set>
                                      <p:cBhvr>
                                        <p:cTn id="167" dur="1" fill="hold">
                                          <p:stCondLst>
                                            <p:cond delay="0"/>
                                          </p:stCondLst>
                                        </p:cTn>
                                        <p:tgtEl>
                                          <p:spTgt spid="781"/>
                                        </p:tgtEl>
                                        <p:attrNameLst>
                                          <p:attrName>style.visibility</p:attrName>
                                        </p:attrNameLst>
                                      </p:cBhvr>
                                      <p:to>
                                        <p:strVal val="visible"/>
                                      </p:to>
                                    </p:set>
                                    <p:animEffect transition="in" filter="fade">
                                      <p:cBhvr>
                                        <p:cTn id="168" dur="500"/>
                                        <p:tgtEl>
                                          <p:spTgt spid="781"/>
                                        </p:tgtEl>
                                      </p:cBhvr>
                                    </p:animEffect>
                                  </p:childTnLst>
                                </p:cTn>
                              </p:par>
                              <p:par>
                                <p:cTn id="169" presetID="10" presetClass="entr" presetSubtype="0" fill="hold" nodeType="withEffect">
                                  <p:stCondLst>
                                    <p:cond delay="50"/>
                                  </p:stCondLst>
                                  <p:childTnLst>
                                    <p:set>
                                      <p:cBhvr>
                                        <p:cTn id="170" dur="1" fill="hold">
                                          <p:stCondLst>
                                            <p:cond delay="0"/>
                                          </p:stCondLst>
                                        </p:cTn>
                                        <p:tgtEl>
                                          <p:spTgt spid="782"/>
                                        </p:tgtEl>
                                        <p:attrNameLst>
                                          <p:attrName>style.visibility</p:attrName>
                                        </p:attrNameLst>
                                      </p:cBhvr>
                                      <p:to>
                                        <p:strVal val="visible"/>
                                      </p:to>
                                    </p:set>
                                    <p:animEffect transition="in" filter="fade">
                                      <p:cBhvr>
                                        <p:cTn id="171" dur="500"/>
                                        <p:tgtEl>
                                          <p:spTgt spid="782"/>
                                        </p:tgtEl>
                                      </p:cBhvr>
                                    </p:animEffect>
                                  </p:childTnLst>
                                </p:cTn>
                              </p:par>
                              <p:par>
                                <p:cTn id="172" presetID="10" presetClass="entr" presetSubtype="0" fill="hold" nodeType="withEffect">
                                  <p:stCondLst>
                                    <p:cond delay="50"/>
                                  </p:stCondLst>
                                  <p:childTnLst>
                                    <p:set>
                                      <p:cBhvr>
                                        <p:cTn id="173" dur="1" fill="hold">
                                          <p:stCondLst>
                                            <p:cond delay="0"/>
                                          </p:stCondLst>
                                        </p:cTn>
                                        <p:tgtEl>
                                          <p:spTgt spid="783"/>
                                        </p:tgtEl>
                                        <p:attrNameLst>
                                          <p:attrName>style.visibility</p:attrName>
                                        </p:attrNameLst>
                                      </p:cBhvr>
                                      <p:to>
                                        <p:strVal val="visible"/>
                                      </p:to>
                                    </p:set>
                                    <p:animEffect transition="in" filter="fade">
                                      <p:cBhvr>
                                        <p:cTn id="174" dur="500"/>
                                        <p:tgtEl>
                                          <p:spTgt spid="783"/>
                                        </p:tgtEl>
                                      </p:cBhvr>
                                    </p:animEffect>
                                  </p:childTnLst>
                                </p:cTn>
                              </p:par>
                              <p:par>
                                <p:cTn id="175" presetID="10" presetClass="entr" presetSubtype="0" fill="hold" nodeType="withEffect">
                                  <p:stCondLst>
                                    <p:cond delay="50"/>
                                  </p:stCondLst>
                                  <p:childTnLst>
                                    <p:set>
                                      <p:cBhvr>
                                        <p:cTn id="176" dur="1" fill="hold">
                                          <p:stCondLst>
                                            <p:cond delay="0"/>
                                          </p:stCondLst>
                                        </p:cTn>
                                        <p:tgtEl>
                                          <p:spTgt spid="784"/>
                                        </p:tgtEl>
                                        <p:attrNameLst>
                                          <p:attrName>style.visibility</p:attrName>
                                        </p:attrNameLst>
                                      </p:cBhvr>
                                      <p:to>
                                        <p:strVal val="visible"/>
                                      </p:to>
                                    </p:set>
                                    <p:animEffect transition="in" filter="fade">
                                      <p:cBhvr>
                                        <p:cTn id="177" dur="500"/>
                                        <p:tgtEl>
                                          <p:spTgt spid="784"/>
                                        </p:tgtEl>
                                      </p:cBhvr>
                                    </p:animEffect>
                                  </p:childTnLst>
                                </p:cTn>
                              </p:par>
                              <p:par>
                                <p:cTn id="178" presetID="10" presetClass="entr" presetSubtype="0" fill="hold" nodeType="withEffect">
                                  <p:stCondLst>
                                    <p:cond delay="50"/>
                                  </p:stCondLst>
                                  <p:childTnLst>
                                    <p:set>
                                      <p:cBhvr>
                                        <p:cTn id="179" dur="1" fill="hold">
                                          <p:stCondLst>
                                            <p:cond delay="0"/>
                                          </p:stCondLst>
                                        </p:cTn>
                                        <p:tgtEl>
                                          <p:spTgt spid="785"/>
                                        </p:tgtEl>
                                        <p:attrNameLst>
                                          <p:attrName>style.visibility</p:attrName>
                                        </p:attrNameLst>
                                      </p:cBhvr>
                                      <p:to>
                                        <p:strVal val="visible"/>
                                      </p:to>
                                    </p:set>
                                    <p:animEffect transition="in" filter="fade">
                                      <p:cBhvr>
                                        <p:cTn id="180" dur="500"/>
                                        <p:tgtEl>
                                          <p:spTgt spid="785"/>
                                        </p:tgtEl>
                                      </p:cBhvr>
                                    </p:animEffect>
                                  </p:childTnLst>
                                </p:cTn>
                              </p:par>
                              <p:par>
                                <p:cTn id="181" presetID="10" presetClass="entr" presetSubtype="0" fill="hold" nodeType="withEffect">
                                  <p:stCondLst>
                                    <p:cond delay="50"/>
                                  </p:stCondLst>
                                  <p:childTnLst>
                                    <p:set>
                                      <p:cBhvr>
                                        <p:cTn id="182" dur="1" fill="hold">
                                          <p:stCondLst>
                                            <p:cond delay="0"/>
                                          </p:stCondLst>
                                        </p:cTn>
                                        <p:tgtEl>
                                          <p:spTgt spid="786"/>
                                        </p:tgtEl>
                                        <p:attrNameLst>
                                          <p:attrName>style.visibility</p:attrName>
                                        </p:attrNameLst>
                                      </p:cBhvr>
                                      <p:to>
                                        <p:strVal val="visible"/>
                                      </p:to>
                                    </p:set>
                                    <p:animEffect transition="in" filter="fade">
                                      <p:cBhvr>
                                        <p:cTn id="183" dur="500"/>
                                        <p:tgtEl>
                                          <p:spTgt spid="786"/>
                                        </p:tgtEl>
                                      </p:cBhvr>
                                    </p:animEffect>
                                  </p:childTnLst>
                                </p:cTn>
                              </p:par>
                              <p:par>
                                <p:cTn id="184" presetID="1" presetClass="entr" presetSubtype="0" fill="hold" nodeType="withEffect">
                                  <p:stCondLst>
                                    <p:cond delay="50"/>
                                  </p:stCondLst>
                                  <p:childTnLst>
                                    <p:set>
                                      <p:cBhvr>
                                        <p:cTn id="185" dur="1" fill="hold">
                                          <p:stCondLst>
                                            <p:cond delay="0"/>
                                          </p:stCondLst>
                                        </p:cTn>
                                        <p:tgtEl>
                                          <p:spTgt spid="972"/>
                                        </p:tgtEl>
                                        <p:attrNameLst>
                                          <p:attrName>style.visibility</p:attrName>
                                        </p:attrNameLst>
                                      </p:cBhvr>
                                      <p:to>
                                        <p:strVal val="visible"/>
                                      </p:to>
                                    </p:set>
                                  </p:childTnLst>
                                </p:cTn>
                              </p:par>
                              <p:par>
                                <p:cTn id="186" presetID="10" presetClass="exit" presetSubtype="0" fill="hold" nodeType="withEffect">
                                  <p:stCondLst>
                                    <p:cond delay="50"/>
                                  </p:stCondLst>
                                  <p:childTnLst>
                                    <p:animEffect transition="out" filter="fade">
                                      <p:cBhvr>
                                        <p:cTn id="187" dur="250"/>
                                        <p:tgtEl>
                                          <p:spTgt spid="96"/>
                                        </p:tgtEl>
                                      </p:cBhvr>
                                    </p:animEffect>
                                    <p:set>
                                      <p:cBhvr>
                                        <p:cTn id="188" dur="1" fill="hold">
                                          <p:stCondLst>
                                            <p:cond delay="249"/>
                                          </p:stCondLst>
                                        </p:cTn>
                                        <p:tgtEl>
                                          <p:spTgt spid="96"/>
                                        </p:tgtEl>
                                        <p:attrNameLst>
                                          <p:attrName>style.visibility</p:attrName>
                                        </p:attrNameLst>
                                      </p:cBhvr>
                                      <p:to>
                                        <p:strVal val="hidden"/>
                                      </p:to>
                                    </p:set>
                                  </p:childTnLst>
                                </p:cTn>
                              </p:par>
                              <p:par>
                                <p:cTn id="189" presetID="1" presetClass="entr" presetSubtype="0" fill="hold" nodeType="withEffect">
                                  <p:stCondLst>
                                    <p:cond delay="50"/>
                                  </p:stCondLst>
                                  <p:childTnLst>
                                    <p:set>
                                      <p:cBhvr>
                                        <p:cTn id="190" dur="1" fill="hold">
                                          <p:stCondLst>
                                            <p:cond delay="0"/>
                                          </p:stCondLst>
                                        </p:cTn>
                                        <p:tgtEl>
                                          <p:spTgt spid="929"/>
                                        </p:tgtEl>
                                        <p:attrNameLst>
                                          <p:attrName>style.visibility</p:attrName>
                                        </p:attrNameLst>
                                      </p:cBhvr>
                                      <p:to>
                                        <p:strVal val="visible"/>
                                      </p:to>
                                    </p:set>
                                  </p:childTnLst>
                                </p:cTn>
                              </p:par>
                              <p:par>
                                <p:cTn id="191" presetID="1" presetClass="entr" presetSubtype="0" fill="hold" nodeType="withEffect">
                                  <p:stCondLst>
                                    <p:cond delay="50"/>
                                  </p:stCondLst>
                                  <p:childTnLst>
                                    <p:set>
                                      <p:cBhvr>
                                        <p:cTn id="192" dur="1" fill="hold">
                                          <p:stCondLst>
                                            <p:cond delay="0"/>
                                          </p:stCondLst>
                                        </p:cTn>
                                        <p:tgtEl>
                                          <p:spTgt spid="1679"/>
                                        </p:tgtEl>
                                        <p:attrNameLst>
                                          <p:attrName>style.visibility</p:attrName>
                                        </p:attrNameLst>
                                      </p:cBhvr>
                                      <p:to>
                                        <p:strVal val="visible"/>
                                      </p:to>
                                    </p:set>
                                  </p:childTnLst>
                                </p:cTn>
                              </p:par>
                              <p:par>
                                <p:cTn id="193" presetID="1" presetClass="entr" presetSubtype="0" fill="hold" grpId="10" nodeType="withEffect">
                                  <p:stCondLst>
                                    <p:cond delay="50"/>
                                  </p:stCondLst>
                                  <p:childTnLst>
                                    <p:set>
                                      <p:cBhvr>
                                        <p:cTn id="194" dur="1" fill="hold">
                                          <p:stCondLst>
                                            <p:cond delay="0"/>
                                          </p:stCondLst>
                                        </p:cTn>
                                        <p:tgtEl>
                                          <p:spTgt spid="1678"/>
                                        </p:tgtEl>
                                        <p:attrNameLst>
                                          <p:attrName>style.visibility</p:attrName>
                                        </p:attrNameLst>
                                      </p:cBhvr>
                                      <p:to>
                                        <p:strVal val="visible"/>
                                      </p:to>
                                    </p:set>
                                  </p:childTnLst>
                                </p:cTn>
                              </p:par>
                              <p:par>
                                <p:cTn id="195" presetID="42" presetClass="path" presetSubtype="0" accel="50000" decel="50000" fill="hold" grpId="0" nodeType="withEffect">
                                  <p:stCondLst>
                                    <p:cond delay="50"/>
                                  </p:stCondLst>
                                  <p:childTnLst>
                                    <p:animMotion origin="layout" path="M -2.46777E-6 -4.81481E-6 L 0.10275 0.03542 " pathEditMode="relative" rAng="0" ptsTypes="AA">
                                      <p:cBhvr>
                                        <p:cTn id="196" dur="1000" fill="hold"/>
                                        <p:tgtEl>
                                          <p:spTgt spid="1678"/>
                                        </p:tgtEl>
                                        <p:attrNameLst>
                                          <p:attrName>ppt_x</p:attrName>
                                          <p:attrName>ppt_y</p:attrName>
                                        </p:attrNameLst>
                                      </p:cBhvr>
                                      <p:rCtr x="5131" y="1759"/>
                                    </p:animMotion>
                                  </p:childTnLst>
                                </p:cTn>
                              </p:par>
                              <p:par>
                                <p:cTn id="197" presetID="22" presetClass="entr" presetSubtype="8" fill="hold" nodeType="withEffect">
                                  <p:stCondLst>
                                    <p:cond delay="250"/>
                                  </p:stCondLst>
                                  <p:childTnLst>
                                    <p:set>
                                      <p:cBhvr>
                                        <p:cTn id="198" dur="1" fill="hold">
                                          <p:stCondLst>
                                            <p:cond delay="0"/>
                                          </p:stCondLst>
                                        </p:cTn>
                                        <p:tgtEl>
                                          <p:spTgt spid="1665"/>
                                        </p:tgtEl>
                                        <p:attrNameLst>
                                          <p:attrName>style.visibility</p:attrName>
                                        </p:attrNameLst>
                                      </p:cBhvr>
                                      <p:to>
                                        <p:strVal val="visible"/>
                                      </p:to>
                                    </p:set>
                                    <p:animEffect transition="in" filter="wipe(left)">
                                      <p:cBhvr>
                                        <p:cTn id="199" dur="750"/>
                                        <p:tgtEl>
                                          <p:spTgt spid="1665"/>
                                        </p:tgtEl>
                                      </p:cBhvr>
                                    </p:animEffect>
                                  </p:childTnLst>
                                </p:cTn>
                              </p:par>
                              <p:par>
                                <p:cTn id="200" presetID="42" presetClass="path" presetSubtype="0" accel="50000" decel="50000" fill="hold" grpId="1" nodeType="withEffect">
                                  <p:stCondLst>
                                    <p:cond delay="950"/>
                                  </p:stCondLst>
                                  <p:childTnLst>
                                    <p:animMotion origin="layout" path="M 0.10275 0.03541 L 0.10275 -0.02894 " pathEditMode="relative" rAng="0" ptsTypes="AA">
                                      <p:cBhvr>
                                        <p:cTn id="201" dur="750" fill="hold"/>
                                        <p:tgtEl>
                                          <p:spTgt spid="1678"/>
                                        </p:tgtEl>
                                        <p:attrNameLst>
                                          <p:attrName>ppt_x</p:attrName>
                                          <p:attrName>ppt_y</p:attrName>
                                        </p:attrNameLst>
                                      </p:cBhvr>
                                      <p:rCtr x="0" y="-3218"/>
                                    </p:animMotion>
                                  </p:childTnLst>
                                </p:cTn>
                              </p:par>
                              <p:par>
                                <p:cTn id="202" presetID="22" presetClass="entr" presetSubtype="4" fill="hold" nodeType="withEffect">
                                  <p:stCondLst>
                                    <p:cond delay="1250"/>
                                  </p:stCondLst>
                                  <p:childTnLst>
                                    <p:set>
                                      <p:cBhvr>
                                        <p:cTn id="203" dur="1" fill="hold">
                                          <p:stCondLst>
                                            <p:cond delay="0"/>
                                          </p:stCondLst>
                                        </p:cTn>
                                        <p:tgtEl>
                                          <p:spTgt spid="1669"/>
                                        </p:tgtEl>
                                        <p:attrNameLst>
                                          <p:attrName>style.visibility</p:attrName>
                                        </p:attrNameLst>
                                      </p:cBhvr>
                                      <p:to>
                                        <p:strVal val="visible"/>
                                      </p:to>
                                    </p:set>
                                    <p:animEffect transition="in" filter="wipe(down)">
                                      <p:cBhvr>
                                        <p:cTn id="204" dur="500"/>
                                        <p:tgtEl>
                                          <p:spTgt spid="1669"/>
                                        </p:tgtEl>
                                      </p:cBhvr>
                                    </p:animEffect>
                                  </p:childTnLst>
                                </p:cTn>
                              </p:par>
                              <p:par>
                                <p:cTn id="205" presetID="42" presetClass="path" presetSubtype="0" accel="50000" decel="50000" fill="hold" grpId="2" nodeType="withEffect">
                                  <p:stCondLst>
                                    <p:cond delay="1750"/>
                                  </p:stCondLst>
                                  <p:childTnLst>
                                    <p:animMotion origin="layout" path="M 0.10274 -0.02893 L 0.12983 -0.02893 " pathEditMode="relative" rAng="0" ptsTypes="AA">
                                      <p:cBhvr>
                                        <p:cTn id="206" dur="750" fill="hold"/>
                                        <p:tgtEl>
                                          <p:spTgt spid="1678"/>
                                        </p:tgtEl>
                                        <p:attrNameLst>
                                          <p:attrName>ppt_x</p:attrName>
                                          <p:attrName>ppt_y</p:attrName>
                                        </p:attrNameLst>
                                      </p:cBhvr>
                                      <p:rCtr x="1354" y="0"/>
                                    </p:animMotion>
                                  </p:childTnLst>
                                </p:cTn>
                              </p:par>
                              <p:par>
                                <p:cTn id="207" presetID="22" presetClass="entr" presetSubtype="8" fill="hold" nodeType="withEffect">
                                  <p:stCondLst>
                                    <p:cond delay="2050"/>
                                  </p:stCondLst>
                                  <p:childTnLst>
                                    <p:set>
                                      <p:cBhvr>
                                        <p:cTn id="208" dur="1" fill="hold">
                                          <p:stCondLst>
                                            <p:cond delay="0"/>
                                          </p:stCondLst>
                                        </p:cTn>
                                        <p:tgtEl>
                                          <p:spTgt spid="1670"/>
                                        </p:tgtEl>
                                        <p:attrNameLst>
                                          <p:attrName>style.visibility</p:attrName>
                                        </p:attrNameLst>
                                      </p:cBhvr>
                                      <p:to>
                                        <p:strVal val="visible"/>
                                      </p:to>
                                    </p:set>
                                    <p:animEffect transition="in" filter="wipe(left)">
                                      <p:cBhvr>
                                        <p:cTn id="209" dur="500"/>
                                        <p:tgtEl>
                                          <p:spTgt spid="1670"/>
                                        </p:tgtEl>
                                      </p:cBhvr>
                                    </p:animEffect>
                                  </p:childTnLst>
                                </p:cTn>
                              </p:par>
                              <p:par>
                                <p:cTn id="210" presetID="42" presetClass="path" presetSubtype="0" accel="50000" decel="50000" fill="hold" grpId="3" nodeType="withEffect">
                                  <p:stCondLst>
                                    <p:cond delay="2450"/>
                                  </p:stCondLst>
                                  <p:childTnLst>
                                    <p:animMotion origin="layout" path="M 0.12982 -0.02893 L 0.13047 -0.13773 " pathEditMode="relative" rAng="0" ptsTypes="AA">
                                      <p:cBhvr>
                                        <p:cTn id="211" dur="1000" fill="hold"/>
                                        <p:tgtEl>
                                          <p:spTgt spid="1678"/>
                                        </p:tgtEl>
                                        <p:attrNameLst>
                                          <p:attrName>ppt_x</p:attrName>
                                          <p:attrName>ppt_y</p:attrName>
                                        </p:attrNameLst>
                                      </p:cBhvr>
                                      <p:rCtr x="26" y="-5440"/>
                                    </p:animMotion>
                                  </p:childTnLst>
                                </p:cTn>
                              </p:par>
                              <p:par>
                                <p:cTn id="212" presetID="22" presetClass="entr" presetSubtype="4" fill="hold" nodeType="withEffect">
                                  <p:stCondLst>
                                    <p:cond delay="2850"/>
                                  </p:stCondLst>
                                  <p:childTnLst>
                                    <p:set>
                                      <p:cBhvr>
                                        <p:cTn id="213" dur="1" fill="hold">
                                          <p:stCondLst>
                                            <p:cond delay="0"/>
                                          </p:stCondLst>
                                        </p:cTn>
                                        <p:tgtEl>
                                          <p:spTgt spid="1671"/>
                                        </p:tgtEl>
                                        <p:attrNameLst>
                                          <p:attrName>style.visibility</p:attrName>
                                        </p:attrNameLst>
                                      </p:cBhvr>
                                      <p:to>
                                        <p:strVal val="visible"/>
                                      </p:to>
                                    </p:set>
                                    <p:animEffect transition="in" filter="wipe(down)">
                                      <p:cBhvr>
                                        <p:cTn id="214" dur="700"/>
                                        <p:tgtEl>
                                          <p:spTgt spid="1671"/>
                                        </p:tgtEl>
                                      </p:cBhvr>
                                    </p:animEffect>
                                  </p:childTnLst>
                                </p:cTn>
                              </p:par>
                              <p:par>
                                <p:cTn id="215" presetID="42" presetClass="path" presetSubtype="0" accel="50000" decel="50000" fill="hold" grpId="4" nodeType="withEffect">
                                  <p:stCondLst>
                                    <p:cond delay="3450"/>
                                  </p:stCondLst>
                                  <p:childTnLst>
                                    <p:animMotion origin="layout" path="M 0.13048 -0.13773 L 0.17893 -0.13634 " pathEditMode="relative" rAng="0" ptsTypes="AA">
                                      <p:cBhvr>
                                        <p:cTn id="216" dur="750" fill="hold"/>
                                        <p:tgtEl>
                                          <p:spTgt spid="1678"/>
                                        </p:tgtEl>
                                        <p:attrNameLst>
                                          <p:attrName>ppt_x</p:attrName>
                                          <p:attrName>ppt_y</p:attrName>
                                        </p:attrNameLst>
                                      </p:cBhvr>
                                      <p:rCtr x="2422" y="69"/>
                                    </p:animMotion>
                                  </p:childTnLst>
                                </p:cTn>
                              </p:par>
                              <p:par>
                                <p:cTn id="217" presetID="22" presetClass="entr" presetSubtype="8" fill="hold" nodeType="withEffect">
                                  <p:stCondLst>
                                    <p:cond delay="3750"/>
                                  </p:stCondLst>
                                  <p:childTnLst>
                                    <p:set>
                                      <p:cBhvr>
                                        <p:cTn id="218" dur="1" fill="hold">
                                          <p:stCondLst>
                                            <p:cond delay="0"/>
                                          </p:stCondLst>
                                        </p:cTn>
                                        <p:tgtEl>
                                          <p:spTgt spid="1674"/>
                                        </p:tgtEl>
                                        <p:attrNameLst>
                                          <p:attrName>style.visibility</p:attrName>
                                        </p:attrNameLst>
                                      </p:cBhvr>
                                      <p:to>
                                        <p:strVal val="visible"/>
                                      </p:to>
                                    </p:set>
                                    <p:animEffect transition="in" filter="wipe(left)">
                                      <p:cBhvr>
                                        <p:cTn id="219" dur="500"/>
                                        <p:tgtEl>
                                          <p:spTgt spid="1674"/>
                                        </p:tgtEl>
                                      </p:cBhvr>
                                    </p:animEffect>
                                  </p:childTnLst>
                                </p:cTn>
                              </p:par>
                              <p:par>
                                <p:cTn id="220" presetID="42" presetClass="path" presetSubtype="0" accel="50000" decel="50000" fill="hold" grpId="5" nodeType="withEffect">
                                  <p:stCondLst>
                                    <p:cond delay="4250"/>
                                  </p:stCondLst>
                                  <p:childTnLst>
                                    <p:animMotion origin="layout" path="M 0.17891 -0.13634 L 0.17891 -0.2662 " pathEditMode="relative" rAng="0" ptsTypes="AA">
                                      <p:cBhvr>
                                        <p:cTn id="221" dur="1500" fill="hold"/>
                                        <p:tgtEl>
                                          <p:spTgt spid="1678"/>
                                        </p:tgtEl>
                                        <p:attrNameLst>
                                          <p:attrName>ppt_x</p:attrName>
                                          <p:attrName>ppt_y</p:attrName>
                                        </p:attrNameLst>
                                      </p:cBhvr>
                                      <p:rCtr x="0" y="-6505"/>
                                    </p:animMotion>
                                  </p:childTnLst>
                                </p:cTn>
                              </p:par>
                              <p:par>
                                <p:cTn id="222" presetID="22" presetClass="entr" presetSubtype="4" fill="hold" nodeType="withEffect">
                                  <p:stCondLst>
                                    <p:cond delay="4550"/>
                                  </p:stCondLst>
                                  <p:childTnLst>
                                    <p:set>
                                      <p:cBhvr>
                                        <p:cTn id="223" dur="1" fill="hold">
                                          <p:stCondLst>
                                            <p:cond delay="0"/>
                                          </p:stCondLst>
                                        </p:cTn>
                                        <p:tgtEl>
                                          <p:spTgt spid="1673"/>
                                        </p:tgtEl>
                                        <p:attrNameLst>
                                          <p:attrName>style.visibility</p:attrName>
                                        </p:attrNameLst>
                                      </p:cBhvr>
                                      <p:to>
                                        <p:strVal val="visible"/>
                                      </p:to>
                                    </p:set>
                                    <p:animEffect transition="in" filter="wipe(down)">
                                      <p:cBhvr>
                                        <p:cTn id="224" dur="1150"/>
                                        <p:tgtEl>
                                          <p:spTgt spid="1673"/>
                                        </p:tgtEl>
                                      </p:cBhvr>
                                    </p:animEffect>
                                  </p:childTnLst>
                                </p:cTn>
                              </p:par>
                              <p:par>
                                <p:cTn id="225" presetID="42" presetClass="path" presetSubtype="0" accel="50000" decel="50000" fill="hold" grpId="6" nodeType="withEffect">
                                  <p:stCondLst>
                                    <p:cond delay="5650"/>
                                  </p:stCondLst>
                                  <p:childTnLst>
                                    <p:animMotion origin="layout" path="M 0.17891 -0.2662 L 0.37774 -0.26505 " pathEditMode="relative" rAng="0" ptsTypes="AA">
                                      <p:cBhvr>
                                        <p:cTn id="226" dur="2250" fill="hold"/>
                                        <p:tgtEl>
                                          <p:spTgt spid="1678"/>
                                        </p:tgtEl>
                                        <p:attrNameLst>
                                          <p:attrName>ppt_x</p:attrName>
                                          <p:attrName>ppt_y</p:attrName>
                                        </p:attrNameLst>
                                      </p:cBhvr>
                                      <p:rCtr x="9935" y="46"/>
                                    </p:animMotion>
                                  </p:childTnLst>
                                </p:cTn>
                              </p:par>
                              <p:par>
                                <p:cTn id="227" presetID="22" presetClass="entr" presetSubtype="8" fill="hold" nodeType="withEffect">
                                  <p:stCondLst>
                                    <p:cond delay="5950"/>
                                  </p:stCondLst>
                                  <p:childTnLst>
                                    <p:set>
                                      <p:cBhvr>
                                        <p:cTn id="228" dur="1" fill="hold">
                                          <p:stCondLst>
                                            <p:cond delay="0"/>
                                          </p:stCondLst>
                                        </p:cTn>
                                        <p:tgtEl>
                                          <p:spTgt spid="1672"/>
                                        </p:tgtEl>
                                        <p:attrNameLst>
                                          <p:attrName>style.visibility</p:attrName>
                                        </p:attrNameLst>
                                      </p:cBhvr>
                                      <p:to>
                                        <p:strVal val="visible"/>
                                      </p:to>
                                    </p:set>
                                    <p:animEffect transition="in" filter="wipe(left)">
                                      <p:cBhvr>
                                        <p:cTn id="229" dur="1950"/>
                                        <p:tgtEl>
                                          <p:spTgt spid="1672"/>
                                        </p:tgtEl>
                                      </p:cBhvr>
                                    </p:animEffect>
                                  </p:childTnLst>
                                </p:cTn>
                              </p:par>
                              <p:par>
                                <p:cTn id="230" presetID="42" presetClass="path" presetSubtype="0" accel="50000" decel="50000" fill="hold" grpId="7" nodeType="withEffect">
                                  <p:stCondLst>
                                    <p:cond delay="7850"/>
                                  </p:stCondLst>
                                  <p:childTnLst>
                                    <p:animMotion origin="layout" path="M 0.37774 -0.26504 L 0.37774 -0.13611 " pathEditMode="relative" rAng="0" ptsTypes="AA">
                                      <p:cBhvr>
                                        <p:cTn id="231" dur="1500" fill="hold"/>
                                        <p:tgtEl>
                                          <p:spTgt spid="1678"/>
                                        </p:tgtEl>
                                        <p:attrNameLst>
                                          <p:attrName>ppt_x</p:attrName>
                                          <p:attrName>ppt_y</p:attrName>
                                        </p:attrNameLst>
                                      </p:cBhvr>
                                      <p:rCtr x="0" y="6435"/>
                                    </p:animMotion>
                                  </p:childTnLst>
                                </p:cTn>
                              </p:par>
                              <p:par>
                                <p:cTn id="232" presetID="22" presetClass="entr" presetSubtype="1" fill="hold" nodeType="withEffect">
                                  <p:stCondLst>
                                    <p:cond delay="8650"/>
                                  </p:stCondLst>
                                  <p:childTnLst>
                                    <p:set>
                                      <p:cBhvr>
                                        <p:cTn id="233" dur="1" fill="hold">
                                          <p:stCondLst>
                                            <p:cond delay="0"/>
                                          </p:stCondLst>
                                        </p:cTn>
                                        <p:tgtEl>
                                          <p:spTgt spid="1675"/>
                                        </p:tgtEl>
                                        <p:attrNameLst>
                                          <p:attrName>style.visibility</p:attrName>
                                        </p:attrNameLst>
                                      </p:cBhvr>
                                      <p:to>
                                        <p:strVal val="visible"/>
                                      </p:to>
                                    </p:set>
                                    <p:animEffect transition="in" filter="wipe(up)">
                                      <p:cBhvr>
                                        <p:cTn id="234" dur="850"/>
                                        <p:tgtEl>
                                          <p:spTgt spid="1675"/>
                                        </p:tgtEl>
                                      </p:cBhvr>
                                    </p:animEffect>
                                  </p:childTnLst>
                                </p:cTn>
                              </p:par>
                              <p:par>
                                <p:cTn id="235" presetID="42" presetClass="path" presetSubtype="0" accel="50000" decel="50000" fill="hold" grpId="8" nodeType="withEffect">
                                  <p:stCondLst>
                                    <p:cond delay="9450"/>
                                  </p:stCondLst>
                                  <p:childTnLst>
                                    <p:animMotion origin="layout" path="M 0.37774 -0.13611 L 0.42904 -0.13495 " pathEditMode="relative" rAng="0" ptsTypes="AA">
                                      <p:cBhvr>
                                        <p:cTn id="236" dur="1250" fill="hold"/>
                                        <p:tgtEl>
                                          <p:spTgt spid="1678"/>
                                        </p:tgtEl>
                                        <p:attrNameLst>
                                          <p:attrName>ppt_x</p:attrName>
                                          <p:attrName>ppt_y</p:attrName>
                                        </p:attrNameLst>
                                      </p:cBhvr>
                                      <p:rCtr x="2565" y="46"/>
                                    </p:animMotion>
                                  </p:childTnLst>
                                </p:cTn>
                              </p:par>
                              <p:par>
                                <p:cTn id="237" presetID="22" presetClass="entr" presetSubtype="8" fill="hold" nodeType="withEffect">
                                  <p:stCondLst>
                                    <p:cond delay="9450"/>
                                  </p:stCondLst>
                                  <p:childTnLst>
                                    <p:set>
                                      <p:cBhvr>
                                        <p:cTn id="238" dur="1" fill="hold">
                                          <p:stCondLst>
                                            <p:cond delay="0"/>
                                          </p:stCondLst>
                                        </p:cTn>
                                        <p:tgtEl>
                                          <p:spTgt spid="1676"/>
                                        </p:tgtEl>
                                        <p:attrNameLst>
                                          <p:attrName>style.visibility</p:attrName>
                                        </p:attrNameLst>
                                      </p:cBhvr>
                                      <p:to>
                                        <p:strVal val="visible"/>
                                      </p:to>
                                    </p:set>
                                    <p:animEffect transition="in" filter="wipe(left)">
                                      <p:cBhvr>
                                        <p:cTn id="239" dur="1300"/>
                                        <p:tgtEl>
                                          <p:spTgt spid="1676"/>
                                        </p:tgtEl>
                                      </p:cBhvr>
                                    </p:animEffect>
                                  </p:childTnLst>
                                </p:cTn>
                              </p:par>
                              <p:par>
                                <p:cTn id="240" presetID="42" presetClass="path" presetSubtype="0" accel="50000" decel="50000" fill="hold" grpId="9" nodeType="withEffect">
                                  <p:stCondLst>
                                    <p:cond delay="10650"/>
                                  </p:stCondLst>
                                  <p:childTnLst>
                                    <p:animMotion origin="layout" path="M 0.42904 -0.13495 L 0.42904 -0.08055 " pathEditMode="relative" rAng="0" ptsTypes="AA">
                                      <p:cBhvr>
                                        <p:cTn id="241" dur="750" fill="hold"/>
                                        <p:tgtEl>
                                          <p:spTgt spid="1678"/>
                                        </p:tgtEl>
                                        <p:attrNameLst>
                                          <p:attrName>ppt_x</p:attrName>
                                          <p:attrName>ppt_y</p:attrName>
                                        </p:attrNameLst>
                                      </p:cBhvr>
                                      <p:rCtr x="0" y="2708"/>
                                    </p:animMotion>
                                  </p:childTnLst>
                                </p:cTn>
                              </p:par>
                              <p:par>
                                <p:cTn id="242" presetID="22" presetClass="entr" presetSubtype="1" fill="hold" nodeType="withEffect">
                                  <p:stCondLst>
                                    <p:cond delay="11150"/>
                                  </p:stCondLst>
                                  <p:childTnLst>
                                    <p:set>
                                      <p:cBhvr>
                                        <p:cTn id="243" dur="1" fill="hold">
                                          <p:stCondLst>
                                            <p:cond delay="0"/>
                                          </p:stCondLst>
                                        </p:cTn>
                                        <p:tgtEl>
                                          <p:spTgt spid="1677"/>
                                        </p:tgtEl>
                                        <p:attrNameLst>
                                          <p:attrName>style.visibility</p:attrName>
                                        </p:attrNameLst>
                                      </p:cBhvr>
                                      <p:to>
                                        <p:strVal val="visible"/>
                                      </p:to>
                                    </p:set>
                                    <p:animEffect transition="in" filter="wipe(up)">
                                      <p:cBhvr>
                                        <p:cTn id="244" dur="300"/>
                                        <p:tgtEl>
                                          <p:spTgt spid="1677"/>
                                        </p:tgtEl>
                                      </p:cBhvr>
                                    </p:animEffect>
                                  </p:childTnLst>
                                </p:cTn>
                              </p:par>
                              <p:par>
                                <p:cTn id="245" presetID="42" presetClass="path" presetSubtype="0" accel="50000" decel="50000" fill="hold" grpId="0" nodeType="withEffect">
                                  <p:stCondLst>
                                    <p:cond delay="0"/>
                                  </p:stCondLst>
                                  <p:childTnLst>
                                    <p:animMotion origin="layout" path="M 2.05783E-7 3.33333E-6 L -0.00794 0.07963 " pathEditMode="relative" rAng="0" ptsTypes="AA">
                                      <p:cBhvr>
                                        <p:cTn id="246" dur="600" fill="hold"/>
                                        <p:tgtEl>
                                          <p:spTgt spid="1507"/>
                                        </p:tgtEl>
                                        <p:attrNameLst>
                                          <p:attrName>ppt_x</p:attrName>
                                          <p:attrName>ppt_y</p:attrName>
                                        </p:attrNameLst>
                                      </p:cBhvr>
                                      <p:rCtr x="-404" y="3981"/>
                                    </p:animMotion>
                                  </p:childTnLst>
                                </p:cTn>
                              </p:par>
                              <p:par>
                                <p:cTn id="247" presetID="42" presetClass="path" presetSubtype="0" accel="50000" decel="50000" fill="hold" grpId="1" nodeType="withEffect">
                                  <p:stCondLst>
                                    <p:cond delay="550"/>
                                  </p:stCondLst>
                                  <p:childTnLst>
                                    <p:animMotion origin="layout" path="M -0.00795 0.07963 L -0.08259 0.1713 " pathEditMode="relative" rAng="0" ptsTypes="AA">
                                      <p:cBhvr>
                                        <p:cTn id="248" dur="600" fill="hold"/>
                                        <p:tgtEl>
                                          <p:spTgt spid="1507"/>
                                        </p:tgtEl>
                                        <p:attrNameLst>
                                          <p:attrName>ppt_x</p:attrName>
                                          <p:attrName>ppt_y</p:attrName>
                                        </p:attrNameLst>
                                      </p:cBhvr>
                                      <p:rCtr x="-3738" y="4583"/>
                                    </p:animMotion>
                                  </p:childTnLst>
                                </p:cTn>
                              </p:par>
                              <p:par>
                                <p:cTn id="249" presetID="42" presetClass="path" presetSubtype="0" accel="50000" decel="50000" fill="hold" grpId="2" nodeType="withEffect">
                                  <p:stCondLst>
                                    <p:cond delay="1050"/>
                                  </p:stCondLst>
                                  <p:childTnLst>
                                    <p:animMotion origin="layout" path="M -0.07672 0.17454 L -0.10447 0.1294 " pathEditMode="relative" rAng="0" ptsTypes="AA">
                                      <p:cBhvr>
                                        <p:cTn id="250" dur="600" fill="hold"/>
                                        <p:tgtEl>
                                          <p:spTgt spid="1507"/>
                                        </p:tgtEl>
                                        <p:attrNameLst>
                                          <p:attrName>ppt_x</p:attrName>
                                          <p:attrName>ppt_y</p:attrName>
                                        </p:attrNameLst>
                                      </p:cBhvr>
                                      <p:rCtr x="-1394" y="-2269"/>
                                    </p:animMotion>
                                  </p:childTnLst>
                                </p:cTn>
                              </p:par>
                              <p:par>
                                <p:cTn id="251" presetID="42" presetClass="path" presetSubtype="0" accel="50000" decel="50000" fill="hold" grpId="3" nodeType="withEffect">
                                  <p:stCondLst>
                                    <p:cond delay="1550"/>
                                  </p:stCondLst>
                                  <p:childTnLst>
                                    <p:animMotion origin="layout" path="M -0.10286 0.12755 L -0.08724 0.07199 " pathEditMode="relative" rAng="0" ptsTypes="AA">
                                      <p:cBhvr>
                                        <p:cTn id="252" dur="600" fill="hold"/>
                                        <p:tgtEl>
                                          <p:spTgt spid="1507"/>
                                        </p:tgtEl>
                                        <p:attrNameLst>
                                          <p:attrName>ppt_x</p:attrName>
                                          <p:attrName>ppt_y</p:attrName>
                                        </p:attrNameLst>
                                      </p:cBhvr>
                                      <p:rCtr x="781" y="-2778"/>
                                    </p:animMotion>
                                  </p:childTnLst>
                                </p:cTn>
                              </p:par>
                              <p:par>
                                <p:cTn id="253" presetID="42" presetClass="path" presetSubtype="0" accel="50000" decel="50000" fill="hold" grpId="4" nodeType="withEffect">
                                  <p:stCondLst>
                                    <p:cond delay="2050"/>
                                  </p:stCondLst>
                                  <p:childTnLst>
                                    <p:animMotion origin="layout" path="M -0.08411 0.06435 L -0.10859 0.00509 " pathEditMode="relative" rAng="0" ptsTypes="AA">
                                      <p:cBhvr>
                                        <p:cTn id="254" dur="600" fill="hold"/>
                                        <p:tgtEl>
                                          <p:spTgt spid="1507"/>
                                        </p:tgtEl>
                                        <p:attrNameLst>
                                          <p:attrName>ppt_x</p:attrName>
                                          <p:attrName>ppt_y</p:attrName>
                                        </p:attrNameLst>
                                      </p:cBhvr>
                                      <p:rCtr x="-1224" y="-2963"/>
                                    </p:animMotion>
                                  </p:childTnLst>
                                </p:cTn>
                              </p:par>
                              <p:par>
                                <p:cTn id="255" presetID="42" presetClass="path" presetSubtype="0" accel="50000" decel="50000" fill="hold" grpId="5" nodeType="withEffect">
                                  <p:stCondLst>
                                    <p:cond delay="2550"/>
                                  </p:stCondLst>
                                  <p:childTnLst>
                                    <p:animMotion origin="layout" path="M -0.10859 0.00509 L -0.16224 -0.03472 " pathEditMode="relative" rAng="0" ptsTypes="AA">
                                      <p:cBhvr>
                                        <p:cTn id="256" dur="600" fill="hold"/>
                                        <p:tgtEl>
                                          <p:spTgt spid="1507"/>
                                        </p:tgtEl>
                                        <p:attrNameLst>
                                          <p:attrName>ppt_x</p:attrName>
                                          <p:attrName>ppt_y</p:attrName>
                                        </p:attrNameLst>
                                      </p:cBhvr>
                                      <p:rCtr x="-2682" y="-1991"/>
                                    </p:animMotion>
                                  </p:childTnLst>
                                </p:cTn>
                              </p:par>
                              <p:par>
                                <p:cTn id="257" presetID="42" presetClass="path" presetSubtype="0" accel="50000" decel="50000" fill="hold" grpId="6" nodeType="withEffect">
                                  <p:stCondLst>
                                    <p:cond delay="3050"/>
                                  </p:stCondLst>
                                  <p:childTnLst>
                                    <p:animMotion origin="layout" path="M -0.16224 -0.03472 L -0.21276 -0.12731 " pathEditMode="relative" rAng="0" ptsTypes="AA">
                                      <p:cBhvr>
                                        <p:cTn id="258" dur="600" fill="hold"/>
                                        <p:tgtEl>
                                          <p:spTgt spid="1507"/>
                                        </p:tgtEl>
                                        <p:attrNameLst>
                                          <p:attrName>ppt_x</p:attrName>
                                          <p:attrName>ppt_y</p:attrName>
                                        </p:attrNameLst>
                                      </p:cBhvr>
                                      <p:rCtr x="-2526" y="-4630"/>
                                    </p:animMotion>
                                  </p:childTnLst>
                                </p:cTn>
                              </p:par>
                              <p:par>
                                <p:cTn id="259" presetID="42" presetClass="path" presetSubtype="0" accel="50000" decel="50000" fill="hold" grpId="7" nodeType="withEffect">
                                  <p:stCondLst>
                                    <p:cond delay="3550"/>
                                  </p:stCondLst>
                                  <p:childTnLst>
                                    <p:animMotion origin="layout" path="M -0.21276 -0.12731 L -0.2362 0.01898 " pathEditMode="relative" rAng="0" ptsTypes="AA">
                                      <p:cBhvr>
                                        <p:cTn id="260" dur="600" fill="hold"/>
                                        <p:tgtEl>
                                          <p:spTgt spid="1507"/>
                                        </p:tgtEl>
                                        <p:attrNameLst>
                                          <p:attrName>ppt_x</p:attrName>
                                          <p:attrName>ppt_y</p:attrName>
                                        </p:attrNameLst>
                                      </p:cBhvr>
                                      <p:rCtr x="-1172" y="7315"/>
                                    </p:animMotion>
                                  </p:childTnLst>
                                </p:cTn>
                              </p:par>
                              <p:par>
                                <p:cTn id="261" presetID="42" presetClass="path" presetSubtype="0" accel="50000" decel="50000" fill="hold" grpId="8" nodeType="withEffect">
                                  <p:stCondLst>
                                    <p:cond delay="4050"/>
                                  </p:stCondLst>
                                  <p:childTnLst>
                                    <p:animMotion origin="layout" path="M -0.23464 0.00671 L -0.30755 -0.11921 " pathEditMode="relative" rAng="0" ptsTypes="AA">
                                      <p:cBhvr>
                                        <p:cTn id="262" dur="600" fill="hold"/>
                                        <p:tgtEl>
                                          <p:spTgt spid="1507"/>
                                        </p:tgtEl>
                                        <p:attrNameLst>
                                          <p:attrName>ppt_x</p:attrName>
                                          <p:attrName>ppt_y</p:attrName>
                                        </p:attrNameLst>
                                      </p:cBhvr>
                                      <p:rCtr x="-3646" y="-6296"/>
                                    </p:animMotion>
                                  </p:childTnLst>
                                </p:cTn>
                              </p:par>
                              <p:par>
                                <p:cTn id="263" presetID="42" presetClass="path" presetSubtype="0" accel="50000" decel="50000" fill="hold" grpId="9" nodeType="withEffect">
                                  <p:stCondLst>
                                    <p:cond delay="4550"/>
                                  </p:stCondLst>
                                  <p:childTnLst>
                                    <p:animMotion origin="layout" path="M -0.30977 -0.12384 L -0.25612 -0.14884 " pathEditMode="relative" rAng="0" ptsTypes="AA">
                                      <p:cBhvr>
                                        <p:cTn id="264" dur="600" fill="hold"/>
                                        <p:tgtEl>
                                          <p:spTgt spid="1507"/>
                                        </p:tgtEl>
                                        <p:attrNameLst>
                                          <p:attrName>ppt_x</p:attrName>
                                          <p:attrName>ppt_y</p:attrName>
                                        </p:attrNameLst>
                                      </p:cBhvr>
                                      <p:rCtr x="2682" y="-1250"/>
                                    </p:animMotion>
                                  </p:childTnLst>
                                </p:cTn>
                              </p:par>
                              <p:par>
                                <p:cTn id="265" presetID="42" presetClass="path" presetSubtype="0" accel="50000" decel="50000" fill="hold" grpId="0" nodeType="withEffect">
                                  <p:stCondLst>
                                    <p:cond delay="0"/>
                                  </p:stCondLst>
                                  <p:childTnLst>
                                    <p:animMotion origin="layout" path="M -2.94777E-6 -1.48148E-6 L 0.02267 -0.06528 " pathEditMode="relative" rAng="0" ptsTypes="AA">
                                      <p:cBhvr>
                                        <p:cTn id="266" dur="600" fill="hold"/>
                                        <p:tgtEl>
                                          <p:spTgt spid="1505"/>
                                        </p:tgtEl>
                                        <p:attrNameLst>
                                          <p:attrName>ppt_x</p:attrName>
                                          <p:attrName>ppt_y</p:attrName>
                                        </p:attrNameLst>
                                      </p:cBhvr>
                                      <p:rCtr x="1133" y="-3264"/>
                                    </p:animMotion>
                                  </p:childTnLst>
                                </p:cTn>
                              </p:par>
                              <p:par>
                                <p:cTn id="267" presetID="42" presetClass="path" presetSubtype="0" accel="50000" decel="50000" fill="hold" grpId="1" nodeType="withEffect">
                                  <p:stCondLst>
                                    <p:cond delay="550"/>
                                  </p:stCondLst>
                                  <p:childTnLst>
                                    <p:animMotion origin="layout" path="M 0.02266 -0.06528 L 0.04923 -0.13958 " pathEditMode="relative" rAng="0" ptsTypes="AA">
                                      <p:cBhvr>
                                        <p:cTn id="268" dur="600" fill="hold"/>
                                        <p:tgtEl>
                                          <p:spTgt spid="1505"/>
                                        </p:tgtEl>
                                        <p:attrNameLst>
                                          <p:attrName>ppt_x</p:attrName>
                                          <p:attrName>ppt_y</p:attrName>
                                        </p:attrNameLst>
                                      </p:cBhvr>
                                      <p:rCtr x="1328" y="-3727"/>
                                    </p:animMotion>
                                  </p:childTnLst>
                                </p:cTn>
                              </p:par>
                              <p:par>
                                <p:cTn id="269" presetID="42" presetClass="path" presetSubtype="0" accel="50000" decel="50000" fill="hold" grpId="2" nodeType="withEffect">
                                  <p:stCondLst>
                                    <p:cond delay="1050"/>
                                  </p:stCondLst>
                                  <p:childTnLst>
                                    <p:animMotion origin="layout" path="M 0.04923 -0.13958 L 0.07605 -0.03449 " pathEditMode="relative" rAng="0" ptsTypes="AA">
                                      <p:cBhvr>
                                        <p:cTn id="270" dur="600" fill="hold"/>
                                        <p:tgtEl>
                                          <p:spTgt spid="1505"/>
                                        </p:tgtEl>
                                        <p:attrNameLst>
                                          <p:attrName>ppt_x</p:attrName>
                                          <p:attrName>ppt_y</p:attrName>
                                        </p:attrNameLst>
                                      </p:cBhvr>
                                      <p:rCtr x="1341" y="5255"/>
                                    </p:animMotion>
                                  </p:childTnLst>
                                </p:cTn>
                              </p:par>
                              <p:par>
                                <p:cTn id="271" presetID="42" presetClass="path" presetSubtype="0" accel="50000" decel="50000" fill="hold" grpId="3" nodeType="withEffect">
                                  <p:stCondLst>
                                    <p:cond delay="1550"/>
                                  </p:stCondLst>
                                  <p:childTnLst>
                                    <p:animMotion origin="layout" path="M 0.07607 -0.03449 L 0.03074 0.05995 " pathEditMode="relative" rAng="0" ptsTypes="AA">
                                      <p:cBhvr>
                                        <p:cTn id="272" dur="600" fill="hold"/>
                                        <p:tgtEl>
                                          <p:spTgt spid="1505"/>
                                        </p:tgtEl>
                                        <p:attrNameLst>
                                          <p:attrName>ppt_x</p:attrName>
                                          <p:attrName>ppt_y</p:attrName>
                                        </p:attrNameLst>
                                      </p:cBhvr>
                                      <p:rCtr x="-2267" y="4722"/>
                                    </p:animMotion>
                                  </p:childTnLst>
                                </p:cTn>
                              </p:par>
                              <p:par>
                                <p:cTn id="273" presetID="42" presetClass="path" presetSubtype="0" accel="50000" decel="50000" fill="hold" grpId="4" nodeType="withEffect">
                                  <p:stCondLst>
                                    <p:cond delay="2050"/>
                                  </p:stCondLst>
                                  <p:childTnLst>
                                    <p:animMotion origin="layout" path="M 0.03074 0.05995 L 0.01198 0.12315 " pathEditMode="relative" rAng="0" ptsTypes="AA">
                                      <p:cBhvr>
                                        <p:cTn id="274" dur="600" fill="hold"/>
                                        <p:tgtEl>
                                          <p:spTgt spid="1505"/>
                                        </p:tgtEl>
                                        <p:attrNameLst>
                                          <p:attrName>ppt_x</p:attrName>
                                          <p:attrName>ppt_y</p:attrName>
                                        </p:attrNameLst>
                                      </p:cBhvr>
                                      <p:rCtr x="-938" y="3148"/>
                                    </p:animMotion>
                                  </p:childTnLst>
                                </p:cTn>
                              </p:par>
                              <p:par>
                                <p:cTn id="275" presetID="42" presetClass="path" presetSubtype="0" accel="50000" decel="50000" fill="hold" grpId="5" nodeType="withEffect">
                                  <p:stCondLst>
                                    <p:cond delay="2550"/>
                                  </p:stCondLst>
                                  <p:childTnLst>
                                    <p:animMotion origin="layout" path="M 0.01198 0.12315 L 0.03816 0.17014 " pathEditMode="relative" rAng="0" ptsTypes="AA">
                                      <p:cBhvr>
                                        <p:cTn id="276" dur="600" fill="hold"/>
                                        <p:tgtEl>
                                          <p:spTgt spid="1505"/>
                                        </p:tgtEl>
                                        <p:attrNameLst>
                                          <p:attrName>ppt_x</p:attrName>
                                          <p:attrName>ppt_y</p:attrName>
                                        </p:attrNameLst>
                                      </p:cBhvr>
                                      <p:rCtr x="1302" y="2338"/>
                                    </p:animMotion>
                                  </p:childTnLst>
                                </p:cTn>
                              </p:par>
                              <p:par>
                                <p:cTn id="277" presetID="42" presetClass="path" presetSubtype="0" accel="50000" decel="50000" fill="hold" grpId="6" nodeType="withEffect">
                                  <p:stCondLst>
                                    <p:cond delay="3050"/>
                                  </p:stCondLst>
                                  <p:childTnLst>
                                    <p:animMotion origin="layout" path="M 0.03817 0.17014 L 0.09639 0.18102 " pathEditMode="relative" rAng="0" ptsTypes="AA">
                                      <p:cBhvr>
                                        <p:cTn id="278" dur="600" fill="hold"/>
                                        <p:tgtEl>
                                          <p:spTgt spid="1505"/>
                                        </p:tgtEl>
                                        <p:attrNameLst>
                                          <p:attrName>ppt_x</p:attrName>
                                          <p:attrName>ppt_y</p:attrName>
                                        </p:attrNameLst>
                                      </p:cBhvr>
                                      <p:rCtr x="2905" y="532"/>
                                    </p:animMotion>
                                  </p:childTnLst>
                                </p:cTn>
                              </p:par>
                              <p:par>
                                <p:cTn id="279" presetID="42" presetClass="path" presetSubtype="0" accel="50000" decel="50000" fill="hold" grpId="7" nodeType="withEffect">
                                  <p:stCondLst>
                                    <p:cond delay="3550"/>
                                  </p:stCondLst>
                                  <p:childTnLst>
                                    <p:animMotion origin="layout" path="M 0.09639 0.18102 L 0.1722 0.14097 " pathEditMode="relative" rAng="0" ptsTypes="AA">
                                      <p:cBhvr>
                                        <p:cTn id="280" dur="600" fill="hold"/>
                                        <p:tgtEl>
                                          <p:spTgt spid="1505"/>
                                        </p:tgtEl>
                                        <p:attrNameLst>
                                          <p:attrName>ppt_x</p:attrName>
                                          <p:attrName>ppt_y</p:attrName>
                                        </p:attrNameLst>
                                      </p:cBhvr>
                                      <p:rCtr x="3791" y="-2014"/>
                                    </p:animMotion>
                                  </p:childTnLst>
                                </p:cTn>
                              </p:par>
                              <p:par>
                                <p:cTn id="281" presetID="42" presetClass="path" presetSubtype="0" accel="50000" decel="50000" fill="hold" grpId="0" nodeType="withEffect">
                                  <p:stCondLst>
                                    <p:cond delay="0"/>
                                  </p:stCondLst>
                                  <p:childTnLst>
                                    <p:animMotion origin="layout" path="M -6.14823E-7 1.48148E-6 L -0.03295 0.10694 " pathEditMode="relative" rAng="0" ptsTypes="AA">
                                      <p:cBhvr>
                                        <p:cTn id="282" dur="600" fill="hold"/>
                                        <p:tgtEl>
                                          <p:spTgt spid="563"/>
                                        </p:tgtEl>
                                        <p:attrNameLst>
                                          <p:attrName>ppt_x</p:attrName>
                                          <p:attrName>ppt_y</p:attrName>
                                        </p:attrNameLst>
                                      </p:cBhvr>
                                      <p:rCtr x="-1654" y="5347"/>
                                    </p:animMotion>
                                  </p:childTnLst>
                                </p:cTn>
                              </p:par>
                              <p:par>
                                <p:cTn id="283" presetID="42" presetClass="path" presetSubtype="0" accel="50000" decel="50000" fill="hold" grpId="1" nodeType="withEffect">
                                  <p:stCondLst>
                                    <p:cond delay="500"/>
                                  </p:stCondLst>
                                  <p:childTnLst>
                                    <p:animMotion origin="layout" path="M -0.03295 0.10694 L -0.07852 0.12129 " pathEditMode="relative" rAng="0" ptsTypes="AA">
                                      <p:cBhvr>
                                        <p:cTn id="284" dur="600" fill="hold"/>
                                        <p:tgtEl>
                                          <p:spTgt spid="563"/>
                                        </p:tgtEl>
                                        <p:attrNameLst>
                                          <p:attrName>ppt_x</p:attrName>
                                          <p:attrName>ppt_y</p:attrName>
                                        </p:attrNameLst>
                                      </p:cBhvr>
                                      <p:rCtr x="-2279" y="718"/>
                                    </p:animMotion>
                                  </p:childTnLst>
                                </p:cTn>
                              </p:par>
                              <p:par>
                                <p:cTn id="285" presetID="42" presetClass="path" presetSubtype="0" accel="50000" decel="50000" fill="hold" grpId="2" nodeType="withEffect">
                                  <p:stCondLst>
                                    <p:cond delay="1000"/>
                                  </p:stCondLst>
                                  <p:childTnLst>
                                    <p:animMotion origin="layout" path="M -0.07852 0.12129 L -0.15105 0.08125 " pathEditMode="relative" rAng="0" ptsTypes="AA">
                                      <p:cBhvr>
                                        <p:cTn id="286" dur="600" fill="hold"/>
                                        <p:tgtEl>
                                          <p:spTgt spid="563"/>
                                        </p:tgtEl>
                                        <p:attrNameLst>
                                          <p:attrName>ppt_x</p:attrName>
                                          <p:attrName>ppt_y</p:attrName>
                                        </p:attrNameLst>
                                      </p:cBhvr>
                                      <p:rCtr x="-3633" y="-2014"/>
                                    </p:animMotion>
                                  </p:childTnLst>
                                </p:cTn>
                              </p:par>
                              <p:par>
                                <p:cTn id="287" presetID="42" presetClass="path" presetSubtype="0" accel="50000" decel="50000" fill="hold" grpId="3" nodeType="withEffect">
                                  <p:stCondLst>
                                    <p:cond delay="1500"/>
                                  </p:stCondLst>
                                  <p:childTnLst>
                                    <p:animMotion origin="layout" path="M -0.1511 0.08125 L -0.0637 0.0206 " pathEditMode="relative" rAng="0" ptsTypes="AA">
                                      <p:cBhvr>
                                        <p:cTn id="288" dur="600" fill="hold"/>
                                        <p:tgtEl>
                                          <p:spTgt spid="563"/>
                                        </p:tgtEl>
                                        <p:attrNameLst>
                                          <p:attrName>ppt_x</p:attrName>
                                          <p:attrName>ppt_y</p:attrName>
                                        </p:attrNameLst>
                                      </p:cBhvr>
                                      <p:rCtr x="4364" y="-3032"/>
                                    </p:animMotion>
                                  </p:childTnLst>
                                </p:cTn>
                              </p:par>
                              <p:par>
                                <p:cTn id="289" presetID="42" presetClass="path" presetSubtype="0" accel="50000" decel="50000" fill="hold" grpId="4" nodeType="withEffect">
                                  <p:stCondLst>
                                    <p:cond delay="2000"/>
                                  </p:stCondLst>
                                  <p:childTnLst>
                                    <p:animMotion origin="layout" path="M -0.0637 0.0206 L -0.11984 -0.00556 " pathEditMode="relative" rAng="0" ptsTypes="AA">
                                      <p:cBhvr>
                                        <p:cTn id="290" dur="600" fill="hold"/>
                                        <p:tgtEl>
                                          <p:spTgt spid="563"/>
                                        </p:tgtEl>
                                        <p:attrNameLst>
                                          <p:attrName>ppt_x</p:attrName>
                                          <p:attrName>ppt_y</p:attrName>
                                        </p:attrNameLst>
                                      </p:cBhvr>
                                      <p:rCtr x="-2814" y="-1319"/>
                                    </p:animMotion>
                                  </p:childTnLst>
                                </p:cTn>
                              </p:par>
                              <p:par>
                                <p:cTn id="291" presetID="42" presetClass="path" presetSubtype="0" accel="50000" decel="50000" fill="hold" grpId="5" nodeType="withEffect">
                                  <p:stCondLst>
                                    <p:cond delay="2500"/>
                                  </p:stCondLst>
                                  <p:childTnLst>
                                    <p:animMotion origin="layout" path="M -0.11984 -0.00556 L -0.19487 -0.13611 " pathEditMode="relative" rAng="0" ptsTypes="AA">
                                      <p:cBhvr>
                                        <p:cTn id="292" dur="600" fill="hold"/>
                                        <p:tgtEl>
                                          <p:spTgt spid="563"/>
                                        </p:tgtEl>
                                        <p:attrNameLst>
                                          <p:attrName>ppt_x</p:attrName>
                                          <p:attrName>ppt_y</p:attrName>
                                        </p:attrNameLst>
                                      </p:cBhvr>
                                      <p:rCtr x="-3751" y="-6528"/>
                                    </p:animMotion>
                                  </p:childTnLst>
                                </p:cTn>
                              </p:par>
                              <p:par>
                                <p:cTn id="293" presetID="42" presetClass="path" presetSubtype="0" accel="50000" decel="50000" fill="hold" grpId="0" nodeType="withEffect">
                                  <p:stCondLst>
                                    <p:cond delay="0"/>
                                  </p:stCondLst>
                                  <p:childTnLst>
                                    <p:animMotion origin="layout" path="M 2.05783E-7 3.33333E-6 L -0.00794 0.07963 " pathEditMode="relative" rAng="0" ptsTypes="AA">
                                      <p:cBhvr>
                                        <p:cTn id="294" dur="600" fill="hold"/>
                                        <p:tgtEl>
                                          <p:spTgt spid="564"/>
                                        </p:tgtEl>
                                        <p:attrNameLst>
                                          <p:attrName>ppt_x</p:attrName>
                                          <p:attrName>ppt_y</p:attrName>
                                        </p:attrNameLst>
                                      </p:cBhvr>
                                      <p:rCtr x="-404" y="3981"/>
                                    </p:animMotion>
                                  </p:childTnLst>
                                </p:cTn>
                              </p:par>
                              <p:par>
                                <p:cTn id="295" presetID="42" presetClass="path" presetSubtype="0" accel="50000" decel="50000" fill="hold" grpId="1" nodeType="withEffect">
                                  <p:stCondLst>
                                    <p:cond delay="500"/>
                                  </p:stCondLst>
                                  <p:childTnLst>
                                    <p:animMotion origin="layout" path="M -0.00795 0.07963 L -0.08259 0.1713 " pathEditMode="relative" rAng="0" ptsTypes="AA">
                                      <p:cBhvr>
                                        <p:cTn id="296" dur="600" fill="hold"/>
                                        <p:tgtEl>
                                          <p:spTgt spid="564"/>
                                        </p:tgtEl>
                                        <p:attrNameLst>
                                          <p:attrName>ppt_x</p:attrName>
                                          <p:attrName>ppt_y</p:attrName>
                                        </p:attrNameLst>
                                      </p:cBhvr>
                                      <p:rCtr x="-3738" y="4583"/>
                                    </p:animMotion>
                                  </p:childTnLst>
                                </p:cTn>
                              </p:par>
                              <p:par>
                                <p:cTn id="297" presetID="42" presetClass="path" presetSubtype="0" accel="50000" decel="50000" fill="hold" grpId="2" nodeType="withEffect">
                                  <p:stCondLst>
                                    <p:cond delay="1000"/>
                                  </p:stCondLst>
                                  <p:childTnLst>
                                    <p:animMotion origin="layout" path="M -0.07672 0.17454 L -0.10447 0.1294 " pathEditMode="relative" rAng="0" ptsTypes="AA">
                                      <p:cBhvr>
                                        <p:cTn id="298" dur="600" fill="hold"/>
                                        <p:tgtEl>
                                          <p:spTgt spid="564"/>
                                        </p:tgtEl>
                                        <p:attrNameLst>
                                          <p:attrName>ppt_x</p:attrName>
                                          <p:attrName>ppt_y</p:attrName>
                                        </p:attrNameLst>
                                      </p:cBhvr>
                                      <p:rCtr x="-1394" y="-2269"/>
                                    </p:animMotion>
                                  </p:childTnLst>
                                </p:cTn>
                              </p:par>
                              <p:par>
                                <p:cTn id="299" presetID="42" presetClass="path" presetSubtype="0" accel="50000" decel="50000" fill="hold" grpId="3" nodeType="withEffect">
                                  <p:stCondLst>
                                    <p:cond delay="1600"/>
                                  </p:stCondLst>
                                  <p:childTnLst>
                                    <p:animMotion origin="layout" path="M -0.10286 0.12755 L -0.08724 0.07199 " pathEditMode="relative" rAng="0" ptsTypes="AA">
                                      <p:cBhvr>
                                        <p:cTn id="300" dur="600" fill="hold"/>
                                        <p:tgtEl>
                                          <p:spTgt spid="564"/>
                                        </p:tgtEl>
                                        <p:attrNameLst>
                                          <p:attrName>ppt_x</p:attrName>
                                          <p:attrName>ppt_y</p:attrName>
                                        </p:attrNameLst>
                                      </p:cBhvr>
                                      <p:rCtr x="781" y="-2778"/>
                                    </p:animMotion>
                                  </p:childTnLst>
                                </p:cTn>
                              </p:par>
                              <p:par>
                                <p:cTn id="301" presetID="42" presetClass="path" presetSubtype="0" accel="50000" decel="50000" fill="hold" grpId="4" nodeType="withEffect">
                                  <p:stCondLst>
                                    <p:cond delay="2200"/>
                                  </p:stCondLst>
                                  <p:childTnLst>
                                    <p:animMotion origin="layout" path="M -0.08411 0.06435 L -0.10859 0.00509 " pathEditMode="relative" rAng="0" ptsTypes="AA">
                                      <p:cBhvr>
                                        <p:cTn id="302" dur="600" fill="hold"/>
                                        <p:tgtEl>
                                          <p:spTgt spid="564"/>
                                        </p:tgtEl>
                                        <p:attrNameLst>
                                          <p:attrName>ppt_x</p:attrName>
                                          <p:attrName>ppt_y</p:attrName>
                                        </p:attrNameLst>
                                      </p:cBhvr>
                                      <p:rCtr x="-1224" y="-2963"/>
                                    </p:animMotion>
                                  </p:childTnLst>
                                </p:cTn>
                              </p:par>
                              <p:par>
                                <p:cTn id="303" presetID="42" presetClass="path" presetSubtype="0" accel="50000" decel="50000" fill="hold" grpId="5" nodeType="withEffect">
                                  <p:stCondLst>
                                    <p:cond delay="2700"/>
                                  </p:stCondLst>
                                  <p:childTnLst>
                                    <p:animMotion origin="layout" path="M -0.10859 0.00509 L -0.16224 -0.03472 " pathEditMode="relative" rAng="0" ptsTypes="AA">
                                      <p:cBhvr>
                                        <p:cTn id="304" dur="600" fill="hold"/>
                                        <p:tgtEl>
                                          <p:spTgt spid="564"/>
                                        </p:tgtEl>
                                        <p:attrNameLst>
                                          <p:attrName>ppt_x</p:attrName>
                                          <p:attrName>ppt_y</p:attrName>
                                        </p:attrNameLst>
                                      </p:cBhvr>
                                      <p:rCtr x="-2682" y="-1991"/>
                                    </p:animMotion>
                                  </p:childTnLst>
                                </p:cTn>
                              </p:par>
                              <p:par>
                                <p:cTn id="305" presetID="42" presetClass="path" presetSubtype="0" accel="50000" decel="50000" fill="hold" grpId="6" nodeType="withEffect">
                                  <p:stCondLst>
                                    <p:cond delay="3100"/>
                                  </p:stCondLst>
                                  <p:childTnLst>
                                    <p:animMotion origin="layout" path="M -0.16224 -0.03472 L -0.21276 -0.12731 " pathEditMode="relative" rAng="0" ptsTypes="AA">
                                      <p:cBhvr>
                                        <p:cTn id="306" dur="600" fill="hold"/>
                                        <p:tgtEl>
                                          <p:spTgt spid="564"/>
                                        </p:tgtEl>
                                        <p:attrNameLst>
                                          <p:attrName>ppt_x</p:attrName>
                                          <p:attrName>ppt_y</p:attrName>
                                        </p:attrNameLst>
                                      </p:cBhvr>
                                      <p:rCtr x="-2526" y="-4630"/>
                                    </p:animMotion>
                                  </p:childTnLst>
                                </p:cTn>
                              </p:par>
                              <p:par>
                                <p:cTn id="307" presetID="42" presetClass="path" presetSubtype="0" accel="50000" decel="50000" fill="hold" grpId="7" nodeType="withEffect">
                                  <p:stCondLst>
                                    <p:cond delay="3600"/>
                                  </p:stCondLst>
                                  <p:childTnLst>
                                    <p:animMotion origin="layout" path="M -0.21276 -0.12731 L -0.2362 0.01898 " pathEditMode="relative" rAng="0" ptsTypes="AA">
                                      <p:cBhvr>
                                        <p:cTn id="308" dur="600" fill="hold"/>
                                        <p:tgtEl>
                                          <p:spTgt spid="564"/>
                                        </p:tgtEl>
                                        <p:attrNameLst>
                                          <p:attrName>ppt_x</p:attrName>
                                          <p:attrName>ppt_y</p:attrName>
                                        </p:attrNameLst>
                                      </p:cBhvr>
                                      <p:rCtr x="-1172" y="7315"/>
                                    </p:animMotion>
                                  </p:childTnLst>
                                </p:cTn>
                              </p:par>
                              <p:par>
                                <p:cTn id="309" presetID="42" presetClass="path" presetSubtype="0" accel="50000" decel="50000" fill="hold" grpId="8" nodeType="withEffect">
                                  <p:stCondLst>
                                    <p:cond delay="4100"/>
                                  </p:stCondLst>
                                  <p:childTnLst>
                                    <p:animMotion origin="layout" path="M -0.23464 0.00671 L -0.30755 -0.11921 " pathEditMode="relative" rAng="0" ptsTypes="AA">
                                      <p:cBhvr>
                                        <p:cTn id="310" dur="600" fill="hold"/>
                                        <p:tgtEl>
                                          <p:spTgt spid="564"/>
                                        </p:tgtEl>
                                        <p:attrNameLst>
                                          <p:attrName>ppt_x</p:attrName>
                                          <p:attrName>ppt_y</p:attrName>
                                        </p:attrNameLst>
                                      </p:cBhvr>
                                      <p:rCtr x="-3646" y="-6296"/>
                                    </p:animMotion>
                                  </p:childTnLst>
                                </p:cTn>
                              </p:par>
                              <p:par>
                                <p:cTn id="311" presetID="42" presetClass="path" presetSubtype="0" accel="50000" decel="50000" fill="hold" grpId="9" nodeType="withEffect">
                                  <p:stCondLst>
                                    <p:cond delay="4600"/>
                                  </p:stCondLst>
                                  <p:childTnLst>
                                    <p:animMotion origin="layout" path="M -0.30977 -0.12384 L -0.25612 -0.14884 " pathEditMode="relative" rAng="0" ptsTypes="AA">
                                      <p:cBhvr>
                                        <p:cTn id="312" dur="600" fill="hold"/>
                                        <p:tgtEl>
                                          <p:spTgt spid="564"/>
                                        </p:tgtEl>
                                        <p:attrNameLst>
                                          <p:attrName>ppt_x</p:attrName>
                                          <p:attrName>ppt_y</p:attrName>
                                        </p:attrNameLst>
                                      </p:cBhvr>
                                      <p:rCtr x="2682" y="-1250"/>
                                    </p:animMotion>
                                  </p:childTnLst>
                                </p:cTn>
                              </p:par>
                              <p:par>
                                <p:cTn id="313" presetID="42" presetClass="path" presetSubtype="0" accel="50000" decel="50000" fill="hold" grpId="0" nodeType="withEffect">
                                  <p:stCondLst>
                                    <p:cond delay="5100"/>
                                  </p:stCondLst>
                                  <p:childTnLst>
                                    <p:animMotion origin="layout" path="M -6.14823E-7 1.48148E-6 L -0.03295 0.10694 " pathEditMode="relative" rAng="0" ptsTypes="AA">
                                      <p:cBhvr>
                                        <p:cTn id="314" dur="600" fill="hold"/>
                                        <p:tgtEl>
                                          <p:spTgt spid="572"/>
                                        </p:tgtEl>
                                        <p:attrNameLst>
                                          <p:attrName>ppt_x</p:attrName>
                                          <p:attrName>ppt_y</p:attrName>
                                        </p:attrNameLst>
                                      </p:cBhvr>
                                      <p:rCtr x="-1654" y="5347"/>
                                    </p:animMotion>
                                  </p:childTnLst>
                                </p:cTn>
                              </p:par>
                              <p:par>
                                <p:cTn id="315" presetID="42" presetClass="path" presetSubtype="0" accel="50000" decel="50000" fill="hold" grpId="1" nodeType="withEffect">
                                  <p:stCondLst>
                                    <p:cond delay="5600"/>
                                  </p:stCondLst>
                                  <p:childTnLst>
                                    <p:animMotion origin="layout" path="M -0.03295 0.10694 L -0.07852 0.12129 " pathEditMode="relative" rAng="0" ptsTypes="AA">
                                      <p:cBhvr>
                                        <p:cTn id="316" dur="600" fill="hold"/>
                                        <p:tgtEl>
                                          <p:spTgt spid="572"/>
                                        </p:tgtEl>
                                        <p:attrNameLst>
                                          <p:attrName>ppt_x</p:attrName>
                                          <p:attrName>ppt_y</p:attrName>
                                        </p:attrNameLst>
                                      </p:cBhvr>
                                      <p:rCtr x="-2279" y="718"/>
                                    </p:animMotion>
                                  </p:childTnLst>
                                </p:cTn>
                              </p:par>
                              <p:par>
                                <p:cTn id="317" presetID="42" presetClass="path" presetSubtype="0" accel="50000" decel="50000" fill="hold" grpId="2" nodeType="withEffect">
                                  <p:stCondLst>
                                    <p:cond delay="6000"/>
                                  </p:stCondLst>
                                  <p:childTnLst>
                                    <p:animMotion origin="layout" path="M -0.07852 0.12129 L -0.15105 0.08125 " pathEditMode="relative" rAng="0" ptsTypes="AA">
                                      <p:cBhvr>
                                        <p:cTn id="318" dur="600" fill="hold"/>
                                        <p:tgtEl>
                                          <p:spTgt spid="572"/>
                                        </p:tgtEl>
                                        <p:attrNameLst>
                                          <p:attrName>ppt_x</p:attrName>
                                          <p:attrName>ppt_y</p:attrName>
                                        </p:attrNameLst>
                                      </p:cBhvr>
                                      <p:rCtr x="-3633" y="-2014"/>
                                    </p:animMotion>
                                  </p:childTnLst>
                                </p:cTn>
                              </p:par>
                              <p:par>
                                <p:cTn id="319" presetID="42" presetClass="path" presetSubtype="0" accel="50000" decel="50000" fill="hold" grpId="3" nodeType="withEffect">
                                  <p:stCondLst>
                                    <p:cond delay="6400"/>
                                  </p:stCondLst>
                                  <p:childTnLst>
                                    <p:animMotion origin="layout" path="M -0.1511 0.08125 L -0.0637 0.0206 " pathEditMode="relative" rAng="0" ptsTypes="AA">
                                      <p:cBhvr>
                                        <p:cTn id="320" dur="600" fill="hold"/>
                                        <p:tgtEl>
                                          <p:spTgt spid="572"/>
                                        </p:tgtEl>
                                        <p:attrNameLst>
                                          <p:attrName>ppt_x</p:attrName>
                                          <p:attrName>ppt_y</p:attrName>
                                        </p:attrNameLst>
                                      </p:cBhvr>
                                      <p:rCtr x="4364" y="-3032"/>
                                    </p:animMotion>
                                  </p:childTnLst>
                                </p:cTn>
                              </p:par>
                              <p:par>
                                <p:cTn id="321" presetID="42" presetClass="path" presetSubtype="0" accel="50000" decel="50000" fill="hold" grpId="4" nodeType="withEffect">
                                  <p:stCondLst>
                                    <p:cond delay="6900"/>
                                  </p:stCondLst>
                                  <p:childTnLst>
                                    <p:animMotion origin="layout" path="M -0.0637 0.0206 L -0.11984 -0.00556 " pathEditMode="relative" rAng="0" ptsTypes="AA">
                                      <p:cBhvr>
                                        <p:cTn id="322" dur="600" fill="hold"/>
                                        <p:tgtEl>
                                          <p:spTgt spid="572"/>
                                        </p:tgtEl>
                                        <p:attrNameLst>
                                          <p:attrName>ppt_x</p:attrName>
                                          <p:attrName>ppt_y</p:attrName>
                                        </p:attrNameLst>
                                      </p:cBhvr>
                                      <p:rCtr x="-2814" y="-1319"/>
                                    </p:animMotion>
                                  </p:childTnLst>
                                </p:cTn>
                              </p:par>
                              <p:par>
                                <p:cTn id="323" presetID="42" presetClass="path" presetSubtype="0" accel="50000" decel="50000" fill="hold" grpId="5" nodeType="withEffect">
                                  <p:stCondLst>
                                    <p:cond delay="7300"/>
                                  </p:stCondLst>
                                  <p:childTnLst>
                                    <p:animMotion origin="layout" path="M -0.11984 -0.00556 L -0.19487 -0.13611 " pathEditMode="relative" rAng="0" ptsTypes="AA">
                                      <p:cBhvr>
                                        <p:cTn id="324" dur="600" fill="hold"/>
                                        <p:tgtEl>
                                          <p:spTgt spid="572"/>
                                        </p:tgtEl>
                                        <p:attrNameLst>
                                          <p:attrName>ppt_x</p:attrName>
                                          <p:attrName>ppt_y</p:attrName>
                                        </p:attrNameLst>
                                      </p:cBhvr>
                                      <p:rCtr x="-3751" y="-6528"/>
                                    </p:animMotion>
                                  </p:childTnLst>
                                </p:cTn>
                              </p:par>
                              <p:par>
                                <p:cTn id="325" presetID="42" presetClass="path" presetSubtype="0" accel="50000" decel="50000" fill="hold" grpId="0" nodeType="withEffect">
                                  <p:stCondLst>
                                    <p:cond delay="3000"/>
                                  </p:stCondLst>
                                  <p:childTnLst>
                                    <p:animMotion origin="layout" path="M 2.05783E-7 3.33333E-6 L -0.00794 0.07963 " pathEditMode="relative" rAng="0" ptsTypes="AA">
                                      <p:cBhvr>
                                        <p:cTn id="326" dur="600" fill="hold"/>
                                        <p:tgtEl>
                                          <p:spTgt spid="573"/>
                                        </p:tgtEl>
                                        <p:attrNameLst>
                                          <p:attrName>ppt_x</p:attrName>
                                          <p:attrName>ppt_y</p:attrName>
                                        </p:attrNameLst>
                                      </p:cBhvr>
                                      <p:rCtr x="-404" y="3981"/>
                                    </p:animMotion>
                                  </p:childTnLst>
                                </p:cTn>
                              </p:par>
                              <p:par>
                                <p:cTn id="327" presetID="42" presetClass="path" presetSubtype="0" accel="50000" decel="50000" fill="hold" grpId="1" nodeType="withEffect">
                                  <p:stCondLst>
                                    <p:cond delay="3400"/>
                                  </p:stCondLst>
                                  <p:childTnLst>
                                    <p:animMotion origin="layout" path="M -0.00795 0.07963 L -0.08259 0.1713 " pathEditMode="relative" rAng="0" ptsTypes="AA">
                                      <p:cBhvr>
                                        <p:cTn id="328" dur="600" fill="hold"/>
                                        <p:tgtEl>
                                          <p:spTgt spid="573"/>
                                        </p:tgtEl>
                                        <p:attrNameLst>
                                          <p:attrName>ppt_x</p:attrName>
                                          <p:attrName>ppt_y</p:attrName>
                                        </p:attrNameLst>
                                      </p:cBhvr>
                                      <p:rCtr x="-3738" y="4583"/>
                                    </p:animMotion>
                                  </p:childTnLst>
                                </p:cTn>
                              </p:par>
                              <p:par>
                                <p:cTn id="329" presetID="42" presetClass="path" presetSubtype="0" accel="50000" decel="50000" fill="hold" grpId="2" nodeType="withEffect">
                                  <p:stCondLst>
                                    <p:cond delay="4000"/>
                                  </p:stCondLst>
                                  <p:childTnLst>
                                    <p:animMotion origin="layout" path="M -0.07672 0.17454 L -0.10447 0.1294 " pathEditMode="relative" rAng="0" ptsTypes="AA">
                                      <p:cBhvr>
                                        <p:cTn id="330" dur="600" fill="hold"/>
                                        <p:tgtEl>
                                          <p:spTgt spid="573"/>
                                        </p:tgtEl>
                                        <p:attrNameLst>
                                          <p:attrName>ppt_x</p:attrName>
                                          <p:attrName>ppt_y</p:attrName>
                                        </p:attrNameLst>
                                      </p:cBhvr>
                                      <p:rCtr x="-1394" y="-2269"/>
                                    </p:animMotion>
                                  </p:childTnLst>
                                </p:cTn>
                              </p:par>
                              <p:par>
                                <p:cTn id="331" presetID="42" presetClass="path" presetSubtype="0" accel="50000" decel="50000" fill="hold" grpId="3" nodeType="withEffect">
                                  <p:stCondLst>
                                    <p:cond delay="4500"/>
                                  </p:stCondLst>
                                  <p:childTnLst>
                                    <p:animMotion origin="layout" path="M -0.10286 0.12755 L -0.08724 0.07199 " pathEditMode="relative" rAng="0" ptsTypes="AA">
                                      <p:cBhvr>
                                        <p:cTn id="332" dur="600" fill="hold"/>
                                        <p:tgtEl>
                                          <p:spTgt spid="573"/>
                                        </p:tgtEl>
                                        <p:attrNameLst>
                                          <p:attrName>ppt_x</p:attrName>
                                          <p:attrName>ppt_y</p:attrName>
                                        </p:attrNameLst>
                                      </p:cBhvr>
                                      <p:rCtr x="781" y="-2778"/>
                                    </p:animMotion>
                                  </p:childTnLst>
                                </p:cTn>
                              </p:par>
                              <p:par>
                                <p:cTn id="333" presetID="42" presetClass="path" presetSubtype="0" accel="50000" decel="50000" fill="hold" grpId="4" nodeType="withEffect">
                                  <p:stCondLst>
                                    <p:cond delay="5000"/>
                                  </p:stCondLst>
                                  <p:childTnLst>
                                    <p:animMotion origin="layout" path="M -0.08411 0.06435 L -0.10859 0.00509 " pathEditMode="relative" rAng="0" ptsTypes="AA">
                                      <p:cBhvr>
                                        <p:cTn id="334" dur="600" fill="hold"/>
                                        <p:tgtEl>
                                          <p:spTgt spid="573"/>
                                        </p:tgtEl>
                                        <p:attrNameLst>
                                          <p:attrName>ppt_x</p:attrName>
                                          <p:attrName>ppt_y</p:attrName>
                                        </p:attrNameLst>
                                      </p:cBhvr>
                                      <p:rCtr x="-1224" y="-2963"/>
                                    </p:animMotion>
                                  </p:childTnLst>
                                </p:cTn>
                              </p:par>
                              <p:par>
                                <p:cTn id="335" presetID="42" presetClass="path" presetSubtype="0" accel="50000" decel="50000" fill="hold" grpId="5" nodeType="withEffect">
                                  <p:stCondLst>
                                    <p:cond delay="5400"/>
                                  </p:stCondLst>
                                  <p:childTnLst>
                                    <p:animMotion origin="layout" path="M -0.10859 0.00509 L -0.16224 -0.03472 " pathEditMode="relative" rAng="0" ptsTypes="AA">
                                      <p:cBhvr>
                                        <p:cTn id="336" dur="600" fill="hold"/>
                                        <p:tgtEl>
                                          <p:spTgt spid="573"/>
                                        </p:tgtEl>
                                        <p:attrNameLst>
                                          <p:attrName>ppt_x</p:attrName>
                                          <p:attrName>ppt_y</p:attrName>
                                        </p:attrNameLst>
                                      </p:cBhvr>
                                      <p:rCtr x="-2682" y="-1991"/>
                                    </p:animMotion>
                                  </p:childTnLst>
                                </p:cTn>
                              </p:par>
                              <p:par>
                                <p:cTn id="337" presetID="42" presetClass="path" presetSubtype="0" accel="50000" decel="50000" fill="hold" grpId="6" nodeType="withEffect">
                                  <p:stCondLst>
                                    <p:cond delay="5900"/>
                                  </p:stCondLst>
                                  <p:childTnLst>
                                    <p:animMotion origin="layout" path="M -0.16224 -0.03472 L -0.21276 -0.12731 " pathEditMode="relative" rAng="0" ptsTypes="AA">
                                      <p:cBhvr>
                                        <p:cTn id="338" dur="600" fill="hold"/>
                                        <p:tgtEl>
                                          <p:spTgt spid="573"/>
                                        </p:tgtEl>
                                        <p:attrNameLst>
                                          <p:attrName>ppt_x</p:attrName>
                                          <p:attrName>ppt_y</p:attrName>
                                        </p:attrNameLst>
                                      </p:cBhvr>
                                      <p:rCtr x="-2526" y="-4630"/>
                                    </p:animMotion>
                                  </p:childTnLst>
                                </p:cTn>
                              </p:par>
                              <p:par>
                                <p:cTn id="339" presetID="42" presetClass="path" presetSubtype="0" accel="50000" decel="50000" fill="hold" grpId="7" nodeType="withEffect">
                                  <p:stCondLst>
                                    <p:cond delay="6400"/>
                                  </p:stCondLst>
                                  <p:childTnLst>
                                    <p:animMotion origin="layout" path="M -0.21276 -0.12731 L -0.2362 0.01898 " pathEditMode="relative" rAng="0" ptsTypes="AA">
                                      <p:cBhvr>
                                        <p:cTn id="340" dur="600" fill="hold"/>
                                        <p:tgtEl>
                                          <p:spTgt spid="573"/>
                                        </p:tgtEl>
                                        <p:attrNameLst>
                                          <p:attrName>ppt_x</p:attrName>
                                          <p:attrName>ppt_y</p:attrName>
                                        </p:attrNameLst>
                                      </p:cBhvr>
                                      <p:rCtr x="-1172" y="7315"/>
                                    </p:animMotion>
                                  </p:childTnLst>
                                </p:cTn>
                              </p:par>
                              <p:par>
                                <p:cTn id="341" presetID="42" presetClass="path" presetSubtype="0" accel="50000" decel="50000" fill="hold" grpId="8" nodeType="withEffect">
                                  <p:stCondLst>
                                    <p:cond delay="7200"/>
                                  </p:stCondLst>
                                  <p:childTnLst>
                                    <p:animMotion origin="layout" path="M -0.23464 0.00671 L -0.30755 -0.11921 " pathEditMode="relative" rAng="0" ptsTypes="AA">
                                      <p:cBhvr>
                                        <p:cTn id="342" dur="600" fill="hold"/>
                                        <p:tgtEl>
                                          <p:spTgt spid="573"/>
                                        </p:tgtEl>
                                        <p:attrNameLst>
                                          <p:attrName>ppt_x</p:attrName>
                                          <p:attrName>ppt_y</p:attrName>
                                        </p:attrNameLst>
                                      </p:cBhvr>
                                      <p:rCtr x="-3646" y="-6296"/>
                                    </p:animMotion>
                                  </p:childTnLst>
                                </p:cTn>
                              </p:par>
                              <p:par>
                                <p:cTn id="343" presetID="42" presetClass="path" presetSubtype="0" accel="50000" decel="50000" fill="hold" grpId="9" nodeType="withEffect">
                                  <p:stCondLst>
                                    <p:cond delay="7700"/>
                                  </p:stCondLst>
                                  <p:childTnLst>
                                    <p:animMotion origin="layout" path="M -0.30977 -0.12384 L -0.25612 -0.14884 " pathEditMode="relative" rAng="0" ptsTypes="AA">
                                      <p:cBhvr>
                                        <p:cTn id="344" dur="600" fill="hold"/>
                                        <p:tgtEl>
                                          <p:spTgt spid="573"/>
                                        </p:tgtEl>
                                        <p:attrNameLst>
                                          <p:attrName>ppt_x</p:attrName>
                                          <p:attrName>ppt_y</p:attrName>
                                        </p:attrNameLst>
                                      </p:cBhvr>
                                      <p:rCtr x="2682" y="-1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animBg="1"/>
      <p:bldP spid="766" grpId="0" animBg="1"/>
      <p:bldP spid="767" grpId="0" animBg="1"/>
      <p:bldP spid="768" grpId="0" animBg="1"/>
      <p:bldP spid="770" grpId="0" animBg="1"/>
      <p:bldP spid="771" grpId="0" animBg="1"/>
      <p:bldP spid="1500" grpId="0" animBg="1"/>
      <p:bldP spid="1500" grpId="1" animBg="1"/>
      <p:bldP spid="1500" grpId="2" animBg="1"/>
      <p:bldP spid="1500" grpId="3" animBg="1"/>
      <p:bldP spid="1500" grpId="4" animBg="1"/>
      <p:bldP spid="1500" grpId="5" animBg="1"/>
      <p:bldP spid="1500" grpId="6" animBg="1"/>
      <p:bldP spid="1500" grpId="7" animBg="1"/>
      <p:bldP spid="1500" grpId="8" animBg="1"/>
      <p:bldP spid="8" grpId="0" animBg="1"/>
      <p:bldP spid="8" grpId="1" animBg="1"/>
      <p:bldP spid="8" grpId="2" animBg="1"/>
      <p:bldP spid="8" grpId="3" animBg="1"/>
      <p:bldP spid="8" grpId="4" animBg="1"/>
      <p:bldP spid="8" grpId="5" animBg="1"/>
      <p:bldP spid="8" grpId="6" animBg="1"/>
      <p:bldP spid="562" grpId="0" animBg="1"/>
      <p:bldP spid="563" grpId="0" animBg="1"/>
      <p:bldP spid="563" grpId="1" animBg="1"/>
      <p:bldP spid="563" grpId="2" animBg="1"/>
      <p:bldP spid="563" grpId="3" animBg="1"/>
      <p:bldP spid="563" grpId="4" animBg="1"/>
      <p:bldP spid="563" grpId="5" animBg="1"/>
      <p:bldP spid="563" grpId="6" animBg="1"/>
      <p:bldP spid="564" grpId="0" animBg="1"/>
      <p:bldP spid="564" grpId="1" animBg="1"/>
      <p:bldP spid="564" grpId="2" animBg="1"/>
      <p:bldP spid="564" grpId="3" animBg="1"/>
      <p:bldP spid="564" grpId="4" animBg="1"/>
      <p:bldP spid="564" grpId="5" animBg="1"/>
      <p:bldP spid="564" grpId="6" animBg="1"/>
      <p:bldP spid="564" grpId="7" animBg="1"/>
      <p:bldP spid="564" grpId="8" animBg="1"/>
      <p:bldP spid="564" grpId="9" animBg="1"/>
      <p:bldP spid="564" grpId="10" animBg="1"/>
      <p:bldP spid="1501" grpId="0" animBg="1"/>
      <p:bldP spid="1501" grpId="1" animBg="1"/>
      <p:bldP spid="1501" grpId="2" animBg="1"/>
      <p:bldP spid="1501" grpId="3" animBg="1"/>
      <p:bldP spid="1501" grpId="4" animBg="1"/>
      <p:bldP spid="1501" grpId="5" animBg="1"/>
      <p:bldP spid="1501" grpId="6" animBg="1"/>
      <p:bldP spid="1501" grpId="7" animBg="1"/>
      <p:bldP spid="1501" grpId="8" animBg="1"/>
      <p:bldP spid="1501" grpId="9" animBg="1"/>
      <p:bldP spid="1501" grpId="10" animBg="1"/>
      <p:bldP spid="1505" grpId="0" animBg="1"/>
      <p:bldP spid="1505" grpId="1" animBg="1"/>
      <p:bldP spid="1505" grpId="2" animBg="1"/>
      <p:bldP spid="1505" grpId="3" animBg="1"/>
      <p:bldP spid="1505" grpId="4" animBg="1"/>
      <p:bldP spid="1505" grpId="5" animBg="1"/>
      <p:bldP spid="1505" grpId="6" animBg="1"/>
      <p:bldP spid="1505" grpId="7" animBg="1"/>
      <p:bldP spid="1505" grpId="8" animBg="1"/>
      <p:bldP spid="1506" grpId="0" animBg="1"/>
      <p:bldP spid="1507" grpId="0" animBg="1"/>
      <p:bldP spid="1507" grpId="1" animBg="1"/>
      <p:bldP spid="1507" grpId="2" animBg="1"/>
      <p:bldP spid="1507" grpId="3" animBg="1"/>
      <p:bldP spid="1507" grpId="4" animBg="1"/>
      <p:bldP spid="1507" grpId="5" animBg="1"/>
      <p:bldP spid="1507" grpId="6" animBg="1"/>
      <p:bldP spid="1507" grpId="7" animBg="1"/>
      <p:bldP spid="1507" grpId="8" animBg="1"/>
      <p:bldP spid="1507" grpId="9" animBg="1"/>
      <p:bldP spid="1507" grpId="10" animBg="1"/>
      <p:bldP spid="1678" grpId="0" animBg="1"/>
      <p:bldP spid="1678" grpId="1" animBg="1"/>
      <p:bldP spid="1678" grpId="2" animBg="1"/>
      <p:bldP spid="1678" grpId="3" animBg="1"/>
      <p:bldP spid="1678" grpId="4" animBg="1"/>
      <p:bldP spid="1678" grpId="5" animBg="1"/>
      <p:bldP spid="1678" grpId="6" animBg="1"/>
      <p:bldP spid="1678" grpId="7" animBg="1"/>
      <p:bldP spid="1678" grpId="8" animBg="1"/>
      <p:bldP spid="1678" grpId="9" animBg="1"/>
      <p:bldP spid="1678" grpId="10" animBg="1"/>
      <p:bldP spid="565" grpId="0" animBg="1"/>
      <p:bldP spid="566" grpId="0" animBg="1"/>
      <p:bldP spid="567" grpId="0" animBg="1"/>
      <p:bldP spid="572" grpId="0" animBg="1"/>
      <p:bldP spid="572" grpId="1" animBg="1"/>
      <p:bldP spid="572" grpId="2" animBg="1"/>
      <p:bldP spid="572" grpId="3" animBg="1"/>
      <p:bldP spid="572" grpId="4" animBg="1"/>
      <p:bldP spid="572" grpId="5" animBg="1"/>
      <p:bldP spid="572" grpId="6" animBg="1"/>
      <p:bldP spid="573" grpId="0" animBg="1"/>
      <p:bldP spid="573" grpId="1" animBg="1"/>
      <p:bldP spid="573" grpId="2" animBg="1"/>
      <p:bldP spid="573" grpId="3" animBg="1"/>
      <p:bldP spid="573" grpId="4" animBg="1"/>
      <p:bldP spid="573" grpId="5" animBg="1"/>
      <p:bldP spid="573" grpId="6" animBg="1"/>
      <p:bldP spid="573" grpId="7" animBg="1"/>
      <p:bldP spid="573" grpId="8" animBg="1"/>
      <p:bldP spid="573" grpId="9" animBg="1"/>
      <p:bldP spid="573" grpId="1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352"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1115" name="Rectangle 1114"/>
          <p:cNvSpPr/>
          <p:nvPr/>
        </p:nvSpPr>
        <p:spPr>
          <a:xfrm rot="5400000">
            <a:off x="4516886"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1242644"/>
            <a:endParaRPr lang="en-US" sz="1836">
              <a:solidFill>
                <a:srgbClr val="F1F1F2"/>
              </a:solidFill>
              <a:latin typeface="Calibri"/>
            </a:endParaRPr>
          </a:p>
        </p:txBody>
      </p:sp>
      <p:grpSp>
        <p:nvGrpSpPr>
          <p:cNvPr id="1271" name="Group 1270"/>
          <p:cNvGrpSpPr/>
          <p:nvPr/>
        </p:nvGrpSpPr>
        <p:grpSpPr>
          <a:xfrm>
            <a:off x="671277" y="2196400"/>
            <a:ext cx="4991676" cy="2896729"/>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344" name="Group 343"/>
          <p:cNvGrpSpPr/>
          <p:nvPr/>
        </p:nvGrpSpPr>
        <p:grpSpPr>
          <a:xfrm rot="16200000" flipV="1">
            <a:off x="6601552" y="1169971"/>
            <a:ext cx="6682709" cy="4965406"/>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grpSp>
      <p:sp>
        <p:nvSpPr>
          <p:cNvPr id="764" name="Freeform 11"/>
          <p:cNvSpPr>
            <a:spLocks/>
          </p:cNvSpPr>
          <p:nvPr/>
        </p:nvSpPr>
        <p:spPr bwMode="auto">
          <a:xfrm>
            <a:off x="1040456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65" name="Group 764"/>
          <p:cNvGrpSpPr/>
          <p:nvPr/>
        </p:nvGrpSpPr>
        <p:grpSpPr>
          <a:xfrm>
            <a:off x="7603961" y="2330604"/>
            <a:ext cx="2473737" cy="119253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766" name="Freeform 6"/>
          <p:cNvSpPr>
            <a:spLocks/>
          </p:cNvSpPr>
          <p:nvPr/>
        </p:nvSpPr>
        <p:spPr bwMode="auto">
          <a:xfrm>
            <a:off x="9464360"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67" name="Freeform 6"/>
          <p:cNvSpPr>
            <a:spLocks/>
          </p:cNvSpPr>
          <p:nvPr/>
        </p:nvSpPr>
        <p:spPr bwMode="auto">
          <a:xfrm>
            <a:off x="6986547"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68" name="Freeform 7"/>
          <p:cNvSpPr>
            <a:spLocks/>
          </p:cNvSpPr>
          <p:nvPr/>
        </p:nvSpPr>
        <p:spPr bwMode="auto">
          <a:xfrm>
            <a:off x="6668272" y="4282251"/>
            <a:ext cx="628682" cy="254135"/>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69" name="Group 768"/>
          <p:cNvGrpSpPr/>
          <p:nvPr/>
        </p:nvGrpSpPr>
        <p:grpSpPr>
          <a:xfrm>
            <a:off x="6495823" y="4500685"/>
            <a:ext cx="344898" cy="34550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70" name="Freeform 11"/>
          <p:cNvSpPr>
            <a:spLocks/>
          </p:cNvSpPr>
          <p:nvPr/>
        </p:nvSpPr>
        <p:spPr bwMode="auto">
          <a:xfrm>
            <a:off x="916665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71" name="Freeform 16"/>
          <p:cNvSpPr>
            <a:spLocks/>
          </p:cNvSpPr>
          <p:nvPr/>
        </p:nvSpPr>
        <p:spPr bwMode="auto">
          <a:xfrm>
            <a:off x="7928493" y="4282251"/>
            <a:ext cx="627117" cy="254135"/>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73" name="Group 772"/>
          <p:cNvGrpSpPr/>
          <p:nvPr/>
        </p:nvGrpSpPr>
        <p:grpSpPr>
          <a:xfrm>
            <a:off x="7121964" y="4500685"/>
            <a:ext cx="344898" cy="34550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4" name="Group 773"/>
          <p:cNvGrpSpPr/>
          <p:nvPr/>
        </p:nvGrpSpPr>
        <p:grpSpPr>
          <a:xfrm>
            <a:off x="7748104" y="4500685"/>
            <a:ext cx="344293" cy="34550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5" name="Group 774"/>
          <p:cNvGrpSpPr/>
          <p:nvPr/>
        </p:nvGrpSpPr>
        <p:grpSpPr>
          <a:xfrm>
            <a:off x="8373639" y="4500685"/>
            <a:ext cx="344293" cy="34550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77" name="Group 776"/>
          <p:cNvGrpSpPr/>
          <p:nvPr/>
        </p:nvGrpSpPr>
        <p:grpSpPr>
          <a:xfrm>
            <a:off x="10237084" y="4500685"/>
            <a:ext cx="344293" cy="34550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8" name="Group 777"/>
          <p:cNvGrpSpPr/>
          <p:nvPr/>
        </p:nvGrpSpPr>
        <p:grpSpPr>
          <a:xfrm>
            <a:off x="8014569" y="3683241"/>
            <a:ext cx="421771" cy="42325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0" name="Group 779"/>
          <p:cNvGrpSpPr/>
          <p:nvPr/>
        </p:nvGrpSpPr>
        <p:grpSpPr>
          <a:xfrm>
            <a:off x="9624707" y="4500685"/>
            <a:ext cx="344898" cy="34550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1" name="Group 780"/>
          <p:cNvGrpSpPr/>
          <p:nvPr/>
        </p:nvGrpSpPr>
        <p:grpSpPr>
          <a:xfrm>
            <a:off x="9253105" y="3683241"/>
            <a:ext cx="422512" cy="42325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4" name="Group 783"/>
          <p:cNvGrpSpPr/>
          <p:nvPr/>
        </p:nvGrpSpPr>
        <p:grpSpPr>
          <a:xfrm>
            <a:off x="8544016" y="1874763"/>
            <a:ext cx="593628" cy="595713"/>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5" name="Group 784"/>
          <p:cNvGrpSpPr/>
          <p:nvPr/>
        </p:nvGrpSpPr>
        <p:grpSpPr>
          <a:xfrm>
            <a:off x="8999174" y="4500685"/>
            <a:ext cx="344293" cy="34550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6" name="Group 775"/>
          <p:cNvGrpSpPr/>
          <p:nvPr/>
        </p:nvGrpSpPr>
        <p:grpSpPr>
          <a:xfrm>
            <a:off x="6775291" y="3683241"/>
            <a:ext cx="422512" cy="42325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3" name="Group 782"/>
          <p:cNvGrpSpPr/>
          <p:nvPr/>
        </p:nvGrpSpPr>
        <p:grpSpPr>
          <a:xfrm>
            <a:off x="7339707" y="2818470"/>
            <a:ext cx="528509" cy="527026"/>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2" name="Group 781"/>
          <p:cNvGrpSpPr/>
          <p:nvPr/>
        </p:nvGrpSpPr>
        <p:grpSpPr>
          <a:xfrm>
            <a:off x="9817521" y="2818470"/>
            <a:ext cx="528509" cy="527026"/>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6" name="Group 785"/>
          <p:cNvGrpSpPr/>
          <p:nvPr/>
        </p:nvGrpSpPr>
        <p:grpSpPr>
          <a:xfrm>
            <a:off x="10491012" y="3683241"/>
            <a:ext cx="422512" cy="42325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9" name="Group 778"/>
          <p:cNvGrpSpPr/>
          <p:nvPr/>
        </p:nvGrpSpPr>
        <p:grpSpPr>
          <a:xfrm>
            <a:off x="10862617" y="4500685"/>
            <a:ext cx="344898" cy="34550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32" name="Group 831"/>
          <p:cNvGrpSpPr/>
          <p:nvPr/>
        </p:nvGrpSpPr>
        <p:grpSpPr>
          <a:xfrm>
            <a:off x="10491012" y="3683241"/>
            <a:ext cx="422512" cy="42325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9" name="Group 928"/>
          <p:cNvGrpSpPr/>
          <p:nvPr/>
        </p:nvGrpSpPr>
        <p:grpSpPr>
          <a:xfrm>
            <a:off x="6771891" y="1874955"/>
            <a:ext cx="4432224" cy="2971425"/>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772" name="Group 771"/>
          <p:cNvGrpSpPr/>
          <p:nvPr/>
        </p:nvGrpSpPr>
        <p:grpSpPr>
          <a:xfrm>
            <a:off x="6494216" y="4500685"/>
            <a:ext cx="344898" cy="34550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97" name="Red circle"/>
          <p:cNvGrpSpPr/>
          <p:nvPr/>
        </p:nvGrpSpPr>
        <p:grpSpPr>
          <a:xfrm>
            <a:off x="3111285" y="3265855"/>
            <a:ext cx="410719" cy="412163"/>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500" name="RedBall 3"/>
          <p:cNvSpPr/>
          <p:nvPr/>
        </p:nvSpPr>
        <p:spPr>
          <a:xfrm flipV="1">
            <a:off x="3266343" y="339038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8" name="RedBall 1"/>
          <p:cNvSpPr/>
          <p:nvPr/>
        </p:nvSpPr>
        <p:spPr>
          <a:xfrm flipV="1">
            <a:off x="3266344" y="3445370"/>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2" name="RedBall 3"/>
          <p:cNvSpPr/>
          <p:nvPr/>
        </p:nvSpPr>
        <p:spPr>
          <a:xfrm flipV="1">
            <a:off x="3262376" y="338178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3" name="RedBall 1"/>
          <p:cNvSpPr/>
          <p:nvPr/>
        </p:nvSpPr>
        <p:spPr>
          <a:xfrm flipV="1">
            <a:off x="3262377" y="3436773"/>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4" name="RedBall 2"/>
          <p:cNvSpPr/>
          <p:nvPr/>
        </p:nvSpPr>
        <p:spPr>
          <a:xfrm flipV="1">
            <a:off x="4691377" y="335113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1" name="RedBall 2"/>
          <p:cNvSpPr/>
          <p:nvPr/>
        </p:nvSpPr>
        <p:spPr>
          <a:xfrm flipV="1">
            <a:off x="4695342" y="335973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5" name="RedBall 3"/>
          <p:cNvSpPr/>
          <p:nvPr/>
        </p:nvSpPr>
        <p:spPr>
          <a:xfrm flipV="1">
            <a:off x="3265892" y="339150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6" name="RedBall 1"/>
          <p:cNvSpPr/>
          <p:nvPr/>
        </p:nvSpPr>
        <p:spPr>
          <a:xfrm flipV="1">
            <a:off x="3265893" y="3446486"/>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7" name="RedBall 2"/>
          <p:cNvSpPr/>
          <p:nvPr/>
        </p:nvSpPr>
        <p:spPr>
          <a:xfrm flipV="1">
            <a:off x="4694891" y="336085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cxnSp>
        <p:nvCxnSpPr>
          <p:cNvPr id="1665" name="Straight Connector 1664"/>
          <p:cNvCxnSpPr/>
          <p:nvPr/>
        </p:nvCxnSpPr>
        <p:spPr>
          <a:xfrm flipH="1" flipV="1">
            <a:off x="5590024" y="4520681"/>
            <a:ext cx="898028" cy="17332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2107" y="4290021"/>
            <a:ext cx="0" cy="254135"/>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2107" y="4289664"/>
            <a:ext cx="318274"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382" y="3531852"/>
            <a:ext cx="1605" cy="75894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6039" y="2610939"/>
            <a:ext cx="2473887" cy="717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2112"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775"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3246"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8413"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2892" y="3531851"/>
            <a:ext cx="1605" cy="159161"/>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3952" y="4400198"/>
            <a:ext cx="139948" cy="139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dirty="0">
              <a:solidFill>
                <a:srgbClr val="F1F1F2"/>
              </a:solidFill>
              <a:latin typeface="Calibri"/>
            </a:endParaRPr>
          </a:p>
        </p:txBody>
      </p:sp>
      <p:grpSp>
        <p:nvGrpSpPr>
          <p:cNvPr id="1679" name="Group 1678"/>
          <p:cNvGrpSpPr/>
          <p:nvPr/>
        </p:nvGrpSpPr>
        <p:grpSpPr>
          <a:xfrm>
            <a:off x="6499255" y="4503435"/>
            <a:ext cx="341465" cy="342060"/>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2" name="Top Blue (right)"/>
          <p:cNvGrpSpPr/>
          <p:nvPr/>
        </p:nvGrpSpPr>
        <p:grpSpPr>
          <a:xfrm>
            <a:off x="6784438" y="1868617"/>
            <a:ext cx="4432224" cy="2971425"/>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sp>
        <p:nvSpPr>
          <p:cNvPr id="565" name="RedBall 3"/>
          <p:cNvSpPr/>
          <p:nvPr/>
        </p:nvSpPr>
        <p:spPr>
          <a:xfrm flipV="1">
            <a:off x="3239982" y="3400131"/>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6" name="RedBall 1"/>
          <p:cNvSpPr/>
          <p:nvPr/>
        </p:nvSpPr>
        <p:spPr>
          <a:xfrm flipV="1">
            <a:off x="3239983" y="3455115"/>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7" name="RedBall 2"/>
          <p:cNvSpPr/>
          <p:nvPr/>
        </p:nvSpPr>
        <p:spPr>
          <a:xfrm flipV="1">
            <a:off x="4668982" y="3369482"/>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72" name="RedBall 1"/>
          <p:cNvSpPr/>
          <p:nvPr/>
        </p:nvSpPr>
        <p:spPr>
          <a:xfrm flipV="1">
            <a:off x="3265893" y="3454257"/>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73" name="RedBall 2"/>
          <p:cNvSpPr/>
          <p:nvPr/>
        </p:nvSpPr>
        <p:spPr>
          <a:xfrm flipV="1">
            <a:off x="4694891" y="336862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grpSp>
        <p:nvGrpSpPr>
          <p:cNvPr id="7" name="Blue Top (left)"/>
          <p:cNvGrpSpPr/>
          <p:nvPr/>
        </p:nvGrpSpPr>
        <p:grpSpPr>
          <a:xfrm>
            <a:off x="671277" y="2196400"/>
            <a:ext cx="4991676" cy="2896729"/>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spTree>
    <p:extLst>
      <p:ext uri="{BB962C8B-B14F-4D97-AF65-F5344CB8AC3E}">
        <p14:creationId xmlns:p14="http://schemas.microsoft.com/office/powerpoint/2010/main" val="300932673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 y="497"/>
            <a:ext cx="12434567" cy="699353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8939"/>
          <a:stretch/>
        </p:blipFill>
        <p:spPr bwMode="auto">
          <a:xfrm>
            <a:off x="891281" y="2979337"/>
            <a:ext cx="9916604" cy="2559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0" name="TextBox 49"/>
          <p:cNvSpPr txBox="1"/>
          <p:nvPr/>
        </p:nvSpPr>
        <p:spPr>
          <a:xfrm>
            <a:off x="2242283" y="637696"/>
            <a:ext cx="7951921" cy="873693"/>
          </a:xfrm>
          <a:prstGeom prst="rect">
            <a:avLst/>
          </a:prstGeom>
          <a:noFill/>
        </p:spPr>
        <p:txBody>
          <a:bodyPr wrap="none" lIns="124252" tIns="62127" rIns="124252" bIns="62127" rtlCol="0">
            <a:spAutoFit/>
          </a:bodyPr>
          <a:lstStyle/>
          <a:p>
            <a:pPr algn="ctr" defTabSz="932563">
              <a:lnSpc>
                <a:spcPct val="85000"/>
              </a:lnSpc>
            </a:pPr>
            <a:r>
              <a:rPr lang="en-US" sz="5608" b="1" dirty="0">
                <a:solidFill>
                  <a:srgbClr val="D2D2D2"/>
                </a:solidFill>
                <a:latin typeface="Arial" pitchFamily="34" charset="0"/>
                <a:cs typeface="Arial" pitchFamily="34" charset="0"/>
              </a:rPr>
              <a:t>NON-ROUTINE WORK</a:t>
            </a:r>
          </a:p>
        </p:txBody>
      </p:sp>
      <p:sp>
        <p:nvSpPr>
          <p:cNvPr id="2" name="TextBox 1"/>
          <p:cNvSpPr txBox="1"/>
          <p:nvPr/>
        </p:nvSpPr>
        <p:spPr>
          <a:xfrm>
            <a:off x="1137797" y="6589272"/>
            <a:ext cx="5983740" cy="270238"/>
          </a:xfrm>
          <a:prstGeom prst="rect">
            <a:avLst/>
          </a:prstGeom>
          <a:noFill/>
        </p:spPr>
        <p:txBody>
          <a:bodyPr wrap="square" lIns="93238" tIns="46619" rIns="93238" bIns="46619" rtlCol="0">
            <a:spAutoFit/>
          </a:bodyPr>
          <a:lstStyle/>
          <a:p>
            <a:pPr defTabSz="932563"/>
            <a:r>
              <a:rPr lang="en-US" sz="1122" dirty="0">
                <a:solidFill>
                  <a:srgbClr val="FFFFFF">
                    <a:lumMod val="90000"/>
                  </a:srgbClr>
                </a:solidFill>
                <a:latin typeface="Arial" pitchFamily="34" charset="0"/>
                <a:cs typeface="Arial" pitchFamily="34" charset="0"/>
              </a:rPr>
              <a:t>Source: http://www.gartner.com/newsroom/id/1416513</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430" y="6605138"/>
            <a:ext cx="847791" cy="192872"/>
          </a:xfrm>
          <a:prstGeom prst="rect">
            <a:avLst/>
          </a:prstGeom>
        </p:spPr>
      </p:pic>
      <p:grpSp>
        <p:nvGrpSpPr>
          <p:cNvPr id="14" name="Group 13"/>
          <p:cNvGrpSpPr/>
          <p:nvPr/>
        </p:nvGrpSpPr>
        <p:grpSpPr>
          <a:xfrm>
            <a:off x="3384" y="5654147"/>
            <a:ext cx="10787791" cy="641602"/>
            <a:chOff x="1" y="5544083"/>
            <a:chExt cx="10578726" cy="629168"/>
          </a:xfrm>
        </p:grpSpPr>
        <p:sp>
          <p:nvSpPr>
            <p:cNvPr id="26" name="TextBox 25"/>
            <p:cNvSpPr txBox="1"/>
            <p:nvPr/>
          </p:nvSpPr>
          <p:spPr>
            <a:xfrm>
              <a:off x="7745942" y="5798413"/>
              <a:ext cx="710433" cy="374838"/>
            </a:xfrm>
            <a:prstGeom prst="rect">
              <a:avLst/>
            </a:prstGeom>
            <a:noFill/>
          </p:spPr>
          <p:txBody>
            <a:bodyPr wrap="none" lIns="93238" tIns="46619" rIns="93238" bIns="46619" rtlCol="0">
              <a:spAutoFit/>
            </a:bodyPr>
            <a:lstStyle/>
            <a:p>
              <a:pPr defTabSz="932563"/>
              <a:r>
                <a:rPr lang="en-US" sz="1836" b="1" dirty="0">
                  <a:solidFill>
                    <a:srgbClr val="D2D2D2"/>
                  </a:solidFill>
                  <a:latin typeface="Arial" pitchFamily="34" charset="0"/>
                  <a:cs typeface="Arial" pitchFamily="34" charset="0"/>
                </a:rPr>
                <a:t>2010</a:t>
              </a:r>
            </a:p>
          </p:txBody>
        </p:sp>
        <p:sp>
          <p:nvSpPr>
            <p:cNvPr id="40" name="TextBox 39"/>
            <p:cNvSpPr txBox="1"/>
            <p:nvPr/>
          </p:nvSpPr>
          <p:spPr>
            <a:xfrm>
              <a:off x="9868294" y="5798413"/>
              <a:ext cx="710433" cy="374838"/>
            </a:xfrm>
            <a:prstGeom prst="rect">
              <a:avLst/>
            </a:prstGeom>
            <a:noFill/>
          </p:spPr>
          <p:txBody>
            <a:bodyPr wrap="none" lIns="93238" tIns="46619" rIns="93238" bIns="46619" rtlCol="0">
              <a:spAutoFit/>
            </a:bodyPr>
            <a:lstStyle/>
            <a:p>
              <a:pPr defTabSz="932563"/>
              <a:r>
                <a:rPr lang="en-US" sz="1836" b="1" dirty="0">
                  <a:solidFill>
                    <a:srgbClr val="D2D2D2"/>
                  </a:solidFill>
                  <a:latin typeface="Arial" pitchFamily="34" charset="0"/>
                  <a:cs typeface="Arial" pitchFamily="34" charset="0"/>
                </a:rPr>
                <a:t>2015</a:t>
              </a:r>
            </a:p>
          </p:txBody>
        </p:sp>
        <p:sp>
          <p:nvSpPr>
            <p:cNvPr id="32" name="TextBox 31"/>
            <p:cNvSpPr txBox="1"/>
            <p:nvPr/>
          </p:nvSpPr>
          <p:spPr>
            <a:xfrm>
              <a:off x="397468" y="5798413"/>
              <a:ext cx="710433" cy="374838"/>
            </a:xfrm>
            <a:prstGeom prst="rect">
              <a:avLst/>
            </a:prstGeom>
            <a:noFill/>
          </p:spPr>
          <p:txBody>
            <a:bodyPr wrap="none" lIns="93238" tIns="46619" rIns="93238" bIns="46619" rtlCol="0">
              <a:spAutoFit/>
            </a:bodyPr>
            <a:lstStyle/>
            <a:p>
              <a:pPr defTabSz="932563"/>
              <a:r>
                <a:rPr lang="en-US" sz="1836" b="1" dirty="0">
                  <a:solidFill>
                    <a:srgbClr val="D2D2D2"/>
                  </a:solidFill>
                  <a:latin typeface="Arial" pitchFamily="34" charset="0"/>
                  <a:cs typeface="Arial" pitchFamily="34" charset="0"/>
                </a:rPr>
                <a:t>1900</a:t>
              </a:r>
            </a:p>
          </p:txBody>
        </p:sp>
        <p:grpSp>
          <p:nvGrpSpPr>
            <p:cNvPr id="13" name="Group 12"/>
            <p:cNvGrpSpPr/>
            <p:nvPr/>
          </p:nvGrpSpPr>
          <p:grpSpPr>
            <a:xfrm>
              <a:off x="1" y="5544083"/>
              <a:ext cx="10332420" cy="263170"/>
              <a:chOff x="1" y="5544083"/>
              <a:chExt cx="10332420" cy="263170"/>
            </a:xfrm>
          </p:grpSpPr>
          <p:cxnSp>
            <p:nvCxnSpPr>
              <p:cNvPr id="45" name="Straight Connector 44"/>
              <p:cNvCxnSpPr>
                <a:endCxn id="83" idx="3"/>
              </p:cNvCxnSpPr>
              <p:nvPr/>
            </p:nvCxnSpPr>
            <p:spPr>
              <a:xfrm>
                <a:off x="4018531" y="5675667"/>
                <a:ext cx="6313890" cy="1"/>
              </a:xfrm>
              <a:prstGeom prst="line">
                <a:avLst/>
              </a:prstGeom>
              <a:ln w="571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1" y="5544083"/>
                <a:ext cx="10332420" cy="263170"/>
                <a:chOff x="1" y="5544083"/>
                <a:chExt cx="10332420" cy="263170"/>
              </a:xfrm>
            </p:grpSpPr>
            <p:cxnSp>
              <p:nvCxnSpPr>
                <p:cNvPr id="4" name="Straight Connector 3"/>
                <p:cNvCxnSpPr/>
                <p:nvPr/>
              </p:nvCxnSpPr>
              <p:spPr>
                <a:xfrm>
                  <a:off x="1" y="5675667"/>
                  <a:ext cx="8211797"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804084"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76" name="Rectangle 75"/>
                <p:cNvSpPr/>
                <p:nvPr/>
              </p:nvSpPr>
              <p:spPr>
                <a:xfrm>
                  <a:off x="3751800"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78" name="Rectangle 77"/>
                <p:cNvSpPr/>
                <p:nvPr/>
              </p:nvSpPr>
              <p:spPr>
                <a:xfrm>
                  <a:off x="5962587"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83" name="Rectangle 82"/>
                <p:cNvSpPr/>
                <p:nvPr/>
              </p:nvSpPr>
              <p:spPr>
                <a:xfrm>
                  <a:off x="10274919"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39" name="Rectangle 38"/>
                <p:cNvSpPr/>
                <p:nvPr/>
              </p:nvSpPr>
              <p:spPr>
                <a:xfrm>
                  <a:off x="1541013"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41" name="Rectangle 40"/>
                <p:cNvSpPr/>
                <p:nvPr/>
              </p:nvSpPr>
              <p:spPr>
                <a:xfrm>
                  <a:off x="2277942"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43" name="Rectangle 42"/>
                <p:cNvSpPr/>
                <p:nvPr/>
              </p:nvSpPr>
              <p:spPr>
                <a:xfrm>
                  <a:off x="3014871"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47" name="Rectangle 46"/>
                <p:cNvSpPr/>
                <p:nvPr/>
              </p:nvSpPr>
              <p:spPr>
                <a:xfrm>
                  <a:off x="4488729"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51" name="Rectangle 50"/>
                <p:cNvSpPr/>
                <p:nvPr/>
              </p:nvSpPr>
              <p:spPr>
                <a:xfrm>
                  <a:off x="5225658"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54" name="Rectangle 53"/>
                <p:cNvSpPr/>
                <p:nvPr/>
              </p:nvSpPr>
              <p:spPr>
                <a:xfrm>
                  <a:off x="6699516"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55" name="Rectangle 54"/>
                <p:cNvSpPr/>
                <p:nvPr/>
              </p:nvSpPr>
              <p:spPr>
                <a:xfrm>
                  <a:off x="7436445"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56" name="Rectangle 55"/>
                <p:cNvSpPr/>
                <p:nvPr/>
              </p:nvSpPr>
              <p:spPr>
                <a:xfrm>
                  <a:off x="8173372" y="5544083"/>
                  <a:ext cx="57502" cy="2631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grpSp>
        </p:grpSp>
      </p:grpSp>
      <p:grpSp>
        <p:nvGrpSpPr>
          <p:cNvPr id="38" name="Group 37"/>
          <p:cNvGrpSpPr/>
          <p:nvPr/>
        </p:nvGrpSpPr>
        <p:grpSpPr>
          <a:xfrm>
            <a:off x="7726711" y="3467312"/>
            <a:ext cx="1375542" cy="995581"/>
            <a:chOff x="2323142" y="3779375"/>
            <a:chExt cx="1348883" cy="976287"/>
          </a:xfrm>
        </p:grpSpPr>
        <p:sp>
          <p:nvSpPr>
            <p:cNvPr id="42" name="Isosceles Triangle 4"/>
            <p:cNvSpPr/>
            <p:nvPr/>
          </p:nvSpPr>
          <p:spPr>
            <a:xfrm rot="10800000">
              <a:off x="2323142" y="3865852"/>
              <a:ext cx="1228643" cy="889810"/>
            </a:xfrm>
            <a:custGeom>
              <a:avLst/>
              <a:gdLst/>
              <a:ahLst/>
              <a:cxnLst/>
              <a:rect l="l" t="t" r="r" b="b"/>
              <a:pathLst>
                <a:path w="1323975" h="958850">
                  <a:moveTo>
                    <a:pt x="1323975" y="958850"/>
                  </a:moveTo>
                  <a:lnTo>
                    <a:pt x="0" y="958850"/>
                  </a:lnTo>
                  <a:lnTo>
                    <a:pt x="0" y="120650"/>
                  </a:lnTo>
                  <a:lnTo>
                    <a:pt x="539556" y="120650"/>
                  </a:lnTo>
                  <a:lnTo>
                    <a:pt x="661989" y="0"/>
                  </a:lnTo>
                  <a:lnTo>
                    <a:pt x="784421" y="120650"/>
                  </a:lnTo>
                  <a:lnTo>
                    <a:pt x="1323975" y="120650"/>
                  </a:lnTo>
                  <a:close/>
                </a:path>
              </a:pathLst>
            </a:custGeom>
            <a:solidFill>
              <a:srgbClr val="080808">
                <a:alpha val="74902"/>
              </a:srgbClr>
            </a:solidFill>
            <a:ln>
              <a:noFill/>
            </a:ln>
            <a:effectLst>
              <a:outerShdw blurRad="787400" dir="5400000" algn="ctr" rotWithShape="0">
                <a:schemeClr val="accent6">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44" name="Rectangle 43"/>
            <p:cNvSpPr/>
            <p:nvPr/>
          </p:nvSpPr>
          <p:spPr>
            <a:xfrm>
              <a:off x="2395330" y="3779375"/>
              <a:ext cx="1276695" cy="939809"/>
            </a:xfrm>
            <a:prstGeom prst="rect">
              <a:avLst/>
            </a:prstGeom>
          </p:spPr>
          <p:txBody>
            <a:bodyPr wrap="none">
              <a:spAutoFit/>
            </a:bodyPr>
            <a:lstStyle/>
            <a:p>
              <a:pPr defTabSz="932563"/>
              <a:r>
                <a:rPr lang="en-US" sz="4896" b="1" spc="-306" dirty="0">
                  <a:solidFill>
                    <a:srgbClr val="D2D2D2"/>
                  </a:solidFill>
                  <a:latin typeface="Arial" pitchFamily="34" charset="0"/>
                  <a:cs typeface="Arial" pitchFamily="34" charset="0"/>
                </a:rPr>
                <a:t>25</a:t>
              </a:r>
              <a:r>
                <a:rPr lang="en-US" sz="4488" b="1" spc="-306" baseline="30000" dirty="0">
                  <a:solidFill>
                    <a:srgbClr val="D2D2D2"/>
                  </a:solidFill>
                  <a:latin typeface="Arial" pitchFamily="34" charset="0"/>
                  <a:cs typeface="Arial" pitchFamily="34" charset="0"/>
                </a:rPr>
                <a:t>%</a:t>
              </a:r>
              <a:r>
                <a:rPr lang="en-US" sz="5506" spc="-306" dirty="0">
                  <a:solidFill>
                    <a:srgbClr val="000000"/>
                  </a:solidFill>
                  <a:latin typeface="Arial" pitchFamily="34" charset="0"/>
                  <a:cs typeface="Arial" pitchFamily="34" charset="0"/>
                </a:rPr>
                <a:t> </a:t>
              </a:r>
              <a:endParaRPr lang="en-US" sz="1122" dirty="0">
                <a:solidFill>
                  <a:srgbClr val="000000"/>
                </a:solidFill>
                <a:latin typeface="Arial" pitchFamily="34" charset="0"/>
                <a:cs typeface="Arial" pitchFamily="34" charset="0"/>
              </a:endParaRPr>
            </a:p>
          </p:txBody>
        </p:sp>
      </p:grpSp>
      <p:sp>
        <p:nvSpPr>
          <p:cNvPr id="46" name="Oval 45"/>
          <p:cNvSpPr/>
          <p:nvPr/>
        </p:nvSpPr>
        <p:spPr>
          <a:xfrm>
            <a:off x="8231596" y="4802769"/>
            <a:ext cx="291748" cy="2917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38" tIns="46619" rIns="93238" bIns="46619" rtlCol="0" anchor="ctr"/>
          <a:lstStyle/>
          <a:p>
            <a:pPr algn="ctr" defTabSz="932563"/>
            <a:endParaRPr lang="en-US" sz="1836">
              <a:solidFill>
                <a:srgbClr val="FFFFFF"/>
              </a:solidFill>
            </a:endParaRPr>
          </a:p>
        </p:txBody>
      </p:sp>
      <p:sp>
        <p:nvSpPr>
          <p:cNvPr id="48" name="Oval 47"/>
          <p:cNvSpPr/>
          <p:nvPr/>
        </p:nvSpPr>
        <p:spPr>
          <a:xfrm>
            <a:off x="10307871" y="2833465"/>
            <a:ext cx="291748" cy="2917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38" tIns="46619" rIns="93238" bIns="46619" rtlCol="0" anchor="ctr"/>
          <a:lstStyle/>
          <a:p>
            <a:pPr algn="ctr" defTabSz="932563"/>
            <a:endParaRPr lang="en-US" sz="1836">
              <a:solidFill>
                <a:srgbClr val="FFFFFF"/>
              </a:solidFill>
            </a:endParaRPr>
          </a:p>
        </p:txBody>
      </p:sp>
      <p:grpSp>
        <p:nvGrpSpPr>
          <p:cNvPr id="49" name="Group 48"/>
          <p:cNvGrpSpPr/>
          <p:nvPr/>
        </p:nvGrpSpPr>
        <p:grpSpPr>
          <a:xfrm>
            <a:off x="9694714" y="1548783"/>
            <a:ext cx="1727956" cy="1182163"/>
            <a:chOff x="7536938" y="2713823"/>
            <a:chExt cx="1694469" cy="1159253"/>
          </a:xfrm>
        </p:grpSpPr>
        <p:sp>
          <p:nvSpPr>
            <p:cNvPr id="52" name="Isosceles Triangle 4"/>
            <p:cNvSpPr/>
            <p:nvPr/>
          </p:nvSpPr>
          <p:spPr>
            <a:xfrm rot="10800000">
              <a:off x="7536938" y="2778916"/>
              <a:ext cx="1510808" cy="1094160"/>
            </a:xfrm>
            <a:custGeom>
              <a:avLst/>
              <a:gdLst/>
              <a:ahLst/>
              <a:cxnLst/>
              <a:rect l="l" t="t" r="r" b="b"/>
              <a:pathLst>
                <a:path w="1323975" h="958850">
                  <a:moveTo>
                    <a:pt x="1323975" y="958850"/>
                  </a:moveTo>
                  <a:lnTo>
                    <a:pt x="0" y="958850"/>
                  </a:lnTo>
                  <a:lnTo>
                    <a:pt x="0" y="120650"/>
                  </a:lnTo>
                  <a:lnTo>
                    <a:pt x="539556" y="120650"/>
                  </a:lnTo>
                  <a:lnTo>
                    <a:pt x="661989" y="0"/>
                  </a:lnTo>
                  <a:lnTo>
                    <a:pt x="784421" y="120650"/>
                  </a:lnTo>
                  <a:lnTo>
                    <a:pt x="1323975" y="120650"/>
                  </a:lnTo>
                  <a:close/>
                </a:path>
              </a:pathLst>
            </a:custGeom>
            <a:solidFill>
              <a:srgbClr val="080808">
                <a:alpha val="74902"/>
              </a:srgbClr>
            </a:solidFill>
            <a:ln>
              <a:noFill/>
            </a:ln>
            <a:effectLst>
              <a:outerShdw blurRad="787400" dir="5400000" algn="ctr" rotWithShape="0">
                <a:schemeClr val="accent6">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sz="1836">
                <a:solidFill>
                  <a:srgbClr val="FFFFFF"/>
                </a:solidFill>
              </a:endParaRPr>
            </a:p>
          </p:txBody>
        </p:sp>
        <p:sp>
          <p:nvSpPr>
            <p:cNvPr id="53" name="Rectangle 52"/>
            <p:cNvSpPr/>
            <p:nvPr/>
          </p:nvSpPr>
          <p:spPr>
            <a:xfrm>
              <a:off x="7591415" y="2713823"/>
              <a:ext cx="1639992" cy="1128129"/>
            </a:xfrm>
            <a:prstGeom prst="rect">
              <a:avLst/>
            </a:prstGeom>
          </p:spPr>
          <p:txBody>
            <a:bodyPr wrap="square">
              <a:spAutoFit/>
            </a:bodyPr>
            <a:lstStyle/>
            <a:p>
              <a:pPr defTabSz="932563"/>
              <a:r>
                <a:rPr lang="en-US" sz="6729" b="1" spc="-306" dirty="0">
                  <a:solidFill>
                    <a:srgbClr val="D2D2D2"/>
                  </a:solidFill>
                  <a:latin typeface="Arial" pitchFamily="34" charset="0"/>
                  <a:cs typeface="Arial" pitchFamily="34" charset="0"/>
                </a:rPr>
                <a:t>40</a:t>
              </a:r>
              <a:r>
                <a:rPr lang="en-US" sz="5506" b="1" spc="-306" baseline="30000" dirty="0">
                  <a:solidFill>
                    <a:srgbClr val="D2D2D2"/>
                  </a:solidFill>
                  <a:latin typeface="Arial" pitchFamily="34" charset="0"/>
                  <a:cs typeface="Arial" pitchFamily="34" charset="0"/>
                </a:rPr>
                <a:t>%</a:t>
              </a:r>
              <a:r>
                <a:rPr lang="en-US" sz="6729" spc="-306" dirty="0">
                  <a:solidFill>
                    <a:srgbClr val="000000"/>
                  </a:solidFill>
                  <a:latin typeface="Arial" pitchFamily="34" charset="0"/>
                  <a:cs typeface="Arial" pitchFamily="34" charset="0"/>
                </a:rPr>
                <a:t> </a:t>
              </a:r>
              <a:endParaRPr lang="en-US" sz="1428" dirty="0">
                <a:solidFill>
                  <a:srgbClr val="000000"/>
                </a:solidFill>
                <a:latin typeface="Arial" pitchFamily="34" charset="0"/>
                <a:cs typeface="Arial" pitchFamily="34" charset="0"/>
              </a:endParaRPr>
            </a:p>
          </p:txBody>
        </p:sp>
      </p:grpSp>
      <p:sp>
        <p:nvSpPr>
          <p:cNvPr id="57" name="Oval 56"/>
          <p:cNvSpPr/>
          <p:nvPr/>
        </p:nvSpPr>
        <p:spPr>
          <a:xfrm>
            <a:off x="707410" y="5311729"/>
            <a:ext cx="291748" cy="2917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238" tIns="46619" rIns="93238" bIns="46619" rtlCol="0" anchor="ctr"/>
          <a:lstStyle/>
          <a:p>
            <a:pPr algn="ctr" defTabSz="932563"/>
            <a:endParaRPr lang="en-US" sz="1836">
              <a:solidFill>
                <a:srgbClr val="FFFFFF"/>
              </a:solidFill>
            </a:endParaRPr>
          </a:p>
        </p:txBody>
      </p:sp>
    </p:spTree>
    <p:extLst>
      <p:ext uri="{BB962C8B-B14F-4D97-AF65-F5344CB8AC3E}">
        <p14:creationId xmlns:p14="http://schemas.microsoft.com/office/powerpoint/2010/main" val="40026080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300"/>
                                        <p:tgtEl>
                                          <p:spTgt spid="46"/>
                                        </p:tgtEl>
                                      </p:cBhvr>
                                    </p:animEffect>
                                  </p:childTnLst>
                                </p:cTn>
                              </p:par>
                              <p:par>
                                <p:cTn id="11" presetID="10" presetClass="entr" presetSubtype="0" fill="hold" nodeType="withEffect">
                                  <p:stCondLst>
                                    <p:cond delay="12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14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300"/>
                                        <p:tgtEl>
                                          <p:spTgt spid="48"/>
                                        </p:tgtEl>
                                      </p:cBhvr>
                                    </p:animEffect>
                                  </p:childTnLst>
                                </p:cTn>
                              </p:par>
                              <p:par>
                                <p:cTn id="17" presetID="10" presetClass="entr" presetSubtype="0" fill="hold" nodeType="withEffect">
                                  <p:stCondLst>
                                    <p:cond delay="14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22" presetClass="entr" presetSubtype="8" fill="hold" nodeType="with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wipe(left)">
                                      <p:cBhvr>
                                        <p:cTn id="22" dur="1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Giving voice to frontline workers </a:t>
            </a:r>
            <a:br>
              <a:rPr lang="en-GB" dirty="0" smtClean="0"/>
            </a:br>
            <a:r>
              <a:rPr lang="en-GB" dirty="0" smtClean="0"/>
              <a:t>via enterprise social </a:t>
            </a:r>
            <a:endParaRPr lang="en-US" dirty="0"/>
          </a:p>
        </p:txBody>
      </p:sp>
      <p:sp>
        <p:nvSpPr>
          <p:cNvPr id="5" name="Text Placeholder 4"/>
          <p:cNvSpPr>
            <a:spLocks noGrp="1"/>
          </p:cNvSpPr>
          <p:nvPr>
            <p:ph type="body" sz="quarter" idx="14"/>
          </p:nvPr>
        </p:nvSpPr>
        <p:spPr/>
        <p:txBody>
          <a:bodyPr/>
          <a:lstStyle/>
          <a:p>
            <a:r>
              <a:rPr lang="en-US" dirty="0"/>
              <a:t>Steve Nguyen &amp; Angus </a:t>
            </a:r>
            <a:r>
              <a:rPr lang="en-US" dirty="0" err="1"/>
              <a:t>Florance</a:t>
            </a:r>
            <a:endParaRPr lang="en-US" dirty="0"/>
          </a:p>
          <a:p>
            <a:r>
              <a:rPr lang="en-US" dirty="0"/>
              <a:t>Yammer Customer Engagement</a:t>
            </a:r>
          </a:p>
          <a:p>
            <a:r>
              <a:rPr lang="en-US" dirty="0"/>
              <a:t>Microsoft</a:t>
            </a:r>
          </a:p>
        </p:txBody>
      </p:sp>
      <p:sp>
        <p:nvSpPr>
          <p:cNvPr id="7" name="Text Placeholder 6"/>
          <p:cNvSpPr>
            <a:spLocks noGrp="1"/>
          </p:cNvSpPr>
          <p:nvPr>
            <p:ph type="body" sz="quarter" idx="15"/>
          </p:nvPr>
        </p:nvSpPr>
        <p:spPr/>
        <p:txBody>
          <a:bodyPr/>
          <a:lstStyle/>
          <a:p>
            <a:r>
              <a:rPr lang="en-US" dirty="0" smtClean="0"/>
              <a:t>SPC263</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591" y="919871"/>
            <a:ext cx="4381377" cy="5897052"/>
          </a:xfrm>
          <a:prstGeom prst="rect">
            <a:avLst/>
          </a:prstGeom>
        </p:spPr>
      </p:pic>
      <p:sp>
        <p:nvSpPr>
          <p:cNvPr id="3" name="Title 1"/>
          <p:cNvSpPr txBox="1">
            <a:spLocks/>
          </p:cNvSpPr>
          <p:nvPr/>
        </p:nvSpPr>
        <p:spPr>
          <a:xfrm>
            <a:off x="352892" y="233151"/>
            <a:ext cx="8548864" cy="854886"/>
          </a:xfrm>
          <a:prstGeom prst="rect">
            <a:avLst/>
          </a:prstGeom>
        </p:spPr>
        <p:txBody>
          <a:bodyPr/>
          <a:lstStyle/>
          <a:p>
            <a:pPr defTabSz="932597" fontAlgn="base">
              <a:spcBef>
                <a:spcPct val="0"/>
              </a:spcBef>
              <a:spcAft>
                <a:spcPct val="0"/>
              </a:spcAft>
              <a:defRPr/>
            </a:pPr>
            <a:r>
              <a:rPr lang="en-US" sz="3264" kern="0" dirty="0">
                <a:solidFill>
                  <a:srgbClr val="1F497D"/>
                </a:solidFill>
                <a:latin typeface="Segoe UI" panose="020B0502040204020203" pitchFamily="34" charset="0"/>
                <a:ea typeface="+mj-ea"/>
                <a:cs typeface="Segoe UI" panose="020B0502040204020203" pitchFamily="34" charset="0"/>
              </a:rPr>
              <a:t>Non-Routine Work</a:t>
            </a:r>
          </a:p>
        </p:txBody>
      </p:sp>
    </p:spTree>
    <p:extLst>
      <p:ext uri="{BB962C8B-B14F-4D97-AF65-F5344CB8AC3E}">
        <p14:creationId xmlns:p14="http://schemas.microsoft.com/office/powerpoint/2010/main" val="13935333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065" y="919871"/>
            <a:ext cx="4381377" cy="5897052"/>
          </a:xfrm>
          <a:prstGeom prst="rect">
            <a:avLst/>
          </a:prstGeom>
        </p:spPr>
      </p:pic>
      <p:sp>
        <p:nvSpPr>
          <p:cNvPr id="2" name="Rectangle 1"/>
          <p:cNvSpPr/>
          <p:nvPr/>
        </p:nvSpPr>
        <p:spPr>
          <a:xfrm>
            <a:off x="882" y="-1"/>
            <a:ext cx="12551743" cy="6994525"/>
          </a:xfrm>
          <a:prstGeom prst="rect">
            <a:avLst/>
          </a:prstGeom>
          <a:solidFill>
            <a:schemeClr val="bg1">
              <a:lumMod val="65000"/>
              <a:alpha val="5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prstClr val="white"/>
              </a:solidFill>
            </a:endParaRPr>
          </a:p>
        </p:txBody>
      </p:sp>
      <p:pic>
        <p:nvPicPr>
          <p:cNvPr id="5" name="Picture 4" descr="Screen Shot 2013-06-25 at 10.36.05 AM.png"/>
          <p:cNvPicPr>
            <a:picLocks noChangeAspect="1"/>
          </p:cNvPicPr>
          <p:nvPr/>
        </p:nvPicPr>
        <p:blipFill rotWithShape="1">
          <a:blip r:embed="rId3">
            <a:extLst>
              <a:ext uri="{28A0092B-C50C-407E-A947-70E740481C1C}">
                <a14:useLocalDpi xmlns:a14="http://schemas.microsoft.com/office/drawing/2010/main" val="0"/>
              </a:ext>
            </a:extLst>
          </a:blip>
          <a:srcRect b="78559"/>
          <a:stretch/>
        </p:blipFill>
        <p:spPr>
          <a:xfrm>
            <a:off x="2298863" y="765989"/>
            <a:ext cx="7825672" cy="22583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684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549" y="919871"/>
            <a:ext cx="4381377" cy="5897052"/>
          </a:xfrm>
          <a:prstGeom prst="rect">
            <a:avLst/>
          </a:prstGeom>
        </p:spPr>
      </p:pic>
      <p:sp>
        <p:nvSpPr>
          <p:cNvPr id="2" name="Rectangle 1"/>
          <p:cNvSpPr/>
          <p:nvPr/>
        </p:nvSpPr>
        <p:spPr>
          <a:xfrm>
            <a:off x="882" y="3398"/>
            <a:ext cx="12434711" cy="6994525"/>
          </a:xfrm>
          <a:prstGeom prst="rect">
            <a:avLst/>
          </a:prstGeom>
          <a:solidFill>
            <a:schemeClr val="bg1">
              <a:lumMod val="65000"/>
              <a:alpha val="5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prstClr val="white"/>
              </a:solidFill>
            </a:endParaRPr>
          </a:p>
        </p:txBody>
      </p:sp>
      <p:pic>
        <p:nvPicPr>
          <p:cNvPr id="6" name="Picture 5" descr="Screen Shot 2013-06-25 at 10.36.05 AM.png"/>
          <p:cNvPicPr>
            <a:picLocks noChangeAspect="1"/>
          </p:cNvPicPr>
          <p:nvPr/>
        </p:nvPicPr>
        <p:blipFill rotWithShape="1">
          <a:blip r:embed="rId3">
            <a:extLst>
              <a:ext uri="{28A0092B-C50C-407E-A947-70E740481C1C}">
                <a14:useLocalDpi xmlns:a14="http://schemas.microsoft.com/office/drawing/2010/main" val="0"/>
              </a:ext>
            </a:extLst>
          </a:blip>
          <a:srcRect l="13292" t="20817" r="2965" b="40687"/>
          <a:stretch/>
        </p:blipFill>
        <p:spPr>
          <a:xfrm>
            <a:off x="3340665" y="1720222"/>
            <a:ext cx="5755145" cy="35608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08972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549" y="919872"/>
            <a:ext cx="4381377" cy="5897052"/>
          </a:xfrm>
          <a:prstGeom prst="rect">
            <a:avLst/>
          </a:prstGeom>
        </p:spPr>
      </p:pic>
      <p:sp>
        <p:nvSpPr>
          <p:cNvPr id="2" name="Rectangle 1"/>
          <p:cNvSpPr/>
          <p:nvPr/>
        </p:nvSpPr>
        <p:spPr>
          <a:xfrm>
            <a:off x="882" y="-1"/>
            <a:ext cx="12434711" cy="6994525"/>
          </a:xfrm>
          <a:prstGeom prst="rect">
            <a:avLst/>
          </a:prstGeom>
          <a:solidFill>
            <a:schemeClr val="bg1">
              <a:lumMod val="65000"/>
              <a:alpha val="5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prstClr val="white"/>
              </a:solidFill>
            </a:endParaRPr>
          </a:p>
        </p:txBody>
      </p:sp>
      <p:pic>
        <p:nvPicPr>
          <p:cNvPr id="7" name="Picture 6" descr="Screen Shot 2013-06-25 at 10.36.05 AM.png"/>
          <p:cNvPicPr>
            <a:picLocks noChangeAspect="1"/>
          </p:cNvPicPr>
          <p:nvPr/>
        </p:nvPicPr>
        <p:blipFill rotWithShape="1">
          <a:blip r:embed="rId3">
            <a:extLst>
              <a:ext uri="{28A0092B-C50C-407E-A947-70E740481C1C}">
                <a14:useLocalDpi xmlns:a14="http://schemas.microsoft.com/office/drawing/2010/main" val="0"/>
              </a:ext>
            </a:extLst>
          </a:blip>
          <a:srcRect l="13386" t="59372" r="3713" b="1706"/>
          <a:stretch/>
        </p:blipFill>
        <p:spPr>
          <a:xfrm>
            <a:off x="3430653" y="3293916"/>
            <a:ext cx="5575168" cy="3523008"/>
          </a:xfrm>
          <a:prstGeom prst="rect">
            <a:avLst/>
          </a:prstGeom>
        </p:spPr>
      </p:pic>
    </p:spTree>
    <p:extLst>
      <p:ext uri="{BB962C8B-B14F-4D97-AF65-F5344CB8AC3E}">
        <p14:creationId xmlns:p14="http://schemas.microsoft.com/office/powerpoint/2010/main" val="3062790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547" y="919872"/>
            <a:ext cx="4381377" cy="5897052"/>
          </a:xfrm>
          <a:prstGeom prst="rect">
            <a:avLst/>
          </a:prstGeom>
        </p:spPr>
      </p:pic>
      <p:sp>
        <p:nvSpPr>
          <p:cNvPr id="2" name="Rectangle 1"/>
          <p:cNvSpPr/>
          <p:nvPr/>
        </p:nvSpPr>
        <p:spPr>
          <a:xfrm>
            <a:off x="882" y="-1"/>
            <a:ext cx="12434711" cy="6994525"/>
          </a:xfrm>
          <a:prstGeom prst="rect">
            <a:avLst/>
          </a:prstGeom>
          <a:solidFill>
            <a:schemeClr val="bg1">
              <a:lumMod val="65000"/>
              <a:alpha val="5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prstClr val="white"/>
              </a:solidFill>
            </a:endParaRPr>
          </a:p>
        </p:txBody>
      </p:sp>
      <p:pic>
        <p:nvPicPr>
          <p:cNvPr id="7" name="Picture 6" descr="Screen Shot 2013-06-25 at 10.36.05 AM.png"/>
          <p:cNvPicPr>
            <a:picLocks noChangeAspect="1"/>
          </p:cNvPicPr>
          <p:nvPr/>
        </p:nvPicPr>
        <p:blipFill rotWithShape="1">
          <a:blip r:embed="rId3">
            <a:extLst>
              <a:ext uri="{28A0092B-C50C-407E-A947-70E740481C1C}">
                <a14:useLocalDpi xmlns:a14="http://schemas.microsoft.com/office/drawing/2010/main" val="0"/>
              </a:ext>
            </a:extLst>
          </a:blip>
          <a:srcRect l="13386" t="59372" r="3713" b="1706"/>
          <a:stretch/>
        </p:blipFill>
        <p:spPr>
          <a:xfrm>
            <a:off x="3430653" y="3293916"/>
            <a:ext cx="5575168" cy="3523008"/>
          </a:xfrm>
          <a:prstGeom prst="rect">
            <a:avLst/>
          </a:prstGeom>
        </p:spPr>
      </p:pic>
    </p:spTree>
    <p:extLst>
      <p:ext uri="{BB962C8B-B14F-4D97-AF65-F5344CB8AC3E}">
        <p14:creationId xmlns:p14="http://schemas.microsoft.com/office/powerpoint/2010/main" val="393653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32" fill="hold" nodeType="afterEffect">
                                  <p:stCondLst>
                                    <p:cond delay="0"/>
                                  </p:stCondLst>
                                  <p:childTnLst>
                                    <p:anim calcmode="lin" valueType="num">
                                      <p:cBhvr>
                                        <p:cTn id="6" dur="500"/>
                                        <p:tgtEl>
                                          <p:spTgt spid="7"/>
                                        </p:tgtEl>
                                        <p:attrNameLst>
                                          <p:attrName>ppt_w</p:attrName>
                                        </p:attrNameLst>
                                      </p:cBhvr>
                                      <p:tavLst>
                                        <p:tav tm="0">
                                          <p:val>
                                            <p:strVal val="ppt_w"/>
                                          </p:val>
                                        </p:tav>
                                        <p:tav tm="100000">
                                          <p:val>
                                            <p:fltVal val="0"/>
                                          </p:val>
                                        </p:tav>
                                      </p:tavLst>
                                    </p:anim>
                                    <p:anim calcmode="lin" valueType="num">
                                      <p:cBhvr>
                                        <p:cTn id="7" dur="500"/>
                                        <p:tgtEl>
                                          <p:spTgt spid="7"/>
                                        </p:tgtEl>
                                        <p:attrNameLst>
                                          <p:attrName>ppt_h</p:attrName>
                                        </p:attrNameLst>
                                      </p:cBhvr>
                                      <p:tavLst>
                                        <p:tav tm="0">
                                          <p:val>
                                            <p:strVal val="ppt_h"/>
                                          </p:val>
                                        </p:tav>
                                        <p:tav tm="100000">
                                          <p:val>
                                            <p:fltVal val="0"/>
                                          </p:val>
                                        </p:tav>
                                      </p:tavLst>
                                    </p:anim>
                                    <p:animEffect transition="out" filter="fade">
                                      <p:cBhvr>
                                        <p:cTn id="8" dur="500"/>
                                        <p:tgtEl>
                                          <p:spTgt spid="7"/>
                                        </p:tgtEl>
                                      </p:cBhvr>
                                    </p:animEffect>
                                    <p:set>
                                      <p:cBhvr>
                                        <p:cTn id="9" dur="1" fill="hold">
                                          <p:stCondLst>
                                            <p:cond delay="499"/>
                                          </p:stCondLst>
                                        </p:cTn>
                                        <p:tgtEl>
                                          <p:spTgt spid="7"/>
                                        </p:tgtEl>
                                        <p:attrNameLst>
                                          <p:attrName>style.visibility</p:attrName>
                                        </p:attrNameLst>
                                      </p:cBhvr>
                                      <p:to>
                                        <p:strVal val="hidden"/>
                                      </p:to>
                                    </p:set>
                                  </p:childTnLst>
                                </p:cTn>
                              </p:par>
                            </p:childTnLst>
                          </p:cTn>
                        </p:par>
                        <p:par>
                          <p:cTn id="10" fill="hold">
                            <p:stCondLst>
                              <p:cond delay="500"/>
                            </p:stCondLst>
                            <p:childTnLst>
                              <p:par>
                                <p:cTn id="11" presetID="10" presetClass="exit" presetSubtype="0" fill="hold" grpId="0" nodeType="afterEffect">
                                  <p:stCondLst>
                                    <p:cond delay="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6-25 at 10.36.0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463" y="919871"/>
            <a:ext cx="4381377" cy="5897052"/>
          </a:xfrm>
          <a:prstGeom prst="rect">
            <a:avLst/>
          </a:prstGeom>
        </p:spPr>
      </p:pic>
      <p:sp>
        <p:nvSpPr>
          <p:cNvPr id="2" name="Right Brace 1"/>
          <p:cNvSpPr/>
          <p:nvPr/>
        </p:nvSpPr>
        <p:spPr bwMode="auto">
          <a:xfrm flipH="1">
            <a:off x="4603325" y="2240579"/>
            <a:ext cx="447107" cy="2171132"/>
          </a:xfrm>
          <a:prstGeom prst="rightBrace">
            <a:avLst>
              <a:gd name="adj1" fmla="val 33968"/>
              <a:gd name="adj2" fmla="val 49335"/>
            </a:avLst>
          </a:prstGeom>
          <a:gradFill>
            <a:gsLst>
              <a:gs pos="0">
                <a:schemeClr val="accent1">
                  <a:tint val="66000"/>
                  <a:satMod val="160000"/>
                </a:schemeClr>
              </a:gs>
              <a:gs pos="50000">
                <a:schemeClr val="accent1">
                  <a:tint val="44500"/>
                  <a:satMod val="160000"/>
                </a:schemeClr>
              </a:gs>
              <a:gs pos="100000">
                <a:schemeClr val="accent1">
                  <a:tint val="23500"/>
                  <a:satMod val="160000"/>
                  <a:alpha val="0"/>
                </a:schemeClr>
              </a:gs>
            </a:gsLst>
            <a:lin ang="10800000" scaled="0"/>
          </a:gra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defTabSz="932597" eaLnBrk="0" fontAlgn="base" hangingPunct="0">
              <a:spcBef>
                <a:spcPct val="0"/>
              </a:spcBef>
              <a:spcAft>
                <a:spcPct val="0"/>
              </a:spcAft>
            </a:pPr>
            <a:endParaRPr lang="en-US" sz="2448" baseline="-25000" dirty="0">
              <a:solidFill>
                <a:prstClr val="black"/>
              </a:solidFill>
              <a:latin typeface="Arial" charset="0"/>
              <a:ea typeface="ＭＳ Ｐゴシック" pitchFamily="34" charset="-128"/>
            </a:endParaRPr>
          </a:p>
        </p:txBody>
      </p:sp>
      <p:sp>
        <p:nvSpPr>
          <p:cNvPr id="5" name="Right Arrow Callout 4"/>
          <p:cNvSpPr/>
          <p:nvPr/>
        </p:nvSpPr>
        <p:spPr bwMode="auto">
          <a:xfrm>
            <a:off x="2005251" y="1445831"/>
            <a:ext cx="2907117" cy="707625"/>
          </a:xfrm>
          <a:prstGeom prst="rightArrowCallout">
            <a:avLst>
              <a:gd name="adj1" fmla="val 29831"/>
              <a:gd name="adj2" fmla="val 31667"/>
              <a:gd name="adj3" fmla="val 33746"/>
              <a:gd name="adj4" fmla="val 84952"/>
            </a:avLst>
          </a:prstGeom>
          <a:solidFill>
            <a:schemeClr val="accent1">
              <a:lumMod val="75000"/>
            </a:schemeClr>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3260" tIns="46630" rIns="93260" bIns="46630" numCol="1" rtlCol="0" anchor="t" anchorCtr="0" compatLnSpc="1">
            <a:prstTxWarp prst="textNoShape">
              <a:avLst/>
            </a:prstTxWarp>
          </a:bodyPr>
          <a:lstStyle/>
          <a:p>
            <a:pPr defTabSz="932597" eaLnBrk="0" fontAlgn="base" hangingPunct="0">
              <a:spcBef>
                <a:spcPct val="0"/>
              </a:spcBef>
              <a:spcAft>
                <a:spcPct val="0"/>
              </a:spcAft>
            </a:pPr>
            <a:r>
              <a:rPr lang="en-US" sz="1224" dirty="0">
                <a:solidFill>
                  <a:prstClr val="white">
                    <a:lumMod val="95000"/>
                  </a:prstClr>
                </a:solidFill>
                <a:latin typeface="Arial" charset="0"/>
                <a:ea typeface="ＭＳ Ｐゴシック" pitchFamily="34" charset="-128"/>
              </a:rPr>
              <a:t>Identification of non-routine task from an employee on the night crew. Non-Email user.</a:t>
            </a:r>
            <a:endParaRPr lang="en-US" sz="1224" baseline="-25000" dirty="0">
              <a:solidFill>
                <a:prstClr val="white">
                  <a:lumMod val="95000"/>
                </a:prstClr>
              </a:solidFill>
              <a:latin typeface="Arial" charset="0"/>
              <a:ea typeface="ＭＳ Ｐゴシック" pitchFamily="34" charset="-128"/>
            </a:endParaRPr>
          </a:p>
        </p:txBody>
      </p:sp>
      <p:sp>
        <p:nvSpPr>
          <p:cNvPr id="6" name="Right Arrow Callout 5"/>
          <p:cNvSpPr/>
          <p:nvPr/>
        </p:nvSpPr>
        <p:spPr bwMode="auto">
          <a:xfrm>
            <a:off x="1994273" y="3050410"/>
            <a:ext cx="2598075" cy="549754"/>
          </a:xfrm>
          <a:prstGeom prst="rightArrowCallout">
            <a:avLst>
              <a:gd name="adj1" fmla="val 31929"/>
              <a:gd name="adj2" fmla="val 31667"/>
              <a:gd name="adj3" fmla="val 53286"/>
              <a:gd name="adj4" fmla="val 80140"/>
            </a:avLst>
          </a:prstGeom>
          <a:solidFill>
            <a:schemeClr val="accent1">
              <a:lumMod val="75000"/>
            </a:schemeClr>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3260" tIns="46630" rIns="93260" bIns="46630" numCol="1" rtlCol="0" anchor="t" anchorCtr="0" compatLnSpc="1">
            <a:prstTxWarp prst="textNoShape">
              <a:avLst/>
            </a:prstTxWarp>
          </a:bodyPr>
          <a:lstStyle/>
          <a:p>
            <a:pPr defTabSz="932597" eaLnBrk="0" fontAlgn="base" hangingPunct="0">
              <a:spcBef>
                <a:spcPct val="0"/>
              </a:spcBef>
              <a:spcAft>
                <a:spcPct val="0"/>
              </a:spcAft>
            </a:pPr>
            <a:r>
              <a:rPr lang="en-US" sz="1428" dirty="0">
                <a:solidFill>
                  <a:prstClr val="white">
                    <a:lumMod val="95000"/>
                  </a:prstClr>
                </a:solidFill>
                <a:latin typeface="Arial" charset="0"/>
                <a:ea typeface="ＭＳ Ｐゴシック" pitchFamily="34" charset="-128"/>
              </a:rPr>
              <a:t>Confirmation from other stores nationally.</a:t>
            </a:r>
            <a:endParaRPr lang="en-US" sz="1428" baseline="-25000" dirty="0">
              <a:solidFill>
                <a:prstClr val="white">
                  <a:lumMod val="95000"/>
                </a:prstClr>
              </a:solidFill>
              <a:latin typeface="Arial" charset="0"/>
              <a:ea typeface="ＭＳ Ｐゴシック" pitchFamily="34" charset="-128"/>
            </a:endParaRPr>
          </a:p>
        </p:txBody>
      </p:sp>
      <p:sp>
        <p:nvSpPr>
          <p:cNvPr id="7" name="Rectangle 6"/>
          <p:cNvSpPr/>
          <p:nvPr/>
        </p:nvSpPr>
        <p:spPr bwMode="auto">
          <a:xfrm>
            <a:off x="8657688" y="1566492"/>
            <a:ext cx="1632056" cy="233151"/>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algn="ctr" defTabSz="932597" eaLnBrk="0" fontAlgn="base" hangingPunct="0">
              <a:spcBef>
                <a:spcPct val="0"/>
              </a:spcBef>
              <a:spcAft>
                <a:spcPct val="0"/>
              </a:spcAft>
            </a:pPr>
            <a:r>
              <a:rPr lang="en-US" sz="1020" dirty="0">
                <a:solidFill>
                  <a:prstClr val="white">
                    <a:lumMod val="95000"/>
                  </a:prstClr>
                </a:solidFill>
                <a:latin typeface="Arial" charset="0"/>
                <a:ea typeface="ＭＳ Ｐゴシック" pitchFamily="34" charset="-128"/>
              </a:rPr>
              <a:t>Charleston</a:t>
            </a:r>
            <a:endParaRPr lang="en-US" sz="1020" baseline="-25000" dirty="0">
              <a:solidFill>
                <a:prstClr val="white">
                  <a:lumMod val="95000"/>
                </a:prstClr>
              </a:solidFill>
              <a:latin typeface="Arial" charset="0"/>
              <a:ea typeface="ＭＳ Ｐゴシック" pitchFamily="34" charset="-128"/>
            </a:endParaRPr>
          </a:p>
        </p:txBody>
      </p:sp>
      <p:sp>
        <p:nvSpPr>
          <p:cNvPr id="8" name="Rectangle 7"/>
          <p:cNvSpPr/>
          <p:nvPr/>
        </p:nvSpPr>
        <p:spPr bwMode="auto">
          <a:xfrm>
            <a:off x="8657688" y="2391255"/>
            <a:ext cx="1632056" cy="233151"/>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algn="ctr" defTabSz="932597" eaLnBrk="0" fontAlgn="base" hangingPunct="0">
              <a:spcBef>
                <a:spcPct val="0"/>
              </a:spcBef>
              <a:spcAft>
                <a:spcPct val="0"/>
              </a:spcAft>
            </a:pPr>
            <a:r>
              <a:rPr lang="en-US" sz="1020" dirty="0">
                <a:solidFill>
                  <a:prstClr val="white">
                    <a:lumMod val="95000"/>
                  </a:prstClr>
                </a:solidFill>
                <a:latin typeface="Arial" charset="0"/>
                <a:ea typeface="ＭＳ Ｐゴシック" pitchFamily="34" charset="-128"/>
              </a:rPr>
              <a:t>Dallas</a:t>
            </a:r>
            <a:endParaRPr lang="en-US" sz="1020" baseline="-25000" dirty="0">
              <a:solidFill>
                <a:prstClr val="white">
                  <a:lumMod val="95000"/>
                </a:prstClr>
              </a:solidFill>
              <a:latin typeface="Arial" charset="0"/>
              <a:ea typeface="ＭＳ Ｐゴシック" pitchFamily="34" charset="-128"/>
            </a:endParaRPr>
          </a:p>
        </p:txBody>
      </p:sp>
      <p:sp>
        <p:nvSpPr>
          <p:cNvPr id="9" name="Rectangle 8"/>
          <p:cNvSpPr/>
          <p:nvPr/>
        </p:nvSpPr>
        <p:spPr bwMode="auto">
          <a:xfrm>
            <a:off x="8657688" y="3066432"/>
            <a:ext cx="1632056" cy="233151"/>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algn="ctr" defTabSz="932597" eaLnBrk="0" fontAlgn="base" hangingPunct="0">
              <a:spcBef>
                <a:spcPct val="0"/>
              </a:spcBef>
              <a:spcAft>
                <a:spcPct val="0"/>
              </a:spcAft>
            </a:pPr>
            <a:r>
              <a:rPr lang="en-US" sz="1020" dirty="0">
                <a:solidFill>
                  <a:prstClr val="white">
                    <a:lumMod val="95000"/>
                  </a:prstClr>
                </a:solidFill>
                <a:latin typeface="Arial" charset="0"/>
                <a:ea typeface="ＭＳ Ｐゴシック" pitchFamily="34" charset="-128"/>
              </a:rPr>
              <a:t>Salt Lake City</a:t>
            </a:r>
            <a:endParaRPr lang="en-US" sz="1020" baseline="-25000" dirty="0">
              <a:solidFill>
                <a:prstClr val="white">
                  <a:lumMod val="95000"/>
                </a:prstClr>
              </a:solidFill>
              <a:latin typeface="Arial" charset="0"/>
              <a:ea typeface="ＭＳ Ｐゴシック" pitchFamily="34" charset="-128"/>
            </a:endParaRPr>
          </a:p>
        </p:txBody>
      </p:sp>
      <p:sp>
        <p:nvSpPr>
          <p:cNvPr id="10" name="Rectangle 9"/>
          <p:cNvSpPr/>
          <p:nvPr/>
        </p:nvSpPr>
        <p:spPr bwMode="auto">
          <a:xfrm>
            <a:off x="8657688" y="3771113"/>
            <a:ext cx="1632056" cy="233151"/>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algn="ctr" defTabSz="932597" eaLnBrk="0" fontAlgn="base" hangingPunct="0">
              <a:spcBef>
                <a:spcPct val="0"/>
              </a:spcBef>
              <a:spcAft>
                <a:spcPct val="0"/>
              </a:spcAft>
            </a:pPr>
            <a:r>
              <a:rPr lang="en-US" sz="1020" dirty="0">
                <a:solidFill>
                  <a:prstClr val="white">
                    <a:lumMod val="95000"/>
                  </a:prstClr>
                </a:solidFill>
                <a:latin typeface="Arial" charset="0"/>
                <a:ea typeface="ＭＳ Ｐゴシック" pitchFamily="34" charset="-128"/>
              </a:rPr>
              <a:t>Phoenix</a:t>
            </a:r>
            <a:endParaRPr lang="en-US" sz="1020" baseline="-25000" dirty="0">
              <a:solidFill>
                <a:prstClr val="white">
                  <a:lumMod val="95000"/>
                </a:prstClr>
              </a:solidFill>
              <a:latin typeface="Arial" charset="0"/>
              <a:ea typeface="ＭＳ Ｐゴシック" pitchFamily="34" charset="-128"/>
            </a:endParaRPr>
          </a:p>
        </p:txBody>
      </p:sp>
      <p:sp>
        <p:nvSpPr>
          <p:cNvPr id="12" name="Right Arrow Callout 11"/>
          <p:cNvSpPr/>
          <p:nvPr/>
        </p:nvSpPr>
        <p:spPr bwMode="auto">
          <a:xfrm>
            <a:off x="2005251" y="4411711"/>
            <a:ext cx="2907117" cy="554735"/>
          </a:xfrm>
          <a:prstGeom prst="rightArrowCallout">
            <a:avLst>
              <a:gd name="adj1" fmla="val 32078"/>
              <a:gd name="adj2" fmla="val 31667"/>
              <a:gd name="adj3" fmla="val 55731"/>
              <a:gd name="adj4" fmla="val 81633"/>
            </a:avLst>
          </a:prstGeom>
          <a:solidFill>
            <a:schemeClr val="accent1">
              <a:lumMod val="75000"/>
            </a:schemeClr>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3260" tIns="46630" rIns="93260" bIns="46630" numCol="1" rtlCol="0" anchor="t" anchorCtr="0" compatLnSpc="1">
            <a:prstTxWarp prst="textNoShape">
              <a:avLst/>
            </a:prstTxWarp>
          </a:bodyPr>
          <a:lstStyle/>
          <a:p>
            <a:pPr defTabSz="932597" eaLnBrk="0" fontAlgn="base" hangingPunct="0">
              <a:spcBef>
                <a:spcPct val="0"/>
              </a:spcBef>
              <a:spcAft>
                <a:spcPct val="0"/>
              </a:spcAft>
            </a:pPr>
            <a:r>
              <a:rPr lang="en-US" sz="1428" dirty="0">
                <a:solidFill>
                  <a:prstClr val="white">
                    <a:lumMod val="95000"/>
                  </a:prstClr>
                </a:solidFill>
                <a:latin typeface="Arial" charset="0"/>
                <a:ea typeface="ＭＳ Ｐゴシック" pitchFamily="34" charset="-128"/>
              </a:rPr>
              <a:t>Executive level acknowledgement</a:t>
            </a:r>
            <a:endParaRPr lang="en-US" sz="1428" baseline="-25000" dirty="0">
              <a:solidFill>
                <a:prstClr val="white">
                  <a:lumMod val="95000"/>
                </a:prstClr>
              </a:solidFill>
              <a:latin typeface="Arial" charset="0"/>
              <a:ea typeface="ＭＳ Ｐゴシック" pitchFamily="34" charset="-128"/>
            </a:endParaRPr>
          </a:p>
        </p:txBody>
      </p:sp>
      <p:sp>
        <p:nvSpPr>
          <p:cNvPr id="13" name="Right Arrow Callout 12"/>
          <p:cNvSpPr/>
          <p:nvPr/>
        </p:nvSpPr>
        <p:spPr bwMode="auto">
          <a:xfrm>
            <a:off x="2696780" y="5516365"/>
            <a:ext cx="2353654" cy="388585"/>
          </a:xfrm>
          <a:prstGeom prst="rightArrowCallout">
            <a:avLst>
              <a:gd name="adj1" fmla="val 41685"/>
              <a:gd name="adj2" fmla="val 31667"/>
              <a:gd name="adj3" fmla="val 61667"/>
              <a:gd name="adj4" fmla="val 81633"/>
            </a:avLst>
          </a:prstGeom>
          <a:solidFill>
            <a:schemeClr val="accent1">
              <a:lumMod val="75000"/>
            </a:schemeClr>
          </a:solidFill>
          <a:ln w="9525" cap="flat" cmpd="sng" algn="ctr">
            <a:solidFill>
              <a:schemeClr val="tx1"/>
            </a:solid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3260" tIns="46630" rIns="93260" bIns="46630" numCol="1" rtlCol="0" anchor="t" anchorCtr="0" compatLnSpc="1">
            <a:prstTxWarp prst="textNoShape">
              <a:avLst/>
            </a:prstTxWarp>
          </a:bodyPr>
          <a:lstStyle/>
          <a:p>
            <a:pPr defTabSz="932597" eaLnBrk="0" fontAlgn="base" hangingPunct="0">
              <a:spcBef>
                <a:spcPct val="0"/>
              </a:spcBef>
              <a:spcAft>
                <a:spcPct val="0"/>
              </a:spcAft>
            </a:pPr>
            <a:r>
              <a:rPr lang="en-US" sz="1428" dirty="0">
                <a:solidFill>
                  <a:prstClr val="white">
                    <a:lumMod val="95000"/>
                  </a:prstClr>
                </a:solidFill>
                <a:latin typeface="Arial" charset="0"/>
                <a:ea typeface="ＭＳ Ｐゴシック" pitchFamily="34" charset="-128"/>
              </a:rPr>
              <a:t>Problem resolution</a:t>
            </a:r>
            <a:endParaRPr lang="en-US" sz="1428" baseline="-25000" dirty="0">
              <a:solidFill>
                <a:prstClr val="white">
                  <a:lumMod val="95000"/>
                </a:prstClr>
              </a:solidFill>
              <a:latin typeface="Arial" charset="0"/>
              <a:ea typeface="ＭＳ Ｐゴシック" pitchFamily="34" charset="-128"/>
            </a:endParaRPr>
          </a:p>
        </p:txBody>
      </p:sp>
      <p:sp>
        <p:nvSpPr>
          <p:cNvPr id="17" name="Rectangle 16"/>
          <p:cNvSpPr/>
          <p:nvPr/>
        </p:nvSpPr>
        <p:spPr bwMode="auto">
          <a:xfrm>
            <a:off x="8657688" y="4733295"/>
            <a:ext cx="1632056" cy="233151"/>
          </a:xfrm>
          <a:prstGeom prst="rect">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3260" tIns="46630" rIns="93260" bIns="46630" numCol="1" rtlCol="0" anchor="t" anchorCtr="0" compatLnSpc="1">
            <a:prstTxWarp prst="textNoShape">
              <a:avLst/>
            </a:prstTxWarp>
          </a:bodyPr>
          <a:lstStyle/>
          <a:p>
            <a:pPr algn="ctr" defTabSz="932597" eaLnBrk="0" fontAlgn="base" hangingPunct="0">
              <a:spcBef>
                <a:spcPct val="0"/>
              </a:spcBef>
              <a:spcAft>
                <a:spcPct val="0"/>
              </a:spcAft>
            </a:pPr>
            <a:r>
              <a:rPr lang="en-US" sz="1020" dirty="0">
                <a:solidFill>
                  <a:prstClr val="white">
                    <a:lumMod val="95000"/>
                  </a:prstClr>
                </a:solidFill>
                <a:latin typeface="Arial" charset="0"/>
                <a:ea typeface="ＭＳ Ｐゴシック" pitchFamily="34" charset="-128"/>
              </a:rPr>
              <a:t>Chicago</a:t>
            </a:r>
            <a:endParaRPr lang="en-US" sz="1020" baseline="-25000" dirty="0">
              <a:solidFill>
                <a:prstClr val="white">
                  <a:lumMod val="95000"/>
                </a:prstClr>
              </a:solidFill>
              <a:latin typeface="Arial" charset="0"/>
              <a:ea typeface="ＭＳ Ｐゴシック" pitchFamily="34" charset="-128"/>
            </a:endParaRPr>
          </a:p>
        </p:txBody>
      </p:sp>
      <p:sp>
        <p:nvSpPr>
          <p:cNvPr id="14" name="Title 1"/>
          <p:cNvSpPr txBox="1">
            <a:spLocks/>
          </p:cNvSpPr>
          <p:nvPr/>
        </p:nvSpPr>
        <p:spPr>
          <a:xfrm>
            <a:off x="352892" y="233151"/>
            <a:ext cx="8548864" cy="854886"/>
          </a:xfrm>
          <a:prstGeom prst="rect">
            <a:avLst/>
          </a:prstGeom>
        </p:spPr>
        <p:txBody>
          <a:bodyPr/>
          <a:lstStyle/>
          <a:p>
            <a:pPr defTabSz="932597" fontAlgn="base">
              <a:spcBef>
                <a:spcPct val="0"/>
              </a:spcBef>
              <a:spcAft>
                <a:spcPct val="0"/>
              </a:spcAft>
              <a:defRPr/>
            </a:pPr>
            <a:r>
              <a:rPr lang="en-US" sz="3264" kern="0" dirty="0">
                <a:solidFill>
                  <a:srgbClr val="1F497D"/>
                </a:solidFill>
                <a:latin typeface="Segoe UI" panose="020B0502040204020203" pitchFamily="34" charset="0"/>
                <a:ea typeface="+mj-ea"/>
                <a:cs typeface="Segoe UI" panose="020B0502040204020203" pitchFamily="34" charset="0"/>
              </a:rPr>
              <a:t>Non-Routine Work</a:t>
            </a:r>
          </a:p>
        </p:txBody>
      </p:sp>
    </p:spTree>
    <p:extLst>
      <p:ext uri="{BB962C8B-B14F-4D97-AF65-F5344CB8AC3E}">
        <p14:creationId xmlns:p14="http://schemas.microsoft.com/office/powerpoint/2010/main" val="315980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20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2" grpId="0" animBg="1"/>
      <p:bldP spid="13"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can enterprise social help?</a:t>
            </a:r>
            <a:endParaRPr lang="en-AU" dirty="0"/>
          </a:p>
        </p:txBody>
      </p:sp>
    </p:spTree>
    <p:extLst>
      <p:ext uri="{BB962C8B-B14F-4D97-AF65-F5344CB8AC3E}">
        <p14:creationId xmlns:p14="http://schemas.microsoft.com/office/powerpoint/2010/main" val="1758412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Blur radius="15"/>
                    </a14:imgEffect>
                  </a14:imgLayer>
                </a14:imgProps>
              </a:ext>
              <a:ext uri="{28A0092B-C50C-407E-A947-70E740481C1C}">
                <a14:useLocalDpi xmlns:a14="http://schemas.microsoft.com/office/drawing/2010/main" val="0"/>
              </a:ext>
            </a:extLst>
          </a:blip>
          <a:srcRect/>
          <a:stretch>
            <a:fillRect/>
          </a:stretch>
        </p:blipFill>
        <p:spPr bwMode="auto">
          <a:xfrm>
            <a:off x="2502" y="-1"/>
            <a:ext cx="12434711" cy="69945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2" y="-1"/>
            <a:ext cx="12433093" cy="69945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2" name="Rectangle 21"/>
          <p:cNvSpPr/>
          <p:nvPr/>
        </p:nvSpPr>
        <p:spPr>
          <a:xfrm rot="16200000">
            <a:off x="4734225" y="-705236"/>
            <a:ext cx="2968048" cy="12431474"/>
          </a:xfrm>
          <a:prstGeom prst="rect">
            <a:avLst/>
          </a:prstGeom>
          <a:gradFill flip="none" rotWithShape="1">
            <a:gsLst>
              <a:gs pos="100000">
                <a:srgbClr val="000000">
                  <a:alpha val="0"/>
                </a:srgbClr>
              </a:gs>
              <a:gs pos="7000">
                <a:srgbClr val="000000">
                  <a:alpha val="83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23" tIns="46613" rIns="93223" bIns="46613" rtlCol="0" anchor="ctr"/>
          <a:lstStyle/>
          <a:p>
            <a:pPr algn="ctr"/>
            <a:endParaRPr lang="en-US" sz="1836">
              <a:solidFill>
                <a:srgbClr val="FFFFFF"/>
              </a:solidFill>
            </a:endParaRPr>
          </a:p>
        </p:txBody>
      </p:sp>
      <p:grpSp>
        <p:nvGrpSpPr>
          <p:cNvPr id="11" name="Group 10"/>
          <p:cNvGrpSpPr/>
          <p:nvPr/>
        </p:nvGrpSpPr>
        <p:grpSpPr>
          <a:xfrm flipV="1">
            <a:off x="2503" y="3"/>
            <a:ext cx="5869932" cy="2914385"/>
            <a:chOff x="0" y="-1115574"/>
            <a:chExt cx="5755358" cy="2857500"/>
          </a:xfrm>
        </p:grpSpPr>
        <p:sp>
          <p:nvSpPr>
            <p:cNvPr id="12" name="Rectangle 16"/>
            <p:cNvSpPr/>
            <p:nvPr/>
          </p:nvSpPr>
          <p:spPr>
            <a:xfrm flipH="1">
              <a:off x="0" y="-281427"/>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alpha val="34000"/>
                  </a:schemeClr>
                </a:gs>
                <a:gs pos="1000">
                  <a:schemeClr val="accent6">
                    <a:alpha val="3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3" name="Rectangle 16"/>
            <p:cNvSpPr/>
            <p:nvPr/>
          </p:nvSpPr>
          <p:spPr>
            <a:xfrm rot="16200000" flipH="1" flipV="1">
              <a:off x="-930434" y="-185140"/>
              <a:ext cx="2857500" cy="996632"/>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alpha val="34000"/>
                  </a:schemeClr>
                </a:gs>
                <a:gs pos="1000">
                  <a:schemeClr val="accent6">
                    <a:alpha val="3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grpSp>
      <p:sp>
        <p:nvSpPr>
          <p:cNvPr id="14" name="Rectangle 16"/>
          <p:cNvSpPr/>
          <p:nvPr/>
        </p:nvSpPr>
        <p:spPr>
          <a:xfrm rot="16200000" flipH="1">
            <a:off x="7988671" y="2550897"/>
            <a:ext cx="6359836" cy="252742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alpha val="12000"/>
                </a:schemeClr>
              </a:gs>
              <a:gs pos="1000">
                <a:schemeClr val="accent6">
                  <a:alpha val="3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5" name="Rectangle 16"/>
          <p:cNvSpPr/>
          <p:nvPr/>
        </p:nvSpPr>
        <p:spPr>
          <a:xfrm rot="16200000" flipH="1">
            <a:off x="7298404" y="1881274"/>
            <a:ext cx="1682306" cy="8585489"/>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alpha val="34000"/>
                </a:schemeClr>
              </a:gs>
              <a:gs pos="1000">
                <a:schemeClr val="accent6">
                  <a:alpha val="3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6" name="Freeform 10"/>
          <p:cNvSpPr>
            <a:spLocks noEditPoints="1"/>
          </p:cNvSpPr>
          <p:nvPr/>
        </p:nvSpPr>
        <p:spPr bwMode="auto">
          <a:xfrm>
            <a:off x="713034" y="5814768"/>
            <a:ext cx="2038704" cy="657277"/>
          </a:xfrm>
          <a:custGeom>
            <a:avLst/>
            <a:gdLst>
              <a:gd name="T0" fmla="*/ 389 w 1510"/>
              <a:gd name="T1" fmla="*/ 375 h 487"/>
              <a:gd name="T2" fmla="*/ 306 w 1510"/>
              <a:gd name="T3" fmla="*/ 390 h 487"/>
              <a:gd name="T4" fmla="*/ 195 w 1510"/>
              <a:gd name="T5" fmla="*/ 371 h 487"/>
              <a:gd name="T6" fmla="*/ 110 w 1510"/>
              <a:gd name="T7" fmla="*/ 425 h 487"/>
              <a:gd name="T8" fmla="*/ 32 w 1510"/>
              <a:gd name="T9" fmla="*/ 74 h 487"/>
              <a:gd name="T10" fmla="*/ 156 w 1510"/>
              <a:gd name="T11" fmla="*/ 6 h 487"/>
              <a:gd name="T12" fmla="*/ 263 w 1510"/>
              <a:gd name="T13" fmla="*/ 114 h 487"/>
              <a:gd name="T14" fmla="*/ 191 w 1510"/>
              <a:gd name="T15" fmla="*/ 78 h 487"/>
              <a:gd name="T16" fmla="*/ 451 w 1510"/>
              <a:gd name="T17" fmla="*/ 202 h 487"/>
              <a:gd name="T18" fmla="*/ 386 w 1510"/>
              <a:gd name="T19" fmla="*/ 80 h 487"/>
              <a:gd name="T20" fmla="*/ 546 w 1510"/>
              <a:gd name="T21" fmla="*/ 91 h 487"/>
              <a:gd name="T22" fmla="*/ 575 w 1510"/>
              <a:gd name="T23" fmla="*/ 363 h 487"/>
              <a:gd name="T24" fmla="*/ 707 w 1510"/>
              <a:gd name="T25" fmla="*/ 310 h 487"/>
              <a:gd name="T26" fmla="*/ 635 w 1510"/>
              <a:gd name="T27" fmla="*/ 302 h 487"/>
              <a:gd name="T28" fmla="*/ 682 w 1510"/>
              <a:gd name="T29" fmla="*/ 387 h 487"/>
              <a:gd name="T30" fmla="*/ 542 w 1510"/>
              <a:gd name="T31" fmla="*/ 423 h 487"/>
              <a:gd name="T32" fmla="*/ 630 w 1510"/>
              <a:gd name="T33" fmla="*/ 405 h 487"/>
              <a:gd name="T34" fmla="*/ 752 w 1510"/>
              <a:gd name="T35" fmla="*/ 238 h 487"/>
              <a:gd name="T36" fmla="*/ 799 w 1510"/>
              <a:gd name="T37" fmla="*/ 222 h 487"/>
              <a:gd name="T38" fmla="*/ 865 w 1510"/>
              <a:gd name="T39" fmla="*/ 201 h 487"/>
              <a:gd name="T40" fmla="*/ 1010 w 1510"/>
              <a:gd name="T41" fmla="*/ 169 h 487"/>
              <a:gd name="T42" fmla="*/ 958 w 1510"/>
              <a:gd name="T43" fmla="*/ 174 h 487"/>
              <a:gd name="T44" fmla="*/ 987 w 1510"/>
              <a:gd name="T45" fmla="*/ 275 h 487"/>
              <a:gd name="T46" fmla="*/ 973 w 1510"/>
              <a:gd name="T47" fmla="*/ 433 h 487"/>
              <a:gd name="T48" fmla="*/ 895 w 1510"/>
              <a:gd name="T49" fmla="*/ 432 h 487"/>
              <a:gd name="T50" fmla="*/ 885 w 1510"/>
              <a:gd name="T51" fmla="*/ 296 h 487"/>
              <a:gd name="T52" fmla="*/ 840 w 1510"/>
              <a:gd name="T53" fmla="*/ 296 h 487"/>
              <a:gd name="T54" fmla="*/ 753 w 1510"/>
              <a:gd name="T55" fmla="*/ 439 h 487"/>
              <a:gd name="T56" fmla="*/ 730 w 1510"/>
              <a:gd name="T57" fmla="*/ 476 h 487"/>
              <a:gd name="T58" fmla="*/ 711 w 1510"/>
              <a:gd name="T59" fmla="*/ 296 h 487"/>
              <a:gd name="T60" fmla="*/ 752 w 1510"/>
              <a:gd name="T61" fmla="*/ 238 h 487"/>
              <a:gd name="T62" fmla="*/ 1322 w 1510"/>
              <a:gd name="T63" fmla="*/ 143 h 487"/>
              <a:gd name="T64" fmla="*/ 1200 w 1510"/>
              <a:gd name="T65" fmla="*/ 433 h 487"/>
              <a:gd name="T66" fmla="*/ 1340 w 1510"/>
              <a:gd name="T67" fmla="*/ 263 h 487"/>
              <a:gd name="T68" fmla="*/ 1425 w 1510"/>
              <a:gd name="T69" fmla="*/ 153 h 487"/>
              <a:gd name="T70" fmla="*/ 1457 w 1510"/>
              <a:gd name="T71" fmla="*/ 175 h 487"/>
              <a:gd name="T72" fmla="*/ 1438 w 1510"/>
              <a:gd name="T73" fmla="*/ 419 h 487"/>
              <a:gd name="T74" fmla="*/ 1345 w 1510"/>
              <a:gd name="T75" fmla="*/ 448 h 487"/>
              <a:gd name="T76" fmla="*/ 1190 w 1510"/>
              <a:gd name="T77" fmla="*/ 469 h 487"/>
              <a:gd name="T78" fmla="*/ 1194 w 1510"/>
              <a:gd name="T79" fmla="*/ 260 h 487"/>
              <a:gd name="T80" fmla="*/ 1124 w 1510"/>
              <a:gd name="T81" fmla="*/ 268 h 487"/>
              <a:gd name="T82" fmla="*/ 1047 w 1510"/>
              <a:gd name="T83" fmla="*/ 377 h 487"/>
              <a:gd name="T84" fmla="*/ 1117 w 1510"/>
              <a:gd name="T85" fmla="*/ 421 h 487"/>
              <a:gd name="T86" fmla="*/ 993 w 1510"/>
              <a:gd name="T87" fmla="*/ 438 h 487"/>
              <a:gd name="T88" fmla="*/ 450 w 1510"/>
              <a:gd name="T89" fmla="*/ 294 h 487"/>
              <a:gd name="T90" fmla="*/ 552 w 1510"/>
              <a:gd name="T91" fmla="*/ 353 h 487"/>
              <a:gd name="T92" fmla="*/ 475 w 1510"/>
              <a:gd name="T93" fmla="*/ 440 h 487"/>
              <a:gd name="T94" fmla="*/ 468 w 1510"/>
              <a:gd name="T95" fmla="*/ 472 h 487"/>
              <a:gd name="T96" fmla="*/ 450 w 1510"/>
              <a:gd name="T97" fmla="*/ 294 h 487"/>
              <a:gd name="T98" fmla="*/ 1371 w 1510"/>
              <a:gd name="T99" fmla="*/ 319 h 487"/>
              <a:gd name="T100" fmla="*/ 1306 w 1510"/>
              <a:gd name="T101" fmla="*/ 341 h 487"/>
              <a:gd name="T102" fmla="*/ 517 w 1510"/>
              <a:gd name="T103" fmla="*/ 316 h 487"/>
              <a:gd name="T104" fmla="*/ 505 w 1510"/>
              <a:gd name="T105" fmla="*/ 355 h 487"/>
              <a:gd name="T106" fmla="*/ 1068 w 1510"/>
              <a:gd name="T107" fmla="*/ 308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0" h="487">
                <a:moveTo>
                  <a:pt x="495" y="207"/>
                </a:moveTo>
                <a:cubicBezTo>
                  <a:pt x="463" y="239"/>
                  <a:pt x="399" y="303"/>
                  <a:pt x="399" y="303"/>
                </a:cubicBezTo>
                <a:cubicBezTo>
                  <a:pt x="399" y="303"/>
                  <a:pt x="400" y="353"/>
                  <a:pt x="389" y="375"/>
                </a:cubicBezTo>
                <a:cubicBezTo>
                  <a:pt x="365" y="421"/>
                  <a:pt x="282" y="486"/>
                  <a:pt x="282" y="486"/>
                </a:cubicBezTo>
                <a:cubicBezTo>
                  <a:pt x="268" y="471"/>
                  <a:pt x="268" y="471"/>
                  <a:pt x="268" y="471"/>
                </a:cubicBezTo>
                <a:cubicBezTo>
                  <a:pt x="268" y="471"/>
                  <a:pt x="311" y="422"/>
                  <a:pt x="306" y="390"/>
                </a:cubicBezTo>
                <a:cubicBezTo>
                  <a:pt x="281" y="229"/>
                  <a:pt x="281" y="229"/>
                  <a:pt x="281" y="229"/>
                </a:cubicBezTo>
                <a:cubicBezTo>
                  <a:pt x="256" y="255"/>
                  <a:pt x="230" y="283"/>
                  <a:pt x="203" y="314"/>
                </a:cubicBezTo>
                <a:cubicBezTo>
                  <a:pt x="205" y="334"/>
                  <a:pt x="204" y="354"/>
                  <a:pt x="195" y="371"/>
                </a:cubicBezTo>
                <a:cubicBezTo>
                  <a:pt x="172" y="416"/>
                  <a:pt x="91" y="482"/>
                  <a:pt x="91" y="482"/>
                </a:cubicBezTo>
                <a:cubicBezTo>
                  <a:pt x="77" y="467"/>
                  <a:pt x="77" y="467"/>
                  <a:pt x="77" y="467"/>
                </a:cubicBezTo>
                <a:cubicBezTo>
                  <a:pt x="77" y="467"/>
                  <a:pt x="103" y="442"/>
                  <a:pt x="110" y="425"/>
                </a:cubicBezTo>
                <a:cubicBezTo>
                  <a:pt x="113" y="417"/>
                  <a:pt x="114" y="408"/>
                  <a:pt x="114" y="401"/>
                </a:cubicBezTo>
                <a:cubicBezTo>
                  <a:pt x="116" y="369"/>
                  <a:pt x="87" y="220"/>
                  <a:pt x="65" y="109"/>
                </a:cubicBezTo>
                <a:cubicBezTo>
                  <a:pt x="58" y="72"/>
                  <a:pt x="43" y="71"/>
                  <a:pt x="32" y="74"/>
                </a:cubicBezTo>
                <a:cubicBezTo>
                  <a:pt x="22" y="77"/>
                  <a:pt x="2" y="84"/>
                  <a:pt x="2" y="84"/>
                </a:cubicBezTo>
                <a:cubicBezTo>
                  <a:pt x="0" y="70"/>
                  <a:pt x="0" y="70"/>
                  <a:pt x="0" y="70"/>
                </a:cubicBezTo>
                <a:cubicBezTo>
                  <a:pt x="156" y="6"/>
                  <a:pt x="156" y="6"/>
                  <a:pt x="156" y="6"/>
                </a:cubicBezTo>
                <a:cubicBezTo>
                  <a:pt x="198" y="269"/>
                  <a:pt x="198" y="269"/>
                  <a:pt x="198" y="269"/>
                </a:cubicBezTo>
                <a:cubicBezTo>
                  <a:pt x="275" y="192"/>
                  <a:pt x="275" y="192"/>
                  <a:pt x="275" y="192"/>
                </a:cubicBezTo>
                <a:cubicBezTo>
                  <a:pt x="263" y="114"/>
                  <a:pt x="263" y="114"/>
                  <a:pt x="263" y="114"/>
                </a:cubicBezTo>
                <a:cubicBezTo>
                  <a:pt x="261" y="101"/>
                  <a:pt x="256" y="87"/>
                  <a:pt x="239" y="84"/>
                </a:cubicBezTo>
                <a:cubicBezTo>
                  <a:pt x="224" y="82"/>
                  <a:pt x="198" y="95"/>
                  <a:pt x="198" y="95"/>
                </a:cubicBezTo>
                <a:cubicBezTo>
                  <a:pt x="191" y="78"/>
                  <a:pt x="191" y="78"/>
                  <a:pt x="191" y="78"/>
                </a:cubicBezTo>
                <a:cubicBezTo>
                  <a:pt x="351" y="5"/>
                  <a:pt x="351" y="5"/>
                  <a:pt x="351" y="5"/>
                </a:cubicBezTo>
                <a:cubicBezTo>
                  <a:pt x="394" y="261"/>
                  <a:pt x="394" y="261"/>
                  <a:pt x="394" y="261"/>
                </a:cubicBezTo>
                <a:cubicBezTo>
                  <a:pt x="394" y="261"/>
                  <a:pt x="448" y="206"/>
                  <a:pt x="451" y="202"/>
                </a:cubicBezTo>
                <a:cubicBezTo>
                  <a:pt x="461" y="191"/>
                  <a:pt x="460" y="169"/>
                  <a:pt x="451" y="123"/>
                </a:cubicBezTo>
                <a:cubicBezTo>
                  <a:pt x="448" y="101"/>
                  <a:pt x="444" y="78"/>
                  <a:pt x="430" y="73"/>
                </a:cubicBezTo>
                <a:cubicBezTo>
                  <a:pt x="414" y="68"/>
                  <a:pt x="386" y="80"/>
                  <a:pt x="386" y="80"/>
                </a:cubicBezTo>
                <a:cubicBezTo>
                  <a:pt x="381" y="64"/>
                  <a:pt x="381" y="64"/>
                  <a:pt x="381" y="64"/>
                </a:cubicBezTo>
                <a:cubicBezTo>
                  <a:pt x="526" y="0"/>
                  <a:pt x="526" y="0"/>
                  <a:pt x="526" y="0"/>
                </a:cubicBezTo>
                <a:cubicBezTo>
                  <a:pt x="526" y="0"/>
                  <a:pt x="548" y="91"/>
                  <a:pt x="546" y="91"/>
                </a:cubicBezTo>
                <a:cubicBezTo>
                  <a:pt x="552" y="137"/>
                  <a:pt x="545" y="148"/>
                  <a:pt x="534" y="164"/>
                </a:cubicBezTo>
                <a:cubicBezTo>
                  <a:pt x="523" y="180"/>
                  <a:pt x="495" y="207"/>
                  <a:pt x="495" y="207"/>
                </a:cubicBezTo>
                <a:moveTo>
                  <a:pt x="575" y="363"/>
                </a:moveTo>
                <a:cubicBezTo>
                  <a:pt x="572" y="344"/>
                  <a:pt x="578" y="325"/>
                  <a:pt x="585" y="309"/>
                </a:cubicBezTo>
                <a:cubicBezTo>
                  <a:pt x="598" y="280"/>
                  <a:pt x="638" y="274"/>
                  <a:pt x="667" y="271"/>
                </a:cubicBezTo>
                <a:cubicBezTo>
                  <a:pt x="688" y="269"/>
                  <a:pt x="707" y="310"/>
                  <a:pt x="707" y="310"/>
                </a:cubicBezTo>
                <a:cubicBezTo>
                  <a:pt x="673" y="330"/>
                  <a:pt x="673" y="330"/>
                  <a:pt x="673" y="330"/>
                </a:cubicBezTo>
                <a:cubicBezTo>
                  <a:pt x="673" y="330"/>
                  <a:pt x="665" y="309"/>
                  <a:pt x="657" y="302"/>
                </a:cubicBezTo>
                <a:cubicBezTo>
                  <a:pt x="651" y="296"/>
                  <a:pt x="641" y="295"/>
                  <a:pt x="635" y="302"/>
                </a:cubicBezTo>
                <a:cubicBezTo>
                  <a:pt x="618" y="319"/>
                  <a:pt x="620" y="343"/>
                  <a:pt x="620" y="341"/>
                </a:cubicBezTo>
                <a:cubicBezTo>
                  <a:pt x="621" y="351"/>
                  <a:pt x="637" y="356"/>
                  <a:pt x="636" y="355"/>
                </a:cubicBezTo>
                <a:cubicBezTo>
                  <a:pt x="653" y="366"/>
                  <a:pt x="673" y="370"/>
                  <a:pt x="682" y="387"/>
                </a:cubicBezTo>
                <a:cubicBezTo>
                  <a:pt x="687" y="396"/>
                  <a:pt x="679" y="424"/>
                  <a:pt x="671" y="434"/>
                </a:cubicBezTo>
                <a:cubicBezTo>
                  <a:pt x="661" y="448"/>
                  <a:pt x="624" y="477"/>
                  <a:pt x="591" y="473"/>
                </a:cubicBezTo>
                <a:cubicBezTo>
                  <a:pt x="551" y="468"/>
                  <a:pt x="542" y="423"/>
                  <a:pt x="542" y="423"/>
                </a:cubicBezTo>
                <a:cubicBezTo>
                  <a:pt x="583" y="399"/>
                  <a:pt x="583" y="399"/>
                  <a:pt x="583" y="399"/>
                </a:cubicBezTo>
                <a:cubicBezTo>
                  <a:pt x="583" y="399"/>
                  <a:pt x="598" y="453"/>
                  <a:pt x="617" y="442"/>
                </a:cubicBezTo>
                <a:cubicBezTo>
                  <a:pt x="627" y="436"/>
                  <a:pt x="635" y="418"/>
                  <a:pt x="630" y="405"/>
                </a:cubicBezTo>
                <a:cubicBezTo>
                  <a:pt x="628" y="396"/>
                  <a:pt x="613" y="393"/>
                  <a:pt x="599" y="384"/>
                </a:cubicBezTo>
                <a:cubicBezTo>
                  <a:pt x="590" y="378"/>
                  <a:pt x="578" y="374"/>
                  <a:pt x="575" y="363"/>
                </a:cubicBezTo>
                <a:moveTo>
                  <a:pt x="752" y="238"/>
                </a:moveTo>
                <a:cubicBezTo>
                  <a:pt x="755" y="229"/>
                  <a:pt x="748" y="210"/>
                  <a:pt x="748" y="210"/>
                </a:cubicBezTo>
                <a:cubicBezTo>
                  <a:pt x="787" y="192"/>
                  <a:pt x="787" y="192"/>
                  <a:pt x="787" y="192"/>
                </a:cubicBezTo>
                <a:cubicBezTo>
                  <a:pt x="787" y="192"/>
                  <a:pt x="801" y="202"/>
                  <a:pt x="799" y="222"/>
                </a:cubicBezTo>
                <a:cubicBezTo>
                  <a:pt x="798" y="240"/>
                  <a:pt x="790" y="275"/>
                  <a:pt x="790" y="275"/>
                </a:cubicBezTo>
                <a:cubicBezTo>
                  <a:pt x="845" y="275"/>
                  <a:pt x="845" y="275"/>
                  <a:pt x="845" y="275"/>
                </a:cubicBezTo>
                <a:cubicBezTo>
                  <a:pt x="845" y="275"/>
                  <a:pt x="856" y="232"/>
                  <a:pt x="865" y="201"/>
                </a:cubicBezTo>
                <a:cubicBezTo>
                  <a:pt x="869" y="187"/>
                  <a:pt x="875" y="179"/>
                  <a:pt x="886" y="172"/>
                </a:cubicBezTo>
                <a:cubicBezTo>
                  <a:pt x="902" y="161"/>
                  <a:pt x="957" y="114"/>
                  <a:pt x="991" y="137"/>
                </a:cubicBezTo>
                <a:cubicBezTo>
                  <a:pt x="1002" y="144"/>
                  <a:pt x="1012" y="156"/>
                  <a:pt x="1010" y="169"/>
                </a:cubicBezTo>
                <a:cubicBezTo>
                  <a:pt x="1006" y="196"/>
                  <a:pt x="1003" y="211"/>
                  <a:pt x="993" y="238"/>
                </a:cubicBezTo>
                <a:cubicBezTo>
                  <a:pt x="980" y="239"/>
                  <a:pt x="952" y="238"/>
                  <a:pt x="952" y="238"/>
                </a:cubicBezTo>
                <a:cubicBezTo>
                  <a:pt x="952" y="238"/>
                  <a:pt x="971" y="190"/>
                  <a:pt x="958" y="174"/>
                </a:cubicBezTo>
                <a:cubicBezTo>
                  <a:pt x="942" y="154"/>
                  <a:pt x="923" y="179"/>
                  <a:pt x="923" y="179"/>
                </a:cubicBezTo>
                <a:cubicBezTo>
                  <a:pt x="910" y="187"/>
                  <a:pt x="892" y="275"/>
                  <a:pt x="892" y="275"/>
                </a:cubicBezTo>
                <a:cubicBezTo>
                  <a:pt x="987" y="275"/>
                  <a:pt x="987" y="275"/>
                  <a:pt x="987" y="275"/>
                </a:cubicBezTo>
                <a:cubicBezTo>
                  <a:pt x="987" y="275"/>
                  <a:pt x="958" y="385"/>
                  <a:pt x="946" y="423"/>
                </a:cubicBezTo>
                <a:cubicBezTo>
                  <a:pt x="942" y="433"/>
                  <a:pt x="943" y="436"/>
                  <a:pt x="948" y="441"/>
                </a:cubicBezTo>
                <a:cubicBezTo>
                  <a:pt x="956" y="448"/>
                  <a:pt x="973" y="433"/>
                  <a:pt x="973" y="433"/>
                </a:cubicBezTo>
                <a:cubicBezTo>
                  <a:pt x="982" y="448"/>
                  <a:pt x="982" y="448"/>
                  <a:pt x="982" y="448"/>
                </a:cubicBezTo>
                <a:cubicBezTo>
                  <a:pt x="982" y="448"/>
                  <a:pt x="958" y="466"/>
                  <a:pt x="942" y="474"/>
                </a:cubicBezTo>
                <a:cubicBezTo>
                  <a:pt x="918" y="487"/>
                  <a:pt x="893" y="439"/>
                  <a:pt x="895" y="432"/>
                </a:cubicBezTo>
                <a:cubicBezTo>
                  <a:pt x="906" y="392"/>
                  <a:pt x="915" y="359"/>
                  <a:pt x="925" y="319"/>
                </a:cubicBezTo>
                <a:cubicBezTo>
                  <a:pt x="926" y="313"/>
                  <a:pt x="925" y="307"/>
                  <a:pt x="923" y="302"/>
                </a:cubicBezTo>
                <a:cubicBezTo>
                  <a:pt x="918" y="293"/>
                  <a:pt x="885" y="296"/>
                  <a:pt x="885" y="296"/>
                </a:cubicBezTo>
                <a:cubicBezTo>
                  <a:pt x="834" y="473"/>
                  <a:pt x="834" y="473"/>
                  <a:pt x="834" y="473"/>
                </a:cubicBezTo>
                <a:cubicBezTo>
                  <a:pt x="789" y="473"/>
                  <a:pt x="789" y="473"/>
                  <a:pt x="789" y="473"/>
                </a:cubicBezTo>
                <a:cubicBezTo>
                  <a:pt x="840" y="296"/>
                  <a:pt x="840" y="296"/>
                  <a:pt x="840" y="296"/>
                </a:cubicBezTo>
                <a:cubicBezTo>
                  <a:pt x="780" y="296"/>
                  <a:pt x="780" y="296"/>
                  <a:pt x="780" y="296"/>
                </a:cubicBezTo>
                <a:cubicBezTo>
                  <a:pt x="780" y="296"/>
                  <a:pt x="756" y="381"/>
                  <a:pt x="747" y="423"/>
                </a:cubicBezTo>
                <a:cubicBezTo>
                  <a:pt x="746" y="429"/>
                  <a:pt x="748" y="435"/>
                  <a:pt x="753" y="439"/>
                </a:cubicBezTo>
                <a:cubicBezTo>
                  <a:pt x="761" y="445"/>
                  <a:pt x="784" y="427"/>
                  <a:pt x="784" y="427"/>
                </a:cubicBezTo>
                <a:cubicBezTo>
                  <a:pt x="791" y="441"/>
                  <a:pt x="791" y="441"/>
                  <a:pt x="791" y="441"/>
                </a:cubicBezTo>
                <a:cubicBezTo>
                  <a:pt x="791" y="441"/>
                  <a:pt x="743" y="478"/>
                  <a:pt x="730" y="476"/>
                </a:cubicBezTo>
                <a:cubicBezTo>
                  <a:pt x="720" y="474"/>
                  <a:pt x="700" y="454"/>
                  <a:pt x="697" y="445"/>
                </a:cubicBezTo>
                <a:cubicBezTo>
                  <a:pt x="694" y="434"/>
                  <a:pt x="734" y="296"/>
                  <a:pt x="734" y="296"/>
                </a:cubicBezTo>
                <a:cubicBezTo>
                  <a:pt x="711" y="296"/>
                  <a:pt x="711" y="296"/>
                  <a:pt x="711" y="296"/>
                </a:cubicBezTo>
                <a:cubicBezTo>
                  <a:pt x="713" y="275"/>
                  <a:pt x="713" y="275"/>
                  <a:pt x="713" y="275"/>
                </a:cubicBezTo>
                <a:cubicBezTo>
                  <a:pt x="741" y="275"/>
                  <a:pt x="741" y="275"/>
                  <a:pt x="741" y="275"/>
                </a:cubicBezTo>
                <a:cubicBezTo>
                  <a:pt x="741" y="275"/>
                  <a:pt x="747" y="250"/>
                  <a:pt x="752" y="238"/>
                </a:cubicBezTo>
                <a:moveTo>
                  <a:pt x="1223" y="168"/>
                </a:moveTo>
                <a:cubicBezTo>
                  <a:pt x="1239" y="124"/>
                  <a:pt x="1321" y="129"/>
                  <a:pt x="1321" y="129"/>
                </a:cubicBezTo>
                <a:cubicBezTo>
                  <a:pt x="1322" y="143"/>
                  <a:pt x="1322" y="143"/>
                  <a:pt x="1322" y="143"/>
                </a:cubicBezTo>
                <a:cubicBezTo>
                  <a:pt x="1322" y="143"/>
                  <a:pt x="1278" y="145"/>
                  <a:pt x="1268" y="175"/>
                </a:cubicBezTo>
                <a:cubicBezTo>
                  <a:pt x="1241" y="254"/>
                  <a:pt x="1223" y="336"/>
                  <a:pt x="1198" y="417"/>
                </a:cubicBezTo>
                <a:cubicBezTo>
                  <a:pt x="1197" y="423"/>
                  <a:pt x="1197" y="429"/>
                  <a:pt x="1200" y="433"/>
                </a:cubicBezTo>
                <a:cubicBezTo>
                  <a:pt x="1214" y="445"/>
                  <a:pt x="1239" y="416"/>
                  <a:pt x="1239" y="416"/>
                </a:cubicBezTo>
                <a:cubicBezTo>
                  <a:pt x="1239" y="416"/>
                  <a:pt x="1254" y="336"/>
                  <a:pt x="1275" y="301"/>
                </a:cubicBezTo>
                <a:cubicBezTo>
                  <a:pt x="1287" y="279"/>
                  <a:pt x="1316" y="269"/>
                  <a:pt x="1340" y="263"/>
                </a:cubicBezTo>
                <a:cubicBezTo>
                  <a:pt x="1356" y="259"/>
                  <a:pt x="1383" y="275"/>
                  <a:pt x="1383" y="275"/>
                </a:cubicBezTo>
                <a:cubicBezTo>
                  <a:pt x="1383" y="275"/>
                  <a:pt x="1394" y="234"/>
                  <a:pt x="1407" y="191"/>
                </a:cubicBezTo>
                <a:cubicBezTo>
                  <a:pt x="1410" y="182"/>
                  <a:pt x="1413" y="161"/>
                  <a:pt x="1425" y="153"/>
                </a:cubicBezTo>
                <a:cubicBezTo>
                  <a:pt x="1468" y="125"/>
                  <a:pt x="1509" y="128"/>
                  <a:pt x="1509" y="128"/>
                </a:cubicBezTo>
                <a:cubicBezTo>
                  <a:pt x="1510" y="141"/>
                  <a:pt x="1510" y="141"/>
                  <a:pt x="1510" y="141"/>
                </a:cubicBezTo>
                <a:cubicBezTo>
                  <a:pt x="1510" y="141"/>
                  <a:pt x="1466" y="148"/>
                  <a:pt x="1457" y="175"/>
                </a:cubicBezTo>
                <a:cubicBezTo>
                  <a:pt x="1429" y="260"/>
                  <a:pt x="1410" y="326"/>
                  <a:pt x="1390" y="413"/>
                </a:cubicBezTo>
                <a:cubicBezTo>
                  <a:pt x="1389" y="421"/>
                  <a:pt x="1387" y="436"/>
                  <a:pt x="1395" y="439"/>
                </a:cubicBezTo>
                <a:cubicBezTo>
                  <a:pt x="1408" y="442"/>
                  <a:pt x="1438" y="419"/>
                  <a:pt x="1438" y="419"/>
                </a:cubicBezTo>
                <a:cubicBezTo>
                  <a:pt x="1446" y="437"/>
                  <a:pt x="1446" y="437"/>
                  <a:pt x="1446" y="437"/>
                </a:cubicBezTo>
                <a:cubicBezTo>
                  <a:pt x="1446" y="437"/>
                  <a:pt x="1412" y="459"/>
                  <a:pt x="1395" y="469"/>
                </a:cubicBezTo>
                <a:cubicBezTo>
                  <a:pt x="1373" y="482"/>
                  <a:pt x="1345" y="448"/>
                  <a:pt x="1345" y="448"/>
                </a:cubicBezTo>
                <a:cubicBezTo>
                  <a:pt x="1345" y="448"/>
                  <a:pt x="1300" y="473"/>
                  <a:pt x="1287" y="471"/>
                </a:cubicBezTo>
                <a:cubicBezTo>
                  <a:pt x="1265" y="466"/>
                  <a:pt x="1246" y="438"/>
                  <a:pt x="1246" y="438"/>
                </a:cubicBezTo>
                <a:cubicBezTo>
                  <a:pt x="1246" y="438"/>
                  <a:pt x="1231" y="450"/>
                  <a:pt x="1190" y="469"/>
                </a:cubicBezTo>
                <a:cubicBezTo>
                  <a:pt x="1175" y="476"/>
                  <a:pt x="1150" y="458"/>
                  <a:pt x="1147" y="442"/>
                </a:cubicBezTo>
                <a:cubicBezTo>
                  <a:pt x="1145" y="430"/>
                  <a:pt x="1149" y="418"/>
                  <a:pt x="1152" y="406"/>
                </a:cubicBezTo>
                <a:cubicBezTo>
                  <a:pt x="1166" y="357"/>
                  <a:pt x="1179" y="309"/>
                  <a:pt x="1194" y="260"/>
                </a:cubicBezTo>
                <a:cubicBezTo>
                  <a:pt x="1202" y="231"/>
                  <a:pt x="1212" y="198"/>
                  <a:pt x="1223" y="168"/>
                </a:cubicBezTo>
                <a:moveTo>
                  <a:pt x="1038" y="295"/>
                </a:moveTo>
                <a:cubicBezTo>
                  <a:pt x="1066" y="283"/>
                  <a:pt x="1093" y="265"/>
                  <a:pt x="1124" y="268"/>
                </a:cubicBezTo>
                <a:cubicBezTo>
                  <a:pt x="1143" y="270"/>
                  <a:pt x="1148" y="284"/>
                  <a:pt x="1151" y="302"/>
                </a:cubicBezTo>
                <a:cubicBezTo>
                  <a:pt x="1153" y="320"/>
                  <a:pt x="1147" y="337"/>
                  <a:pt x="1139" y="352"/>
                </a:cubicBezTo>
                <a:cubicBezTo>
                  <a:pt x="1113" y="403"/>
                  <a:pt x="1047" y="377"/>
                  <a:pt x="1047" y="377"/>
                </a:cubicBezTo>
                <a:cubicBezTo>
                  <a:pt x="1047" y="377"/>
                  <a:pt x="1036" y="401"/>
                  <a:pt x="1039" y="416"/>
                </a:cubicBezTo>
                <a:cubicBezTo>
                  <a:pt x="1041" y="427"/>
                  <a:pt x="1056" y="443"/>
                  <a:pt x="1066" y="444"/>
                </a:cubicBezTo>
                <a:cubicBezTo>
                  <a:pt x="1084" y="444"/>
                  <a:pt x="1117" y="421"/>
                  <a:pt x="1117" y="421"/>
                </a:cubicBezTo>
                <a:cubicBezTo>
                  <a:pt x="1127" y="435"/>
                  <a:pt x="1127" y="435"/>
                  <a:pt x="1127" y="435"/>
                </a:cubicBezTo>
                <a:cubicBezTo>
                  <a:pt x="1127" y="435"/>
                  <a:pt x="1084" y="462"/>
                  <a:pt x="1060" y="475"/>
                </a:cubicBezTo>
                <a:cubicBezTo>
                  <a:pt x="1041" y="486"/>
                  <a:pt x="1005" y="454"/>
                  <a:pt x="993" y="438"/>
                </a:cubicBezTo>
                <a:cubicBezTo>
                  <a:pt x="979" y="422"/>
                  <a:pt x="995" y="380"/>
                  <a:pt x="1003" y="352"/>
                </a:cubicBezTo>
                <a:cubicBezTo>
                  <a:pt x="1010" y="331"/>
                  <a:pt x="1016" y="304"/>
                  <a:pt x="1038" y="295"/>
                </a:cubicBezTo>
                <a:moveTo>
                  <a:pt x="450" y="294"/>
                </a:moveTo>
                <a:cubicBezTo>
                  <a:pt x="477" y="282"/>
                  <a:pt x="506" y="269"/>
                  <a:pt x="537" y="272"/>
                </a:cubicBezTo>
                <a:cubicBezTo>
                  <a:pt x="555" y="274"/>
                  <a:pt x="561" y="285"/>
                  <a:pt x="563" y="303"/>
                </a:cubicBezTo>
                <a:cubicBezTo>
                  <a:pt x="566" y="321"/>
                  <a:pt x="560" y="338"/>
                  <a:pt x="552" y="353"/>
                </a:cubicBezTo>
                <a:cubicBezTo>
                  <a:pt x="528" y="399"/>
                  <a:pt x="461" y="385"/>
                  <a:pt x="461" y="385"/>
                </a:cubicBezTo>
                <a:cubicBezTo>
                  <a:pt x="461" y="385"/>
                  <a:pt x="451" y="400"/>
                  <a:pt x="453" y="415"/>
                </a:cubicBezTo>
                <a:cubicBezTo>
                  <a:pt x="455" y="426"/>
                  <a:pt x="466" y="439"/>
                  <a:pt x="475" y="440"/>
                </a:cubicBezTo>
                <a:cubicBezTo>
                  <a:pt x="494" y="441"/>
                  <a:pt x="524" y="417"/>
                  <a:pt x="524" y="417"/>
                </a:cubicBezTo>
                <a:cubicBezTo>
                  <a:pt x="534" y="432"/>
                  <a:pt x="534" y="432"/>
                  <a:pt x="534" y="432"/>
                </a:cubicBezTo>
                <a:cubicBezTo>
                  <a:pt x="534" y="432"/>
                  <a:pt x="492" y="460"/>
                  <a:pt x="468" y="472"/>
                </a:cubicBezTo>
                <a:cubicBezTo>
                  <a:pt x="441" y="485"/>
                  <a:pt x="416" y="456"/>
                  <a:pt x="403" y="441"/>
                </a:cubicBezTo>
                <a:cubicBezTo>
                  <a:pt x="390" y="425"/>
                  <a:pt x="407" y="381"/>
                  <a:pt x="416" y="353"/>
                </a:cubicBezTo>
                <a:cubicBezTo>
                  <a:pt x="422" y="332"/>
                  <a:pt x="428" y="303"/>
                  <a:pt x="450" y="294"/>
                </a:cubicBezTo>
                <a:moveTo>
                  <a:pt x="1288" y="406"/>
                </a:moveTo>
                <a:cubicBezTo>
                  <a:pt x="1281" y="444"/>
                  <a:pt x="1334" y="448"/>
                  <a:pt x="1345" y="415"/>
                </a:cubicBezTo>
                <a:cubicBezTo>
                  <a:pt x="1356" y="382"/>
                  <a:pt x="1362" y="353"/>
                  <a:pt x="1371" y="319"/>
                </a:cubicBezTo>
                <a:cubicBezTo>
                  <a:pt x="1373" y="310"/>
                  <a:pt x="1364" y="293"/>
                  <a:pt x="1350" y="289"/>
                </a:cubicBezTo>
                <a:cubicBezTo>
                  <a:pt x="1337" y="286"/>
                  <a:pt x="1321" y="291"/>
                  <a:pt x="1315" y="309"/>
                </a:cubicBezTo>
                <a:cubicBezTo>
                  <a:pt x="1311" y="324"/>
                  <a:pt x="1309" y="326"/>
                  <a:pt x="1306" y="341"/>
                </a:cubicBezTo>
                <a:cubicBezTo>
                  <a:pt x="1300" y="368"/>
                  <a:pt x="1294" y="377"/>
                  <a:pt x="1288" y="406"/>
                </a:cubicBezTo>
                <a:moveTo>
                  <a:pt x="505" y="355"/>
                </a:moveTo>
                <a:cubicBezTo>
                  <a:pt x="513" y="336"/>
                  <a:pt x="515" y="329"/>
                  <a:pt x="517" y="316"/>
                </a:cubicBezTo>
                <a:cubicBezTo>
                  <a:pt x="521" y="291"/>
                  <a:pt x="490" y="285"/>
                  <a:pt x="479" y="313"/>
                </a:cubicBezTo>
                <a:cubicBezTo>
                  <a:pt x="470" y="337"/>
                  <a:pt x="471" y="326"/>
                  <a:pt x="470" y="351"/>
                </a:cubicBezTo>
                <a:cubicBezTo>
                  <a:pt x="469" y="372"/>
                  <a:pt x="500" y="367"/>
                  <a:pt x="505" y="355"/>
                </a:cubicBezTo>
                <a:moveTo>
                  <a:pt x="1094" y="351"/>
                </a:moveTo>
                <a:cubicBezTo>
                  <a:pt x="1103" y="331"/>
                  <a:pt x="1104" y="325"/>
                  <a:pt x="1107" y="311"/>
                </a:cubicBezTo>
                <a:cubicBezTo>
                  <a:pt x="1111" y="287"/>
                  <a:pt x="1079" y="280"/>
                  <a:pt x="1068" y="308"/>
                </a:cubicBezTo>
                <a:cubicBezTo>
                  <a:pt x="1059" y="333"/>
                  <a:pt x="1060" y="321"/>
                  <a:pt x="1059" y="347"/>
                </a:cubicBezTo>
                <a:cubicBezTo>
                  <a:pt x="1058" y="367"/>
                  <a:pt x="1089" y="363"/>
                  <a:pt x="1094" y="351"/>
                </a:cubicBezTo>
              </a:path>
            </a:pathLst>
          </a:custGeom>
          <a:solidFill>
            <a:srgbClr val="ED1B2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51" tIns="46626" rIns="93251" bIns="46626" numCol="1" anchor="t" anchorCtr="0" compatLnSpc="1">
            <a:prstTxWarp prst="textNoShape">
              <a:avLst/>
            </a:prstTxWarp>
          </a:bodyPr>
          <a:lstStyle/>
          <a:p>
            <a:endParaRPr lang="en-US" sz="1836">
              <a:solidFill>
                <a:srgbClr val="505050"/>
              </a:solidFill>
            </a:endParaRPr>
          </a:p>
        </p:txBody>
      </p:sp>
    </p:spTree>
    <p:extLst>
      <p:ext uri="{BB962C8B-B14F-4D97-AF65-F5344CB8AC3E}">
        <p14:creationId xmlns:p14="http://schemas.microsoft.com/office/powerpoint/2010/main" val="29524739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500"/>
                                        <p:tgtEl>
                                          <p:spTgt spid="1029"/>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Sticky situations &amp; risks</a:t>
            </a:r>
            <a:endParaRPr lang="en-AU" dirty="0"/>
          </a:p>
        </p:txBody>
      </p:sp>
    </p:spTree>
    <p:extLst>
      <p:ext uri="{BB962C8B-B14F-4D97-AF65-F5344CB8AC3E}">
        <p14:creationId xmlns:p14="http://schemas.microsoft.com/office/powerpoint/2010/main" val="341729241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307128" y="1575551"/>
            <a:ext cx="4874652" cy="460236"/>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Hourly Wages</a:t>
            </a:r>
            <a:endParaRPr lang="en-US" sz="2040" dirty="0">
              <a:solidFill>
                <a:srgbClr val="FFFFFF">
                  <a:alpha val="99000"/>
                </a:srgbClr>
              </a:solidFill>
              <a:latin typeface="Segoe UI Light"/>
            </a:endParaRPr>
          </a:p>
        </p:txBody>
      </p:sp>
      <p:sp>
        <p:nvSpPr>
          <p:cNvPr id="3" name="Rectangle 2"/>
          <p:cNvSpPr/>
          <p:nvPr/>
        </p:nvSpPr>
        <p:spPr>
          <a:xfrm>
            <a:off x="307128" y="2079606"/>
            <a:ext cx="4874652" cy="479596"/>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Bullying</a:t>
            </a:r>
            <a:endParaRPr lang="en-US" sz="2040" dirty="0">
              <a:solidFill>
                <a:srgbClr val="FFFFFF">
                  <a:alpha val="99000"/>
                </a:srgbClr>
              </a:solidFill>
              <a:latin typeface="Segoe UI Light"/>
            </a:endParaRPr>
          </a:p>
        </p:txBody>
      </p:sp>
      <p:sp>
        <p:nvSpPr>
          <p:cNvPr id="4" name="Rectangle 3"/>
          <p:cNvSpPr/>
          <p:nvPr/>
        </p:nvSpPr>
        <p:spPr>
          <a:xfrm>
            <a:off x="313581" y="2610661"/>
            <a:ext cx="4861746" cy="477057"/>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Mobile Phone Stigma</a:t>
            </a:r>
            <a:endParaRPr lang="en-US" sz="2040" dirty="0">
              <a:solidFill>
                <a:srgbClr val="FFFFFF">
                  <a:alpha val="99000"/>
                </a:srgbClr>
              </a:solidFill>
              <a:latin typeface="Segoe UI Light"/>
            </a:endParaRPr>
          </a:p>
        </p:txBody>
      </p:sp>
    </p:spTree>
    <p:extLst>
      <p:ext uri="{BB962C8B-B14F-4D97-AF65-F5344CB8AC3E}">
        <p14:creationId xmlns:p14="http://schemas.microsoft.com/office/powerpoint/2010/main" val="4128506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What We’ll Cover…</a:t>
            </a:r>
            <a:endParaRPr lang="en-AU" dirty="0"/>
          </a:p>
        </p:txBody>
      </p:sp>
      <p:sp>
        <p:nvSpPr>
          <p:cNvPr id="2" name="Text Placeholder 1"/>
          <p:cNvSpPr>
            <a:spLocks noGrp="1"/>
          </p:cNvSpPr>
          <p:nvPr>
            <p:ph type="body" sz="quarter" idx="11"/>
          </p:nvPr>
        </p:nvSpPr>
        <p:spPr>
          <a:xfrm>
            <a:off x="274639" y="1212849"/>
            <a:ext cx="11889564" cy="4124206"/>
          </a:xfrm>
        </p:spPr>
        <p:txBody>
          <a:bodyPr/>
          <a:lstStyle/>
          <a:p>
            <a:pPr marL="571500" indent="-571500">
              <a:buFont typeface="Arial" panose="020B0604020202020204" pitchFamily="34" charset="0"/>
              <a:buChar char="•"/>
            </a:pPr>
            <a:r>
              <a:rPr lang="en-AU" dirty="0" smtClean="0"/>
              <a:t>Who are </a:t>
            </a:r>
            <a:r>
              <a:rPr lang="en-AU" dirty="0"/>
              <a:t>F</a:t>
            </a:r>
            <a:r>
              <a:rPr lang="en-AU" dirty="0" smtClean="0"/>
              <a:t>rontline Workers?</a:t>
            </a:r>
          </a:p>
          <a:p>
            <a:pPr marL="571500" indent="-571500">
              <a:buFont typeface="Arial" panose="020B0604020202020204" pitchFamily="34" charset="0"/>
              <a:buChar char="•"/>
            </a:pPr>
            <a:r>
              <a:rPr lang="en-AU" dirty="0" smtClean="0"/>
              <a:t>Business Challenges &amp; Pain Points</a:t>
            </a:r>
          </a:p>
          <a:p>
            <a:pPr marL="571500" indent="-571500">
              <a:buFont typeface="Arial" panose="020B0604020202020204" pitchFamily="34" charset="0"/>
              <a:buChar char="•"/>
            </a:pPr>
            <a:r>
              <a:rPr lang="en-AU" dirty="0" smtClean="0"/>
              <a:t>From Control to Empower</a:t>
            </a:r>
          </a:p>
          <a:p>
            <a:pPr marL="571500" indent="-571500">
              <a:buFont typeface="Arial" panose="020B0604020202020204" pitchFamily="34" charset="0"/>
              <a:buChar char="•"/>
            </a:pPr>
            <a:r>
              <a:rPr lang="en-AU" dirty="0" smtClean="0"/>
              <a:t>How Can Enterprise Social Help?</a:t>
            </a:r>
          </a:p>
          <a:p>
            <a:pPr marL="571500" indent="-571500">
              <a:buFont typeface="Arial" panose="020B0604020202020204" pitchFamily="34" charset="0"/>
              <a:buChar char="•"/>
            </a:pPr>
            <a:r>
              <a:rPr lang="en-AU" dirty="0" smtClean="0"/>
              <a:t>Sticky Situation/Risks</a:t>
            </a:r>
          </a:p>
          <a:p>
            <a:pPr marL="571500" indent="-571500">
              <a:buFont typeface="Arial" panose="020B0604020202020204" pitchFamily="34" charset="0"/>
              <a:buChar char="•"/>
            </a:pPr>
            <a:r>
              <a:rPr lang="en-AU" dirty="0"/>
              <a:t>How Do We Measure Success</a:t>
            </a:r>
            <a:r>
              <a:rPr lang="en-AU" dirty="0" smtClean="0"/>
              <a:t>?</a:t>
            </a:r>
            <a:endParaRPr lang="en-AU" dirty="0"/>
          </a:p>
        </p:txBody>
      </p:sp>
    </p:spTree>
    <p:extLst>
      <p:ext uri="{BB962C8B-B14F-4D97-AF65-F5344CB8AC3E}">
        <p14:creationId xmlns:p14="http://schemas.microsoft.com/office/powerpoint/2010/main" val="231477858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do we measure success?</a:t>
            </a:r>
            <a:endParaRPr lang="en-AU" dirty="0"/>
          </a:p>
        </p:txBody>
      </p:sp>
    </p:spTree>
    <p:extLst>
      <p:ext uri="{BB962C8B-B14F-4D97-AF65-F5344CB8AC3E}">
        <p14:creationId xmlns:p14="http://schemas.microsoft.com/office/powerpoint/2010/main" val="174911567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6493362" y="1274635"/>
            <a:ext cx="4874652" cy="449898"/>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Employee retention and cost of attrition</a:t>
            </a:r>
            <a:endParaRPr lang="en-US" sz="2040" dirty="0">
              <a:solidFill>
                <a:srgbClr val="FFFFFF">
                  <a:alpha val="99000"/>
                </a:srgbClr>
              </a:solidFill>
              <a:latin typeface="Segoe UI Light"/>
            </a:endParaRPr>
          </a:p>
        </p:txBody>
      </p:sp>
      <p:sp>
        <p:nvSpPr>
          <p:cNvPr id="5" name="Rectangle 4"/>
          <p:cNvSpPr/>
          <p:nvPr/>
        </p:nvSpPr>
        <p:spPr>
          <a:xfrm>
            <a:off x="6506269" y="1758605"/>
            <a:ext cx="4874652" cy="468824"/>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Employee </a:t>
            </a:r>
            <a:r>
              <a:rPr lang="en-US" sz="2040" dirty="0">
                <a:solidFill>
                  <a:srgbClr val="FFFFFF">
                    <a:alpha val="99000"/>
                  </a:srgbClr>
                </a:solidFill>
                <a:latin typeface="Segoe UI Light"/>
              </a:rPr>
              <a:t>e</a:t>
            </a:r>
            <a:r>
              <a:rPr lang="en-US" sz="2040" dirty="0" smtClean="0">
                <a:solidFill>
                  <a:srgbClr val="FFFFFF">
                    <a:alpha val="99000"/>
                  </a:srgbClr>
                </a:solidFill>
                <a:latin typeface="Segoe UI Light"/>
              </a:rPr>
              <a:t>ngagement surveys</a:t>
            </a:r>
            <a:endParaRPr lang="en-US" sz="2040" dirty="0">
              <a:solidFill>
                <a:srgbClr val="FFFFFF">
                  <a:alpha val="99000"/>
                </a:srgbClr>
              </a:solidFill>
              <a:latin typeface="Segoe UI Light"/>
            </a:endParaRPr>
          </a:p>
        </p:txBody>
      </p:sp>
      <p:sp>
        <p:nvSpPr>
          <p:cNvPr id="6" name="Rectangle 5"/>
          <p:cNvSpPr/>
          <p:nvPr/>
        </p:nvSpPr>
        <p:spPr>
          <a:xfrm>
            <a:off x="6506269" y="2261501"/>
            <a:ext cx="4861746" cy="466342"/>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Less incidents/accidents</a:t>
            </a:r>
            <a:endParaRPr lang="en-US" sz="2040" dirty="0">
              <a:solidFill>
                <a:srgbClr val="FFFFFF">
                  <a:alpha val="99000"/>
                </a:srgbClr>
              </a:solidFill>
              <a:latin typeface="Segoe UI Light"/>
            </a:endParaRPr>
          </a:p>
        </p:txBody>
      </p:sp>
      <p:sp>
        <p:nvSpPr>
          <p:cNvPr id="7" name="Rectangle 6"/>
          <p:cNvSpPr/>
          <p:nvPr/>
        </p:nvSpPr>
        <p:spPr>
          <a:xfrm>
            <a:off x="6493362" y="2761915"/>
            <a:ext cx="4861746" cy="466342"/>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Faster resolution of issues</a:t>
            </a:r>
            <a:endParaRPr lang="en-US" sz="2040" dirty="0">
              <a:solidFill>
                <a:srgbClr val="FFFFFF">
                  <a:alpha val="99000"/>
                </a:srgbClr>
              </a:solidFill>
              <a:latin typeface="Segoe UI Light"/>
            </a:endParaRPr>
          </a:p>
        </p:txBody>
      </p:sp>
      <p:sp>
        <p:nvSpPr>
          <p:cNvPr id="8" name="Rectangle 7"/>
          <p:cNvSpPr/>
          <p:nvPr/>
        </p:nvSpPr>
        <p:spPr>
          <a:xfrm>
            <a:off x="6493362" y="3270773"/>
            <a:ext cx="4861746" cy="466342"/>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Reduced supplier/inventory issues</a:t>
            </a:r>
            <a:endParaRPr lang="en-US" sz="2040" dirty="0">
              <a:solidFill>
                <a:srgbClr val="FFFFFF">
                  <a:alpha val="99000"/>
                </a:srgbClr>
              </a:solidFill>
              <a:latin typeface="Segoe UI Light"/>
            </a:endParaRPr>
          </a:p>
        </p:txBody>
      </p:sp>
      <p:sp>
        <p:nvSpPr>
          <p:cNvPr id="9" name="Rectangle 8"/>
          <p:cNvSpPr/>
          <p:nvPr/>
        </p:nvSpPr>
        <p:spPr>
          <a:xfrm>
            <a:off x="6493362" y="3799297"/>
            <a:ext cx="4861746" cy="466342"/>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nSpc>
                <a:spcPct val="90000"/>
              </a:lnSpc>
              <a:spcAft>
                <a:spcPts val="600"/>
              </a:spcAft>
            </a:pPr>
            <a:r>
              <a:rPr lang="en-US" sz="2040" dirty="0" smtClean="0">
                <a:solidFill>
                  <a:srgbClr val="FFFFFF">
                    <a:alpha val="99000"/>
                  </a:srgbClr>
                </a:solidFill>
                <a:latin typeface="Segoe UI Light"/>
              </a:rPr>
              <a:t>Frontline workers interacting with others</a:t>
            </a:r>
            <a:endParaRPr lang="en-US" sz="2040" dirty="0">
              <a:solidFill>
                <a:srgbClr val="FFFFFF">
                  <a:alpha val="99000"/>
                </a:srgbClr>
              </a:solidFill>
              <a:latin typeface="Segoe UI Light"/>
            </a:endParaRPr>
          </a:p>
        </p:txBody>
      </p:sp>
    </p:spTree>
    <p:extLst>
      <p:ext uri="{BB962C8B-B14F-4D97-AF65-F5344CB8AC3E}">
        <p14:creationId xmlns:p14="http://schemas.microsoft.com/office/powerpoint/2010/main" val="26442603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Questions</a:t>
            </a:r>
            <a:endParaRPr lang="en-AU" dirty="0"/>
          </a:p>
        </p:txBody>
      </p:sp>
    </p:spTree>
    <p:extLst>
      <p:ext uri="{BB962C8B-B14F-4D97-AF65-F5344CB8AC3E}">
        <p14:creationId xmlns:p14="http://schemas.microsoft.com/office/powerpoint/2010/main" val="163626284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2 </a:t>
            </a:r>
            <a:r>
              <a:rPr lang="en-US" sz="2000" spc="-70" dirty="0" smtClean="0">
                <a:solidFill>
                  <a:srgbClr val="0072C6"/>
                </a:solidFill>
              </a:rPr>
              <a:t>Social booth </a:t>
            </a:r>
            <a:r>
              <a:rPr lang="en-US" sz="2000" spc="-70" dirty="0" smtClean="0">
                <a:solidFill>
                  <a:srgbClr val="505050"/>
                </a:solidFill>
              </a:rPr>
              <a:t>&amp; 3 Social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gridCol w="1106820"/>
                <a:gridCol w="1440867"/>
                <a:gridCol w="1203075"/>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24"/>
              </a:rPr>
              <a:t>#</a:t>
            </a:r>
            <a:r>
              <a:rPr lang="en-US" sz="1600" dirty="0" err="1">
                <a:solidFill>
                  <a:srgbClr val="0072C6"/>
                </a:solidFill>
                <a:hlinkClick r:id="rId24"/>
              </a:rPr>
              <a:t>WorkLikeANetwork</a:t>
            </a:r>
            <a:endParaRPr lang="en-US" sz="1600" spc="-70" dirty="0">
              <a:solidFill>
                <a:srgbClr val="0072C6"/>
              </a:solidFill>
            </a:endParaRPr>
          </a:p>
        </p:txBody>
      </p:sp>
    </p:spTree>
    <p:extLst>
      <p:ext uri="{BB962C8B-B14F-4D97-AF65-F5344CB8AC3E}">
        <p14:creationId xmlns:p14="http://schemas.microsoft.com/office/powerpoint/2010/main" val="322794058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1800" dirty="0" smtClean="0">
                <a:solidFill>
                  <a:srgbClr val="0072C6"/>
                </a:solidFill>
                <a:cs typeface="Segoe UI" panose="020B0502040204020203" pitchFamily="34" charset="0"/>
              </a:rPr>
              <a:t>Sites, Blogs &amp; Twitter</a:t>
            </a:r>
          </a:p>
          <a:p>
            <a:pPr lvl="1">
              <a:buClr>
                <a:srgbClr val="505050"/>
              </a:buClr>
            </a:pPr>
            <a:r>
              <a:rPr lang="en-US" sz="1800" u="sng" dirty="0" smtClean="0">
                <a:gradFill>
                  <a:gsLst>
                    <a:gs pos="1250">
                      <a:srgbClr val="505050"/>
                    </a:gs>
                    <a:gs pos="100000">
                      <a:srgbClr val="505050"/>
                    </a:gs>
                  </a:gsLst>
                  <a:lin ang="5400000" scaled="0"/>
                </a:gradFill>
                <a:latin typeface="Segoe UI Light"/>
                <a:hlinkClick r:id="rId2"/>
              </a:rPr>
              <a:t>Enterprise Social Customer Success</a:t>
            </a:r>
            <a:r>
              <a:rPr lang="en-US" sz="1800" dirty="0" smtClean="0">
                <a:gradFill>
                  <a:gsLst>
                    <a:gs pos="1250">
                      <a:srgbClr val="505050"/>
                    </a:gs>
                    <a:gs pos="100000">
                      <a:srgbClr val="505050"/>
                    </a:gs>
                  </a:gsLst>
                  <a:lin ang="5400000" scaled="0"/>
                </a:gradFill>
                <a:latin typeface="Segoe UI Light"/>
              </a:rPr>
              <a:t> </a:t>
            </a:r>
            <a:r>
              <a:rPr lang="en-US" sz="1800" spc="-70" dirty="0" smtClean="0">
                <a:solidFill>
                  <a:srgbClr val="505050"/>
                </a:solidFill>
                <a:cs typeface="Segoe UI" panose="020B0502040204020203" pitchFamily="34" charset="0"/>
              </a:rPr>
              <a:t>-</a:t>
            </a:r>
            <a:r>
              <a:rPr lang="en-US" sz="1800" dirty="0" smtClean="0">
                <a:gradFill>
                  <a:gsLst>
                    <a:gs pos="1250">
                      <a:srgbClr val="505050"/>
                    </a:gs>
                    <a:gs pos="100000">
                      <a:srgbClr val="505050"/>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3"/>
              </a:rPr>
              <a:t>Yammer Success Center</a:t>
            </a:r>
            <a:r>
              <a:rPr lang="en-US" sz="1800" spc="-71" dirty="0" smtClean="0">
                <a:gradFill>
                  <a:gsLst>
                    <a:gs pos="100000">
                      <a:srgbClr val="0072C6"/>
                    </a:gs>
                    <a:gs pos="0">
                      <a:srgbClr val="0072C6"/>
                    </a:gs>
                  </a:gsLst>
                  <a:lin ang="5400000" scaled="0"/>
                </a:gradFill>
                <a:latin typeface="Segoe UI Light"/>
              </a:rPr>
              <a:t> – </a:t>
            </a:r>
            <a:r>
              <a:rPr lang="en-US" sz="1800" spc="-71" dirty="0" smtClean="0">
                <a:gradFill>
                  <a:gsLst>
                    <a:gs pos="100000">
                      <a:srgbClr val="0072C6"/>
                    </a:gs>
                    <a:gs pos="0">
                      <a:srgbClr val="0072C6"/>
                    </a:gs>
                  </a:gsLst>
                  <a:lin ang="5400000" scaled="0"/>
                </a:gradFill>
                <a:latin typeface="Segoe UI Light"/>
                <a:hlinkClick r:id="rId4"/>
              </a:rPr>
              <a:t>EnterpriseSocial.com</a:t>
            </a:r>
            <a:r>
              <a:rPr lang="en-US" sz="1800" spc="-71" dirty="0" smtClean="0">
                <a:gradFill>
                  <a:gsLst>
                    <a:gs pos="100000">
                      <a:srgbClr val="0072C6"/>
                    </a:gs>
                    <a:gs pos="0">
                      <a:srgbClr val="0072C6"/>
                    </a:gs>
                  </a:gsLst>
                  <a:lin ang="5400000" scaled="0"/>
                </a:gradFill>
                <a:latin typeface="Segoe UI Light"/>
              </a:rPr>
              <a:t> -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5"/>
              </a:rPr>
              <a:t>The Responsive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5"/>
              </a:rPr>
              <a:t>Org</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0" dirty="0" smtClean="0">
                <a:solidFill>
                  <a:srgbClr val="505050"/>
                </a:solidFill>
                <a:latin typeface="Segoe UI Light"/>
                <a:cs typeface="Segoe UI" panose="020B0502040204020203" pitchFamily="34" charset="0"/>
                <a:hlinkClick r:id="rId6"/>
              </a:rPr>
              <a:t>Admin &amp; IT</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spc="-70" dirty="0" smtClean="0">
                <a:solidFill>
                  <a:srgbClr val="505050"/>
                </a:solidFill>
                <a:latin typeface="Segoe UI Light"/>
                <a:cs typeface="Segoe UI" panose="020B0502040204020203" pitchFamily="34" charset="0"/>
                <a:hlinkClick r:id="rId7"/>
              </a:rPr>
              <a:t>Developers</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8"/>
              </a:rPr>
              <a:t>Yammer App Directory</a:t>
            </a:r>
            <a:r>
              <a:rPr lang="en-US" sz="1800" dirty="0">
                <a:gradFill>
                  <a:gsLst>
                    <a:gs pos="1250">
                      <a:srgbClr val="505050"/>
                    </a:gs>
                    <a:gs pos="100000">
                      <a:srgbClr val="505050"/>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9"/>
              </a:rPr>
              <a:t>Office Store</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0"/>
              </a:rPr>
              <a:t>Yammer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10"/>
              </a:rPr>
              <a:t>Ignite</a:t>
            </a:r>
            <a:endParaRPr lang="en-US" sz="1800" spc="-71" dirty="0" smtClean="0">
              <a:gradFill>
                <a:gsLst>
                  <a:gs pos="100000">
                    <a:srgbClr val="0072C6"/>
                  </a:gs>
                  <a:gs pos="0">
                    <a:srgbClr val="0072C6"/>
                  </a:gs>
                </a:gsLst>
                <a:lin ang="5400000" scaled="0"/>
              </a:gradFill>
              <a:latin typeface="Segoe UI Light"/>
            </a:endParaRPr>
          </a:p>
          <a:p>
            <a:pPr lvl="1">
              <a:buClr>
                <a:srgbClr val="505050"/>
              </a:buClr>
            </a:pPr>
            <a:r>
              <a:rPr lang="en-US" sz="1800" spc="-71" dirty="0" smtClean="0">
                <a:solidFill>
                  <a:srgbClr val="505050"/>
                </a:solidFill>
                <a:latin typeface="Segoe UI Light"/>
              </a:rPr>
              <a:t>Blogs</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1"/>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2"/>
              </a:rPr>
              <a:t>Office 365</a:t>
            </a:r>
            <a:r>
              <a:rPr lang="en-US" sz="1800" spc="-71" dirty="0" smtClean="0">
                <a:gradFill>
                  <a:gsLst>
                    <a:gs pos="100000">
                      <a:srgbClr val="0072C6"/>
                    </a:gs>
                    <a:gs pos="0">
                      <a:srgbClr val="0072C6"/>
                    </a:gs>
                  </a:gsLst>
                  <a:lin ang="5400000" scaled="0"/>
                </a:gradFill>
                <a:latin typeface="Segoe UI Light"/>
              </a:rPr>
              <a:t>  </a:t>
            </a:r>
            <a:r>
              <a:rPr lang="en-US" sz="1800" spc="-71" dirty="0" smtClean="0">
                <a:solidFill>
                  <a:srgbClr val="505050"/>
                </a:solidFill>
                <a:latin typeface="Segoe UI Light"/>
              </a:rPr>
              <a:t>Twitter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3"/>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4"/>
              </a:rPr>
              <a:t>@Office365</a:t>
            </a:r>
            <a:endParaRPr lang="en-US" sz="1800" spc="-71" dirty="0" smtClean="0">
              <a:gradFill>
                <a:gsLst>
                  <a:gs pos="100000">
                    <a:srgbClr val="0072C6"/>
                  </a:gs>
                  <a:gs pos="0">
                    <a:srgbClr val="0072C6"/>
                  </a:gs>
                </a:gsLst>
                <a:lin ang="5400000" scaled="0"/>
              </a:gradFill>
              <a:latin typeface="Segoe UI Light"/>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Research/Whitepaper</a:t>
            </a:r>
          </a:p>
          <a:p>
            <a:pPr lvl="1">
              <a:buClr>
                <a:srgbClr val="505050"/>
              </a:buClr>
            </a:pP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5"/>
              </a:rPr>
              <a:t>Gartner: Magic Quadrant for Social Software in the Workplace</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6"/>
              </a:rPr>
              <a:t>Yammer’s 2013 Business Value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17"/>
              </a:rPr>
              <a:t>The Rise Of Enterprise Social Networks</a:t>
            </a:r>
            <a:endParaRPr lang="en-US" sz="1800" spc="-70" dirty="0" smtClean="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Press</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8"/>
              </a:rPr>
              <a:t>How Red Robin Transformed Its Business With Yammer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9"/>
              </a:rPr>
              <a:t>How Teach for America gets the most out of Yammer on a shoestring budget</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0"/>
              </a:rPr>
              <a:t>HK firm creates idea melting pot for 4,000 employees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1"/>
              </a:rPr>
              <a:t>LexisNexis found that employees who use Yammer are way happier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2"/>
              </a:rPr>
              <a:t>Switching to Yammer let this company slash helpdesk calls and save $1.5 million a year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3"/>
              </a:rPr>
              <a:t>How Microsoft got its own employees to use Yammer </a:t>
            </a:r>
          </a:p>
          <a:p>
            <a:pPr marL="0" indent="0">
              <a:spcBef>
                <a:spcPts val="1200"/>
              </a:spcBef>
              <a:buClr>
                <a:srgbClr val="505050"/>
              </a:buClr>
              <a:buFont typeface="Wingdings" panose="05000000000000000000" pitchFamily="2" charset="2"/>
              <a:buNone/>
            </a:pPr>
            <a:r>
              <a:rPr lang="en-US" sz="1800" spc="-71" dirty="0" smtClean="0">
                <a:solidFill>
                  <a:srgbClr val="0072C6"/>
                </a:solidFill>
              </a:rPr>
              <a:t>Videos</a:t>
            </a: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4"/>
              </a:rPr>
              <a:t>Move Faster Together</a:t>
            </a:r>
            <a:endParaRPr lang="en-US" sz="1800" dirty="0" smtClean="0">
              <a:gradFill>
                <a:gsLst>
                  <a:gs pos="1250">
                    <a:srgbClr val="505050"/>
                  </a:gs>
                  <a:gs pos="100000">
                    <a:srgbClr val="505050"/>
                  </a:gs>
                </a:gsLst>
                <a:lin ang="5400000" scaled="0"/>
              </a:gradFill>
              <a:latin typeface="Segoe UI Light"/>
              <a:cs typeface="Segoe UI" panose="020B0502040204020203" pitchFamily="34" charset="0"/>
            </a:endParaRP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5"/>
              </a:rPr>
              <a:t>Transform the Way You Work with Yammer</a:t>
            </a:r>
            <a:endParaRPr lang="en-US" sz="1800"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4"/>
              </a:rPr>
              <a:t>#</a:t>
            </a:r>
            <a:r>
              <a:rPr lang="en-US" sz="1600" dirty="0" err="1">
                <a:solidFill>
                  <a:srgbClr val="0072C6"/>
                </a:solidFill>
                <a:hlinkClick r:id="rId4"/>
              </a:rPr>
              <a:t>WorkLikeANetwork</a:t>
            </a:r>
            <a:endParaRPr lang="en-US" sz="1600" spc="-70" dirty="0">
              <a:solidFill>
                <a:srgbClr val="0072C6"/>
              </a:solidFill>
            </a:endParaRPr>
          </a:p>
        </p:txBody>
      </p:sp>
    </p:spTree>
    <p:extLst>
      <p:ext uri="{BB962C8B-B14F-4D97-AF65-F5344CB8AC3E}">
        <p14:creationId xmlns:p14="http://schemas.microsoft.com/office/powerpoint/2010/main" val="3599378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73289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1941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Who are frontline workers?</a:t>
            </a:r>
            <a:endParaRPr lang="en-AU" dirty="0"/>
          </a:p>
        </p:txBody>
      </p:sp>
    </p:spTree>
    <p:extLst>
      <p:ext uri="{BB962C8B-B14F-4D97-AF65-F5344CB8AC3E}">
        <p14:creationId xmlns:p14="http://schemas.microsoft.com/office/powerpoint/2010/main" val="148313937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05" name="Rectangle 104"/>
          <p:cNvSpPr/>
          <p:nvPr/>
        </p:nvSpPr>
        <p:spPr>
          <a:xfrm>
            <a:off x="3080" y="0"/>
            <a:ext cx="12433395" cy="3714562"/>
          </a:xfrm>
          <a:prstGeom prst="rect">
            <a:avLst/>
          </a:prstGeom>
          <a:gradFill flip="none" rotWithShape="1">
            <a:gsLst>
              <a:gs pos="99167">
                <a:schemeClr val="tx2">
                  <a:lumMod val="50000"/>
                </a:schemeClr>
              </a:gs>
              <a:gs pos="88000">
                <a:schemeClr val="tx2">
                  <a:lumMod val="75000"/>
                  <a:alpha val="83000"/>
                </a:schemeClr>
              </a:gs>
              <a:gs pos="41000">
                <a:srgbClr val="006FC1">
                  <a:alpha val="0"/>
                </a:srgbClr>
              </a:gs>
              <a:gs pos="0">
                <a:schemeClr val="tx2">
                  <a:alpha val="0"/>
                </a:schemeClr>
              </a:gs>
            </a:gsLst>
            <a:lin ang="15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3" name="Title 22"/>
          <p:cNvSpPr>
            <a:spLocks noGrp="1"/>
          </p:cNvSpPr>
          <p:nvPr>
            <p:ph type="title"/>
          </p:nvPr>
        </p:nvSpPr>
        <p:spPr/>
        <p:txBody>
          <a:bodyPr/>
          <a:lstStyle/>
          <a:p>
            <a:r>
              <a:rPr lang="en-US" dirty="0" smtClean="0">
                <a:solidFill>
                  <a:schemeClr val="bg1"/>
                </a:solidFill>
              </a:rPr>
              <a:t>Who are frontline workers?</a:t>
            </a:r>
            <a:endParaRPr lang="en-US" dirty="0">
              <a:solidFill>
                <a:schemeClr val="bg1"/>
              </a:solidFill>
            </a:endParaRPr>
          </a:p>
        </p:txBody>
      </p:sp>
      <p:sp>
        <p:nvSpPr>
          <p:cNvPr id="163" name="Arc 162"/>
          <p:cNvSpPr/>
          <p:nvPr/>
        </p:nvSpPr>
        <p:spPr>
          <a:xfrm flipH="1">
            <a:off x="6334698" y="1207590"/>
            <a:ext cx="3877937" cy="4995957"/>
          </a:xfrm>
          <a:prstGeom prst="arc">
            <a:avLst>
              <a:gd name="adj1" fmla="val 14038482"/>
              <a:gd name="adj2" fmla="val 21184448"/>
            </a:avLst>
          </a:prstGeom>
          <a:ln w="15875">
            <a:gradFill flip="none" rotWithShape="1">
              <a:gsLst>
                <a:gs pos="95000">
                  <a:schemeClr val="bg1"/>
                </a:gs>
                <a:gs pos="5000">
                  <a:schemeClr val="bg1"/>
                </a:gs>
                <a:gs pos="100000">
                  <a:schemeClr val="bg1">
                    <a:alpha val="0"/>
                  </a:schemeClr>
                </a:gs>
                <a:gs pos="49000">
                  <a:schemeClr val="bg1"/>
                </a:gs>
                <a:gs pos="2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Arc 17"/>
          <p:cNvSpPr/>
          <p:nvPr/>
        </p:nvSpPr>
        <p:spPr>
          <a:xfrm>
            <a:off x="1311007" y="4483865"/>
            <a:ext cx="2145981" cy="3013247"/>
          </a:xfrm>
          <a:prstGeom prst="arc">
            <a:avLst>
              <a:gd name="adj1" fmla="val 12901645"/>
              <a:gd name="adj2" fmla="val 215144"/>
            </a:avLst>
          </a:prstGeom>
          <a:ln w="25400">
            <a:gradFill>
              <a:gsLst>
                <a:gs pos="100000">
                  <a:schemeClr val="bg1">
                    <a:alpha val="0"/>
                  </a:schemeClr>
                </a:gs>
                <a:gs pos="95000">
                  <a:schemeClr val="bg1"/>
                </a:gs>
                <a:gs pos="0">
                  <a:schemeClr val="bg1">
                    <a:alpha val="0"/>
                  </a:schemeClr>
                </a:gs>
                <a:gs pos="5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9" name="Arc 88"/>
          <p:cNvSpPr/>
          <p:nvPr/>
        </p:nvSpPr>
        <p:spPr>
          <a:xfrm>
            <a:off x="1143098" y="2898608"/>
            <a:ext cx="4373695" cy="4505899"/>
          </a:xfrm>
          <a:prstGeom prst="arc">
            <a:avLst>
              <a:gd name="adj1" fmla="val 17394305"/>
              <a:gd name="adj2" fmla="val 21176732"/>
            </a:avLst>
          </a:prstGeom>
          <a:ln w="25400">
            <a:gradFill flip="none" rotWithShape="1">
              <a:gsLst>
                <a:gs pos="0">
                  <a:schemeClr val="bg1">
                    <a:alpha val="0"/>
                  </a:schemeClr>
                </a:gs>
                <a:gs pos="27000">
                  <a:srgbClr val="FFFFFF"/>
                </a:gs>
                <a:gs pos="100000">
                  <a:schemeClr val="bg1">
                    <a:alpha val="8200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22" name="Arc 121"/>
          <p:cNvSpPr/>
          <p:nvPr/>
        </p:nvSpPr>
        <p:spPr>
          <a:xfrm flipH="1">
            <a:off x="3040654" y="3371160"/>
            <a:ext cx="3811837" cy="5442333"/>
          </a:xfrm>
          <a:prstGeom prst="arc">
            <a:avLst>
              <a:gd name="adj1" fmla="val 10968324"/>
              <a:gd name="adj2" fmla="val 17456439"/>
            </a:avLst>
          </a:prstGeom>
          <a:ln w="25400">
            <a:gradFill flip="none" rotWithShape="1">
              <a:gsLst>
                <a:gs pos="0">
                  <a:schemeClr val="bg1">
                    <a:alpha val="1100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38" name="Arc 137"/>
          <p:cNvSpPr/>
          <p:nvPr/>
        </p:nvSpPr>
        <p:spPr>
          <a:xfrm>
            <a:off x="6400800" y="2804059"/>
            <a:ext cx="926853" cy="868403"/>
          </a:xfrm>
          <a:prstGeom prst="arc">
            <a:avLst>
              <a:gd name="adj1" fmla="val 11836044"/>
              <a:gd name="adj2" fmla="val 20326249"/>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1" name="Arc 140"/>
          <p:cNvSpPr/>
          <p:nvPr/>
        </p:nvSpPr>
        <p:spPr>
          <a:xfrm>
            <a:off x="-1173164" y="1861851"/>
            <a:ext cx="2004223" cy="1663547"/>
          </a:xfrm>
          <a:prstGeom prst="arc">
            <a:avLst>
              <a:gd name="adj1" fmla="val 16715293"/>
              <a:gd name="adj2" fmla="val 21565217"/>
            </a:avLst>
          </a:prstGeom>
          <a:ln w="9525">
            <a:gradFill flip="none" rotWithShape="1">
              <a:gsLst>
                <a:gs pos="95000">
                  <a:schemeClr val="bg1"/>
                </a:gs>
                <a:gs pos="9000">
                  <a:schemeClr val="bg1">
                    <a:alpha val="13000"/>
                  </a:schemeClr>
                </a:gs>
                <a:gs pos="100000">
                  <a:schemeClr val="bg1">
                    <a:alpha val="0"/>
                  </a:schemeClr>
                </a:gs>
                <a:gs pos="49000">
                  <a:schemeClr val="bg1">
                    <a:alpha val="42000"/>
                  </a:schemeClr>
                </a:gs>
                <a:gs pos="3000">
                  <a:schemeClr val="bg1">
                    <a:alpha val="0"/>
                  </a:schemeClr>
                </a:gs>
              </a:gsLst>
              <a:lin ang="15000000" scaled="0"/>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2" name="Arc 141"/>
          <p:cNvSpPr/>
          <p:nvPr/>
        </p:nvSpPr>
        <p:spPr>
          <a:xfrm flipH="1">
            <a:off x="3895043" y="1670627"/>
            <a:ext cx="2494739" cy="3411735"/>
          </a:xfrm>
          <a:prstGeom prst="arc">
            <a:avLst>
              <a:gd name="adj1" fmla="val 11682861"/>
              <a:gd name="adj2" fmla="val 18558841"/>
            </a:avLst>
          </a:prstGeom>
          <a:ln w="127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4" name="Arc 143"/>
          <p:cNvSpPr/>
          <p:nvPr/>
        </p:nvSpPr>
        <p:spPr>
          <a:xfrm>
            <a:off x="2390660" y="1830830"/>
            <a:ext cx="2126256" cy="3986075"/>
          </a:xfrm>
          <a:prstGeom prst="arc">
            <a:avLst>
              <a:gd name="adj1" fmla="val 10566361"/>
              <a:gd name="adj2" fmla="val 17677458"/>
            </a:avLst>
          </a:prstGeom>
          <a:ln w="12700">
            <a:gradFill>
              <a:gsLst>
                <a:gs pos="100000">
                  <a:schemeClr val="bg1">
                    <a:alpha val="0"/>
                  </a:schemeClr>
                </a:gs>
                <a:gs pos="95000">
                  <a:schemeClr val="bg1"/>
                </a:gs>
                <a:gs pos="0">
                  <a:schemeClr val="bg1">
                    <a:alpha val="0"/>
                  </a:schemeClr>
                </a:gs>
                <a:gs pos="4000">
                  <a:schemeClr val="bg1">
                    <a:alpha val="68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9" name="Arc 158"/>
          <p:cNvSpPr/>
          <p:nvPr/>
        </p:nvSpPr>
        <p:spPr>
          <a:xfrm flipH="1">
            <a:off x="1301503" y="4459369"/>
            <a:ext cx="2155485" cy="2162325"/>
          </a:xfrm>
          <a:prstGeom prst="arc">
            <a:avLst>
              <a:gd name="adj1" fmla="val 12413539"/>
              <a:gd name="adj2" fmla="val 21232241"/>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69" name="Oval 168"/>
          <p:cNvSpPr/>
          <p:nvPr/>
        </p:nvSpPr>
        <p:spPr>
          <a:xfrm>
            <a:off x="7263432" y="3079706"/>
            <a:ext cx="67529" cy="67529"/>
          </a:xfrm>
          <a:prstGeom prst="ellipse">
            <a:avLst/>
          </a:prstGeom>
          <a:solidFill>
            <a:srgbClr val="008272">
              <a:alpha val="89804"/>
            </a:srgbClr>
          </a:solidFill>
          <a:ln w="127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grpSp>
        <p:nvGrpSpPr>
          <p:cNvPr id="170" name="Group 169" hidden="1"/>
          <p:cNvGrpSpPr/>
          <p:nvPr/>
        </p:nvGrpSpPr>
        <p:grpSpPr>
          <a:xfrm>
            <a:off x="3941986" y="3649268"/>
            <a:ext cx="112600" cy="112600"/>
            <a:chOff x="3968979" y="631117"/>
            <a:chExt cx="116100" cy="116100"/>
          </a:xfrm>
        </p:grpSpPr>
        <p:sp>
          <p:nvSpPr>
            <p:cNvPr id="171" name="Oval 170"/>
            <p:cNvSpPr/>
            <p:nvPr/>
          </p:nvSpPr>
          <p:spPr>
            <a:xfrm>
              <a:off x="3968979" y="631117"/>
              <a:ext cx="116100" cy="116100"/>
            </a:xfrm>
            <a:prstGeom prst="ellipse">
              <a:avLst/>
            </a:prstGeom>
            <a:solidFill>
              <a:srgbClr val="68217A">
                <a:alpha val="90980"/>
              </a:srgbClr>
            </a:solidFill>
            <a:ln>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pic>
          <p:nvPicPr>
            <p:cNvPr id="17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00505" y="673869"/>
              <a:ext cx="57412" cy="46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97" name="Arc 96"/>
          <p:cNvSpPr/>
          <p:nvPr/>
        </p:nvSpPr>
        <p:spPr>
          <a:xfrm>
            <a:off x="-2998424" y="1595611"/>
            <a:ext cx="5376231" cy="4627083"/>
          </a:xfrm>
          <a:prstGeom prst="arc">
            <a:avLst>
              <a:gd name="adj1" fmla="val 16514256"/>
              <a:gd name="adj2" fmla="val 4959"/>
            </a:avLst>
          </a:prstGeom>
          <a:ln w="15875">
            <a:gradFill flip="none" rotWithShape="1">
              <a:gsLst>
                <a:gs pos="100000">
                  <a:schemeClr val="bg1">
                    <a:alpha val="0"/>
                  </a:schemeClr>
                </a:gs>
                <a:gs pos="3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98" name="Arc 97"/>
          <p:cNvSpPr/>
          <p:nvPr/>
        </p:nvSpPr>
        <p:spPr>
          <a:xfrm flipH="1">
            <a:off x="3514378" y="2137272"/>
            <a:ext cx="3360143" cy="7149947"/>
          </a:xfrm>
          <a:prstGeom prst="arc">
            <a:avLst>
              <a:gd name="adj1" fmla="val 14707731"/>
              <a:gd name="adj2" fmla="val 702028"/>
            </a:avLst>
          </a:prstGeom>
          <a:ln w="25400">
            <a:gradFill flip="none" rotWithShape="1">
              <a:gsLst>
                <a:gs pos="49000">
                  <a:schemeClr val="bg1"/>
                </a:gs>
                <a:gs pos="3000">
                  <a:schemeClr val="bg1">
                    <a:alpha val="0"/>
                  </a:schemeClr>
                </a:gs>
              </a:gsLst>
              <a:lin ang="27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00" name="Arc 99"/>
          <p:cNvSpPr/>
          <p:nvPr/>
        </p:nvSpPr>
        <p:spPr>
          <a:xfrm flipH="1">
            <a:off x="9531573" y="1134737"/>
            <a:ext cx="3347144" cy="2453821"/>
          </a:xfrm>
          <a:prstGeom prst="arc">
            <a:avLst>
              <a:gd name="adj1" fmla="val 12413539"/>
              <a:gd name="adj2" fmla="val 20891095"/>
            </a:avLst>
          </a:prstGeom>
          <a:ln w="12700">
            <a:gradFill flip="none" rotWithShape="1">
              <a:gsLst>
                <a:gs pos="95000">
                  <a:schemeClr val="bg1">
                    <a:alpha val="26000"/>
                  </a:schemeClr>
                </a:gs>
                <a:gs pos="9000">
                  <a:schemeClr val="bg1">
                    <a:alpha val="13000"/>
                  </a:schemeClr>
                </a:gs>
                <a:gs pos="100000">
                  <a:schemeClr val="bg1">
                    <a:alpha val="0"/>
                  </a:schemeClr>
                </a:gs>
                <a:gs pos="49000">
                  <a:schemeClr val="bg1">
                    <a:alpha val="4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0" name="Rectangle 79"/>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pic>
        <p:nvPicPr>
          <p:cNvPr id="103"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37603" y="5809265"/>
            <a:ext cx="367965" cy="2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42868" y="2421029"/>
            <a:ext cx="1525097"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FIELD</a:t>
            </a:r>
          </a:p>
          <a:p>
            <a:pPr algn="ctr">
              <a:lnSpc>
                <a:spcPct val="90000"/>
              </a:lnSpc>
              <a:spcAft>
                <a:spcPts val="600"/>
              </a:spcAft>
            </a:pPr>
            <a:r>
              <a:rPr lang="en-US" sz="2000" dirty="0" smtClean="0">
                <a:solidFill>
                  <a:srgbClr val="FFFFFF"/>
                </a:solidFill>
              </a:rPr>
              <a:t>WORKERS</a:t>
            </a:r>
          </a:p>
        </p:txBody>
      </p:sp>
      <p:sp>
        <p:nvSpPr>
          <p:cNvPr id="88" name="TextBox 87"/>
          <p:cNvSpPr txBox="1"/>
          <p:nvPr/>
        </p:nvSpPr>
        <p:spPr>
          <a:xfrm>
            <a:off x="489007" y="5056572"/>
            <a:ext cx="1926168"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BLUE COLLAR</a:t>
            </a:r>
          </a:p>
          <a:p>
            <a:pPr algn="ctr">
              <a:lnSpc>
                <a:spcPct val="90000"/>
              </a:lnSpc>
              <a:spcAft>
                <a:spcPts val="600"/>
              </a:spcAft>
            </a:pPr>
            <a:r>
              <a:rPr lang="en-US" sz="2000" dirty="0" smtClean="0">
                <a:solidFill>
                  <a:srgbClr val="FFFFFF"/>
                </a:solidFill>
              </a:rPr>
              <a:t>WORKERS</a:t>
            </a:r>
          </a:p>
        </p:txBody>
      </p:sp>
      <p:sp>
        <p:nvSpPr>
          <p:cNvPr id="90" name="TextBox 89"/>
          <p:cNvSpPr txBox="1"/>
          <p:nvPr/>
        </p:nvSpPr>
        <p:spPr>
          <a:xfrm>
            <a:off x="2682120" y="5592541"/>
            <a:ext cx="1713546"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FIELD</a:t>
            </a:r>
          </a:p>
          <a:p>
            <a:pPr algn="ctr">
              <a:lnSpc>
                <a:spcPct val="90000"/>
              </a:lnSpc>
              <a:spcAft>
                <a:spcPts val="600"/>
              </a:spcAft>
            </a:pPr>
            <a:r>
              <a:rPr lang="en-US" sz="2000" dirty="0" smtClean="0">
                <a:solidFill>
                  <a:srgbClr val="FFFFFF"/>
                </a:solidFill>
              </a:rPr>
              <a:t>EMPLOYEES</a:t>
            </a:r>
          </a:p>
        </p:txBody>
      </p:sp>
      <p:sp>
        <p:nvSpPr>
          <p:cNvPr id="92" name="TextBox 91"/>
          <p:cNvSpPr txBox="1"/>
          <p:nvPr/>
        </p:nvSpPr>
        <p:spPr>
          <a:xfrm>
            <a:off x="1662636" y="3743297"/>
            <a:ext cx="1525097"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MOBILE</a:t>
            </a:r>
          </a:p>
          <a:p>
            <a:pPr algn="ctr">
              <a:lnSpc>
                <a:spcPct val="90000"/>
              </a:lnSpc>
              <a:spcAft>
                <a:spcPts val="600"/>
              </a:spcAft>
            </a:pPr>
            <a:r>
              <a:rPr lang="en-US" sz="2000" dirty="0" smtClean="0">
                <a:solidFill>
                  <a:srgbClr val="FFFFFF"/>
                </a:solidFill>
              </a:rPr>
              <a:t>WORKERS</a:t>
            </a:r>
          </a:p>
        </p:txBody>
      </p:sp>
      <p:sp>
        <p:nvSpPr>
          <p:cNvPr id="93" name="TextBox 92"/>
          <p:cNvSpPr txBox="1"/>
          <p:nvPr/>
        </p:nvSpPr>
        <p:spPr>
          <a:xfrm>
            <a:off x="6178667" y="5774496"/>
            <a:ext cx="1645322"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NON-DESK</a:t>
            </a:r>
          </a:p>
          <a:p>
            <a:pPr algn="ctr">
              <a:lnSpc>
                <a:spcPct val="90000"/>
              </a:lnSpc>
              <a:spcAft>
                <a:spcPts val="600"/>
              </a:spcAft>
            </a:pPr>
            <a:r>
              <a:rPr lang="en-US" sz="2000" dirty="0" smtClean="0">
                <a:solidFill>
                  <a:srgbClr val="FFFFFF"/>
                </a:solidFill>
              </a:rPr>
              <a:t>WORKERS</a:t>
            </a:r>
          </a:p>
        </p:txBody>
      </p:sp>
      <p:sp>
        <p:nvSpPr>
          <p:cNvPr id="94" name="TextBox 93"/>
          <p:cNvSpPr txBox="1"/>
          <p:nvPr/>
        </p:nvSpPr>
        <p:spPr>
          <a:xfrm>
            <a:off x="5527331" y="2662151"/>
            <a:ext cx="1971758"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NON-EXEMPT</a:t>
            </a:r>
          </a:p>
          <a:p>
            <a:pPr algn="ctr">
              <a:lnSpc>
                <a:spcPct val="90000"/>
              </a:lnSpc>
              <a:spcAft>
                <a:spcPts val="600"/>
              </a:spcAft>
            </a:pPr>
            <a:r>
              <a:rPr lang="en-US" sz="2000" dirty="0" smtClean="0">
                <a:solidFill>
                  <a:srgbClr val="FFFFFF"/>
                </a:solidFill>
              </a:rPr>
              <a:t>EMPLOYEES</a:t>
            </a:r>
          </a:p>
        </p:txBody>
      </p:sp>
      <p:sp>
        <p:nvSpPr>
          <p:cNvPr id="95" name="TextBox 94"/>
          <p:cNvSpPr txBox="1"/>
          <p:nvPr/>
        </p:nvSpPr>
        <p:spPr>
          <a:xfrm>
            <a:off x="3567869" y="2155934"/>
            <a:ext cx="1525097"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TASK</a:t>
            </a:r>
          </a:p>
          <a:p>
            <a:pPr algn="ctr">
              <a:lnSpc>
                <a:spcPct val="90000"/>
              </a:lnSpc>
              <a:spcAft>
                <a:spcPts val="600"/>
              </a:spcAft>
            </a:pPr>
            <a:r>
              <a:rPr lang="en-US" sz="2000" dirty="0" smtClean="0">
                <a:solidFill>
                  <a:srgbClr val="FFFFFF"/>
                </a:solidFill>
              </a:rPr>
              <a:t>WORKERS</a:t>
            </a:r>
          </a:p>
        </p:txBody>
      </p:sp>
      <p:sp>
        <p:nvSpPr>
          <p:cNvPr id="107" name="TextBox 106"/>
          <p:cNvSpPr txBox="1"/>
          <p:nvPr/>
        </p:nvSpPr>
        <p:spPr>
          <a:xfrm>
            <a:off x="4754244" y="4243470"/>
            <a:ext cx="1525097" cy="926407"/>
          </a:xfrm>
          <a:prstGeom prst="rect">
            <a:avLst/>
          </a:prstGeom>
          <a:solidFill>
            <a:schemeClr val="bg1">
              <a:lumMod val="65000"/>
              <a:alpha val="70000"/>
            </a:schemeClr>
          </a:solidFill>
          <a:ln>
            <a:solidFill>
              <a:schemeClr val="bg1"/>
            </a:solidFill>
          </a:ln>
        </p:spPr>
        <p:txBody>
          <a:bodyPr wrap="none" lIns="182880" tIns="146304" rIns="182880" bIns="146304" rtlCol="0">
            <a:spAutoFit/>
          </a:bodyPr>
          <a:lstStyle/>
          <a:p>
            <a:pPr algn="ctr">
              <a:lnSpc>
                <a:spcPct val="90000"/>
              </a:lnSpc>
              <a:spcAft>
                <a:spcPts val="600"/>
              </a:spcAft>
            </a:pPr>
            <a:r>
              <a:rPr lang="en-US" sz="2000" dirty="0" smtClean="0">
                <a:solidFill>
                  <a:srgbClr val="FFFFFF"/>
                </a:solidFill>
              </a:rPr>
              <a:t>MANUAL</a:t>
            </a:r>
          </a:p>
          <a:p>
            <a:pPr algn="ctr">
              <a:lnSpc>
                <a:spcPct val="90000"/>
              </a:lnSpc>
              <a:spcAft>
                <a:spcPts val="600"/>
              </a:spcAft>
            </a:pPr>
            <a:r>
              <a:rPr lang="en-US" sz="2000" dirty="0" smtClean="0">
                <a:solidFill>
                  <a:srgbClr val="FFFFFF"/>
                </a:solidFill>
              </a:rPr>
              <a:t>WORKERS</a:t>
            </a:r>
          </a:p>
        </p:txBody>
      </p:sp>
    </p:spTree>
    <p:extLst>
      <p:ext uri="{BB962C8B-B14F-4D97-AF65-F5344CB8AC3E}">
        <p14:creationId xmlns:p14="http://schemas.microsoft.com/office/powerpoint/2010/main" val="2259059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fade">
                                      <p:cBhvr>
                                        <p:cTn id="7" dur="250"/>
                                        <p:tgtEl>
                                          <p:spTgt spid="169"/>
                                        </p:tgtEl>
                                      </p:cBhvr>
                                    </p:animEffect>
                                  </p:childTnLst>
                                </p:cTn>
                              </p:par>
                              <p:par>
                                <p:cTn id="8" presetID="10" presetClass="entr" presetSubtype="0" fill="hold" nodeType="withEffect">
                                  <p:stCondLst>
                                    <p:cond delay="0"/>
                                  </p:stCondLst>
                                  <p:childTnLst>
                                    <p:set>
                                      <p:cBhvr>
                                        <p:cTn id="9" dur="1" fill="hold">
                                          <p:stCondLst>
                                            <p:cond delay="0"/>
                                          </p:stCondLst>
                                        </p:cTn>
                                        <p:tgtEl>
                                          <p:spTgt spid="170"/>
                                        </p:tgtEl>
                                        <p:attrNameLst>
                                          <p:attrName>style.visibility</p:attrName>
                                        </p:attrNameLst>
                                      </p:cBhvr>
                                      <p:to>
                                        <p:strVal val="visible"/>
                                      </p:to>
                                    </p:set>
                                    <p:animEffect transition="in" filter="fade">
                                      <p:cBhvr>
                                        <p:cTn id="10" dur="300"/>
                                        <p:tgtEl>
                                          <p:spTgt spid="170"/>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97"/>
                                        </p:tgtEl>
                                        <p:attrNameLst>
                                          <p:attrName>style.visibility</p:attrName>
                                        </p:attrNameLst>
                                      </p:cBhvr>
                                      <p:to>
                                        <p:strVal val="visible"/>
                                      </p:to>
                                    </p:set>
                                    <p:animEffect transition="in" filter="wipe(left)">
                                      <p:cBhvr>
                                        <p:cTn id="13" dur="700"/>
                                        <p:tgtEl>
                                          <p:spTgt spid="97"/>
                                        </p:tgtEl>
                                      </p:cBhvr>
                                    </p:animEffect>
                                  </p:childTnLst>
                                </p:cTn>
                              </p:par>
                            </p:childTnLst>
                          </p:cTn>
                        </p:par>
                        <p:par>
                          <p:cTn id="14" fill="hold">
                            <p:stCondLst>
                              <p:cond delay="900"/>
                            </p:stCondLst>
                            <p:childTnLst>
                              <p:par>
                                <p:cTn id="15" presetID="10" presetClass="entr" presetSubtype="0" fill="hold" grpId="0"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22"/>
                                        </p:tgtEl>
                                        <p:attrNameLst>
                                          <p:attrName>style.visibility</p:attrName>
                                        </p:attrNameLst>
                                      </p:cBhvr>
                                      <p:to>
                                        <p:strVal val="visible"/>
                                      </p:to>
                                    </p:set>
                                    <p:animEffect transition="in" filter="wipe(left)">
                                      <p:cBhvr>
                                        <p:cTn id="20" dur="700"/>
                                        <p:tgtEl>
                                          <p:spTgt spid="122"/>
                                        </p:tgtEl>
                                      </p:cBhvr>
                                    </p:animEffec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22" presetClass="entr" presetSubtype="2" fill="hold" grpId="0" nodeType="withEffect">
                                  <p:stCondLst>
                                    <p:cond delay="1600"/>
                                  </p:stCondLst>
                                  <p:childTnLst>
                                    <p:set>
                                      <p:cBhvr>
                                        <p:cTn id="26" dur="1" fill="hold">
                                          <p:stCondLst>
                                            <p:cond delay="0"/>
                                          </p:stCondLst>
                                        </p:cTn>
                                        <p:tgtEl>
                                          <p:spTgt spid="159"/>
                                        </p:tgtEl>
                                        <p:attrNameLst>
                                          <p:attrName>style.visibility</p:attrName>
                                        </p:attrNameLst>
                                      </p:cBhvr>
                                      <p:to>
                                        <p:strVal val="visible"/>
                                      </p:to>
                                    </p:set>
                                    <p:animEffect transition="in" filter="wipe(right)">
                                      <p:cBhvr>
                                        <p:cTn id="27" dur="700"/>
                                        <p:tgtEl>
                                          <p:spTgt spid="159"/>
                                        </p:tgtEl>
                                      </p:cBhvr>
                                    </p:animEffect>
                                  </p:childTnLst>
                                </p:cTn>
                              </p:par>
                            </p:childTnLst>
                          </p:cTn>
                        </p:par>
                        <p:par>
                          <p:cTn id="28" fill="hold">
                            <p:stCondLst>
                              <p:cond delay="4400"/>
                            </p:stCondLst>
                            <p:childTnLst>
                              <p:par>
                                <p:cTn id="29" presetID="10" presetClass="entr" presetSubtype="0"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500"/>
                                        <p:tgtEl>
                                          <p:spTgt spid="88"/>
                                        </p:tgtEl>
                                      </p:cBhvr>
                                    </p:animEffect>
                                  </p:childTnLst>
                                </p:cTn>
                              </p:par>
                              <p:par>
                                <p:cTn id="32" presetID="22" presetClass="entr" presetSubtype="2" fill="hold" grpId="0" nodeType="withEffect">
                                  <p:stCondLst>
                                    <p:cond delay="1800"/>
                                  </p:stCondLst>
                                  <p:childTnLst>
                                    <p:set>
                                      <p:cBhvr>
                                        <p:cTn id="33" dur="1" fill="hold">
                                          <p:stCondLst>
                                            <p:cond delay="0"/>
                                          </p:stCondLst>
                                        </p:cTn>
                                        <p:tgtEl>
                                          <p:spTgt spid="142"/>
                                        </p:tgtEl>
                                        <p:attrNameLst>
                                          <p:attrName>style.visibility</p:attrName>
                                        </p:attrNameLst>
                                      </p:cBhvr>
                                      <p:to>
                                        <p:strVal val="visible"/>
                                      </p:to>
                                    </p:set>
                                    <p:animEffect transition="in" filter="wipe(right)">
                                      <p:cBhvr>
                                        <p:cTn id="34" dur="700"/>
                                        <p:tgtEl>
                                          <p:spTgt spid="142"/>
                                        </p:tgtEl>
                                      </p:cBhvr>
                                    </p:animEffect>
                                  </p:childTnLst>
                                </p:cTn>
                              </p:par>
                            </p:childTnLst>
                          </p:cTn>
                        </p:par>
                        <p:par>
                          <p:cTn id="35" fill="hold">
                            <p:stCondLst>
                              <p:cond delay="6900"/>
                            </p:stCondLst>
                            <p:childTnLst>
                              <p:par>
                                <p:cTn id="36" presetID="10" presetClass="entr" presetSubtype="0"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right)">
                                      <p:cBhvr>
                                        <p:cTn id="41" dur="700"/>
                                        <p:tgtEl>
                                          <p:spTgt spid="18"/>
                                        </p:tgtEl>
                                      </p:cBhvr>
                                    </p:animEffect>
                                  </p:childTnLst>
                                </p:cTn>
                              </p:par>
                            </p:childTnLst>
                          </p:cTn>
                        </p:par>
                        <p:par>
                          <p:cTn id="42" fill="hold">
                            <p:stCondLst>
                              <p:cond delay="7600"/>
                            </p:stCondLst>
                            <p:childTnLst>
                              <p:par>
                                <p:cTn id="43" presetID="10" presetClass="entr" presetSubtype="0"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childTnLst>
                                </p:cTn>
                              </p:par>
                              <p:par>
                                <p:cTn id="46" presetID="22" presetClass="entr" presetSubtype="2" fill="hold" grpId="0" nodeType="withEffect">
                                  <p:stCondLst>
                                    <p:cond delay="900"/>
                                  </p:stCondLst>
                                  <p:childTnLst>
                                    <p:set>
                                      <p:cBhvr>
                                        <p:cTn id="47" dur="1" fill="hold">
                                          <p:stCondLst>
                                            <p:cond delay="0"/>
                                          </p:stCondLst>
                                        </p:cTn>
                                        <p:tgtEl>
                                          <p:spTgt spid="141"/>
                                        </p:tgtEl>
                                        <p:attrNameLst>
                                          <p:attrName>style.visibility</p:attrName>
                                        </p:attrNameLst>
                                      </p:cBhvr>
                                      <p:to>
                                        <p:strVal val="visible"/>
                                      </p:to>
                                    </p:set>
                                    <p:animEffect transition="in" filter="wipe(right)">
                                      <p:cBhvr>
                                        <p:cTn id="48" dur="700"/>
                                        <p:tgtEl>
                                          <p:spTgt spid="141"/>
                                        </p:tgtEl>
                                      </p:cBhvr>
                                    </p:animEffect>
                                  </p:childTnLst>
                                </p:cTn>
                              </p:par>
                            </p:childTnLst>
                          </p:cTn>
                        </p:par>
                        <p:par>
                          <p:cTn id="49" fill="hold">
                            <p:stCondLst>
                              <p:cond delay="9200"/>
                            </p:stCondLst>
                            <p:childTnLst>
                              <p:par>
                                <p:cTn id="50" presetID="10" presetClass="entr" presetSubtype="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22" presetClass="entr" presetSubtype="2" fill="hold" grpId="0" nodeType="withEffect">
                                  <p:stCondLst>
                                    <p:cond delay="1100"/>
                                  </p:stCondLst>
                                  <p:childTnLst>
                                    <p:set>
                                      <p:cBhvr>
                                        <p:cTn id="54" dur="1" fill="hold">
                                          <p:stCondLst>
                                            <p:cond delay="0"/>
                                          </p:stCondLst>
                                        </p:cTn>
                                        <p:tgtEl>
                                          <p:spTgt spid="89"/>
                                        </p:tgtEl>
                                        <p:attrNameLst>
                                          <p:attrName>style.visibility</p:attrName>
                                        </p:attrNameLst>
                                      </p:cBhvr>
                                      <p:to>
                                        <p:strVal val="visible"/>
                                      </p:to>
                                    </p:set>
                                    <p:animEffect transition="in" filter="wipe(right)">
                                      <p:cBhvr>
                                        <p:cTn id="55" dur="700"/>
                                        <p:tgtEl>
                                          <p:spTgt spid="89"/>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11500"/>
                            </p:stCondLst>
                            <p:childTnLst>
                              <p:par>
                                <p:cTn id="61" presetID="10"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par>
                                <p:cTn id="64" presetID="22" presetClass="entr" presetSubtype="8" fill="hold" grpId="0" nodeType="withEffect">
                                  <p:stCondLst>
                                    <p:cond delay="1000"/>
                                  </p:stCondLst>
                                  <p:childTnLst>
                                    <p:set>
                                      <p:cBhvr>
                                        <p:cTn id="65" dur="1" fill="hold">
                                          <p:stCondLst>
                                            <p:cond delay="0"/>
                                          </p:stCondLst>
                                        </p:cTn>
                                        <p:tgtEl>
                                          <p:spTgt spid="144"/>
                                        </p:tgtEl>
                                        <p:attrNameLst>
                                          <p:attrName>style.visibility</p:attrName>
                                        </p:attrNameLst>
                                      </p:cBhvr>
                                      <p:to>
                                        <p:strVal val="visible"/>
                                      </p:to>
                                    </p:set>
                                    <p:animEffect transition="in" filter="wipe(left)">
                                      <p:cBhvr>
                                        <p:cTn id="66" dur="700"/>
                                        <p:tgtEl>
                                          <p:spTgt spid="144"/>
                                        </p:tgtEl>
                                      </p:cBhvr>
                                    </p:animEffect>
                                  </p:childTnLst>
                                </p:cTn>
                              </p:par>
                              <p:par>
                                <p:cTn id="67" presetID="22" presetClass="entr" presetSubtype="8" fill="hold" grpId="0" nodeType="withEffect">
                                  <p:stCondLst>
                                    <p:cond delay="1400"/>
                                  </p:stCondLst>
                                  <p:childTnLst>
                                    <p:set>
                                      <p:cBhvr>
                                        <p:cTn id="68" dur="1" fill="hold">
                                          <p:stCondLst>
                                            <p:cond delay="0"/>
                                          </p:stCondLst>
                                        </p:cTn>
                                        <p:tgtEl>
                                          <p:spTgt spid="163"/>
                                        </p:tgtEl>
                                        <p:attrNameLst>
                                          <p:attrName>style.visibility</p:attrName>
                                        </p:attrNameLst>
                                      </p:cBhvr>
                                      <p:to>
                                        <p:strVal val="visible"/>
                                      </p:to>
                                    </p:set>
                                    <p:animEffect transition="in" filter="wipe(left)">
                                      <p:cBhvr>
                                        <p:cTn id="69" dur="700"/>
                                        <p:tgtEl>
                                          <p:spTgt spid="163"/>
                                        </p:tgtEl>
                                      </p:cBhvr>
                                    </p:animEffect>
                                  </p:childTnLst>
                                </p:cTn>
                              </p:par>
                              <p:par>
                                <p:cTn id="70" presetID="22" presetClass="entr" presetSubtype="2" fill="hold" grpId="0" nodeType="withEffect">
                                  <p:stCondLst>
                                    <p:cond delay="1800"/>
                                  </p:stCondLst>
                                  <p:childTnLst>
                                    <p:set>
                                      <p:cBhvr>
                                        <p:cTn id="71" dur="1" fill="hold">
                                          <p:stCondLst>
                                            <p:cond delay="0"/>
                                          </p:stCondLst>
                                        </p:cTn>
                                        <p:tgtEl>
                                          <p:spTgt spid="138"/>
                                        </p:tgtEl>
                                        <p:attrNameLst>
                                          <p:attrName>style.visibility</p:attrName>
                                        </p:attrNameLst>
                                      </p:cBhvr>
                                      <p:to>
                                        <p:strVal val="visible"/>
                                      </p:to>
                                    </p:set>
                                    <p:animEffect transition="in" filter="wipe(right)">
                                      <p:cBhvr>
                                        <p:cTn id="72" dur="600"/>
                                        <p:tgtEl>
                                          <p:spTgt spid="138"/>
                                        </p:tgtEl>
                                      </p:cBhvr>
                                    </p:animEffect>
                                  </p:childTnLst>
                                </p:cTn>
                              </p:par>
                              <p:par>
                                <p:cTn id="73" presetID="22" presetClass="entr" presetSubtype="8" fill="hold" grpId="0" nodeType="withEffect">
                                  <p:stCondLst>
                                    <p:cond delay="1400"/>
                                  </p:stCondLst>
                                  <p:childTnLst>
                                    <p:set>
                                      <p:cBhvr>
                                        <p:cTn id="74" dur="1" fill="hold">
                                          <p:stCondLst>
                                            <p:cond delay="0"/>
                                          </p:stCondLst>
                                        </p:cTn>
                                        <p:tgtEl>
                                          <p:spTgt spid="98"/>
                                        </p:tgtEl>
                                        <p:attrNameLst>
                                          <p:attrName>style.visibility</p:attrName>
                                        </p:attrNameLst>
                                      </p:cBhvr>
                                      <p:to>
                                        <p:strVal val="visible"/>
                                      </p:to>
                                    </p:set>
                                    <p:animEffect transition="in" filter="wipe(left)">
                                      <p:cBhvr>
                                        <p:cTn id="75" dur="700"/>
                                        <p:tgtEl>
                                          <p:spTgt spid="98"/>
                                        </p:tgtEl>
                                      </p:cBhvr>
                                    </p:animEffect>
                                  </p:childTnLst>
                                </p:cTn>
                              </p:par>
                              <p:par>
                                <p:cTn id="76" presetID="22" presetClass="entr" presetSubtype="2" fill="hold" grpId="0" nodeType="withEffect">
                                  <p:stCondLst>
                                    <p:cond delay="1600"/>
                                  </p:stCondLst>
                                  <p:childTnLst>
                                    <p:set>
                                      <p:cBhvr>
                                        <p:cTn id="77" dur="1" fill="hold">
                                          <p:stCondLst>
                                            <p:cond delay="0"/>
                                          </p:stCondLst>
                                        </p:cTn>
                                        <p:tgtEl>
                                          <p:spTgt spid="100"/>
                                        </p:tgtEl>
                                        <p:attrNameLst>
                                          <p:attrName>style.visibility</p:attrName>
                                        </p:attrNameLst>
                                      </p:cBhvr>
                                      <p:to>
                                        <p:strVal val="visible"/>
                                      </p:to>
                                    </p:set>
                                    <p:animEffect transition="in" filter="wipe(right)">
                                      <p:cBhvr>
                                        <p:cTn id="78" dur="7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8" grpId="0" animBg="1"/>
      <p:bldP spid="89" grpId="0" animBg="1"/>
      <p:bldP spid="122" grpId="0" animBg="1"/>
      <p:bldP spid="138" grpId="0" animBg="1"/>
      <p:bldP spid="141" grpId="0" animBg="1"/>
      <p:bldP spid="142" grpId="0" animBg="1"/>
      <p:bldP spid="144" grpId="0" animBg="1"/>
      <p:bldP spid="159" grpId="0" animBg="1"/>
      <p:bldP spid="169" grpId="0" animBg="1"/>
      <p:bldP spid="97" grpId="0" animBg="1"/>
      <p:bldP spid="98" grpId="0" animBg="1"/>
      <p:bldP spid="100" grpId="0" animBg="1"/>
      <p:bldP spid="3" grpId="0" animBg="1"/>
      <p:bldP spid="88" grpId="0" animBg="1"/>
      <p:bldP spid="90" grpId="0" animBg="1"/>
      <p:bldP spid="92" grpId="0" animBg="1"/>
      <p:bldP spid="93" grpId="0" animBg="1"/>
      <p:bldP spid="94" grpId="0" animBg="1"/>
      <p:bldP spid="95" grpId="0" animBg="1"/>
      <p:bldP spid="10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Business challenges and pain points</a:t>
            </a:r>
            <a:endParaRPr lang="en-AU" dirty="0"/>
          </a:p>
        </p:txBody>
      </p:sp>
    </p:spTree>
    <p:extLst>
      <p:ext uri="{BB962C8B-B14F-4D97-AF65-F5344CB8AC3E}">
        <p14:creationId xmlns:p14="http://schemas.microsoft.com/office/powerpoint/2010/main" val="104152293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AU" dirty="0"/>
          </a:p>
        </p:txBody>
      </p:sp>
      <p:sp>
        <p:nvSpPr>
          <p:cNvPr id="4" name="Text Placeholder 2"/>
          <p:cNvSpPr txBox="1">
            <a:spLocks/>
          </p:cNvSpPr>
          <p:nvPr/>
        </p:nvSpPr>
        <p:spPr>
          <a:xfrm>
            <a:off x="6866309" y="1048990"/>
            <a:ext cx="5151510" cy="2954655"/>
          </a:xfrm>
          <a:prstGeom prst="rect">
            <a:avLst/>
          </a:prstGeom>
          <a:solidFill>
            <a:srgbClr val="0070C0">
              <a:alpha val="80000"/>
            </a:srgbClr>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AU" dirty="0" smtClean="0">
                <a:solidFill>
                  <a:srgbClr val="FFFFFF"/>
                </a:solidFill>
              </a:rPr>
              <a:t>High turnover, seasonality, and unions can contribute to unengaged frontline staff</a:t>
            </a:r>
          </a:p>
        </p:txBody>
      </p:sp>
      <p:sp>
        <p:nvSpPr>
          <p:cNvPr id="5" name="Text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45148417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0" b="-10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77285" y="1409030"/>
            <a:ext cx="5151510" cy="2448272"/>
          </a:xfrm>
          <a:solidFill>
            <a:srgbClr val="80599D">
              <a:alpha val="80000"/>
            </a:srgbClr>
          </a:solidFill>
        </p:spPr>
        <p:txBody>
          <a:bodyPr/>
          <a:lstStyle/>
          <a:p>
            <a:r>
              <a:rPr lang="en-AU" dirty="0" smtClean="0">
                <a:solidFill>
                  <a:schemeClr val="bg1"/>
                </a:solidFill>
              </a:rPr>
              <a:t>Lack of technology to support the collaboration needs of a remote work forc</a:t>
            </a:r>
            <a:r>
              <a:rPr lang="en-AU" dirty="0">
                <a:solidFill>
                  <a:schemeClr val="bg1"/>
                </a:solidFill>
              </a:rPr>
              <a:t>e</a:t>
            </a:r>
            <a:endParaRPr lang="en-AU" dirty="0" smtClean="0">
              <a:solidFill>
                <a:schemeClr val="bg1"/>
              </a:solidFill>
            </a:endParaRPr>
          </a:p>
          <a:p>
            <a:pPr marL="571500" indent="-571500">
              <a:buFont typeface="Arial" panose="020B0604020202020204" pitchFamily="34" charset="0"/>
              <a:buChar char="•"/>
            </a:pPr>
            <a:endParaRPr lang="en-AU" dirty="0">
              <a:solidFill>
                <a:schemeClr val="bg1"/>
              </a:solidFill>
            </a:endParaRP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22226720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012693" y="1697062"/>
            <a:ext cx="5151510" cy="2400657"/>
          </a:xfrm>
          <a:solidFill>
            <a:srgbClr val="00B050">
              <a:alpha val="80000"/>
            </a:srgbClr>
          </a:solidFill>
        </p:spPr>
        <p:txBody>
          <a:bodyPr/>
          <a:lstStyle/>
          <a:p>
            <a:r>
              <a:rPr lang="en-AU" dirty="0" smtClean="0">
                <a:solidFill>
                  <a:schemeClr val="bg1"/>
                </a:solidFill>
              </a:rPr>
              <a:t>Lacking an ability to gather customer insights and new ideas in one place</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26780343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C263.potx" id="{E85E0337-9FE8-46DB-AA91-139D90D04EEB}" vid="{130BF6B7-8DA3-441D-ADE0-D9586295E5C5}"/>
    </a:ext>
  </a:extLst>
</a:theme>
</file>

<file path=ppt/theme/theme3.xml><?xml version="1.0" encoding="utf-8"?>
<a:theme xmlns:a="http://schemas.openxmlformats.org/drawingml/2006/main" name="1_Metro Template Light 16x9">
  <a:themeElements>
    <a:clrScheme name="Custom 3">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1BC"/>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4.xml><?xml version="1.0" encoding="utf-8"?>
<a:theme xmlns:a="http://schemas.openxmlformats.org/drawingml/2006/main" name="3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SharePoint 15" id="{8DA284B3-37D4-4655-81A0-0012C769CC28}" vid="{24B356E4-172F-4823-A434-2D7B9EF63B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E9803D-99DB-4F1E-9A9D-95F7FEFC0EAB}"/>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SharePoint_Conference_2014_Exec_Template</Template>
  <TotalTime>61</TotalTime>
  <Words>2867</Words>
  <Application>Microsoft Office PowerPoint</Application>
  <PresentationFormat>Custom</PresentationFormat>
  <Paragraphs>281</Paragraphs>
  <Slides>36</Slides>
  <Notes>33</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36</vt:i4>
      </vt:variant>
    </vt:vector>
  </HeadingPairs>
  <TitlesOfParts>
    <vt:vector size="54" baseType="lpstr">
      <vt:lpstr>ＭＳ Ｐゴシック</vt:lpstr>
      <vt:lpstr>Arial</vt:lpstr>
      <vt:lpstr>Calibri</vt:lpstr>
      <vt:lpstr>Consolas</vt:lpstr>
      <vt:lpstr>Helvetica</vt:lpstr>
      <vt:lpstr>Lucida Grande</vt:lpstr>
      <vt:lpstr>Segoe Pro Display</vt:lpstr>
      <vt:lpstr>Segoe Pro Display Light</vt:lpstr>
      <vt:lpstr>Segoe Pro Light</vt:lpstr>
      <vt:lpstr>Segoe UI</vt:lpstr>
      <vt:lpstr>Segoe UI Light</vt:lpstr>
      <vt:lpstr>Wingdings</vt:lpstr>
      <vt:lpstr>5-30499_SPC_2014_Exec_Template_16x9</vt:lpstr>
      <vt:lpstr>1_5-30499_SPC_2014_Exec_Template_16x9</vt:lpstr>
      <vt:lpstr>1_Metro Template Light 16x9</vt:lpstr>
      <vt:lpstr>3_SharePoint 15</vt:lpstr>
      <vt:lpstr>Office Theme</vt:lpstr>
      <vt:lpstr>5-30499_SPC_2014_Dev_Template_16x9</vt:lpstr>
      <vt:lpstr>PowerPoint Presentation</vt:lpstr>
      <vt:lpstr>Giving voice to frontline workers  via enterprise social </vt:lpstr>
      <vt:lpstr>What We’ll Cover…</vt:lpstr>
      <vt:lpstr>Who are frontline workers?</vt:lpstr>
      <vt:lpstr>Who are frontline workers?</vt:lpstr>
      <vt:lpstr>Business challenges and pain points</vt:lpstr>
      <vt:lpstr>PowerPoint Presentation</vt:lpstr>
      <vt:lpstr>PowerPoint Presentation</vt:lpstr>
      <vt:lpstr>PowerPoint Presentation</vt:lpstr>
      <vt:lpstr>From control to empower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enterprise social help?</vt:lpstr>
      <vt:lpstr>PowerPoint Presentation</vt:lpstr>
      <vt:lpstr>Sticky situations &amp; risks</vt:lpstr>
      <vt:lpstr>PowerPoint Presentation</vt:lpstr>
      <vt:lpstr>How do we measure success?</vt:lpstr>
      <vt:lpstr>PowerPoint Presentation</vt:lpstr>
      <vt:lpstr>Questions</vt:lpstr>
      <vt:lpstr>#SPC14 Enterprise Social Related Content</vt:lpstr>
      <vt:lpstr>Microsoft Enterprise Social Resources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Giving voice to frontline workers via enterprise social</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2014-03-05T21:42:20Z</dcterms:created>
  <dcterms:modified xsi:type="dcterms:W3CDTF">2014-03-05T21:35:52Z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