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56" r:id="rId7"/>
  </p:sldMasterIdLst>
  <p:notesMasterIdLst>
    <p:notesMasterId r:id="rId27"/>
  </p:notesMasterIdLst>
  <p:handoutMasterIdLst>
    <p:handoutMasterId r:id="rId28"/>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4" r:id="rId25"/>
    <p:sldId id="273" r:id="rId2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1157603200"/>
        <c:axId val="-1157600480"/>
      </c:areaChart>
      <c:catAx>
        <c:axId val="-1157603200"/>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1157600480"/>
        <c:crosses val="autoZero"/>
        <c:auto val="1"/>
        <c:lblAlgn val="ctr"/>
        <c:lblOffset val="100"/>
        <c:noMultiLvlLbl val="0"/>
      </c:catAx>
      <c:valAx>
        <c:axId val="-1157600480"/>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1157603200"/>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843894608"/>
        <c:axId val="-850829888"/>
      </c:areaChart>
      <c:catAx>
        <c:axId val="-843894608"/>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850829888"/>
        <c:crosses val="autoZero"/>
        <c:auto val="1"/>
        <c:lblAlgn val="ctr"/>
        <c:lblOffset val="100"/>
        <c:noMultiLvlLbl val="0"/>
      </c:catAx>
      <c:valAx>
        <c:axId val="-850829888"/>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843894608"/>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850827712"/>
        <c:axId val="-850828800"/>
      </c:areaChart>
      <c:catAx>
        <c:axId val="-850827712"/>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850828800"/>
        <c:crosses val="autoZero"/>
        <c:auto val="1"/>
        <c:lblAlgn val="ctr"/>
        <c:lblOffset val="100"/>
        <c:noMultiLvlLbl val="0"/>
      </c:catAx>
      <c:valAx>
        <c:axId val="-850828800"/>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850827712"/>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37869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02987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784212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181132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937182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79885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46341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51150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589306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59125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890200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188849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400458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873588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540202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1262989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492131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391663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132423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210747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140351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5105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367772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89873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655554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908507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54501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356668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958377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374551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664799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4085971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30398528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2039603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501454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89315627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905880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93108082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4198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0273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70994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3425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542383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59" y="233154"/>
            <a:ext cx="11375537" cy="6213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59" y="1476621"/>
            <a:ext cx="11375537" cy="847400"/>
          </a:xfrm>
        </p:spPr>
        <p:txBody>
          <a:bodyPr/>
          <a:lstStyle>
            <a:lvl1pPr marL="0" indent="0">
              <a:spcBef>
                <a:spcPts val="0"/>
              </a:spcBef>
              <a:spcAft>
                <a:spcPts val="812"/>
              </a:spcAft>
              <a:buNone/>
              <a:defRPr sz="3606" spc="-91" baseline="0">
                <a:latin typeface="Segoe UI Light" pitchFamily="34" charset="0"/>
              </a:defRPr>
            </a:lvl1pPr>
            <a:lvl2pPr marL="0" indent="0">
              <a:spcBef>
                <a:spcPts val="0"/>
              </a:spcBef>
              <a:spcAft>
                <a:spcPts val="361"/>
              </a:spcAft>
              <a:buNone/>
              <a:defRPr sz="1802" spc="-45" baseline="0"/>
            </a:lvl2pPr>
            <a:lvl3pPr marL="0" indent="0">
              <a:spcBef>
                <a:spcPts val="0"/>
              </a:spcBef>
              <a:spcAft>
                <a:spcPts val="361"/>
              </a:spcAft>
              <a:buNone/>
              <a:defRPr sz="1802"/>
            </a:lvl3pPr>
            <a:lvl4pPr marL="0" indent="0">
              <a:spcBef>
                <a:spcPts val="0"/>
              </a:spcBef>
              <a:spcAft>
                <a:spcPts val="361"/>
              </a:spcAft>
              <a:buNone/>
              <a:defRPr/>
            </a:lvl4pPr>
            <a:lvl5pPr marL="0" indent="0">
              <a:spcBef>
                <a:spcPts val="0"/>
              </a:spcBef>
              <a:spcAft>
                <a:spcPts val="361"/>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4747429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59" y="233154"/>
            <a:ext cx="11375537" cy="6213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59" y="1476623"/>
            <a:ext cx="11375537" cy="18037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3386740"/>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59" y="1476623"/>
            <a:ext cx="11375537" cy="180375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931745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56159994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07587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 Layout - 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59" y="1476622"/>
            <a:ext cx="11375537" cy="180375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583439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2" y="2130752"/>
            <a:ext cx="11375536" cy="1016786"/>
          </a:xfrm>
        </p:spPr>
        <p:txBody>
          <a:bodyPr lIns="91440" anchor="b" anchorCtr="0"/>
          <a:lstStyle>
            <a:lvl1pPr>
              <a:defRPr sz="7341"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6"/>
            <a:ext cx="10445795" cy="470856"/>
          </a:xfrm>
        </p:spPr>
        <p:txBody>
          <a:bodyPr lIns="127000">
            <a:noAutofit/>
          </a:bodyPr>
          <a:lstStyle>
            <a:lvl1pPr marL="0" indent="0" algn="l">
              <a:lnSpc>
                <a:spcPct val="90000"/>
              </a:lnSpc>
              <a:spcBef>
                <a:spcPts val="0"/>
              </a:spcBef>
              <a:buNone/>
              <a:defRPr lang="en-US" sz="3671" b="0" i="0" kern="1200" spc="-72" baseline="0" dirty="0">
                <a:solidFill>
                  <a:schemeClr val="bg1"/>
                </a:solidFill>
                <a:latin typeface="+mn-lt"/>
                <a:ea typeface="+mn-ea"/>
                <a:cs typeface="Segoe Pro Light"/>
              </a:defRPr>
            </a:lvl1pPr>
            <a:lvl2pPr marL="465456" indent="0" algn="ctr">
              <a:buNone/>
              <a:defRPr>
                <a:solidFill>
                  <a:schemeClr val="tx1">
                    <a:tint val="75000"/>
                  </a:schemeClr>
                </a:solidFill>
              </a:defRPr>
            </a:lvl2pPr>
            <a:lvl3pPr marL="930912" indent="0" algn="ctr">
              <a:buNone/>
              <a:defRPr>
                <a:solidFill>
                  <a:schemeClr val="tx1">
                    <a:tint val="75000"/>
                  </a:schemeClr>
                </a:solidFill>
              </a:defRPr>
            </a:lvl3pPr>
            <a:lvl4pPr marL="1396368" indent="0" algn="ctr">
              <a:buNone/>
              <a:defRPr>
                <a:solidFill>
                  <a:schemeClr val="tx1">
                    <a:tint val="75000"/>
                  </a:schemeClr>
                </a:solidFill>
              </a:defRPr>
            </a:lvl4pPr>
            <a:lvl5pPr marL="1861823" indent="0" algn="ctr">
              <a:buNone/>
              <a:defRPr>
                <a:solidFill>
                  <a:schemeClr val="tx1">
                    <a:tint val="75000"/>
                  </a:schemeClr>
                </a:solidFill>
              </a:defRPr>
            </a:lvl5pPr>
            <a:lvl6pPr marL="2327279" indent="0" algn="ctr">
              <a:buNone/>
              <a:defRPr>
                <a:solidFill>
                  <a:schemeClr val="tx1">
                    <a:tint val="75000"/>
                  </a:schemeClr>
                </a:solidFill>
              </a:defRPr>
            </a:lvl6pPr>
            <a:lvl7pPr marL="2792735" indent="0" algn="ctr">
              <a:buNone/>
              <a:defRPr>
                <a:solidFill>
                  <a:schemeClr val="tx1">
                    <a:tint val="75000"/>
                  </a:schemeClr>
                </a:solidFill>
              </a:defRPr>
            </a:lvl7pPr>
            <a:lvl8pPr marL="3258192" indent="0" algn="ctr">
              <a:buNone/>
              <a:defRPr>
                <a:solidFill>
                  <a:schemeClr val="tx1">
                    <a:tint val="75000"/>
                  </a:schemeClr>
                </a:solidFill>
              </a:defRPr>
            </a:lvl8pPr>
            <a:lvl9pPr marL="3723648" indent="0" algn="ctr">
              <a:buNone/>
              <a:defRPr>
                <a:solidFill>
                  <a:schemeClr val="tx1">
                    <a:tint val="75000"/>
                  </a:schemeClr>
                </a:solidFill>
              </a:defRPr>
            </a:lvl9pPr>
          </a:lstStyle>
          <a:p>
            <a:pPr marL="0" marR="0" lvl="0" indent="0" algn="l" defTabSz="930912"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244322357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Divider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2" y="2130752"/>
            <a:ext cx="11375536" cy="1016786"/>
          </a:xfrm>
        </p:spPr>
        <p:txBody>
          <a:bodyPr lIns="91440" anchor="b" anchorCtr="0"/>
          <a:lstStyle>
            <a:lvl1pPr>
              <a:defRPr sz="7341"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561508" y="6274164"/>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ubtitle 2"/>
          <p:cNvSpPr>
            <a:spLocks noGrp="1"/>
          </p:cNvSpPr>
          <p:nvPr>
            <p:ph type="subTitle" idx="1"/>
          </p:nvPr>
        </p:nvSpPr>
        <p:spPr>
          <a:xfrm>
            <a:off x="503744" y="3918536"/>
            <a:ext cx="10445795" cy="470856"/>
          </a:xfrm>
        </p:spPr>
        <p:txBody>
          <a:bodyPr lIns="127000">
            <a:noAutofit/>
          </a:bodyPr>
          <a:lstStyle>
            <a:lvl1pPr marL="0" indent="0" algn="l">
              <a:lnSpc>
                <a:spcPct val="90000"/>
              </a:lnSpc>
              <a:spcBef>
                <a:spcPts val="0"/>
              </a:spcBef>
              <a:buNone/>
              <a:defRPr lang="en-US" sz="3671" b="0" i="0" kern="1200" spc="-72" baseline="0" dirty="0">
                <a:solidFill>
                  <a:schemeClr val="bg1"/>
                </a:solidFill>
                <a:latin typeface="+mn-lt"/>
                <a:ea typeface="+mn-ea"/>
                <a:cs typeface="Segoe Pro Light"/>
              </a:defRPr>
            </a:lvl1pPr>
            <a:lvl2pPr marL="465456" indent="0" algn="ctr">
              <a:buNone/>
              <a:defRPr>
                <a:solidFill>
                  <a:schemeClr val="tx1">
                    <a:tint val="75000"/>
                  </a:schemeClr>
                </a:solidFill>
              </a:defRPr>
            </a:lvl2pPr>
            <a:lvl3pPr marL="930912" indent="0" algn="ctr">
              <a:buNone/>
              <a:defRPr>
                <a:solidFill>
                  <a:schemeClr val="tx1">
                    <a:tint val="75000"/>
                  </a:schemeClr>
                </a:solidFill>
              </a:defRPr>
            </a:lvl3pPr>
            <a:lvl4pPr marL="1396368" indent="0" algn="ctr">
              <a:buNone/>
              <a:defRPr>
                <a:solidFill>
                  <a:schemeClr val="tx1">
                    <a:tint val="75000"/>
                  </a:schemeClr>
                </a:solidFill>
              </a:defRPr>
            </a:lvl4pPr>
            <a:lvl5pPr marL="1861823" indent="0" algn="ctr">
              <a:buNone/>
              <a:defRPr>
                <a:solidFill>
                  <a:schemeClr val="tx1">
                    <a:tint val="75000"/>
                  </a:schemeClr>
                </a:solidFill>
              </a:defRPr>
            </a:lvl5pPr>
            <a:lvl6pPr marL="2327279" indent="0" algn="ctr">
              <a:buNone/>
              <a:defRPr>
                <a:solidFill>
                  <a:schemeClr val="tx1">
                    <a:tint val="75000"/>
                  </a:schemeClr>
                </a:solidFill>
              </a:defRPr>
            </a:lvl6pPr>
            <a:lvl7pPr marL="2792735" indent="0" algn="ctr">
              <a:buNone/>
              <a:defRPr>
                <a:solidFill>
                  <a:schemeClr val="tx1">
                    <a:tint val="75000"/>
                  </a:schemeClr>
                </a:solidFill>
              </a:defRPr>
            </a:lvl7pPr>
            <a:lvl8pPr marL="3258192" indent="0" algn="ctr">
              <a:buNone/>
              <a:defRPr>
                <a:solidFill>
                  <a:schemeClr val="tx1">
                    <a:tint val="75000"/>
                  </a:schemeClr>
                </a:solidFill>
              </a:defRPr>
            </a:lvl8pPr>
            <a:lvl9pPr marL="3723648" indent="0" algn="ctr">
              <a:buNone/>
              <a:defRPr>
                <a:solidFill>
                  <a:schemeClr val="tx1">
                    <a:tint val="75000"/>
                  </a:schemeClr>
                </a:solidFill>
              </a:defRPr>
            </a:lvl9pPr>
          </a:lstStyle>
          <a:p>
            <a:pPr marL="0" marR="0" lvl="0" indent="0" algn="l" defTabSz="930912"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46524418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Rectangle 1"/>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198" tIns="46601" rIns="93198" bIns="46601" rtlCol="0" anchor="ctr"/>
          <a:lstStyle/>
          <a:p>
            <a:pPr algn="ctr" defTabSz="931904"/>
            <a:endParaRPr lang="en-US" sz="1937" kern="0">
              <a:solidFill>
                <a:prstClr val="white"/>
              </a:solidFill>
              <a:latin typeface="Calibri"/>
            </a:endParaRPr>
          </a:p>
        </p:txBody>
      </p:sp>
    </p:spTree>
    <p:extLst>
      <p:ext uri="{BB962C8B-B14F-4D97-AF65-F5344CB8AC3E}">
        <p14:creationId xmlns:p14="http://schemas.microsoft.com/office/powerpoint/2010/main" val="778999336"/>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auto">
          <a:xfrm>
            <a:off x="1" y="1"/>
            <a:ext cx="12436475" cy="699452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853" fontAlgn="base">
              <a:spcBef>
                <a:spcPct val="0"/>
              </a:spcBef>
              <a:spcAft>
                <a:spcPct val="0"/>
              </a:spcAft>
            </a:pPr>
            <a:endParaRPr lang="en-US" sz="231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998583" y="2151539"/>
            <a:ext cx="10445796" cy="1017048"/>
          </a:xfrm>
        </p:spPr>
        <p:txBody>
          <a:bodyPr anchor="b" anchorCtr="0"/>
          <a:lstStyle>
            <a:lvl1pPr>
              <a:defRPr sz="7339"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3" y="3494028"/>
            <a:ext cx="10445796" cy="508524"/>
          </a:xfrm>
        </p:spPr>
        <p:txBody>
          <a:bodyPr>
            <a:noAutofit/>
          </a:bodyPr>
          <a:lstStyle>
            <a:lvl1pPr marL="0" indent="0">
              <a:spcBef>
                <a:spcPts val="0"/>
              </a:spcBef>
              <a:buNone/>
              <a:defRPr b="0" i="0" spc="-72" baseline="0">
                <a:gradFill>
                  <a:gsLst>
                    <a:gs pos="0">
                      <a:schemeClr val="bg1"/>
                    </a:gs>
                    <a:gs pos="100000">
                      <a:schemeClr val="bg1"/>
                    </a:gs>
                  </a:gsLst>
                  <a:lin ang="5400000" scaled="0"/>
                </a:gradFill>
                <a:latin typeface="+mn-lt"/>
                <a:cs typeface="Segoe Pro Display Light"/>
              </a:defRPr>
            </a:lvl1pPr>
          </a:lstStyle>
          <a:p>
            <a:pPr lvl="0"/>
            <a:r>
              <a:rPr lang="en-US" dirty="0" smtClean="0"/>
              <a:t>Speaker Title</a:t>
            </a:r>
            <a:endParaRPr lang="en-US" dirty="0"/>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1993331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2"/>
            <a:ext cx="11375537" cy="1243058"/>
          </a:xfrm>
        </p:spPr>
        <p:txBody>
          <a:bodyPr lIns="68580" anchor="b" anchorCtr="0"/>
          <a:lstStyle>
            <a:lvl1pPr>
              <a:defRPr sz="7339"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5" y="3918537"/>
            <a:ext cx="10445796" cy="470856"/>
          </a:xfrm>
        </p:spPr>
        <p:txBody>
          <a:bodyPr lIns="95250">
            <a:noAutofit/>
          </a:bodyPr>
          <a:lstStyle>
            <a:lvl1pPr marL="0" indent="0" algn="l">
              <a:lnSpc>
                <a:spcPct val="90000"/>
              </a:lnSpc>
              <a:spcBef>
                <a:spcPts val="0"/>
              </a:spcBef>
              <a:buNone/>
              <a:defRPr lang="en-US" sz="3671" b="0" i="0" kern="1200" spc="-72" baseline="0" dirty="0">
                <a:solidFill>
                  <a:schemeClr val="bg1"/>
                </a:solidFill>
                <a:latin typeface="+mn-lt"/>
                <a:ea typeface="+mn-ea"/>
                <a:cs typeface="Segoe Pro Light"/>
              </a:defRPr>
            </a:lvl1pPr>
            <a:lvl2pPr marL="465378" indent="0" algn="ctr">
              <a:buNone/>
              <a:defRPr>
                <a:solidFill>
                  <a:schemeClr val="tx1">
                    <a:tint val="75000"/>
                  </a:schemeClr>
                </a:solidFill>
              </a:defRPr>
            </a:lvl2pPr>
            <a:lvl3pPr marL="930757" indent="0" algn="ctr">
              <a:buNone/>
              <a:defRPr>
                <a:solidFill>
                  <a:schemeClr val="tx1">
                    <a:tint val="75000"/>
                  </a:schemeClr>
                </a:solidFill>
              </a:defRPr>
            </a:lvl3pPr>
            <a:lvl4pPr marL="1396134" indent="0" algn="ctr">
              <a:buNone/>
              <a:defRPr>
                <a:solidFill>
                  <a:schemeClr val="tx1">
                    <a:tint val="75000"/>
                  </a:schemeClr>
                </a:solidFill>
              </a:defRPr>
            </a:lvl4pPr>
            <a:lvl5pPr marL="1861511" indent="0" algn="ctr">
              <a:buNone/>
              <a:defRPr>
                <a:solidFill>
                  <a:schemeClr val="tx1">
                    <a:tint val="75000"/>
                  </a:schemeClr>
                </a:solidFill>
              </a:defRPr>
            </a:lvl5pPr>
            <a:lvl6pPr marL="2326890" indent="0" algn="ctr">
              <a:buNone/>
              <a:defRPr>
                <a:solidFill>
                  <a:schemeClr val="tx1">
                    <a:tint val="75000"/>
                  </a:schemeClr>
                </a:solidFill>
              </a:defRPr>
            </a:lvl6pPr>
            <a:lvl7pPr marL="2792268" indent="0" algn="ctr">
              <a:buNone/>
              <a:defRPr>
                <a:solidFill>
                  <a:schemeClr val="tx1">
                    <a:tint val="75000"/>
                  </a:schemeClr>
                </a:solidFill>
              </a:defRPr>
            </a:lvl7pPr>
            <a:lvl8pPr marL="3257647" indent="0" algn="ctr">
              <a:buNone/>
              <a:defRPr>
                <a:solidFill>
                  <a:schemeClr val="tx1">
                    <a:tint val="75000"/>
                  </a:schemeClr>
                </a:solidFill>
              </a:defRPr>
            </a:lvl8pPr>
            <a:lvl9pPr marL="3723025" indent="0" algn="ctr">
              <a:buNone/>
              <a:defRPr>
                <a:solidFill>
                  <a:schemeClr val="tx1">
                    <a:tint val="75000"/>
                  </a:schemeClr>
                </a:solidFill>
              </a:defRPr>
            </a:lvl9pPr>
          </a:lstStyle>
          <a:p>
            <a:pPr marL="0" marR="0" lvl="0" indent="0" algn="l" defTabSz="930757"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391463454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72"/>
            <a:ext cx="10445796" cy="470856"/>
          </a:xfrm>
        </p:spPr>
        <p:txBody>
          <a:bodyPr>
            <a:noAutofit/>
          </a:bodyPr>
          <a:lstStyle>
            <a:lvl1pPr marL="0" indent="0" algn="l">
              <a:lnSpc>
                <a:spcPct val="90000"/>
              </a:lnSpc>
              <a:spcBef>
                <a:spcPts val="0"/>
              </a:spcBef>
              <a:buNone/>
              <a:defRPr lang="en-US" sz="3671" b="0" i="0" kern="1200" spc="-72" baseline="0" dirty="0">
                <a:gradFill>
                  <a:gsLst>
                    <a:gs pos="2083">
                      <a:schemeClr val="bg2"/>
                    </a:gs>
                    <a:gs pos="99000">
                      <a:schemeClr val="bg2"/>
                    </a:gs>
                  </a:gsLst>
                  <a:lin ang="5400000" scaled="0"/>
                </a:gradFill>
                <a:latin typeface="+mn-lt"/>
                <a:ea typeface="+mn-ea"/>
                <a:cs typeface="Segoe Pro Light"/>
              </a:defRPr>
            </a:lvl1pPr>
            <a:lvl2pPr marL="465378" indent="0" algn="ctr">
              <a:buNone/>
              <a:defRPr>
                <a:solidFill>
                  <a:schemeClr val="tx1">
                    <a:tint val="75000"/>
                  </a:schemeClr>
                </a:solidFill>
              </a:defRPr>
            </a:lvl2pPr>
            <a:lvl3pPr marL="930757" indent="0" algn="ctr">
              <a:buNone/>
              <a:defRPr>
                <a:solidFill>
                  <a:schemeClr val="tx1">
                    <a:tint val="75000"/>
                  </a:schemeClr>
                </a:solidFill>
              </a:defRPr>
            </a:lvl3pPr>
            <a:lvl4pPr marL="1396134" indent="0" algn="ctr">
              <a:buNone/>
              <a:defRPr>
                <a:solidFill>
                  <a:schemeClr val="tx1">
                    <a:tint val="75000"/>
                  </a:schemeClr>
                </a:solidFill>
              </a:defRPr>
            </a:lvl4pPr>
            <a:lvl5pPr marL="1861511" indent="0" algn="ctr">
              <a:buNone/>
              <a:defRPr>
                <a:solidFill>
                  <a:schemeClr val="tx1">
                    <a:tint val="75000"/>
                  </a:schemeClr>
                </a:solidFill>
              </a:defRPr>
            </a:lvl5pPr>
            <a:lvl6pPr marL="2326890" indent="0" algn="ctr">
              <a:buNone/>
              <a:defRPr>
                <a:solidFill>
                  <a:schemeClr val="tx1">
                    <a:tint val="75000"/>
                  </a:schemeClr>
                </a:solidFill>
              </a:defRPr>
            </a:lvl6pPr>
            <a:lvl7pPr marL="2792268" indent="0" algn="ctr">
              <a:buNone/>
              <a:defRPr>
                <a:solidFill>
                  <a:schemeClr val="tx1">
                    <a:tint val="75000"/>
                  </a:schemeClr>
                </a:solidFill>
              </a:defRPr>
            </a:lvl7pPr>
            <a:lvl8pPr marL="3257647" indent="0" algn="ctr">
              <a:buNone/>
              <a:defRPr>
                <a:solidFill>
                  <a:schemeClr val="tx1">
                    <a:tint val="75000"/>
                  </a:schemeClr>
                </a:solidFill>
              </a:defRPr>
            </a:lvl8pPr>
            <a:lvl9pPr marL="3723025" indent="0" algn="ctr">
              <a:buNone/>
              <a:defRPr>
                <a:solidFill>
                  <a:schemeClr val="tx1">
                    <a:tint val="75000"/>
                  </a:schemeClr>
                </a:solidFill>
              </a:defRPr>
            </a:lvl9pPr>
          </a:lstStyle>
          <a:p>
            <a:pPr marL="0" marR="0" lvl="0" indent="0" algn="l" defTabSz="930757"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2" y="2792600"/>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6" b="0" i="0" kern="1200" cap="none" spc="-407" baseline="0" dirty="0" smtClean="0">
                <a:ln w="3175">
                  <a:noFill/>
                </a:ln>
                <a:gradFill>
                  <a:gsLst>
                    <a:gs pos="100000">
                      <a:schemeClr val="tx2"/>
                    </a:gs>
                    <a:gs pos="0">
                      <a:schemeClr val="tx2"/>
                    </a:gs>
                  </a:gsLst>
                  <a:lin ang="5400000" scaled="0"/>
                </a:gradFill>
                <a:effectLst/>
                <a:latin typeface="+mn-lt"/>
                <a:ea typeface="+mn-ea"/>
                <a:cs typeface="Segoe Pro Light"/>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97" spc="-154"/>
            </a:lvl1pPr>
          </a:lstStyle>
          <a:p>
            <a:pPr lvl="0"/>
            <a:r>
              <a:rPr lang="en-US" smtClean="0"/>
              <a:t>Click to edit Master text styles</a:t>
            </a:r>
          </a:p>
        </p:txBody>
      </p:sp>
      <p:sp>
        <p:nvSpPr>
          <p:cNvPr id="6" name="Slide Number Placeholder 2"/>
          <p:cNvSpPr>
            <a:spLocks noGrp="1"/>
          </p:cNvSpPr>
          <p:nvPr userDrawn="1">
            <p:ph type="sldNum" sz="quarter" idx="12"/>
          </p:nvPr>
        </p:nvSpPr>
        <p:spPr>
          <a:xfrm>
            <a:off x="531279"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31085769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3"/>
              </a:spcBef>
              <a:buNone/>
              <a:defRPr sz="4079" b="0" i="0">
                <a:gradFill>
                  <a:gsLst>
                    <a:gs pos="100000">
                      <a:schemeClr val="tx2"/>
                    </a:gs>
                    <a:gs pos="0">
                      <a:schemeClr val="tx2"/>
                    </a:gs>
                  </a:gsLst>
                  <a:lin ang="5400000" scaled="0"/>
                </a:gradFill>
                <a:latin typeface="+mn-lt"/>
                <a:cs typeface="Segoe Pro Light"/>
              </a:defRPr>
            </a:lvl1pPr>
            <a:lvl2pPr marL="0" indent="0">
              <a:buNone/>
              <a:defRPr sz="2039" b="0" i="0">
                <a:gradFill>
                  <a:gsLst>
                    <a:gs pos="100000">
                      <a:schemeClr val="bg2"/>
                    </a:gs>
                    <a:gs pos="6000">
                      <a:schemeClr val="bg2"/>
                    </a:gs>
                  </a:gsLst>
                  <a:lin ang="5400000" scaled="0"/>
                </a:gradFill>
                <a:latin typeface="+mn-lt"/>
                <a:cs typeface="Segoe Pro Light"/>
              </a:defRPr>
            </a:lvl2pPr>
            <a:lvl3pPr marL="235930" indent="0">
              <a:buNone/>
              <a:defRPr sz="2039" b="0" i="0">
                <a:gradFill>
                  <a:gsLst>
                    <a:gs pos="100000">
                      <a:schemeClr val="bg2"/>
                    </a:gs>
                    <a:gs pos="6000">
                      <a:schemeClr val="bg2"/>
                    </a:gs>
                  </a:gsLst>
                  <a:lin ang="5400000" scaled="0"/>
                </a:gradFill>
                <a:latin typeface="+mn-lt"/>
                <a:cs typeface="Segoe Pro Light"/>
              </a:defRPr>
            </a:lvl3pPr>
            <a:lvl4pPr marL="465398" indent="0">
              <a:buNone/>
              <a:defRPr sz="2039" b="0" i="0">
                <a:gradFill>
                  <a:gsLst>
                    <a:gs pos="100000">
                      <a:schemeClr val="bg2"/>
                    </a:gs>
                    <a:gs pos="6000">
                      <a:schemeClr val="bg2"/>
                    </a:gs>
                  </a:gsLst>
                  <a:lin ang="5400000" scaled="0"/>
                </a:gradFill>
                <a:latin typeface="+mn-lt"/>
                <a:cs typeface="Segoe Pro Light"/>
              </a:defRPr>
            </a:lvl4pPr>
            <a:lvl5pPr marL="706176" indent="0">
              <a:buNone/>
              <a:defRPr sz="2039"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15619922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3"/>
              </a:spcBef>
              <a:buNone/>
              <a:defRPr sz="4079" b="0" i="0">
                <a:gradFill>
                  <a:gsLst>
                    <a:gs pos="100000">
                      <a:schemeClr val="bg2"/>
                    </a:gs>
                    <a:gs pos="0">
                      <a:schemeClr val="bg2"/>
                    </a:gs>
                  </a:gsLst>
                  <a:lin ang="5400000" scaled="0"/>
                </a:gradFill>
                <a:latin typeface="+mn-lt"/>
                <a:cs typeface="Segoe Pro Light"/>
              </a:defRPr>
            </a:lvl1pPr>
            <a:lvl2pPr marL="0" indent="0">
              <a:buNone/>
              <a:defRPr sz="2039" b="0" i="0">
                <a:gradFill>
                  <a:gsLst>
                    <a:gs pos="100000">
                      <a:schemeClr val="bg2"/>
                    </a:gs>
                    <a:gs pos="0">
                      <a:schemeClr val="bg2"/>
                    </a:gs>
                  </a:gsLst>
                  <a:lin ang="5400000" scaled="0"/>
                </a:gradFill>
                <a:latin typeface="+mn-lt"/>
                <a:cs typeface="Segoe Pro Light"/>
              </a:defRPr>
            </a:lvl2pPr>
            <a:lvl3pPr marL="235930" indent="0">
              <a:buNone/>
              <a:defRPr sz="2039" b="0" i="0">
                <a:gradFill>
                  <a:gsLst>
                    <a:gs pos="100000">
                      <a:schemeClr val="bg2"/>
                    </a:gs>
                    <a:gs pos="0">
                      <a:schemeClr val="bg2"/>
                    </a:gs>
                  </a:gsLst>
                  <a:lin ang="5400000" scaled="0"/>
                </a:gradFill>
                <a:latin typeface="+mn-lt"/>
                <a:cs typeface="Segoe Pro Light"/>
              </a:defRPr>
            </a:lvl3pPr>
            <a:lvl4pPr marL="465398" indent="0">
              <a:buNone/>
              <a:defRPr sz="2039" b="0" i="0">
                <a:gradFill>
                  <a:gsLst>
                    <a:gs pos="100000">
                      <a:schemeClr val="bg2"/>
                    </a:gs>
                    <a:gs pos="0">
                      <a:schemeClr val="bg2"/>
                    </a:gs>
                  </a:gsLst>
                  <a:lin ang="5400000" scaled="0"/>
                </a:gradFill>
                <a:latin typeface="+mn-lt"/>
                <a:cs typeface="Segoe Pro Light"/>
              </a:defRPr>
            </a:lvl4pPr>
            <a:lvl5pPr marL="706176" indent="0">
              <a:buNone/>
              <a:defRPr sz="2039" b="0" i="0">
                <a:gradFill>
                  <a:gsLst>
                    <a:gs pos="100000">
                      <a:schemeClr val="bg2"/>
                    </a:gs>
                    <a:gs pos="0">
                      <a:schemeClr val="bg2"/>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162796561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7"/>
            <a:ext cx="11375537"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2084319"/>
          </a:xfrm>
          <a:prstGeom prst="rect">
            <a:avLst/>
          </a:prstGeom>
        </p:spPr>
        <p:txBody>
          <a:bodyPr/>
          <a:lstStyle>
            <a:lvl1pPr marL="289258" indent="-289258">
              <a:buFont typeface="Wingdings" pitchFamily="2" charset="2"/>
              <a:buChar char=""/>
              <a:defRPr sz="4079"/>
            </a:lvl1pPr>
            <a:lvl2pPr marL="526804" indent="-237547">
              <a:buFont typeface="Wingdings" pitchFamily="2" charset="2"/>
              <a:buChar char=""/>
              <a:defRPr>
                <a:latin typeface="+mn-lt"/>
              </a:defRPr>
            </a:lvl2pPr>
            <a:lvl3pPr marL="754654" indent="-227852">
              <a:buFont typeface="Wingdings" pitchFamily="2" charset="2"/>
              <a:buChar char=""/>
              <a:tabLst/>
              <a:defRPr>
                <a:latin typeface="+mn-lt"/>
              </a:defRPr>
            </a:lvl3pPr>
            <a:lvl4pPr marL="930792" indent="-176140">
              <a:buFont typeface="Wingdings" pitchFamily="2" charset="2"/>
              <a:buChar char=""/>
              <a:defRPr>
                <a:latin typeface="+mn-lt"/>
              </a:defRPr>
            </a:lvl4pPr>
            <a:lvl5pPr marL="1106933" indent="-176140">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3361411684"/>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4"/>
            <a:ext cx="5504575" cy="2511230"/>
          </a:xfrm>
        </p:spPr>
        <p:txBody>
          <a:bodyPr/>
          <a:lstStyle>
            <a:lvl1pPr marL="0" indent="0">
              <a:spcBef>
                <a:spcPts val="0"/>
              </a:spcBef>
              <a:buNone/>
              <a:defRPr sz="4079">
                <a:gradFill>
                  <a:gsLst>
                    <a:gs pos="100000">
                      <a:schemeClr val="tx2"/>
                    </a:gs>
                    <a:gs pos="0">
                      <a:schemeClr val="tx2"/>
                    </a:gs>
                  </a:gsLst>
                  <a:lin ang="5400000" scaled="0"/>
                </a:gradFill>
                <a:latin typeface="+mj-lt"/>
              </a:defRPr>
            </a:lvl1pPr>
            <a:lvl2pPr marL="0" indent="0">
              <a:spcBef>
                <a:spcPts val="490"/>
              </a:spcBef>
              <a:buNone/>
              <a:defRPr sz="2039"/>
            </a:lvl2pPr>
            <a:lvl3pPr marL="0" indent="0">
              <a:spcBef>
                <a:spcPts val="490"/>
              </a:spcBef>
              <a:buNone/>
              <a:defRPr sz="2039"/>
            </a:lvl3pPr>
            <a:lvl4pPr marL="0" indent="0">
              <a:spcBef>
                <a:spcPts val="490"/>
              </a:spcBef>
              <a:buNone/>
              <a:defRPr sz="2039"/>
            </a:lvl4pPr>
            <a:lvl5pPr marL="0" indent="0">
              <a:spcBef>
                <a:spcPts val="490"/>
              </a:spcBef>
              <a:buNone/>
              <a:defRPr sz="2039"/>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2" y="1476624"/>
            <a:ext cx="5504575" cy="2511230"/>
          </a:xfrm>
        </p:spPr>
        <p:txBody>
          <a:bodyPr/>
          <a:lstStyle>
            <a:lvl1pPr marL="0" indent="0">
              <a:spcBef>
                <a:spcPts val="1223"/>
              </a:spcBef>
              <a:buNone/>
              <a:defRPr lang="en-US" sz="4079" kern="1200" spc="-72" baseline="0" dirty="0" smtClean="0">
                <a:gradFill>
                  <a:gsLst>
                    <a:gs pos="100000">
                      <a:schemeClr val="tx2"/>
                    </a:gs>
                    <a:gs pos="0">
                      <a:schemeClr val="tx2"/>
                    </a:gs>
                  </a:gsLst>
                  <a:lin ang="5400000" scaled="0"/>
                </a:gradFill>
                <a:latin typeface="+mj-lt"/>
                <a:ea typeface="+mn-ea"/>
                <a:cs typeface="+mn-cs"/>
              </a:defRPr>
            </a:lvl1pPr>
            <a:lvl2pPr marL="3232"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250">
                      <a:schemeClr val="bg2"/>
                    </a:gs>
                    <a:gs pos="100000">
                      <a:schemeClr val="bg2"/>
                    </a:gs>
                  </a:gsLst>
                  <a:lin ang="5400000" scaled="0"/>
                </a:gradFill>
                <a:latin typeface="+mn-lt"/>
                <a:ea typeface="+mn-ea"/>
                <a:cs typeface="+mn-cs"/>
              </a:defRPr>
            </a:lvl2pPr>
            <a:lvl3pPr marL="237547"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250">
                      <a:schemeClr val="bg2"/>
                    </a:gs>
                    <a:gs pos="100000">
                      <a:schemeClr val="bg2"/>
                    </a:gs>
                  </a:gsLst>
                  <a:lin ang="5400000" scaled="0"/>
                </a:gradFill>
                <a:latin typeface="+mn-lt"/>
                <a:ea typeface="+mn-ea"/>
                <a:cs typeface="+mn-cs"/>
              </a:defRPr>
            </a:lvl3pPr>
            <a:lvl4pPr marL="468627"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250">
                      <a:schemeClr val="bg2"/>
                    </a:gs>
                    <a:gs pos="100000">
                      <a:schemeClr val="bg2"/>
                    </a:gs>
                  </a:gsLst>
                  <a:lin ang="5400000" scaled="0"/>
                </a:gradFill>
                <a:latin typeface="+mn-lt"/>
                <a:ea typeface="+mn-ea"/>
                <a:cs typeface="+mn-cs"/>
              </a:defRPr>
            </a:lvl4pPr>
            <a:lvl5pPr marL="699712"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
        <p:nvSpPr>
          <p:cNvPr id="7" name="Slide Number Placeholder 9"/>
          <p:cNvSpPr>
            <a:spLocks noGrp="1"/>
          </p:cNvSpPr>
          <p:nvPr>
            <p:ph type="sldNum" sz="quarter" idx="13"/>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369436603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3" y="1476629"/>
            <a:ext cx="5543929" cy="1695079"/>
          </a:xfrm>
          <a:prstGeom prst="rect">
            <a:avLst/>
          </a:prstGeom>
        </p:spPr>
        <p:txBody>
          <a:bodyPr>
            <a:noAutofit/>
          </a:bodyPr>
          <a:lstStyle>
            <a:lvl1pPr marL="0" indent="0">
              <a:buNone/>
              <a:defRPr sz="4079" b="0" i="0" cap="none" baseline="0">
                <a:gradFill>
                  <a:gsLst>
                    <a:gs pos="100000">
                      <a:schemeClr val="tx2"/>
                    </a:gs>
                    <a:gs pos="0">
                      <a:schemeClr val="tx2"/>
                    </a:gs>
                  </a:gsLst>
                  <a:lin ang="5400000" scaled="0"/>
                </a:gradFill>
                <a:latin typeface="+mn-lt"/>
                <a:cs typeface="Segoe Pro Ligh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2"/>
            <a:ext cx="5596180" cy="339016"/>
          </a:xfrm>
          <a:prstGeom prst="rect">
            <a:avLst/>
          </a:prstGeom>
        </p:spPr>
        <p:txBody>
          <a:bodyPr>
            <a:noAutofit/>
          </a:bodyPr>
          <a:lstStyle>
            <a:lvl1pPr marL="0" indent="0">
              <a:spcBef>
                <a:spcPts val="1223"/>
              </a:spcBef>
              <a:buNone/>
              <a:defRPr lang="en-US" sz="2039" b="0" i="0" kern="1200" spc="0" dirty="0" smtClean="0">
                <a:gradFill>
                  <a:gsLst>
                    <a:gs pos="100000">
                      <a:schemeClr val="bg2"/>
                    </a:gs>
                    <a:gs pos="0">
                      <a:schemeClr val="bg2"/>
                    </a:gs>
                  </a:gsLst>
                  <a:lin ang="5400000" scaled="0"/>
                </a:gradFill>
                <a:latin typeface="+mn-lt"/>
                <a:ea typeface="+mn-ea"/>
                <a:cs typeface="Segoe UI" pitchFamily="34" charset="0"/>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96580800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3" y="1476625"/>
            <a:ext cx="5543929"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dirty="0"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1871805553"/>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4079" b="0" i="0" cap="none" baseline="0">
                <a:gradFill>
                  <a:gsLst>
                    <a:gs pos="100000">
                      <a:schemeClr val="tx2"/>
                    </a:gs>
                    <a:gs pos="0">
                      <a:schemeClr val="tx2"/>
                    </a:gs>
                  </a:gsLst>
                  <a:lin ang="5400000" scaled="0"/>
                </a:gradFill>
                <a:latin typeface="+mn-lt"/>
                <a:cs typeface="Segoe Pro Ligh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9" name="Content Placeholder 5"/>
          <p:cNvSpPr>
            <a:spLocks noGrp="1"/>
          </p:cNvSpPr>
          <p:nvPr>
            <p:ph sz="quarter" idx="13"/>
          </p:nvPr>
        </p:nvSpPr>
        <p:spPr>
          <a:xfrm>
            <a:off x="6344434" y="2789437"/>
            <a:ext cx="5554778" cy="621530"/>
          </a:xfrm>
          <a:prstGeom prst="rect">
            <a:avLst/>
          </a:prstGeom>
        </p:spPr>
        <p:txBody>
          <a:bodyPr>
            <a:noAutofit/>
          </a:bodyPr>
          <a:lstStyle>
            <a:lvl1pPr marL="0" indent="0">
              <a:spcBef>
                <a:spcPts val="1223"/>
              </a:spcBef>
              <a:buFont typeface="Arial" pitchFamily="34" charset="0"/>
              <a:buNone/>
              <a:defRPr lang="en-US" sz="2039" b="0" i="0" kern="1200" spc="0" dirty="0" smtClean="0">
                <a:gradFill>
                  <a:gsLst>
                    <a:gs pos="100000">
                      <a:schemeClr val="bg2"/>
                    </a:gs>
                    <a:gs pos="0">
                      <a:schemeClr val="bg2"/>
                    </a:gs>
                  </a:gsLst>
                  <a:lin ang="5400000" scaled="0"/>
                </a:gradFill>
                <a:latin typeface="+mn-lt"/>
                <a:ea typeface="+mn-ea"/>
                <a:cs typeface="Segoe Pro Light"/>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2"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6" name="Slide Number Placeholder 2"/>
          <p:cNvSpPr>
            <a:spLocks noGrp="1"/>
          </p:cNvSpPr>
          <p:nvPr userDrawn="1">
            <p:ph type="sldNum" sz="quarter" idx="12"/>
          </p:nvPr>
        </p:nvSpPr>
        <p:spPr>
          <a:xfrm>
            <a:off x="531279"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874875642"/>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2" y="-1618"/>
            <a:ext cx="610809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6" tIns="46546" rIns="46546" bIns="46546" numCol="1" spcCol="0" rtlCol="0" fromWordArt="0" anchor="ctr" anchorCtr="0" forceAA="0" compatLnSpc="1">
            <a:prstTxWarp prst="textNoShape">
              <a:avLst/>
            </a:prstTxWarp>
            <a:noAutofit/>
          </a:bodyPr>
          <a:lstStyle/>
          <a:p>
            <a:pPr algn="ctr" defTabSz="930486" fontAlgn="base">
              <a:spcBef>
                <a:spcPct val="0"/>
              </a:spcBef>
              <a:spcAft>
                <a:spcPct val="0"/>
              </a:spcAft>
            </a:pPr>
            <a:endParaRPr lang="en-US" sz="231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6"/>
            <a:ext cx="5338712" cy="1308985"/>
          </a:xfrm>
          <a:prstGeom prst="rect">
            <a:avLst/>
          </a:prstGeom>
        </p:spPr>
        <p:txBody>
          <a:bodyPr>
            <a:noAutofit/>
          </a:bodyPr>
          <a:lstStyle>
            <a:lvl1pPr marL="0" indent="0">
              <a:buNone/>
              <a:defRPr sz="5573" b="0" i="0" cap="none" baseline="0">
                <a:gradFill>
                  <a:gsLst>
                    <a:gs pos="100000">
                      <a:schemeClr val="bg1"/>
                    </a:gs>
                    <a:gs pos="0">
                      <a:schemeClr val="bg1"/>
                    </a:gs>
                  </a:gsLst>
                  <a:lin ang="5400000" scaled="0"/>
                </a:gradFill>
                <a:latin typeface="+mj-lt"/>
                <a:cs typeface="Segoe Pro Ligh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6" name="Content Placeholder 5"/>
          <p:cNvSpPr>
            <a:spLocks noGrp="1"/>
          </p:cNvSpPr>
          <p:nvPr>
            <p:ph sz="quarter" idx="4"/>
          </p:nvPr>
        </p:nvSpPr>
        <p:spPr>
          <a:xfrm>
            <a:off x="6639448" y="702695"/>
            <a:ext cx="5596180" cy="339016"/>
          </a:xfrm>
          <a:prstGeom prst="rect">
            <a:avLst/>
          </a:prstGeom>
        </p:spPr>
        <p:txBody>
          <a:bodyPr>
            <a:noAutofit/>
          </a:bodyPr>
          <a:lstStyle>
            <a:lvl1pPr marL="0" indent="0">
              <a:spcBef>
                <a:spcPts val="1223"/>
              </a:spcBef>
              <a:buNone/>
              <a:defRPr lang="en-US" sz="2039" b="0" i="0" kern="1200" spc="0" dirty="0" smtClean="0">
                <a:gradFill>
                  <a:gsLst>
                    <a:gs pos="100000">
                      <a:schemeClr val="bg2"/>
                    </a:gs>
                    <a:gs pos="0">
                      <a:schemeClr val="bg2"/>
                    </a:gs>
                  </a:gsLst>
                  <a:lin ang="5400000" scaled="0"/>
                </a:gradFill>
                <a:latin typeface="+mn-lt"/>
                <a:ea typeface="+mn-ea"/>
                <a:cs typeface="Segoe Pro Light"/>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dirty="0" smtClean="0"/>
              <a:t>Click to edit Master text styles</a:t>
            </a:r>
          </a:p>
        </p:txBody>
      </p:sp>
      <p:sp>
        <p:nvSpPr>
          <p:cNvPr id="8" name="Content Placeholder 5"/>
          <p:cNvSpPr>
            <a:spLocks noGrp="1"/>
          </p:cNvSpPr>
          <p:nvPr>
            <p:ph sz="quarter" idx="13"/>
          </p:nvPr>
        </p:nvSpPr>
        <p:spPr>
          <a:xfrm>
            <a:off x="531283" y="1938069"/>
            <a:ext cx="5362223" cy="627474"/>
          </a:xfrm>
          <a:prstGeom prst="rect">
            <a:avLst/>
          </a:prstGeom>
        </p:spPr>
        <p:txBody>
          <a:bodyPr>
            <a:noAutofit/>
          </a:bodyPr>
          <a:lstStyle>
            <a:lvl1pPr marL="0" indent="0">
              <a:spcBef>
                <a:spcPts val="1223"/>
              </a:spcBef>
              <a:buFont typeface="Arial" pitchFamily="34" charset="0"/>
              <a:buNone/>
              <a:defRPr lang="en-US" sz="2039" b="0" i="0" kern="1200" spc="0" dirty="0" smtClean="0">
                <a:gradFill>
                  <a:gsLst>
                    <a:gs pos="100000">
                      <a:schemeClr val="bg1"/>
                    </a:gs>
                    <a:gs pos="0">
                      <a:schemeClr val="bg1"/>
                    </a:gs>
                  </a:gsLst>
                  <a:lin ang="5400000" scaled="0"/>
                </a:gradFill>
                <a:latin typeface="Segoe Pro Light"/>
                <a:ea typeface="+mn-ea"/>
                <a:cs typeface="Segoe Pro Light"/>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dirty="0" smtClean="0"/>
              <a:t>Click to edit Master text styles</a:t>
            </a:r>
          </a:p>
        </p:txBody>
      </p:sp>
      <p:pic>
        <p:nvPicPr>
          <p:cNvPr id="9" name="Picture 8"/>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2124364497"/>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2"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6" tIns="46546" rIns="46546" bIns="46546" numCol="1" spcCol="0" rtlCol="0" fromWordArt="0" anchor="ctr" anchorCtr="0" forceAA="0" compatLnSpc="1">
            <a:prstTxWarp prst="textNoShape">
              <a:avLst/>
            </a:prstTxWarp>
            <a:noAutofit/>
          </a:bodyPr>
          <a:lstStyle/>
          <a:p>
            <a:pPr algn="ctr" defTabSz="930486" fontAlgn="base">
              <a:spcBef>
                <a:spcPct val="0"/>
              </a:spcBef>
              <a:spcAft>
                <a:spcPct val="0"/>
              </a:spcAft>
            </a:pPr>
            <a:endParaRPr lang="en-US" sz="231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3" y="1476625"/>
            <a:ext cx="5543929" cy="1201902"/>
          </a:xfrm>
          <a:prstGeom prst="rect">
            <a:avLst/>
          </a:prstGeom>
        </p:spPr>
        <p:txBody>
          <a:bodyPr>
            <a:noAutofit/>
          </a:bodyPr>
          <a:lstStyle>
            <a:lvl1pPr marL="0" indent="0">
              <a:buNone/>
              <a:defRPr sz="4079" b="0" i="0" cap="none" baseline="0">
                <a:gradFill>
                  <a:gsLst>
                    <a:gs pos="100000">
                      <a:schemeClr val="bg1"/>
                    </a:gs>
                    <a:gs pos="0">
                      <a:schemeClr val="bg1"/>
                    </a:gs>
                  </a:gsLst>
                  <a:lin ang="5400000" scaled="0"/>
                </a:gradFill>
                <a:latin typeface="+mj-lt"/>
                <a:cs typeface="Segoe Pro Ligh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39" b="0" i="0" kern="1200" spc="0" dirty="0" smtClean="0">
                <a:gradFill>
                  <a:gsLst>
                    <a:gs pos="100000">
                      <a:schemeClr val="bg1"/>
                    </a:gs>
                    <a:gs pos="0">
                      <a:schemeClr val="bg1"/>
                    </a:gs>
                  </a:gsLst>
                  <a:lin ang="5400000" scaled="0"/>
                </a:gradFill>
                <a:latin typeface="+mj-lt"/>
                <a:ea typeface="+mn-ea"/>
                <a:cs typeface="Segoe Pro Light"/>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smtClean="0"/>
              <a:t>Click to edit Master text styles</a:t>
            </a:r>
          </a:p>
        </p:txBody>
      </p:sp>
      <p:pic>
        <p:nvPicPr>
          <p:cNvPr id="10" name="Picture 9"/>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3673609338"/>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60" y="0"/>
            <a:ext cx="634781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6" tIns="46546" rIns="46546" bIns="46546" numCol="1" spcCol="0" rtlCol="0" fromWordArt="0" anchor="ctr" anchorCtr="0" forceAA="0" compatLnSpc="1">
            <a:prstTxWarp prst="textNoShape">
              <a:avLst/>
            </a:prstTxWarp>
            <a:noAutofit/>
          </a:bodyPr>
          <a:lstStyle/>
          <a:p>
            <a:pPr algn="ctr" defTabSz="930486" fontAlgn="base">
              <a:spcBef>
                <a:spcPct val="0"/>
              </a:spcBef>
              <a:spcAft>
                <a:spcPct val="0"/>
              </a:spcAft>
            </a:pPr>
            <a:endParaRPr lang="en-US" sz="231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5573" b="0" i="0" cap="none" baseline="0">
                <a:gradFill>
                  <a:gsLst>
                    <a:gs pos="100000">
                      <a:schemeClr val="bg1"/>
                    </a:gs>
                    <a:gs pos="0">
                      <a:schemeClr val="bg1"/>
                    </a:gs>
                  </a:gsLst>
                  <a:lin ang="5400000" scaled="0"/>
                </a:gradFill>
                <a:latin typeface="+mj-lt"/>
                <a:cs typeface="Segoe Pro Light"/>
              </a:defRPr>
            </a:lvl1pPr>
            <a:lvl2pPr marL="620419" indent="0">
              <a:buNone/>
              <a:defRPr sz="2718" b="1"/>
            </a:lvl2pPr>
            <a:lvl3pPr marL="1240840" indent="0">
              <a:buNone/>
              <a:defRPr sz="2447" b="1"/>
            </a:lvl3pPr>
            <a:lvl4pPr marL="1861261" indent="0">
              <a:buNone/>
              <a:defRPr sz="2174" b="1"/>
            </a:lvl4pPr>
            <a:lvl5pPr marL="2481682" indent="0">
              <a:buNone/>
              <a:defRPr sz="2174" b="1"/>
            </a:lvl5pPr>
            <a:lvl6pPr marL="3102102" indent="0">
              <a:buNone/>
              <a:defRPr sz="2174" b="1"/>
            </a:lvl6pPr>
            <a:lvl7pPr marL="3722522" indent="0">
              <a:buNone/>
              <a:defRPr sz="2174" b="1"/>
            </a:lvl7pPr>
            <a:lvl8pPr marL="4342941" indent="0">
              <a:buNone/>
              <a:defRPr sz="2174" b="1"/>
            </a:lvl8pPr>
            <a:lvl9pPr marL="4963363" indent="0">
              <a:buNone/>
              <a:defRPr sz="2174" b="1"/>
            </a:lvl9pPr>
          </a:lstStyle>
          <a:p>
            <a:pPr lvl="0"/>
            <a:r>
              <a:rPr lang="en-US" dirty="0" smtClean="0"/>
              <a:t>Click to edit Master text styles.</a:t>
            </a:r>
          </a:p>
        </p:txBody>
      </p:sp>
      <p:sp>
        <p:nvSpPr>
          <p:cNvPr id="9" name="Content Placeholder 5"/>
          <p:cNvSpPr>
            <a:spLocks noGrp="1"/>
          </p:cNvSpPr>
          <p:nvPr>
            <p:ph sz="quarter" idx="13"/>
          </p:nvPr>
        </p:nvSpPr>
        <p:spPr>
          <a:xfrm>
            <a:off x="6344434" y="2789437"/>
            <a:ext cx="5554778" cy="621530"/>
          </a:xfrm>
          <a:prstGeom prst="rect">
            <a:avLst/>
          </a:prstGeom>
        </p:spPr>
        <p:txBody>
          <a:bodyPr>
            <a:noAutofit/>
          </a:bodyPr>
          <a:lstStyle>
            <a:lvl1pPr marL="0" indent="0">
              <a:spcBef>
                <a:spcPts val="1223"/>
              </a:spcBef>
              <a:buFont typeface="Arial" pitchFamily="34" charset="0"/>
              <a:buNone/>
              <a:defRPr lang="en-US" sz="2039" b="0" i="0" kern="1200" spc="0" dirty="0" smtClean="0">
                <a:gradFill>
                  <a:gsLst>
                    <a:gs pos="100000">
                      <a:schemeClr val="bg1"/>
                    </a:gs>
                    <a:gs pos="0">
                      <a:schemeClr val="bg1"/>
                    </a:gs>
                  </a:gsLst>
                  <a:lin ang="5400000" scaled="0"/>
                </a:gradFill>
                <a:latin typeface="+mn-lt"/>
                <a:ea typeface="+mn-ea"/>
                <a:cs typeface="Segoe Pro Light"/>
              </a:defRPr>
            </a:lvl1pPr>
            <a:lvl2pPr marL="930630" indent="-387763">
              <a:defRPr lang="en-US" sz="2174" kern="1200" dirty="0" smtClean="0">
                <a:solidFill>
                  <a:schemeClr val="bg2">
                    <a:lumMod val="50000"/>
                  </a:schemeClr>
                </a:solidFill>
                <a:latin typeface="+mn-lt"/>
                <a:ea typeface="+mn-ea"/>
                <a:cs typeface="Arial" pitchFamily="34" charset="0"/>
              </a:defRPr>
            </a:lvl2pPr>
            <a:lvl3pPr marL="930630" indent="-232659">
              <a:defRPr lang="en-US" sz="1902" kern="1200" dirty="0" smtClean="0">
                <a:solidFill>
                  <a:schemeClr val="bg2">
                    <a:lumMod val="50000"/>
                  </a:schemeClr>
                </a:solidFill>
                <a:latin typeface="+mn-lt"/>
                <a:ea typeface="+mn-ea"/>
                <a:cs typeface="Arial" pitchFamily="34" charset="0"/>
              </a:defRPr>
            </a:lvl3pPr>
            <a:lvl4pPr marL="1240840" indent="-232659">
              <a:defRPr lang="en-US" sz="1632" kern="1200" dirty="0" smtClean="0">
                <a:solidFill>
                  <a:schemeClr val="bg2">
                    <a:lumMod val="50000"/>
                  </a:schemeClr>
                </a:solidFill>
                <a:latin typeface="+mn-lt"/>
                <a:ea typeface="+mn-ea"/>
                <a:cs typeface="Arial" pitchFamily="34" charset="0"/>
              </a:defRPr>
            </a:lvl4pPr>
            <a:lvl5pPr marL="1473498" indent="-232659">
              <a:defRPr lang="en-US" sz="1632" kern="1200" dirty="0">
                <a:solidFill>
                  <a:schemeClr val="bg2">
                    <a:lumMod val="50000"/>
                  </a:schemeClr>
                </a:solidFill>
                <a:latin typeface="+mn-lt"/>
                <a:ea typeface="+mn-ea"/>
                <a:cs typeface="Arial" pitchFamily="34" charset="0"/>
              </a:defRPr>
            </a:lvl5pPr>
            <a:lvl6pPr>
              <a:defRPr sz="2174"/>
            </a:lvl6pPr>
            <a:lvl7pPr>
              <a:defRPr sz="2174"/>
            </a:lvl7pPr>
            <a:lvl8pPr>
              <a:defRPr sz="2174"/>
            </a:lvl8pPr>
            <a:lvl9pPr>
              <a:defRPr sz="2174"/>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2"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10" name="Slide Number Placeholder 2"/>
          <p:cNvSpPr>
            <a:spLocks noGrp="1"/>
          </p:cNvSpPr>
          <p:nvPr userDrawn="1">
            <p:ph type="sldNum" sz="quarter" idx="12"/>
          </p:nvPr>
        </p:nvSpPr>
        <p:spPr>
          <a:xfrm>
            <a:off x="531279"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11" name="Picture 10"/>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2363372228"/>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2"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6" tIns="46546" rIns="46546" bIns="46546" numCol="1" spcCol="0" rtlCol="0" fromWordArt="0" anchor="ctr" anchorCtr="0" forceAA="0" compatLnSpc="1">
            <a:prstTxWarp prst="textNoShape">
              <a:avLst/>
            </a:prstTxWarp>
            <a:noAutofit/>
          </a:bodyPr>
          <a:lstStyle/>
          <a:p>
            <a:pPr algn="ctr" defTabSz="930486" fontAlgn="base">
              <a:spcBef>
                <a:spcPct val="0"/>
              </a:spcBef>
              <a:spcAft>
                <a:spcPct val="0"/>
              </a:spcAft>
            </a:pPr>
            <a:endParaRPr lang="en-US" sz="231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2"/>
            <a:ext cx="11378778" cy="2920070"/>
          </a:xfrm>
          <a:prstGeom prst="rect">
            <a:avLst/>
          </a:prstGeom>
        </p:spPr>
        <p:txBody>
          <a:bodyPr>
            <a:normAutofit/>
          </a:bodyPr>
          <a:lstStyle>
            <a:lvl1pPr marL="0" indent="0">
              <a:lnSpc>
                <a:spcPct val="90000"/>
              </a:lnSpc>
              <a:buNone/>
              <a:defRPr sz="6524" b="0" i="0">
                <a:gradFill>
                  <a:gsLst>
                    <a:gs pos="100000">
                      <a:schemeClr val="bg1"/>
                    </a:gs>
                    <a:gs pos="0">
                      <a:schemeClr val="bg1"/>
                    </a:gs>
                  </a:gsLst>
                  <a:lin ang="5400000" scaled="0"/>
                </a:gradFill>
                <a:latin typeface="Segoe Pro Light"/>
                <a:cs typeface="Segoe Pro Light"/>
              </a:defRPr>
            </a:lvl1pPr>
            <a:lvl2pPr>
              <a:defRPr sz="6524">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2"/>
            <a:ext cx="11378778" cy="480118"/>
          </a:xfrm>
          <a:prstGeom prst="rect">
            <a:avLst/>
          </a:prstGeom>
        </p:spPr>
        <p:txBody>
          <a:bodyPr>
            <a:normAutofit/>
          </a:bodyPr>
          <a:lstStyle>
            <a:lvl1pPr marL="0" indent="0">
              <a:lnSpc>
                <a:spcPct val="90000"/>
              </a:lnSpc>
              <a:buNone/>
              <a:defRPr sz="3671" b="0" i="0">
                <a:gradFill>
                  <a:gsLst>
                    <a:gs pos="100000">
                      <a:schemeClr val="bg1"/>
                    </a:gs>
                    <a:gs pos="0">
                      <a:schemeClr val="bg1"/>
                    </a:gs>
                  </a:gsLst>
                  <a:lin ang="5400000" scaled="0"/>
                </a:gradFill>
                <a:latin typeface="Segoe Pro Light"/>
                <a:cs typeface="Segoe Pro Light"/>
              </a:defRPr>
            </a:lvl1pPr>
            <a:lvl2pPr>
              <a:defRPr sz="6524">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27978947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159423326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2"/>
          <p:cNvSpPr>
            <a:spLocks noGrp="1"/>
          </p:cNvSpPr>
          <p:nvPr userDrawn="1">
            <p:ph type="sldNum" sz="quarter" idx="12"/>
          </p:nvPr>
        </p:nvSpPr>
        <p:spPr>
          <a:xfrm>
            <a:off x="531279"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75828870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2"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6" tIns="46546" rIns="46546" bIns="46546" numCol="1" spcCol="0" rtlCol="0" fromWordArt="0" anchor="ctr" anchorCtr="0" forceAA="0" compatLnSpc="1">
            <a:prstTxWarp prst="textNoShape">
              <a:avLst/>
            </a:prstTxWarp>
            <a:noAutofit/>
          </a:bodyPr>
          <a:lstStyle/>
          <a:p>
            <a:pPr algn="ctr" defTabSz="930486" fontAlgn="base">
              <a:spcBef>
                <a:spcPct val="0"/>
              </a:spcBef>
              <a:spcAft>
                <a:spcPct val="0"/>
              </a:spcAft>
            </a:pPr>
            <a:endParaRPr lang="en-US" sz="190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6"/>
            <a:ext cx="11378778" cy="2027818"/>
          </a:xfrm>
        </p:spPr>
        <p:txBody>
          <a:bodyPr/>
          <a:lstStyle>
            <a:lvl1pPr marL="0" indent="0">
              <a:lnSpc>
                <a:spcPct val="95000"/>
              </a:lnSpc>
              <a:buNone/>
              <a:defRPr sz="3263" b="0" i="0">
                <a:gradFill>
                  <a:gsLst>
                    <a:gs pos="1250">
                      <a:srgbClr val="000000"/>
                    </a:gs>
                    <a:gs pos="100000">
                      <a:srgbClr val="000000"/>
                    </a:gs>
                  </a:gsLst>
                  <a:lin ang="5400000" scaled="0"/>
                </a:gradFill>
                <a:latin typeface="+mn-lt"/>
                <a:cs typeface="Segoe Pro Light"/>
              </a:defRPr>
            </a:lvl1pPr>
            <a:lvl2pPr marL="0" indent="0">
              <a:lnSpc>
                <a:spcPct val="95000"/>
              </a:lnSpc>
              <a:buNone/>
              <a:defRPr sz="2039" b="0" i="0">
                <a:gradFill>
                  <a:gsLst>
                    <a:gs pos="1250">
                      <a:srgbClr val="000000"/>
                    </a:gs>
                    <a:gs pos="100000">
                      <a:srgbClr val="000000"/>
                    </a:gs>
                  </a:gsLst>
                  <a:lin ang="5400000" scaled="0"/>
                </a:gradFill>
                <a:latin typeface="+mn-lt"/>
                <a:cs typeface="Segoe Pro Light"/>
              </a:defRPr>
            </a:lvl2pPr>
            <a:lvl3pPr marL="0" indent="0">
              <a:lnSpc>
                <a:spcPct val="95000"/>
              </a:lnSpc>
              <a:buNone/>
              <a:defRPr sz="2039" b="0" i="0">
                <a:gradFill>
                  <a:gsLst>
                    <a:gs pos="1250">
                      <a:srgbClr val="000000"/>
                    </a:gs>
                    <a:gs pos="100000">
                      <a:srgbClr val="000000"/>
                    </a:gs>
                  </a:gsLst>
                  <a:lin ang="5400000" scaled="0"/>
                </a:gradFill>
                <a:latin typeface="+mn-lt"/>
                <a:cs typeface="Segoe Pro Light"/>
              </a:defRPr>
            </a:lvl3pPr>
            <a:lvl4pPr marL="0" indent="0">
              <a:lnSpc>
                <a:spcPct val="95000"/>
              </a:lnSpc>
              <a:buNone/>
              <a:defRPr sz="2039" b="0" i="0">
                <a:gradFill>
                  <a:gsLst>
                    <a:gs pos="1250">
                      <a:srgbClr val="000000"/>
                    </a:gs>
                    <a:gs pos="100000">
                      <a:srgbClr val="000000"/>
                    </a:gs>
                  </a:gsLst>
                  <a:lin ang="5400000" scaled="0"/>
                </a:gradFill>
                <a:latin typeface="+mn-lt"/>
                <a:cs typeface="Segoe Pro Light"/>
              </a:defRPr>
            </a:lvl4pPr>
            <a:lvl5pPr marL="0" indent="0">
              <a:lnSpc>
                <a:spcPct val="95000"/>
              </a:lnSpc>
              <a:buNone/>
              <a:defRPr sz="2039"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79"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384308328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3"/>
            <a:ext cx="11378778" cy="678032"/>
          </a:xfrm>
        </p:spPr>
        <p:txBody>
          <a:bodyPr/>
          <a:lstStyle>
            <a:lvl1pPr>
              <a:defRPr sz="4895"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2"/>
            <a:ext cx="11375537"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39"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39"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39"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39"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9"/>
            <a:ext cx="12436476" cy="631451"/>
          </a:xfrm>
          <a:prstGeom prst="rect">
            <a:avLst/>
          </a:prstGeom>
          <a:solidFill>
            <a:srgbClr val="FFFF99"/>
          </a:solidFill>
        </p:spPr>
        <p:txBody>
          <a:bodyPr wrap="square" lIns="114128" tIns="57064" rIns="114128" bIns="57064" anchor="b" anchorCtr="0">
            <a:noAutofit/>
          </a:bodyPr>
          <a:lstStyle>
            <a:lvl1pPr algn="r">
              <a:buFont typeface="Arial" pitchFamily="34" charset="0"/>
              <a:buNone/>
              <a:defRPr sz="3671"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82058582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2" y="1476626"/>
            <a:ext cx="5504575" cy="2511230"/>
          </a:xfrm>
        </p:spPr>
        <p:txBody>
          <a:bodyPr/>
          <a:lstStyle>
            <a:lvl1pPr marL="0" indent="0">
              <a:spcBef>
                <a:spcPts val="1223"/>
              </a:spcBef>
              <a:buNone/>
              <a:defRPr sz="4079">
                <a:gradFill>
                  <a:gsLst>
                    <a:gs pos="1000">
                      <a:schemeClr val="bg2"/>
                    </a:gs>
                    <a:gs pos="98000">
                      <a:schemeClr val="bg2"/>
                    </a:gs>
                  </a:gsLst>
                  <a:lin ang="5400000" scaled="0"/>
                </a:gradFill>
                <a:latin typeface="+mj-lt"/>
              </a:defRPr>
            </a:lvl1pPr>
            <a:lvl2pPr marL="0" indent="0">
              <a:buNone/>
              <a:defRPr sz="2039">
                <a:gradFill>
                  <a:gsLst>
                    <a:gs pos="1000">
                      <a:schemeClr val="bg2"/>
                    </a:gs>
                    <a:gs pos="98000">
                      <a:schemeClr val="bg2"/>
                    </a:gs>
                  </a:gsLst>
                  <a:lin ang="5400000" scaled="0"/>
                </a:gradFill>
              </a:defRPr>
            </a:lvl2pPr>
            <a:lvl3pPr marL="237547" indent="0">
              <a:buNone/>
              <a:defRPr sz="2039">
                <a:gradFill>
                  <a:gsLst>
                    <a:gs pos="1000">
                      <a:schemeClr val="bg2"/>
                    </a:gs>
                    <a:gs pos="98000">
                      <a:schemeClr val="bg2"/>
                    </a:gs>
                  </a:gsLst>
                  <a:lin ang="5400000" scaled="0"/>
                </a:gradFill>
              </a:defRPr>
            </a:lvl3pPr>
            <a:lvl4pPr marL="465398" indent="0">
              <a:buNone/>
              <a:defRPr sz="2039">
                <a:gradFill>
                  <a:gsLst>
                    <a:gs pos="1000">
                      <a:schemeClr val="bg2"/>
                    </a:gs>
                    <a:gs pos="98000">
                      <a:schemeClr val="bg2"/>
                    </a:gs>
                  </a:gsLst>
                  <a:lin ang="5400000" scaled="0"/>
                </a:gradFill>
              </a:defRPr>
            </a:lvl4pPr>
            <a:lvl5pPr marL="706176" indent="0">
              <a:buNone/>
              <a:defRPr sz="2039">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6"/>
            <a:ext cx="5504575" cy="2511230"/>
          </a:xfrm>
        </p:spPr>
        <p:txBody>
          <a:bodyPr/>
          <a:lstStyle>
            <a:lvl1pPr marL="0" indent="0">
              <a:spcBef>
                <a:spcPts val="1223"/>
              </a:spcBef>
              <a:buNone/>
              <a:defRPr lang="en-US" sz="4079" kern="1200" spc="-72" baseline="0" dirty="0" smtClean="0">
                <a:gradFill>
                  <a:gsLst>
                    <a:gs pos="1000">
                      <a:schemeClr val="bg2"/>
                    </a:gs>
                    <a:gs pos="98000">
                      <a:schemeClr val="bg2"/>
                    </a:gs>
                  </a:gsLst>
                  <a:lin ang="5400000" scaled="0"/>
                </a:gradFill>
                <a:latin typeface="+mj-lt"/>
                <a:ea typeface="+mn-ea"/>
                <a:cs typeface="+mn-cs"/>
              </a:defRPr>
            </a:lvl1pPr>
            <a:lvl2pPr marL="3232"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000">
                      <a:schemeClr val="bg2"/>
                    </a:gs>
                    <a:gs pos="98000">
                      <a:schemeClr val="bg2"/>
                    </a:gs>
                  </a:gsLst>
                  <a:lin ang="5400000" scaled="0"/>
                </a:gradFill>
                <a:latin typeface="+mn-lt"/>
                <a:ea typeface="+mn-ea"/>
                <a:cs typeface="+mn-cs"/>
              </a:defRPr>
            </a:lvl2pPr>
            <a:lvl3pPr marL="237547"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000">
                      <a:schemeClr val="bg2"/>
                    </a:gs>
                    <a:gs pos="98000">
                      <a:schemeClr val="bg2"/>
                    </a:gs>
                  </a:gsLst>
                  <a:lin ang="5400000" scaled="0"/>
                </a:gradFill>
                <a:latin typeface="+mn-lt"/>
                <a:ea typeface="+mn-ea"/>
                <a:cs typeface="+mn-cs"/>
              </a:defRPr>
            </a:lvl3pPr>
            <a:lvl4pPr marL="468627"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smtClean="0">
                <a:gradFill>
                  <a:gsLst>
                    <a:gs pos="1000">
                      <a:schemeClr val="bg2"/>
                    </a:gs>
                    <a:gs pos="98000">
                      <a:schemeClr val="bg2"/>
                    </a:gs>
                  </a:gsLst>
                  <a:lin ang="5400000" scaled="0"/>
                </a:gradFill>
                <a:latin typeface="+mn-lt"/>
                <a:ea typeface="+mn-ea"/>
                <a:cs typeface="+mn-cs"/>
              </a:defRPr>
            </a:lvl4pPr>
            <a:lvl5pPr marL="699712" marR="0" indent="0" algn="l" defTabSz="930757" rtl="0" eaLnBrk="1" fontAlgn="auto" latinLnBrk="0" hangingPunct="1">
              <a:lnSpc>
                <a:spcPct val="90000"/>
              </a:lnSpc>
              <a:spcBef>
                <a:spcPct val="20000"/>
              </a:spcBef>
              <a:spcAft>
                <a:spcPts val="0"/>
              </a:spcAft>
              <a:buClrTx/>
              <a:buSzPct val="90000"/>
              <a:buFont typeface="Arial" pitchFamily="34" charset="0"/>
              <a:buNone/>
              <a:tabLst/>
              <a:defRPr lang="en-US" sz="2039"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0757"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7"/>
            <a:ext cx="1796595" cy="467675"/>
          </a:xfrm>
          <a:prstGeom prst="rect">
            <a:avLst/>
          </a:prstGeom>
        </p:spPr>
      </p:pic>
    </p:spTree>
    <p:extLst>
      <p:ext uri="{BB962C8B-B14F-4D97-AF65-F5344CB8AC3E}">
        <p14:creationId xmlns:p14="http://schemas.microsoft.com/office/powerpoint/2010/main" val="94462991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3"/>
            <a:ext cx="10571003" cy="1389190"/>
          </a:xfrm>
        </p:spPr>
        <p:txBody>
          <a:bodyPr anchor="t"/>
          <a:lstStyle>
            <a:lvl1pPr algn="l">
              <a:defRPr sz="5437"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3" cy="1530051"/>
          </a:xfrm>
        </p:spPr>
        <p:txBody>
          <a:bodyPr anchor="b"/>
          <a:lstStyle>
            <a:lvl1pPr marL="0" indent="0">
              <a:buNone/>
              <a:defRPr sz="2718">
                <a:solidFill>
                  <a:schemeClr val="tx1">
                    <a:tint val="75000"/>
                  </a:schemeClr>
                </a:solidFill>
              </a:defRPr>
            </a:lvl1pPr>
            <a:lvl2pPr marL="621440" indent="0">
              <a:buNone/>
              <a:defRPr sz="2447">
                <a:solidFill>
                  <a:schemeClr val="tx1">
                    <a:tint val="75000"/>
                  </a:schemeClr>
                </a:solidFill>
              </a:defRPr>
            </a:lvl2pPr>
            <a:lvl3pPr marL="1242881" indent="0">
              <a:buNone/>
              <a:defRPr sz="2174">
                <a:solidFill>
                  <a:schemeClr val="tx1">
                    <a:tint val="75000"/>
                  </a:schemeClr>
                </a:solidFill>
              </a:defRPr>
            </a:lvl3pPr>
            <a:lvl4pPr marL="1864321" indent="0">
              <a:buNone/>
              <a:defRPr sz="1902">
                <a:solidFill>
                  <a:schemeClr val="tx1">
                    <a:tint val="75000"/>
                  </a:schemeClr>
                </a:solidFill>
              </a:defRPr>
            </a:lvl4pPr>
            <a:lvl5pPr marL="2485761" indent="0">
              <a:buNone/>
              <a:defRPr sz="1902">
                <a:solidFill>
                  <a:schemeClr val="tx1">
                    <a:tint val="75000"/>
                  </a:schemeClr>
                </a:solidFill>
              </a:defRPr>
            </a:lvl5pPr>
            <a:lvl6pPr marL="3107202" indent="0">
              <a:buNone/>
              <a:defRPr sz="1902">
                <a:solidFill>
                  <a:schemeClr val="tx1">
                    <a:tint val="75000"/>
                  </a:schemeClr>
                </a:solidFill>
              </a:defRPr>
            </a:lvl6pPr>
            <a:lvl7pPr marL="3728643" indent="0">
              <a:buNone/>
              <a:defRPr sz="1902">
                <a:solidFill>
                  <a:schemeClr val="tx1">
                    <a:tint val="75000"/>
                  </a:schemeClr>
                </a:solidFill>
              </a:defRPr>
            </a:lvl7pPr>
            <a:lvl8pPr marL="4350083" indent="0">
              <a:buNone/>
              <a:defRPr sz="1902">
                <a:solidFill>
                  <a:schemeClr val="tx1">
                    <a:tint val="75000"/>
                  </a:schemeClr>
                </a:solidFill>
              </a:defRPr>
            </a:lvl8pPr>
            <a:lvl9pPr marL="4971523" indent="0">
              <a:buNone/>
              <a:defRPr sz="1902">
                <a:solidFill>
                  <a:schemeClr val="tx1">
                    <a:tint val="75000"/>
                  </a:schemeClr>
                </a:solidFill>
              </a:defRPr>
            </a:lvl9pPr>
          </a:lstStyle>
          <a:p>
            <a:pPr lvl="0"/>
            <a:r>
              <a:rPr lang="en-US" smtClean="0"/>
              <a:t>Click to edit Master text styles</a:t>
            </a:r>
          </a:p>
        </p:txBody>
      </p:sp>
      <p:sp>
        <p:nvSpPr>
          <p:cNvPr id="4" name="Date Placeholder 9"/>
          <p:cNvSpPr>
            <a:spLocks noGrp="1"/>
          </p:cNvSpPr>
          <p:nvPr>
            <p:ph type="dt" sz="half" idx="10"/>
          </p:nvPr>
        </p:nvSpPr>
        <p:spPr>
          <a:xfrm>
            <a:off x="1865472" y="6622134"/>
            <a:ext cx="2901844" cy="372394"/>
          </a:xfrm>
          <a:prstGeom prst="rect">
            <a:avLst/>
          </a:prstGeom>
        </p:spPr>
        <p:txBody>
          <a:bodyPr vert="horz" lIns="91440" tIns="45720" rIns="91440" bIns="45720" rtlCol="0" anchor="ctr"/>
          <a:lstStyle>
            <a:lvl1pPr algn="l">
              <a:defRPr sz="1360">
                <a:solidFill>
                  <a:srgbClr val="FFFFFF"/>
                </a:solidFill>
                <a:latin typeface="Helvetica"/>
                <a:ea typeface="+mn-ea"/>
                <a:cs typeface="+mn-cs"/>
              </a:defRPr>
            </a:lvl1pPr>
          </a:lstStyle>
          <a:p>
            <a:pPr defTabSz="1242881">
              <a:defRPr/>
            </a:pPr>
            <a:fld id="{DFEB7115-9525-F943-BAC3-BD215DD63E62}" type="datetime1">
              <a:rPr lang="en-US" smtClean="0"/>
              <a:pPr defTabSz="1242881">
                <a:defRPr/>
              </a:pPr>
              <a:t>3/4/2014</a:t>
            </a:fld>
            <a:endParaRPr lang="en-US" dirty="0"/>
          </a:p>
        </p:txBody>
      </p:sp>
      <p:sp>
        <p:nvSpPr>
          <p:cNvPr id="5" name="Slide Number Placeholder 10"/>
          <p:cNvSpPr>
            <a:spLocks noGrp="1"/>
          </p:cNvSpPr>
          <p:nvPr>
            <p:ph type="sldNum" sz="quarter" idx="11"/>
          </p:nvPr>
        </p:nvSpPr>
        <p:spPr>
          <a:xfrm>
            <a:off x="932736" y="6622134"/>
            <a:ext cx="932736" cy="372394"/>
          </a:xfrm>
          <a:prstGeom prst="rect">
            <a:avLst/>
          </a:prstGeom>
        </p:spPr>
        <p:txBody>
          <a:bodyPr vert="horz" lIns="91440" tIns="45720" rIns="91440" bIns="45720" rtlCol="0" anchor="ctr"/>
          <a:lstStyle>
            <a:lvl1pPr algn="l">
              <a:defRPr sz="1360">
                <a:solidFill>
                  <a:schemeClr val="bg1"/>
                </a:solidFill>
                <a:latin typeface="Helvetica"/>
                <a:ea typeface="+mn-ea"/>
                <a:cs typeface="+mn-cs"/>
              </a:defRPr>
            </a:lvl1pPr>
          </a:lstStyle>
          <a:p>
            <a:pPr>
              <a:defRPr/>
            </a:pPr>
            <a:r>
              <a:rPr lang="en-US">
                <a:solidFill>
                  <a:srgbClr val="FFFFFF"/>
                </a:solidFill>
              </a:rPr>
              <a:t>Slide </a:t>
            </a:r>
            <a:fld id="{11E4A39E-FB45-3141-87E0-98D4957AB38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1858429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Full Text - preferred">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13071" y="1463670"/>
            <a:ext cx="11810335" cy="4834641"/>
          </a:xfrm>
          <a:prstGeom prst="rect">
            <a:avLst/>
          </a:prstGeom>
        </p:spPr>
        <p:txBody>
          <a:bodyPr/>
          <a:lstStyle>
            <a:lvl1pPr marL="0" indent="0">
              <a:buClr>
                <a:srgbClr val="0983AD"/>
              </a:buClr>
              <a:buSzPct val="80000"/>
              <a:buFont typeface="Arial"/>
              <a:buNone/>
              <a:defRPr sz="2039">
                <a:latin typeface="Segoe Pro Display"/>
                <a:cs typeface="Segoe Pro Display"/>
              </a:defRPr>
            </a:lvl1pPr>
            <a:lvl2pPr marL="466081" indent="0">
              <a:buClr>
                <a:srgbClr val="0983AD"/>
              </a:buClr>
              <a:buSzPct val="70000"/>
              <a:buFont typeface="Arial"/>
              <a:buNone/>
              <a:defRPr sz="2039">
                <a:latin typeface="Segoe Pro Display Light"/>
                <a:cs typeface="Segoe Pro Display Light"/>
              </a:defRPr>
            </a:lvl2pPr>
            <a:lvl3pPr marL="932160" indent="0">
              <a:buClr>
                <a:srgbClr val="0983AD"/>
              </a:buClr>
              <a:buSzPct val="80000"/>
              <a:buFont typeface="Arial"/>
              <a:buNone/>
              <a:defRPr sz="1835">
                <a:latin typeface="Segoe Pro Display Light"/>
                <a:cs typeface="Segoe Pro Display Light"/>
              </a:defRPr>
            </a:lvl3pPr>
            <a:lvl4pPr marL="1631281" indent="-233040">
              <a:buClr>
                <a:srgbClr val="0983AD"/>
              </a:buClr>
              <a:buFont typeface="Lucida Grande"/>
              <a:buChar char="›"/>
              <a:defRPr sz="2447"/>
            </a:lvl4pPr>
            <a:lvl5pPr marL="2097362" indent="-233040">
              <a:buClr>
                <a:srgbClr val="0983AD"/>
              </a:buClr>
              <a:buFont typeface="Lucida Grande"/>
              <a:buChar char="›"/>
              <a:defRPr sz="2447"/>
            </a:lvl5pPr>
          </a:lstStyle>
          <a:p>
            <a:r>
              <a:rPr lang="en-US" sz="4079"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5" dirty="0" smtClean="0"/>
          </a:p>
          <a:p>
            <a:r>
              <a:rPr lang="en-US" sz="4079"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5" dirty="0"/>
          </a:p>
        </p:txBody>
      </p:sp>
      <p:sp>
        <p:nvSpPr>
          <p:cNvPr id="5" name="Slide Number Placeholder 5"/>
          <p:cNvSpPr>
            <a:spLocks noGrp="1"/>
          </p:cNvSpPr>
          <p:nvPr>
            <p:ph type="sldNum" sz="quarter" idx="4"/>
          </p:nvPr>
        </p:nvSpPr>
        <p:spPr>
          <a:xfrm>
            <a:off x="313075" y="6445332"/>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857724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1824" y="280106"/>
            <a:ext cx="11192828" cy="1165754"/>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1824" y="1632064"/>
            <a:ext cx="11192828" cy="46160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897"/>
            <a:ext cx="2901844" cy="372394"/>
          </a:xfrm>
          <a:prstGeom prst="rect">
            <a:avLst/>
          </a:prstGeom>
        </p:spPr>
        <p:txBody>
          <a:bodyPr/>
          <a:lstStyle/>
          <a:p>
            <a:pPr defTabSz="1242881"/>
            <a:fld id="{7BBAA7C9-59C0-DE41-BAD8-22156934EF49}" type="datetimeFigureOut">
              <a:rPr lang="en-US" smtClean="0">
                <a:solidFill>
                  <a:srgbClr val="000000"/>
                </a:solidFill>
              </a:rPr>
              <a:pPr defTabSz="1242881"/>
              <a:t>3/4/2014</a:t>
            </a:fld>
            <a:endParaRPr lang="en-US">
              <a:solidFill>
                <a:srgbClr val="000000"/>
              </a:solidFill>
            </a:endParaRPr>
          </a:p>
        </p:txBody>
      </p:sp>
      <p:sp>
        <p:nvSpPr>
          <p:cNvPr id="5" name="Footer Placeholder 4"/>
          <p:cNvSpPr>
            <a:spLocks noGrp="1"/>
          </p:cNvSpPr>
          <p:nvPr>
            <p:ph type="ftr" sz="quarter" idx="11"/>
          </p:nvPr>
        </p:nvSpPr>
        <p:spPr>
          <a:xfrm>
            <a:off x="4249129" y="6482897"/>
            <a:ext cx="3938218" cy="372394"/>
          </a:xfrm>
          <a:prstGeom prst="rect">
            <a:avLst/>
          </a:prstGeom>
        </p:spPr>
        <p:txBody>
          <a:bodyPr/>
          <a:lstStyle/>
          <a:p>
            <a:pPr defTabSz="1242881"/>
            <a:endParaRPr lang="en-US">
              <a:solidFill>
                <a:srgbClr val="000000"/>
              </a:solidFill>
            </a:endParaRPr>
          </a:p>
        </p:txBody>
      </p:sp>
      <p:sp>
        <p:nvSpPr>
          <p:cNvPr id="6" name="Slide Number Placeholder 5"/>
          <p:cNvSpPr>
            <a:spLocks noGrp="1"/>
          </p:cNvSpPr>
          <p:nvPr>
            <p:ph type="sldNum" sz="quarter" idx="12"/>
          </p:nvPr>
        </p:nvSpPr>
        <p:spPr/>
        <p:txBody>
          <a:bodyPr/>
          <a:lstStyle/>
          <a:p>
            <a:fld id="{2872F488-E015-2846-AC58-CC16E4C9A8B1}" type="slidenum">
              <a:rPr lang="en-US" smtClean="0">
                <a:solidFill>
                  <a:srgbClr val="797A7D"/>
                </a:solidFill>
              </a:rPr>
              <a:pPr/>
              <a:t>‹#›</a:t>
            </a:fld>
            <a:endParaRPr lang="en-US">
              <a:solidFill>
                <a:srgbClr val="797A7D"/>
              </a:solidFill>
            </a:endParaRPr>
          </a:p>
        </p:txBody>
      </p:sp>
    </p:spTree>
    <p:extLst>
      <p:ext uri="{BB962C8B-B14F-4D97-AF65-F5344CB8AC3E}">
        <p14:creationId xmlns:p14="http://schemas.microsoft.com/office/powerpoint/2010/main" val="5649794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2" y="1162517"/>
            <a:ext cx="7459725" cy="3965184"/>
          </a:xfrm>
          <a:prstGeom prst="rect">
            <a:avLst/>
          </a:prstGeom>
        </p:spPr>
        <p:txBody>
          <a:bodyPr/>
          <a:lstStyle>
            <a:lvl1pPr marL="0" indent="0">
              <a:buNone/>
              <a:defRPr sz="3263"/>
            </a:lvl1pPr>
            <a:lvl2pPr marL="466081" indent="0">
              <a:buNone/>
              <a:defRPr sz="2855"/>
            </a:lvl2pPr>
            <a:lvl3pPr marL="932160" indent="0">
              <a:buNone/>
              <a:defRPr sz="2447"/>
            </a:lvl3pPr>
            <a:lvl4pPr marL="1398241" indent="0">
              <a:buNone/>
              <a:defRPr sz="2039"/>
            </a:lvl4pPr>
            <a:lvl5pPr marL="1864321" indent="0">
              <a:buNone/>
              <a:defRPr sz="2039"/>
            </a:lvl5pPr>
            <a:lvl6pPr marL="2330401" indent="0">
              <a:buNone/>
              <a:defRPr sz="2039"/>
            </a:lvl6pPr>
            <a:lvl7pPr marL="2796481" indent="0">
              <a:buNone/>
              <a:defRPr sz="2039"/>
            </a:lvl7pPr>
            <a:lvl8pPr marL="3262562" indent="0">
              <a:buNone/>
              <a:defRPr sz="2039"/>
            </a:lvl8pPr>
            <a:lvl9pPr marL="3728643" indent="0">
              <a:buNone/>
              <a:defRPr sz="2039"/>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5" cy="581249"/>
          </a:xfrm>
          <a:prstGeom prst="rect">
            <a:avLst/>
          </a:prstGeom>
        </p:spPr>
        <p:txBody>
          <a:bodyPr/>
          <a:lstStyle>
            <a:lvl1pPr algn="l">
              <a:defRPr sz="2855"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0"/>
          </p:nvPr>
        </p:nvSpPr>
        <p:spPr>
          <a:xfrm>
            <a:off x="8085581" y="1162517"/>
            <a:ext cx="4037829" cy="3965184"/>
          </a:xfrm>
          <a:prstGeom prst="rect">
            <a:avLst/>
          </a:prstGeom>
        </p:spPr>
        <p:txBody>
          <a:bodyPr/>
          <a:lstStyle>
            <a:lvl1pPr marL="349560" indent="-349560">
              <a:buClr>
                <a:srgbClr val="0983AD"/>
              </a:buClr>
              <a:buFont typeface="Lucida Grande"/>
              <a:buChar char="›"/>
              <a:defRPr sz="2447"/>
            </a:lvl1pPr>
            <a:lvl2pPr marL="757381" indent="-291301">
              <a:buClr>
                <a:srgbClr val="0983AD"/>
              </a:buClr>
              <a:buFont typeface="Lucida Grande"/>
              <a:buChar char="›"/>
              <a:defRPr sz="2447"/>
            </a:lvl2pPr>
            <a:lvl3pPr marL="1165200" indent="-233040">
              <a:buClr>
                <a:srgbClr val="0983AD"/>
              </a:buClr>
              <a:buFont typeface="Lucida Grande"/>
              <a:buChar char="›"/>
              <a:defRPr sz="2447"/>
            </a:lvl3pPr>
            <a:lvl4pPr marL="1631281" indent="-233040">
              <a:buClr>
                <a:srgbClr val="0983AD"/>
              </a:buClr>
              <a:buFont typeface="Lucida Grande"/>
              <a:buChar char="›"/>
              <a:defRPr sz="2447"/>
            </a:lvl4pPr>
            <a:lvl5pPr marL="2097362" indent="-233040">
              <a:buClr>
                <a:srgbClr val="0983AD"/>
              </a:buClr>
              <a:buFont typeface="Lucida Grande"/>
              <a:buChar char="›"/>
              <a:defRPr sz="2447"/>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2"/>
          <p:cNvSpPr>
            <a:spLocks noGrp="1"/>
          </p:cNvSpPr>
          <p:nvPr>
            <p:ph idx="11" hasCustomPrompt="1"/>
          </p:nvPr>
        </p:nvSpPr>
        <p:spPr>
          <a:xfrm>
            <a:off x="313075" y="5328170"/>
            <a:ext cx="7459727" cy="980214"/>
          </a:xfrm>
          <a:prstGeom prst="rect">
            <a:avLst/>
          </a:prstGeom>
        </p:spPr>
        <p:txBody>
          <a:bodyPr/>
          <a:lstStyle>
            <a:lvl1pPr marL="0" indent="0">
              <a:buClr>
                <a:srgbClr val="0983AD"/>
              </a:buClr>
              <a:buFont typeface="Lucida Grande"/>
              <a:buNone/>
              <a:defRPr sz="1224">
                <a:solidFill>
                  <a:srgbClr val="0983AD"/>
                </a:solidFill>
              </a:defRPr>
            </a:lvl1pPr>
            <a:lvl2pPr marL="757381" indent="-291301">
              <a:buClr>
                <a:srgbClr val="0983AD"/>
              </a:buClr>
              <a:buFont typeface="Lucida Grande"/>
              <a:buChar char="›"/>
              <a:defRPr sz="1224"/>
            </a:lvl2pPr>
            <a:lvl3pPr marL="1165200" indent="-233040">
              <a:buClr>
                <a:srgbClr val="0983AD"/>
              </a:buClr>
              <a:buFont typeface="Lucida Grande"/>
              <a:buChar char="›"/>
              <a:defRPr sz="1224"/>
            </a:lvl3pPr>
            <a:lvl4pPr marL="1631281" indent="-233040">
              <a:buClr>
                <a:srgbClr val="0983AD"/>
              </a:buClr>
              <a:buFont typeface="Lucida Grande"/>
              <a:buChar char="›"/>
              <a:defRPr sz="1224"/>
            </a:lvl4pPr>
            <a:lvl5pPr marL="2097362" indent="-233040">
              <a:buClr>
                <a:srgbClr val="0983AD"/>
              </a:buClr>
              <a:buFont typeface="Lucida Grande"/>
              <a:buChar char="›"/>
              <a:defRPr sz="1224"/>
            </a:lvl5pPr>
          </a:lstStyle>
          <a:p>
            <a:pPr lvl="0"/>
            <a:r>
              <a:rPr lang="en-US" dirty="0" smtClean="0"/>
              <a:t>Caption</a:t>
            </a:r>
          </a:p>
        </p:txBody>
      </p:sp>
    </p:spTree>
    <p:extLst>
      <p:ext uri="{BB962C8B-B14F-4D97-AF65-F5344CB8AC3E}">
        <p14:creationId xmlns:p14="http://schemas.microsoft.com/office/powerpoint/2010/main" val="15775675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069" rtl="0" eaLnBrk="1" latinLnBrk="0" hangingPunct="1">
              <a:spcBef>
                <a:spcPct val="0"/>
              </a:spcBef>
              <a:buNone/>
              <a:defRPr lang="en-US" sz="3263"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2" y="6445328"/>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25010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Rectangle 1"/>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198" tIns="46601" rIns="93198" bIns="46601" rtlCol="0" anchor="ctr"/>
          <a:lstStyle/>
          <a:p>
            <a:pPr algn="ctr" defTabSz="931904"/>
            <a:endParaRPr lang="en-US" sz="1937" kern="0">
              <a:solidFill>
                <a:prstClr val="white"/>
              </a:solidFill>
              <a:latin typeface="Calibri"/>
            </a:endParaRPr>
          </a:p>
        </p:txBody>
      </p:sp>
    </p:spTree>
    <p:extLst>
      <p:ext uri="{BB962C8B-B14F-4D97-AF65-F5344CB8AC3E}">
        <p14:creationId xmlns:p14="http://schemas.microsoft.com/office/powerpoint/2010/main" val="2293445926"/>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0"/>
            <a:ext cx="12436475" cy="6994525"/>
          </a:xfrm>
          <a:prstGeom prst="rect">
            <a:avLst/>
          </a:prstGeom>
        </p:spPr>
      </p:pic>
    </p:spTree>
    <p:extLst>
      <p:ext uri="{BB962C8B-B14F-4D97-AF65-F5344CB8AC3E}">
        <p14:creationId xmlns:p14="http://schemas.microsoft.com/office/powerpoint/2010/main" val="3325437958"/>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Rectangle 1"/>
          <p:cNvSpPr/>
          <p:nvPr userDrawn="1"/>
        </p:nvSpPr>
        <p:spPr>
          <a:xfrm>
            <a:off x="3"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185" tIns="46594" rIns="93185" bIns="46594" rtlCol="0" anchor="ctr"/>
          <a:lstStyle/>
          <a:p>
            <a:pPr algn="ctr" defTabSz="931774"/>
            <a:endParaRPr lang="en-US" sz="1937" kern="0">
              <a:solidFill>
                <a:prstClr val="white"/>
              </a:solidFill>
              <a:latin typeface="Calibri"/>
            </a:endParaRPr>
          </a:p>
        </p:txBody>
      </p:sp>
      <p:sp>
        <p:nvSpPr>
          <p:cNvPr id="3" name="Rectangle 2"/>
          <p:cNvSpPr/>
          <p:nvPr userDrawn="1"/>
        </p:nvSpPr>
        <p:spPr>
          <a:xfrm>
            <a:off x="3"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185" tIns="46594" rIns="93185" bIns="46594" rtlCol="0" anchor="ctr"/>
          <a:lstStyle/>
          <a:p>
            <a:pPr algn="ctr" defTabSz="931774"/>
            <a:endParaRPr lang="en-US" sz="1937" kern="0">
              <a:solidFill>
                <a:prstClr val="white"/>
              </a:solidFill>
              <a:latin typeface="Calibri"/>
            </a:endParaRPr>
          </a:p>
        </p:txBody>
      </p:sp>
    </p:spTree>
    <p:extLst>
      <p:ext uri="{BB962C8B-B14F-4D97-AF65-F5344CB8AC3E}">
        <p14:creationId xmlns:p14="http://schemas.microsoft.com/office/powerpoint/2010/main" val="2906367224"/>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Divider Green">
    <p:bg>
      <p:bgPr>
        <a:solidFill>
          <a:schemeClr val="accent3"/>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550717" y="1464396"/>
            <a:ext cx="10564818" cy="1346307"/>
          </a:xfrm>
          <a:prstGeom prst="rect">
            <a:avLst/>
          </a:prstGeom>
        </p:spPr>
        <p:txBody>
          <a:bodyPr lIns="0" tIns="0" rIns="0" bIns="0"/>
          <a:lstStyle>
            <a:lvl1pPr marL="0" indent="0" algn="l">
              <a:defRPr lang="en-US" sz="8155" kern="1200" spc="-408" baseline="0" dirty="0">
                <a:solidFill>
                  <a:schemeClr val="bg1"/>
                </a:solidFill>
                <a:latin typeface="Segoe Pro Display Light"/>
                <a:ea typeface="+mn-ea"/>
                <a:cs typeface="Segoe Pro Display Light"/>
              </a:defRPr>
            </a:lvl1pPr>
          </a:lstStyle>
          <a:p>
            <a:r>
              <a:rPr lang="en-US" dirty="0" smtClean="0"/>
              <a:t>Insert Title Here</a:t>
            </a:r>
            <a:endParaRPr lang="en-US" dirty="0"/>
          </a:p>
        </p:txBody>
      </p:sp>
    </p:spTree>
    <p:extLst>
      <p:ext uri="{BB962C8B-B14F-4D97-AF65-F5344CB8AC3E}">
        <p14:creationId xmlns:p14="http://schemas.microsoft.com/office/powerpoint/2010/main" val="4158978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10" Type="http://schemas.openxmlformats.org/officeDocument/2006/relationships/theme" Target="../theme/theme3.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26" Type="http://schemas.openxmlformats.org/officeDocument/2006/relationships/slideLayout" Target="../slideLayouts/slideLayout91.xml"/><Relationship Id="rId3" Type="http://schemas.openxmlformats.org/officeDocument/2006/relationships/slideLayout" Target="../slideLayouts/slideLayout68.xml"/><Relationship Id="rId21" Type="http://schemas.openxmlformats.org/officeDocument/2006/relationships/slideLayout" Target="../slideLayouts/slideLayout86.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29" Type="http://schemas.openxmlformats.org/officeDocument/2006/relationships/theme" Target="../theme/theme4.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94720485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3272" y="233152"/>
            <a:ext cx="11375537" cy="621530"/>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1" y="1476623"/>
            <a:ext cx="11375535" cy="180375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0037372"/>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Lst>
  <p:transition>
    <p:fade/>
  </p:transition>
  <p:timing>
    <p:tnLst>
      <p:par>
        <p:cTn id="1" dur="indefinite" restart="never" nodeType="tmRoot"/>
      </p:par>
    </p:tnLst>
  </p:timing>
  <p:txStyles>
    <p:titleStyle>
      <a:lvl1pPr algn="l" defTabSz="824245" rtl="0" eaLnBrk="1" latinLnBrk="0" hangingPunct="1">
        <a:lnSpc>
          <a:spcPct val="90000"/>
        </a:lnSpc>
        <a:spcBef>
          <a:spcPct val="0"/>
        </a:spcBef>
        <a:buNone/>
        <a:defRPr lang="en-US" sz="4487" b="0" kern="1200" cap="none" spc="-9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11966" indent="-311966" algn="l" defTabSz="824245" rtl="0" eaLnBrk="1" latinLnBrk="0" hangingPunct="1">
        <a:lnSpc>
          <a:spcPct val="90000"/>
        </a:lnSpc>
        <a:spcBef>
          <a:spcPct val="20000"/>
        </a:spcBef>
        <a:buSzPct val="90000"/>
        <a:buFont typeface="Arial" pitchFamily="34" charset="0"/>
        <a:buChar char="•"/>
        <a:defRPr sz="2885"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568123" indent="-256157" algn="l" defTabSz="824245" rtl="0" eaLnBrk="1" latinLnBrk="0" hangingPunct="1">
        <a:lnSpc>
          <a:spcPct val="90000"/>
        </a:lnSpc>
        <a:spcBef>
          <a:spcPct val="20000"/>
        </a:spcBef>
        <a:buSzPct val="90000"/>
        <a:buFont typeface="Arial" pitchFamily="34" charset="0"/>
        <a:buChar char="•"/>
        <a:tabLst>
          <a:tab pos="568123" algn="l"/>
        </a:tabLst>
        <a:defRPr sz="2524"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824279" indent="-256157" algn="l" defTabSz="824245" rtl="0" eaLnBrk="1" latinLnBrk="0" hangingPunct="1">
        <a:lnSpc>
          <a:spcPct val="90000"/>
        </a:lnSpc>
        <a:spcBef>
          <a:spcPct val="20000"/>
        </a:spcBef>
        <a:buSzPct val="90000"/>
        <a:buFont typeface="Arial" pitchFamily="34" charset="0"/>
        <a:buChar char="•"/>
        <a:defRPr sz="2162"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336592" indent="-201777" algn="l" defTabSz="824245" rtl="0" eaLnBrk="1" latinLnBrk="0" hangingPunct="1">
        <a:lnSpc>
          <a:spcPct val="90000"/>
        </a:lnSpc>
        <a:spcBef>
          <a:spcPct val="20000"/>
        </a:spcBef>
        <a:buSzPct val="90000"/>
        <a:buFont typeface="Arial" pitchFamily="34" charset="0"/>
        <a:buChar char="•"/>
        <a:tabLst>
          <a:tab pos="824279" algn="l"/>
        </a:tabLst>
        <a:defRPr sz="1802"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544094" indent="-207502" algn="l" defTabSz="824245" rtl="0" eaLnBrk="1" latinLnBrk="0" hangingPunct="1">
        <a:lnSpc>
          <a:spcPct val="90000"/>
        </a:lnSpc>
        <a:spcBef>
          <a:spcPct val="20000"/>
        </a:spcBef>
        <a:buSzPct val="90000"/>
        <a:buFont typeface="Arial" pitchFamily="34" charset="0"/>
        <a:buChar char="•"/>
        <a:defRPr sz="1802"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266678" indent="-206061" algn="l" defTabSz="824245" rtl="0" eaLnBrk="1" latinLnBrk="0" hangingPunct="1">
        <a:spcBef>
          <a:spcPct val="20000"/>
        </a:spcBef>
        <a:buFont typeface="Arial" pitchFamily="34" charset="0"/>
        <a:buChar char="•"/>
        <a:defRPr sz="1802" kern="1200">
          <a:solidFill>
            <a:schemeClr val="tx1"/>
          </a:solidFill>
          <a:latin typeface="+mn-lt"/>
          <a:ea typeface="+mn-ea"/>
          <a:cs typeface="+mn-cs"/>
        </a:defRPr>
      </a:lvl6pPr>
      <a:lvl7pPr marL="2678800" indent="-206061" algn="l" defTabSz="824245" rtl="0" eaLnBrk="1" latinLnBrk="0" hangingPunct="1">
        <a:spcBef>
          <a:spcPct val="20000"/>
        </a:spcBef>
        <a:buFont typeface="Arial" pitchFamily="34" charset="0"/>
        <a:buChar char="•"/>
        <a:defRPr sz="1802" kern="1200">
          <a:solidFill>
            <a:schemeClr val="tx1"/>
          </a:solidFill>
          <a:latin typeface="+mn-lt"/>
          <a:ea typeface="+mn-ea"/>
          <a:cs typeface="+mn-cs"/>
        </a:defRPr>
      </a:lvl7pPr>
      <a:lvl8pPr marL="3090924" indent="-206061" algn="l" defTabSz="824245" rtl="0" eaLnBrk="1" latinLnBrk="0" hangingPunct="1">
        <a:spcBef>
          <a:spcPct val="20000"/>
        </a:spcBef>
        <a:buFont typeface="Arial" pitchFamily="34" charset="0"/>
        <a:buChar char="•"/>
        <a:defRPr sz="1802" kern="1200">
          <a:solidFill>
            <a:schemeClr val="tx1"/>
          </a:solidFill>
          <a:latin typeface="+mn-lt"/>
          <a:ea typeface="+mn-ea"/>
          <a:cs typeface="+mn-cs"/>
        </a:defRPr>
      </a:lvl8pPr>
      <a:lvl9pPr marL="3503046" indent="-206061" algn="l" defTabSz="824245" rtl="0" eaLnBrk="1" latinLnBrk="0" hangingPunct="1">
        <a:spcBef>
          <a:spcPct val="20000"/>
        </a:spcBef>
        <a:buFont typeface="Arial" pitchFamily="34" charset="0"/>
        <a:buChar char="•"/>
        <a:defRPr sz="1802" kern="1200">
          <a:solidFill>
            <a:schemeClr val="tx1"/>
          </a:solidFill>
          <a:latin typeface="+mn-lt"/>
          <a:ea typeface="+mn-ea"/>
          <a:cs typeface="+mn-cs"/>
        </a:defRPr>
      </a:lvl9pPr>
    </p:bodyStyle>
    <p:otherStyle>
      <a:defPPr>
        <a:defRPr lang="en-US"/>
      </a:defPPr>
      <a:lvl1pPr marL="0" algn="l" defTabSz="824245" rtl="0" eaLnBrk="1" latinLnBrk="0" hangingPunct="1">
        <a:defRPr sz="1623" kern="1200">
          <a:solidFill>
            <a:schemeClr val="tx1"/>
          </a:solidFill>
          <a:latin typeface="+mn-lt"/>
          <a:ea typeface="+mn-ea"/>
          <a:cs typeface="+mn-cs"/>
        </a:defRPr>
      </a:lvl1pPr>
      <a:lvl2pPr marL="412124" algn="l" defTabSz="824245" rtl="0" eaLnBrk="1" latinLnBrk="0" hangingPunct="1">
        <a:defRPr sz="1623" kern="1200">
          <a:solidFill>
            <a:schemeClr val="tx1"/>
          </a:solidFill>
          <a:latin typeface="+mn-lt"/>
          <a:ea typeface="+mn-ea"/>
          <a:cs typeface="+mn-cs"/>
        </a:defRPr>
      </a:lvl2pPr>
      <a:lvl3pPr marL="824245" algn="l" defTabSz="824245" rtl="0" eaLnBrk="1" latinLnBrk="0" hangingPunct="1">
        <a:defRPr sz="1623" kern="1200">
          <a:solidFill>
            <a:schemeClr val="tx1"/>
          </a:solidFill>
          <a:latin typeface="+mn-lt"/>
          <a:ea typeface="+mn-ea"/>
          <a:cs typeface="+mn-cs"/>
        </a:defRPr>
      </a:lvl3pPr>
      <a:lvl4pPr marL="1236369" algn="l" defTabSz="824245" rtl="0" eaLnBrk="1" latinLnBrk="0" hangingPunct="1">
        <a:defRPr sz="1623" kern="1200">
          <a:solidFill>
            <a:schemeClr val="tx1"/>
          </a:solidFill>
          <a:latin typeface="+mn-lt"/>
          <a:ea typeface="+mn-ea"/>
          <a:cs typeface="+mn-cs"/>
        </a:defRPr>
      </a:lvl4pPr>
      <a:lvl5pPr marL="1648493" algn="l" defTabSz="824245" rtl="0" eaLnBrk="1" latinLnBrk="0" hangingPunct="1">
        <a:defRPr sz="1623" kern="1200">
          <a:solidFill>
            <a:schemeClr val="tx1"/>
          </a:solidFill>
          <a:latin typeface="+mn-lt"/>
          <a:ea typeface="+mn-ea"/>
          <a:cs typeface="+mn-cs"/>
        </a:defRPr>
      </a:lvl5pPr>
      <a:lvl6pPr marL="2060616" algn="l" defTabSz="824245" rtl="0" eaLnBrk="1" latinLnBrk="0" hangingPunct="1">
        <a:defRPr sz="1623" kern="1200">
          <a:solidFill>
            <a:schemeClr val="tx1"/>
          </a:solidFill>
          <a:latin typeface="+mn-lt"/>
          <a:ea typeface="+mn-ea"/>
          <a:cs typeface="+mn-cs"/>
        </a:defRPr>
      </a:lvl6pPr>
      <a:lvl7pPr marL="2472738" algn="l" defTabSz="824245" rtl="0" eaLnBrk="1" latinLnBrk="0" hangingPunct="1">
        <a:defRPr sz="1623" kern="1200">
          <a:solidFill>
            <a:schemeClr val="tx1"/>
          </a:solidFill>
          <a:latin typeface="+mn-lt"/>
          <a:ea typeface="+mn-ea"/>
          <a:cs typeface="+mn-cs"/>
        </a:defRPr>
      </a:lvl7pPr>
      <a:lvl8pPr marL="2884862" algn="l" defTabSz="824245" rtl="0" eaLnBrk="1" latinLnBrk="0" hangingPunct="1">
        <a:defRPr sz="1623" kern="1200">
          <a:solidFill>
            <a:schemeClr val="tx1"/>
          </a:solidFill>
          <a:latin typeface="+mn-lt"/>
          <a:ea typeface="+mn-ea"/>
          <a:cs typeface="+mn-cs"/>
        </a:defRPr>
      </a:lvl8pPr>
      <a:lvl9pPr marL="3296986" algn="l" defTabSz="824245" rtl="0" eaLnBrk="1" latinLnBrk="0" hangingPunct="1">
        <a:defRPr sz="162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7"/>
            <a:ext cx="11375537"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7"/>
            <a:ext cx="11378778" cy="2096875"/>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79" y="6526957"/>
            <a:ext cx="572078" cy="223825"/>
          </a:xfrm>
          <a:prstGeom prst="rect">
            <a:avLst/>
          </a:prstGeom>
        </p:spPr>
        <p:txBody>
          <a:bodyPr lIns="68580" tIns="34290" rIns="68580" bIns="34290"/>
          <a:lstStyle>
            <a:lvl1pPr>
              <a:defRPr>
                <a:solidFill>
                  <a:schemeClr val="bg2"/>
                </a:solidFill>
              </a:defRPr>
            </a:lvl1pPr>
          </a:lstStyle>
          <a:p>
            <a:pPr defTabSz="932122"/>
            <a:fld id="{727B4C2D-45E2-4621-8491-2995EB46A674}" type="slidenum">
              <a:rPr lang="en-US" sz="1902" smtClean="0">
                <a:solidFill>
                  <a:srgbClr val="797A7D"/>
                </a:solidFill>
              </a:rPr>
              <a:pPr defTabSz="932122"/>
              <a:t>‹#›</a:t>
            </a:fld>
            <a:endParaRPr lang="en-US" sz="1902" dirty="0">
              <a:solidFill>
                <a:srgbClr val="797A7D"/>
              </a:solidFill>
            </a:endParaRPr>
          </a:p>
        </p:txBody>
      </p:sp>
    </p:spTree>
    <p:extLst>
      <p:ext uri="{BB962C8B-B14F-4D97-AF65-F5344CB8AC3E}">
        <p14:creationId xmlns:p14="http://schemas.microsoft.com/office/powerpoint/2010/main" val="2535851374"/>
      </p:ext>
    </p:extLst>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 id="2147484268" r:id="rId12"/>
    <p:sldLayoutId id="2147484269" r:id="rId13"/>
    <p:sldLayoutId id="2147484270" r:id="rId14"/>
    <p:sldLayoutId id="2147484271" r:id="rId15"/>
    <p:sldLayoutId id="2147484272" r:id="rId16"/>
    <p:sldLayoutId id="2147484273" r:id="rId17"/>
    <p:sldLayoutId id="2147484274" r:id="rId18"/>
    <p:sldLayoutId id="2147484275" r:id="rId19"/>
    <p:sldLayoutId id="2147484276" r:id="rId20"/>
    <p:sldLayoutId id="2147484277" r:id="rId21"/>
    <p:sldLayoutId id="2147484278" r:id="rId22"/>
    <p:sldLayoutId id="2147484279" r:id="rId23"/>
    <p:sldLayoutId id="2147484280" r:id="rId24"/>
    <p:sldLayoutId id="2147484281" r:id="rId25"/>
    <p:sldLayoutId id="2147484282" r:id="rId26"/>
    <p:sldLayoutId id="2147484283" r:id="rId27"/>
    <p:sldLayoutId id="2147484284" r:id="rId28"/>
  </p:sldLayoutIdLst>
  <p:transition>
    <p:fade/>
  </p:transition>
  <p:timing>
    <p:tnLst>
      <p:par>
        <p:cTn id="1" dur="indefinite" restart="never" nodeType="tmRoot"/>
      </p:par>
    </p:tnLst>
  </p:timing>
  <p:hf hdr="0" ftr="0" dt="0"/>
  <p:txStyles>
    <p:titleStyle>
      <a:lvl1pPr algn="l" defTabSz="930757" rtl="0" eaLnBrk="1" latinLnBrk="0" hangingPunct="1">
        <a:lnSpc>
          <a:spcPct val="90000"/>
        </a:lnSpc>
        <a:spcBef>
          <a:spcPct val="0"/>
        </a:spcBef>
        <a:buNone/>
        <a:defRPr lang="en-US" sz="5573"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815" marR="0" indent="-345815" algn="l" defTabSz="930757" rtl="0" eaLnBrk="1" fontAlgn="auto" latinLnBrk="0" hangingPunct="1">
        <a:lnSpc>
          <a:spcPct val="90000"/>
        </a:lnSpc>
        <a:spcBef>
          <a:spcPct val="20000"/>
        </a:spcBef>
        <a:spcAft>
          <a:spcPts val="0"/>
        </a:spcAft>
        <a:buClrTx/>
        <a:buSzPct val="80000"/>
        <a:buFontTx/>
        <a:buNone/>
        <a:tabLst/>
        <a:defRPr sz="3671" b="0" i="0" kern="1200" spc="-72" baseline="0">
          <a:gradFill>
            <a:gsLst>
              <a:gs pos="1250">
                <a:schemeClr val="bg2"/>
              </a:gs>
              <a:gs pos="100000">
                <a:schemeClr val="bg2"/>
              </a:gs>
            </a:gsLst>
            <a:lin ang="5400000" scaled="0"/>
          </a:gradFill>
          <a:latin typeface="+mn-lt"/>
          <a:ea typeface="+mn-ea"/>
          <a:cs typeface="Segoe Pro Display Light"/>
        </a:defRPr>
      </a:lvl1pPr>
      <a:lvl2pPr marL="583361" marR="0" indent="-237547" algn="l" defTabSz="930757" rtl="0" eaLnBrk="1" fontAlgn="auto" latinLnBrk="0" hangingPunct="1">
        <a:lnSpc>
          <a:spcPct val="90000"/>
        </a:lnSpc>
        <a:spcBef>
          <a:spcPct val="20000"/>
        </a:spcBef>
        <a:spcAft>
          <a:spcPts val="0"/>
        </a:spcAft>
        <a:buClrTx/>
        <a:buSzPct val="90000"/>
        <a:buFontTx/>
        <a:buNone/>
        <a:tabLst/>
        <a:defRPr sz="2447" b="0" i="0" kern="1200" spc="0" baseline="0">
          <a:gradFill>
            <a:gsLst>
              <a:gs pos="1250">
                <a:schemeClr val="bg2"/>
              </a:gs>
              <a:gs pos="100000">
                <a:schemeClr val="bg2"/>
              </a:gs>
            </a:gsLst>
            <a:lin ang="5400000" scaled="0"/>
          </a:gradFill>
          <a:latin typeface="+mn-lt"/>
          <a:ea typeface="+mn-ea"/>
          <a:cs typeface="Segoe Pro Display Light"/>
        </a:defRPr>
      </a:lvl2pPr>
      <a:lvl3pPr marL="812830" marR="0" indent="-229466" algn="l" defTabSz="930757" rtl="0" eaLnBrk="1" fontAlgn="auto" latinLnBrk="0" hangingPunct="1">
        <a:lnSpc>
          <a:spcPct val="90000"/>
        </a:lnSpc>
        <a:spcBef>
          <a:spcPct val="20000"/>
        </a:spcBef>
        <a:spcAft>
          <a:spcPts val="0"/>
        </a:spcAft>
        <a:buClrTx/>
        <a:buSzPct val="90000"/>
        <a:buFontTx/>
        <a:buNone/>
        <a:tabLst>
          <a:tab pos="812830" algn="l"/>
        </a:tabLst>
        <a:defRPr sz="2447" b="0" i="0" kern="1200" spc="0" baseline="0">
          <a:gradFill>
            <a:gsLst>
              <a:gs pos="1250">
                <a:schemeClr val="bg2"/>
              </a:gs>
              <a:gs pos="100000">
                <a:schemeClr val="bg2"/>
              </a:gs>
            </a:gsLst>
            <a:lin ang="5400000" scaled="0"/>
          </a:gradFill>
          <a:latin typeface="+mn-lt"/>
          <a:ea typeface="+mn-ea"/>
          <a:cs typeface="Segoe Pro Display Light"/>
        </a:defRPr>
      </a:lvl3pPr>
      <a:lvl4pPr marL="1048759" marR="0" indent="-235930" algn="l" defTabSz="930757" rtl="0" eaLnBrk="1" fontAlgn="auto" latinLnBrk="0" hangingPunct="1">
        <a:lnSpc>
          <a:spcPct val="90000"/>
        </a:lnSpc>
        <a:spcBef>
          <a:spcPct val="20000"/>
        </a:spcBef>
        <a:spcAft>
          <a:spcPts val="0"/>
        </a:spcAft>
        <a:buClrTx/>
        <a:buSzPct val="90000"/>
        <a:buFontTx/>
        <a:buNone/>
        <a:tabLst/>
        <a:defRPr sz="2039" b="0" i="0" kern="1200" spc="0" baseline="0">
          <a:gradFill>
            <a:gsLst>
              <a:gs pos="1250">
                <a:schemeClr val="bg2"/>
              </a:gs>
              <a:gs pos="100000">
                <a:schemeClr val="bg2"/>
              </a:gs>
            </a:gsLst>
            <a:lin ang="5400000" scaled="0"/>
          </a:gradFill>
          <a:latin typeface="+mn-lt"/>
          <a:ea typeface="+mn-ea"/>
          <a:cs typeface="Segoe Pro Display Light"/>
        </a:defRPr>
      </a:lvl4pPr>
      <a:lvl5pPr marL="1278225" marR="0" indent="-229466" algn="l" defTabSz="930757" rtl="0" eaLnBrk="1" fontAlgn="auto" latinLnBrk="0" hangingPunct="1">
        <a:lnSpc>
          <a:spcPct val="90000"/>
        </a:lnSpc>
        <a:spcBef>
          <a:spcPct val="20000"/>
        </a:spcBef>
        <a:spcAft>
          <a:spcPts val="0"/>
        </a:spcAft>
        <a:buClrTx/>
        <a:buSzPct val="90000"/>
        <a:buFontTx/>
        <a:buNone/>
        <a:tabLst>
          <a:tab pos="1278225" algn="l"/>
        </a:tabLst>
        <a:defRPr sz="2039" b="0" i="0" kern="1200" spc="0" baseline="0">
          <a:gradFill>
            <a:gsLst>
              <a:gs pos="1250">
                <a:schemeClr val="bg2"/>
              </a:gs>
              <a:gs pos="100000">
                <a:schemeClr val="bg2"/>
              </a:gs>
            </a:gsLst>
            <a:lin ang="5400000" scaled="0"/>
          </a:gradFill>
          <a:latin typeface="+mn-lt"/>
          <a:ea typeface="+mn-ea"/>
          <a:cs typeface="Segoe Pro Display Light"/>
        </a:defRPr>
      </a:lvl5pPr>
      <a:lvl6pPr marL="2559579" indent="-232690" algn="l" defTabSz="930757" rtl="0" eaLnBrk="1" latinLnBrk="0" hangingPunct="1">
        <a:spcBef>
          <a:spcPct val="20000"/>
        </a:spcBef>
        <a:buFont typeface="Arial" pitchFamily="34" charset="0"/>
        <a:buChar char="•"/>
        <a:defRPr sz="2039" kern="1200">
          <a:solidFill>
            <a:schemeClr val="tx1"/>
          </a:solidFill>
          <a:latin typeface="+mn-lt"/>
          <a:ea typeface="+mn-ea"/>
          <a:cs typeface="+mn-cs"/>
        </a:defRPr>
      </a:lvl6pPr>
      <a:lvl7pPr marL="3024958" indent="-232690" algn="l" defTabSz="930757" rtl="0" eaLnBrk="1" latinLnBrk="0" hangingPunct="1">
        <a:spcBef>
          <a:spcPct val="20000"/>
        </a:spcBef>
        <a:buFont typeface="Arial" pitchFamily="34" charset="0"/>
        <a:buChar char="•"/>
        <a:defRPr sz="2039" kern="1200">
          <a:solidFill>
            <a:schemeClr val="tx1"/>
          </a:solidFill>
          <a:latin typeface="+mn-lt"/>
          <a:ea typeface="+mn-ea"/>
          <a:cs typeface="+mn-cs"/>
        </a:defRPr>
      </a:lvl7pPr>
      <a:lvl8pPr marL="3490335" indent="-232690" algn="l" defTabSz="930757" rtl="0" eaLnBrk="1" latinLnBrk="0" hangingPunct="1">
        <a:spcBef>
          <a:spcPct val="20000"/>
        </a:spcBef>
        <a:buFont typeface="Arial" pitchFamily="34" charset="0"/>
        <a:buChar char="•"/>
        <a:defRPr sz="2039" kern="1200">
          <a:solidFill>
            <a:schemeClr val="tx1"/>
          </a:solidFill>
          <a:latin typeface="+mn-lt"/>
          <a:ea typeface="+mn-ea"/>
          <a:cs typeface="+mn-cs"/>
        </a:defRPr>
      </a:lvl8pPr>
      <a:lvl9pPr marL="3955713" indent="-232690" algn="l" defTabSz="930757" rtl="0" eaLnBrk="1" latinLnBrk="0" hangingPunct="1">
        <a:spcBef>
          <a:spcPct val="20000"/>
        </a:spcBef>
        <a:buFont typeface="Arial" pitchFamily="34" charset="0"/>
        <a:buChar char="•"/>
        <a:defRPr sz="2039" kern="1200">
          <a:solidFill>
            <a:schemeClr val="tx1"/>
          </a:solidFill>
          <a:latin typeface="+mn-lt"/>
          <a:ea typeface="+mn-ea"/>
          <a:cs typeface="+mn-cs"/>
        </a:defRPr>
      </a:lvl9pPr>
    </p:bodyStyle>
    <p:otherStyle>
      <a:defPPr>
        <a:defRPr lang="en-US"/>
      </a:defPPr>
      <a:lvl1pPr marL="0" algn="l" defTabSz="930757" rtl="0" eaLnBrk="1" latinLnBrk="0" hangingPunct="1">
        <a:defRPr sz="1902" kern="1200">
          <a:solidFill>
            <a:schemeClr val="tx1"/>
          </a:solidFill>
          <a:latin typeface="+mn-lt"/>
          <a:ea typeface="+mn-ea"/>
          <a:cs typeface="+mn-cs"/>
        </a:defRPr>
      </a:lvl1pPr>
      <a:lvl2pPr marL="465378" algn="l" defTabSz="930757" rtl="0" eaLnBrk="1" latinLnBrk="0" hangingPunct="1">
        <a:defRPr sz="1902" kern="1200">
          <a:solidFill>
            <a:schemeClr val="tx1"/>
          </a:solidFill>
          <a:latin typeface="+mn-lt"/>
          <a:ea typeface="+mn-ea"/>
          <a:cs typeface="+mn-cs"/>
        </a:defRPr>
      </a:lvl2pPr>
      <a:lvl3pPr marL="930757" algn="l" defTabSz="930757" rtl="0" eaLnBrk="1" latinLnBrk="0" hangingPunct="1">
        <a:defRPr sz="1902" kern="1200">
          <a:solidFill>
            <a:schemeClr val="tx1"/>
          </a:solidFill>
          <a:latin typeface="+mn-lt"/>
          <a:ea typeface="+mn-ea"/>
          <a:cs typeface="+mn-cs"/>
        </a:defRPr>
      </a:lvl3pPr>
      <a:lvl4pPr marL="1396134" algn="l" defTabSz="930757" rtl="0" eaLnBrk="1" latinLnBrk="0" hangingPunct="1">
        <a:defRPr sz="1902" kern="1200">
          <a:solidFill>
            <a:schemeClr val="tx1"/>
          </a:solidFill>
          <a:latin typeface="+mn-lt"/>
          <a:ea typeface="+mn-ea"/>
          <a:cs typeface="+mn-cs"/>
        </a:defRPr>
      </a:lvl4pPr>
      <a:lvl5pPr marL="1861511" algn="l" defTabSz="930757" rtl="0" eaLnBrk="1" latinLnBrk="0" hangingPunct="1">
        <a:defRPr sz="1902" kern="1200">
          <a:solidFill>
            <a:schemeClr val="tx1"/>
          </a:solidFill>
          <a:latin typeface="+mn-lt"/>
          <a:ea typeface="+mn-ea"/>
          <a:cs typeface="+mn-cs"/>
        </a:defRPr>
      </a:lvl5pPr>
      <a:lvl6pPr marL="2326890" algn="l" defTabSz="930757" rtl="0" eaLnBrk="1" latinLnBrk="0" hangingPunct="1">
        <a:defRPr sz="1902" kern="1200">
          <a:solidFill>
            <a:schemeClr val="tx1"/>
          </a:solidFill>
          <a:latin typeface="+mn-lt"/>
          <a:ea typeface="+mn-ea"/>
          <a:cs typeface="+mn-cs"/>
        </a:defRPr>
      </a:lvl6pPr>
      <a:lvl7pPr marL="2792268" algn="l" defTabSz="930757" rtl="0" eaLnBrk="1" latinLnBrk="0" hangingPunct="1">
        <a:defRPr sz="1902" kern="1200">
          <a:solidFill>
            <a:schemeClr val="tx1"/>
          </a:solidFill>
          <a:latin typeface="+mn-lt"/>
          <a:ea typeface="+mn-ea"/>
          <a:cs typeface="+mn-cs"/>
        </a:defRPr>
      </a:lvl7pPr>
      <a:lvl8pPr marL="3257647" algn="l" defTabSz="930757" rtl="0" eaLnBrk="1" latinLnBrk="0" hangingPunct="1">
        <a:defRPr sz="1902" kern="1200">
          <a:solidFill>
            <a:schemeClr val="tx1"/>
          </a:solidFill>
          <a:latin typeface="+mn-lt"/>
          <a:ea typeface="+mn-ea"/>
          <a:cs typeface="+mn-cs"/>
        </a:defRPr>
      </a:lvl8pPr>
      <a:lvl9pPr marL="3723025" algn="l" defTabSz="930757" rtl="0" eaLnBrk="1" latinLnBrk="0" hangingPunct="1">
        <a:defRPr sz="190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90.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90.xml"/><Relationship Id="rId5" Type="http://schemas.openxmlformats.org/officeDocument/2006/relationships/image" Target="../media/image15.png"/><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90.x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91.xml"/><Relationship Id="rId5" Type="http://schemas.openxmlformats.org/officeDocument/2006/relationships/image" Target="../media/image18.png"/><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8" Type="http://schemas.openxmlformats.org/officeDocument/2006/relationships/hyperlink" Target="http://www.sharepointconference.com/content/sessions/SPC239" TargetMode="External"/><Relationship Id="rId13" Type="http://schemas.openxmlformats.org/officeDocument/2006/relationships/hyperlink" Target="http://www.sharepointconference.com/content/sessions/SPC380" TargetMode="External"/><Relationship Id="rId18" Type="http://schemas.openxmlformats.org/officeDocument/2006/relationships/hyperlink" Target="http://www.sharepointconference.com/content/sessions/SPC266" TargetMode="External"/><Relationship Id="rId3" Type="http://schemas.openxmlformats.org/officeDocument/2006/relationships/hyperlink" Target="http://www.sharepointconference.com/content/sessions/SPC104" TargetMode="External"/><Relationship Id="rId21" Type="http://schemas.openxmlformats.org/officeDocument/2006/relationships/hyperlink" Target="http://www.sharepointconference.com/content/sessions/SPC3991" TargetMode="External"/><Relationship Id="rId7" Type="http://schemas.openxmlformats.org/officeDocument/2006/relationships/hyperlink" Target="http://www.sharepointconference.com/content/sessions/SPC311" TargetMode="External"/><Relationship Id="rId12" Type="http://schemas.openxmlformats.org/officeDocument/2006/relationships/hyperlink" Target="http://www.sharepointconference.com/content/sessions/SPC295" TargetMode="External"/><Relationship Id="rId17" Type="http://schemas.openxmlformats.org/officeDocument/2006/relationships/hyperlink" Target="http://www.sharepointconference.com/content/sessions/SPC247" TargetMode="External"/><Relationship Id="rId25" Type="http://schemas.openxmlformats.org/officeDocument/2006/relationships/hyperlink" Target="http://www.enterprisesocial.com/" TargetMode="External"/><Relationship Id="rId2" Type="http://schemas.openxmlformats.org/officeDocument/2006/relationships/notesSlide" Target="../notesSlides/notesSlide13.xml"/><Relationship Id="rId16" Type="http://schemas.openxmlformats.org/officeDocument/2006/relationships/hyperlink" Target="http://www.sharepointconference.com/content/sessions/SPC368" TargetMode="External"/><Relationship Id="rId20" Type="http://schemas.openxmlformats.org/officeDocument/2006/relationships/hyperlink" Target="http://www.sharepointconference.com/content/sessions/SPC263" TargetMode="External"/><Relationship Id="rId1" Type="http://schemas.openxmlformats.org/officeDocument/2006/relationships/slideLayout" Target="../slideLayouts/slideLayout45.xml"/><Relationship Id="rId6" Type="http://schemas.openxmlformats.org/officeDocument/2006/relationships/hyperlink" Target="http://www.sharepointconference.com/content/sessions/SPC280" TargetMode="External"/><Relationship Id="rId11" Type="http://schemas.openxmlformats.org/officeDocument/2006/relationships/hyperlink" Target="http://www.sharepointconference.com/content/sessions/SPC248" TargetMode="External"/><Relationship Id="rId24" Type="http://schemas.openxmlformats.org/officeDocument/2006/relationships/hyperlink" Target="http://www.sharepointconference.com/content/sessions/SPC392" TargetMode="External"/><Relationship Id="rId5" Type="http://schemas.openxmlformats.org/officeDocument/2006/relationships/hyperlink" Target="http://www.sharepointconference.com/content/sessions/SPC282" TargetMode="External"/><Relationship Id="rId15" Type="http://schemas.openxmlformats.org/officeDocument/2006/relationships/hyperlink" Target="http://www.sharepointconference.com/content/sessions/SPC264" TargetMode="External"/><Relationship Id="rId23" Type="http://schemas.openxmlformats.org/officeDocument/2006/relationships/hyperlink" Target="http://www.sharepointconference.com/content/sessions/SPC246" TargetMode="External"/><Relationship Id="rId10" Type="http://schemas.openxmlformats.org/officeDocument/2006/relationships/hyperlink" Target="http://www.sharepointconference.com/content/sessions/SPC332" TargetMode="External"/><Relationship Id="rId19" Type="http://schemas.openxmlformats.org/officeDocument/2006/relationships/hyperlink" Target="http://www.sharepointconference.com/content/sessions/SPC371" TargetMode="External"/><Relationship Id="rId4" Type="http://schemas.openxmlformats.org/officeDocument/2006/relationships/hyperlink" Target="http://www.sharepointconference.com/content/sessions/SPC386" TargetMode="External"/><Relationship Id="rId9" Type="http://schemas.openxmlformats.org/officeDocument/2006/relationships/hyperlink" Target="http://www.sharepointconference.com/content/sessions/SPC378" TargetMode="External"/><Relationship Id="rId14" Type="http://schemas.openxmlformats.org/officeDocument/2006/relationships/hyperlink" Target="http://www.sharepointconference.com/content/sessions/SPC112" TargetMode="External"/><Relationship Id="rId22" Type="http://schemas.openxmlformats.org/officeDocument/2006/relationships/hyperlink" Target="http://www.sharepointconference.com/content/sessions/SPC275"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20.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45.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5.xml"/><Relationship Id="rId4" Type="http://schemas.microsoft.com/office/2007/relationships/hdphoto" Target="../media/hdphoto8.wdp"/></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5.xml"/><Relationship Id="rId4" Type="http://schemas.microsoft.com/office/2007/relationships/hdphoto" Target="../media/hdphoto9.wdp"/></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90.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3379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rot="5400000">
            <a:off x="4519131" y="-4514393"/>
            <a:ext cx="3394862" cy="12426473"/>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5" tIns="46594" rIns="93185" bIns="46594" rtlCol="0" anchor="ctr"/>
          <a:lstStyle/>
          <a:p>
            <a:pPr algn="ctr" defTabSz="932317"/>
            <a:endParaRPr lang="en-US" sz="1835">
              <a:solidFill>
                <a:srgbClr val="FFFFFF"/>
              </a:solidFill>
            </a:endParaRPr>
          </a:p>
        </p:txBody>
      </p:sp>
      <p:grpSp>
        <p:nvGrpSpPr>
          <p:cNvPr id="100" name="Group 99"/>
          <p:cNvGrpSpPr/>
          <p:nvPr/>
        </p:nvGrpSpPr>
        <p:grpSpPr>
          <a:xfrm rot="16200000" flipV="1">
            <a:off x="6601452" y="1170578"/>
            <a:ext cx="6680969" cy="4964113"/>
            <a:chOff x="9496429" y="3529806"/>
            <a:chExt cx="5755358" cy="4869177"/>
          </a:xfrm>
        </p:grpSpPr>
        <p:sp>
          <p:nvSpPr>
            <p:cNvPr id="101"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sp>
          <p:nvSpPr>
            <p:cNvPr id="102"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grpSp>
      <p:sp>
        <p:nvSpPr>
          <p:cNvPr id="103" name="Rectangle 16"/>
          <p:cNvSpPr/>
          <p:nvPr/>
        </p:nvSpPr>
        <p:spPr>
          <a:xfrm flipH="1" flipV="1">
            <a:off x="5005" y="1411"/>
            <a:ext cx="5867570" cy="206280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sp>
        <p:nvSpPr>
          <p:cNvPr id="104" name="Rectangle 16"/>
          <p:cNvSpPr/>
          <p:nvPr/>
        </p:nvSpPr>
        <p:spPr>
          <a:xfrm rot="5400000" flipH="1">
            <a:off x="-1560362" y="1566776"/>
            <a:ext cx="4964113" cy="183338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grpSp>
        <p:nvGrpSpPr>
          <p:cNvPr id="27" name="Group 12"/>
          <p:cNvGrpSpPr>
            <a:grpSpLocks noChangeAspect="1"/>
          </p:cNvGrpSpPr>
          <p:nvPr/>
        </p:nvGrpSpPr>
        <p:grpSpPr bwMode="auto">
          <a:xfrm>
            <a:off x="9762349" y="4145375"/>
            <a:ext cx="341767" cy="514015"/>
            <a:chOff x="6323" y="2185"/>
            <a:chExt cx="125" cy="188"/>
          </a:xfrm>
          <a:solidFill>
            <a:srgbClr val="FFCF44"/>
          </a:solidFill>
        </p:grpSpPr>
        <p:sp>
          <p:nvSpPr>
            <p:cNvPr id="29"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30"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31"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32"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37" name="Freeform 11"/>
          <p:cNvSpPr>
            <a:spLocks/>
          </p:cNvSpPr>
          <p:nvPr/>
        </p:nvSpPr>
        <p:spPr bwMode="auto">
          <a:xfrm>
            <a:off x="9323230" y="5200325"/>
            <a:ext cx="1257035" cy="508137"/>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17" name="Group 16"/>
          <p:cNvGrpSpPr/>
          <p:nvPr/>
        </p:nvGrpSpPr>
        <p:grpSpPr>
          <a:xfrm>
            <a:off x="3723473" y="1298051"/>
            <a:ext cx="4946186" cy="2384458"/>
            <a:chOff x="3647357" y="1271847"/>
            <a:chExt cx="4851593" cy="2338856"/>
          </a:xfrm>
        </p:grpSpPr>
        <p:cxnSp>
          <p:nvCxnSpPr>
            <p:cNvPr id="9" name="Straight Connector 8"/>
            <p:cNvCxnSpPr>
              <a:endCxn id="52"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2"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44" name="Freeform 6"/>
          <p:cNvSpPr>
            <a:spLocks/>
          </p:cNvSpPr>
          <p:nvPr/>
        </p:nvSpPr>
        <p:spPr bwMode="auto">
          <a:xfrm>
            <a:off x="7443302" y="3684381"/>
            <a:ext cx="2469018" cy="1517154"/>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4" name="Freeform 6"/>
          <p:cNvSpPr>
            <a:spLocks/>
          </p:cNvSpPr>
          <p:nvPr/>
        </p:nvSpPr>
        <p:spPr bwMode="auto">
          <a:xfrm>
            <a:off x="2488965" y="3684381"/>
            <a:ext cx="2469018" cy="1517154"/>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5" name="Freeform 7"/>
          <p:cNvSpPr>
            <a:spLocks/>
          </p:cNvSpPr>
          <p:nvPr/>
        </p:nvSpPr>
        <p:spPr bwMode="auto">
          <a:xfrm>
            <a:off x="1852584" y="5200325"/>
            <a:ext cx="1257035" cy="508137"/>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6" name="Group 5"/>
          <p:cNvGrpSpPr/>
          <p:nvPr/>
        </p:nvGrpSpPr>
        <p:grpSpPr>
          <a:xfrm>
            <a:off x="1507776" y="5637079"/>
            <a:ext cx="689615" cy="690826"/>
            <a:chOff x="1474033" y="5527895"/>
            <a:chExt cx="676427" cy="677614"/>
          </a:xfrm>
        </p:grpSpPr>
        <p:sp>
          <p:nvSpPr>
            <p:cNvPr id="165"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6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146" name="Freeform 11"/>
          <p:cNvSpPr>
            <a:spLocks/>
          </p:cNvSpPr>
          <p:nvPr/>
        </p:nvSpPr>
        <p:spPr bwMode="auto">
          <a:xfrm>
            <a:off x="6848057" y="5200325"/>
            <a:ext cx="1257035" cy="508137"/>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8" name="Freeform 16"/>
          <p:cNvSpPr>
            <a:spLocks/>
          </p:cNvSpPr>
          <p:nvPr/>
        </p:nvSpPr>
        <p:spPr bwMode="auto">
          <a:xfrm>
            <a:off x="4372368" y="5200325"/>
            <a:ext cx="1253909" cy="508137"/>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cxnSp>
        <p:nvCxnSpPr>
          <p:cNvPr id="90" name="Straight Connector 89"/>
          <p:cNvCxnSpPr/>
          <p:nvPr/>
        </p:nvCxnSpPr>
        <p:spPr>
          <a:xfrm flipH="1" flipV="1">
            <a:off x="1869459" y="5201246"/>
            <a:ext cx="595593"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44" idx="1"/>
          </p:cNvCxnSpPr>
          <p:nvPr/>
        </p:nvCxnSpPr>
        <p:spPr>
          <a:xfrm>
            <a:off x="9912320" y="3684383"/>
            <a:ext cx="0" cy="940723"/>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52" idx="1"/>
          </p:cNvCxnSpPr>
          <p:nvPr/>
        </p:nvCxnSpPr>
        <p:spPr>
          <a:xfrm flipH="1">
            <a:off x="8666890" y="1857389"/>
            <a:ext cx="2767" cy="1848072"/>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3726081" y="1857389"/>
            <a:ext cx="2767" cy="1848072"/>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493467" y="3684381"/>
            <a:ext cx="2459" cy="1518858"/>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1852583" y="5190811"/>
            <a:ext cx="6517" cy="446270"/>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723472" y="1857388"/>
            <a:ext cx="4971971" cy="3372"/>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8679906" y="3678606"/>
            <a:ext cx="1253325"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2465052" y="3678606"/>
            <a:ext cx="1253325"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1616462" y="5759306"/>
            <a:ext cx="449800" cy="449800"/>
            <a:chOff x="7525178" y="-1479917"/>
            <a:chExt cx="533570" cy="533570"/>
          </a:xfrm>
        </p:grpSpPr>
        <p:sp>
          <p:nvSpPr>
            <p:cNvPr id="85" name="Oval 8"/>
            <p:cNvSpPr>
              <a:spLocks noChangeArrowheads="1"/>
            </p:cNvSpPr>
            <p:nvPr/>
          </p:nvSpPr>
          <p:spPr bwMode="auto">
            <a:xfrm>
              <a:off x="7525178" y="-1479917"/>
              <a:ext cx="533570" cy="533570"/>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6"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81" name="Group 80"/>
          <p:cNvGrpSpPr/>
          <p:nvPr/>
        </p:nvGrpSpPr>
        <p:grpSpPr>
          <a:xfrm>
            <a:off x="1504582" y="5630201"/>
            <a:ext cx="689615" cy="690826"/>
            <a:chOff x="1474033" y="5527895"/>
            <a:chExt cx="676427" cy="677614"/>
          </a:xfrm>
        </p:grpSpPr>
        <p:sp>
          <p:nvSpPr>
            <p:cNvPr id="82"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8" name="Group 7"/>
          <p:cNvGrpSpPr/>
          <p:nvPr/>
        </p:nvGrpSpPr>
        <p:grpSpPr>
          <a:xfrm>
            <a:off x="2759730" y="5637079"/>
            <a:ext cx="689615" cy="690826"/>
            <a:chOff x="2702044" y="5527895"/>
            <a:chExt cx="676427" cy="677614"/>
          </a:xfrm>
        </p:grpSpPr>
        <p:sp>
          <p:nvSpPr>
            <p:cNvPr id="204"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205"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1" name="Group 10"/>
          <p:cNvGrpSpPr/>
          <p:nvPr/>
        </p:nvGrpSpPr>
        <p:grpSpPr>
          <a:xfrm>
            <a:off x="4011682" y="5637079"/>
            <a:ext cx="688406" cy="690826"/>
            <a:chOff x="3930054" y="5527895"/>
            <a:chExt cx="675241" cy="677614"/>
          </a:xfrm>
        </p:grpSpPr>
        <p:sp>
          <p:nvSpPr>
            <p:cNvPr id="196"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9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2" name="Group 11"/>
          <p:cNvGrpSpPr/>
          <p:nvPr/>
        </p:nvGrpSpPr>
        <p:grpSpPr>
          <a:xfrm>
            <a:off x="5262428" y="5637079"/>
            <a:ext cx="688406" cy="690826"/>
            <a:chOff x="5156880" y="5527895"/>
            <a:chExt cx="675241" cy="677614"/>
          </a:xfrm>
        </p:grpSpPr>
        <p:sp>
          <p:nvSpPr>
            <p:cNvPr id="16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5" name="Group 4"/>
          <p:cNvGrpSpPr/>
          <p:nvPr/>
        </p:nvGrpSpPr>
        <p:grpSpPr>
          <a:xfrm>
            <a:off x="2066561" y="4002621"/>
            <a:ext cx="844804" cy="846283"/>
            <a:chOff x="2285785" y="2838511"/>
            <a:chExt cx="1108506" cy="1110448"/>
          </a:xfrm>
        </p:grpSpPr>
        <p:sp>
          <p:nvSpPr>
            <p:cNvPr id="20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20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5" name="Group 14"/>
          <p:cNvGrpSpPr/>
          <p:nvPr/>
        </p:nvGrpSpPr>
        <p:grpSpPr>
          <a:xfrm>
            <a:off x="8988346" y="5637079"/>
            <a:ext cx="688406" cy="690826"/>
            <a:chOff x="8811542" y="5527895"/>
            <a:chExt cx="675241" cy="677614"/>
          </a:xfrm>
        </p:grpSpPr>
        <p:sp>
          <p:nvSpPr>
            <p:cNvPr id="38"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39"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0" name="Group 9"/>
          <p:cNvGrpSpPr/>
          <p:nvPr/>
        </p:nvGrpSpPr>
        <p:grpSpPr>
          <a:xfrm>
            <a:off x="4544473" y="4002621"/>
            <a:ext cx="843321" cy="846283"/>
            <a:chOff x="4452656" y="3924692"/>
            <a:chExt cx="827193" cy="830099"/>
          </a:xfrm>
        </p:grpSpPr>
        <p:sp>
          <p:nvSpPr>
            <p:cNvPr id="167"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6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6" name="Group 15"/>
          <p:cNvGrpSpPr/>
          <p:nvPr/>
        </p:nvGrpSpPr>
        <p:grpSpPr>
          <a:xfrm>
            <a:off x="10239088" y="5637079"/>
            <a:ext cx="689615" cy="690826"/>
            <a:chOff x="10038365" y="5527895"/>
            <a:chExt cx="676427" cy="677614"/>
          </a:xfrm>
        </p:grpSpPr>
        <p:sp>
          <p:nvSpPr>
            <p:cNvPr id="42"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4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4" name="Group 13"/>
          <p:cNvGrpSpPr/>
          <p:nvPr/>
        </p:nvGrpSpPr>
        <p:grpSpPr>
          <a:xfrm>
            <a:off x="7763915" y="5637079"/>
            <a:ext cx="689615" cy="690826"/>
            <a:chOff x="7610527" y="5527895"/>
            <a:chExt cx="676427" cy="677614"/>
          </a:xfrm>
        </p:grpSpPr>
        <p:sp>
          <p:nvSpPr>
            <p:cNvPr id="171"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20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3" name="Group 2"/>
          <p:cNvGrpSpPr/>
          <p:nvPr/>
        </p:nvGrpSpPr>
        <p:grpSpPr>
          <a:xfrm>
            <a:off x="7020899" y="4002621"/>
            <a:ext cx="844804" cy="846283"/>
            <a:chOff x="6881724" y="3924692"/>
            <a:chExt cx="828648" cy="830099"/>
          </a:xfrm>
        </p:grpSpPr>
        <p:sp>
          <p:nvSpPr>
            <p:cNvPr id="200"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2" name="Group 1"/>
          <p:cNvGrpSpPr/>
          <p:nvPr/>
        </p:nvGrpSpPr>
        <p:grpSpPr>
          <a:xfrm>
            <a:off x="8149440" y="2273522"/>
            <a:ext cx="1056743" cy="1053780"/>
            <a:chOff x="7988680" y="2228664"/>
            <a:chExt cx="1036534" cy="1033626"/>
          </a:xfrm>
        </p:grpSpPr>
        <p:sp>
          <p:nvSpPr>
            <p:cNvPr id="49"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6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50" name="Group 149"/>
          <p:cNvGrpSpPr/>
          <p:nvPr/>
        </p:nvGrpSpPr>
        <p:grpSpPr>
          <a:xfrm>
            <a:off x="3195103" y="2273522"/>
            <a:ext cx="1056743" cy="1053780"/>
            <a:chOff x="5524500" y="920750"/>
            <a:chExt cx="1131888" cy="1128713"/>
          </a:xfrm>
        </p:grpSpPr>
        <p:sp>
          <p:nvSpPr>
            <p:cNvPr id="206"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207"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 name="Group 6"/>
          <p:cNvGrpSpPr/>
          <p:nvPr/>
        </p:nvGrpSpPr>
        <p:grpSpPr>
          <a:xfrm>
            <a:off x="5603092" y="386605"/>
            <a:ext cx="1186946" cy="1191116"/>
            <a:chOff x="3375505" y="894311"/>
            <a:chExt cx="675241" cy="677614"/>
          </a:xfrm>
        </p:grpSpPr>
        <p:sp>
          <p:nvSpPr>
            <p:cNvPr id="54"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56"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 name="Group 12"/>
          <p:cNvGrpSpPr/>
          <p:nvPr/>
        </p:nvGrpSpPr>
        <p:grpSpPr>
          <a:xfrm>
            <a:off x="6513171" y="5637079"/>
            <a:ext cx="688406" cy="690826"/>
            <a:chOff x="6383704" y="5527895"/>
            <a:chExt cx="675241" cy="677614"/>
          </a:xfrm>
        </p:grpSpPr>
        <p:sp>
          <p:nvSpPr>
            <p:cNvPr id="208"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209"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4" name="Group 3"/>
          <p:cNvGrpSpPr/>
          <p:nvPr/>
        </p:nvGrpSpPr>
        <p:grpSpPr>
          <a:xfrm>
            <a:off x="9496074" y="4002621"/>
            <a:ext cx="844804" cy="846283"/>
            <a:chOff x="9309563" y="3924692"/>
            <a:chExt cx="828648" cy="830099"/>
          </a:xfrm>
        </p:grpSpPr>
        <p:sp>
          <p:nvSpPr>
            <p:cNvPr id="40"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41"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4" name="Group 73"/>
          <p:cNvGrpSpPr/>
          <p:nvPr/>
        </p:nvGrpSpPr>
        <p:grpSpPr>
          <a:xfrm>
            <a:off x="9496074" y="4003094"/>
            <a:ext cx="844804" cy="846283"/>
            <a:chOff x="9309563" y="3924692"/>
            <a:chExt cx="828648" cy="830099"/>
          </a:xfrm>
        </p:grpSpPr>
        <p:sp>
          <p:nvSpPr>
            <p:cNvPr id="76"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Tree>
    <p:extLst>
      <p:ext uri="{BB962C8B-B14F-4D97-AF65-F5344CB8AC3E}">
        <p14:creationId xmlns:p14="http://schemas.microsoft.com/office/powerpoint/2010/main" val="145385877"/>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14:presetBounceEnd="56000">
                                      <p:stCondLst>
                                        <p:cond delay="0"/>
                                      </p:stCondLst>
                                      <p:childTnLst>
                                        <p:animMotion origin="layout" path="M 1.25E-6 -0.10672 L 1.25E-6 2.96296E-6 " pathEditMode="relative" rAng="0" ptsTypes="AA" p14:bounceEnd="56000">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14:presetBounceEnd="56000">
                                      <p:stCondLst>
                                        <p:cond delay="100"/>
                                      </p:stCondLst>
                                      <p:childTnLst>
                                        <p:animMotion origin="layout" path="M 2.08333E-6 -0.15394 L 2.08333E-6 1.85185E-6 " pathEditMode="relative" rAng="0" ptsTypes="AA" p14:bounceEnd="56000">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stCondLst>
                                        <p:cond delay="0"/>
                                      </p:stCondLst>
                                      <p:childTnLst>
                                        <p:animMotion origin="layout" path="M 1.25E-6 -0.10672 L 1.25E-6 2.96296E-6 " pathEditMode="relative" rAng="0" ptsTypes="AA">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stCondLst>
                                        <p:cond delay="100"/>
                                      </p:stCondLst>
                                      <p:childTnLst>
                                        <p:animMotion origin="layout" path="M 2.08333E-6 -0.15394 L 2.08333E-6 1.85185E-6 " pathEditMode="relative" rAng="0" ptsTypes="AA">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5005" y="1411"/>
            <a:ext cx="5867570" cy="206280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sp>
        <p:nvSpPr>
          <p:cNvPr id="352" name="Rectangle 16"/>
          <p:cNvSpPr/>
          <p:nvPr/>
        </p:nvSpPr>
        <p:spPr>
          <a:xfrm rot="5400000" flipH="1">
            <a:off x="-1560362" y="1566776"/>
            <a:ext cx="4964113" cy="183338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sp>
        <p:nvSpPr>
          <p:cNvPr id="1115" name="Rectangle 1114"/>
          <p:cNvSpPr/>
          <p:nvPr/>
        </p:nvSpPr>
        <p:spPr>
          <a:xfrm rot="5400000">
            <a:off x="4517329" y="-4514393"/>
            <a:ext cx="3394862" cy="12426473"/>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5" tIns="46594" rIns="93185" bIns="46594" rtlCol="0" anchor="ctr"/>
          <a:lstStyle/>
          <a:p>
            <a:pPr algn="ctr" defTabSz="932317"/>
            <a:endParaRPr lang="en-US" sz="1835">
              <a:solidFill>
                <a:srgbClr val="FFFFFF"/>
              </a:solidFill>
            </a:endParaRPr>
          </a:p>
        </p:txBody>
      </p:sp>
      <p:grpSp>
        <p:nvGrpSpPr>
          <p:cNvPr id="1271" name="Group 1270"/>
          <p:cNvGrpSpPr/>
          <p:nvPr/>
        </p:nvGrpSpPr>
        <p:grpSpPr>
          <a:xfrm>
            <a:off x="672723" y="2196738"/>
            <a:ext cx="4990375" cy="2895974"/>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344" name="Group 343"/>
          <p:cNvGrpSpPr/>
          <p:nvPr/>
        </p:nvGrpSpPr>
        <p:grpSpPr>
          <a:xfrm rot="16200000" flipV="1">
            <a:off x="6601452" y="1170578"/>
            <a:ext cx="6680969" cy="4964113"/>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932317"/>
              <a:endParaRPr lang="en-US" sz="1835">
                <a:solidFill>
                  <a:srgbClr val="FFFFFF"/>
                </a:solidFill>
              </a:endParaRPr>
            </a:p>
          </p:txBody>
        </p:sp>
      </p:grpSp>
      <p:sp>
        <p:nvSpPr>
          <p:cNvPr id="764" name="Freeform 11"/>
          <p:cNvSpPr>
            <a:spLocks/>
          </p:cNvSpPr>
          <p:nvPr/>
        </p:nvSpPr>
        <p:spPr bwMode="auto">
          <a:xfrm>
            <a:off x="10403479" y="4282046"/>
            <a:ext cx="628518" cy="254069"/>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765" name="Group 764"/>
          <p:cNvGrpSpPr/>
          <p:nvPr/>
        </p:nvGrpSpPr>
        <p:grpSpPr>
          <a:xfrm>
            <a:off x="7603601" y="2330908"/>
            <a:ext cx="2473093" cy="119222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766" name="Freeform 6"/>
          <p:cNvSpPr>
            <a:spLocks/>
          </p:cNvSpPr>
          <p:nvPr/>
        </p:nvSpPr>
        <p:spPr bwMode="auto">
          <a:xfrm>
            <a:off x="9463515" y="3524075"/>
            <a:ext cx="1234509" cy="758578"/>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67" name="Freeform 6"/>
          <p:cNvSpPr>
            <a:spLocks/>
          </p:cNvSpPr>
          <p:nvPr/>
        </p:nvSpPr>
        <p:spPr bwMode="auto">
          <a:xfrm>
            <a:off x="6986347" y="3524075"/>
            <a:ext cx="1234509" cy="758578"/>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68" name="Freeform 7"/>
          <p:cNvSpPr>
            <a:spLocks/>
          </p:cNvSpPr>
          <p:nvPr/>
        </p:nvSpPr>
        <p:spPr bwMode="auto">
          <a:xfrm>
            <a:off x="6668155" y="4282046"/>
            <a:ext cx="628518" cy="254069"/>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769" name="Group 768"/>
          <p:cNvGrpSpPr/>
          <p:nvPr/>
        </p:nvGrpSpPr>
        <p:grpSpPr>
          <a:xfrm>
            <a:off x="6495751" y="4500424"/>
            <a:ext cx="344808" cy="34541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770" name="Freeform 11"/>
          <p:cNvSpPr>
            <a:spLocks/>
          </p:cNvSpPr>
          <p:nvPr/>
        </p:nvSpPr>
        <p:spPr bwMode="auto">
          <a:xfrm>
            <a:off x="9165892" y="4282046"/>
            <a:ext cx="628518" cy="254069"/>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71" name="Freeform 16"/>
          <p:cNvSpPr>
            <a:spLocks/>
          </p:cNvSpPr>
          <p:nvPr/>
        </p:nvSpPr>
        <p:spPr bwMode="auto">
          <a:xfrm>
            <a:off x="7928048" y="4282046"/>
            <a:ext cx="626953" cy="254069"/>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773" name="Group 772"/>
          <p:cNvGrpSpPr/>
          <p:nvPr/>
        </p:nvGrpSpPr>
        <p:grpSpPr>
          <a:xfrm>
            <a:off x="7121728" y="4500424"/>
            <a:ext cx="344808" cy="34541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74" name="Group 773"/>
          <p:cNvGrpSpPr/>
          <p:nvPr/>
        </p:nvGrpSpPr>
        <p:grpSpPr>
          <a:xfrm>
            <a:off x="7747706" y="4500424"/>
            <a:ext cx="344203" cy="34541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75" name="Group 774"/>
          <p:cNvGrpSpPr/>
          <p:nvPr/>
        </p:nvGrpSpPr>
        <p:grpSpPr>
          <a:xfrm>
            <a:off x="8373078" y="4500424"/>
            <a:ext cx="344203" cy="34541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77" name="Group 776"/>
          <p:cNvGrpSpPr/>
          <p:nvPr/>
        </p:nvGrpSpPr>
        <p:grpSpPr>
          <a:xfrm>
            <a:off x="10236038" y="4500424"/>
            <a:ext cx="344203" cy="34541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78" name="Group 777"/>
          <p:cNvGrpSpPr/>
          <p:nvPr/>
        </p:nvGrpSpPr>
        <p:grpSpPr>
          <a:xfrm>
            <a:off x="8014102" y="3683192"/>
            <a:ext cx="421661" cy="42314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80" name="Group 779"/>
          <p:cNvGrpSpPr/>
          <p:nvPr/>
        </p:nvGrpSpPr>
        <p:grpSpPr>
          <a:xfrm>
            <a:off x="9623820" y="4500424"/>
            <a:ext cx="344808" cy="34541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81" name="Group 780"/>
          <p:cNvGrpSpPr/>
          <p:nvPr/>
        </p:nvGrpSpPr>
        <p:grpSpPr>
          <a:xfrm>
            <a:off x="9252315" y="3683192"/>
            <a:ext cx="422402" cy="42314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84" name="Group 783"/>
          <p:cNvGrpSpPr/>
          <p:nvPr/>
        </p:nvGrpSpPr>
        <p:grpSpPr>
          <a:xfrm>
            <a:off x="8543411" y="1875186"/>
            <a:ext cx="593473" cy="595558"/>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85" name="Group 784"/>
          <p:cNvGrpSpPr/>
          <p:nvPr/>
        </p:nvGrpSpPr>
        <p:grpSpPr>
          <a:xfrm>
            <a:off x="8998450" y="4500424"/>
            <a:ext cx="344203" cy="34541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76" name="Group 775"/>
          <p:cNvGrpSpPr/>
          <p:nvPr/>
        </p:nvGrpSpPr>
        <p:grpSpPr>
          <a:xfrm>
            <a:off x="6775146" y="3683192"/>
            <a:ext cx="422402" cy="42314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83" name="Group 782"/>
          <p:cNvGrpSpPr/>
          <p:nvPr/>
        </p:nvGrpSpPr>
        <p:grpSpPr>
          <a:xfrm>
            <a:off x="7339415" y="2818647"/>
            <a:ext cx="528371" cy="526888"/>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82" name="Group 781"/>
          <p:cNvGrpSpPr/>
          <p:nvPr/>
        </p:nvGrpSpPr>
        <p:grpSpPr>
          <a:xfrm>
            <a:off x="9816585" y="2818647"/>
            <a:ext cx="528371" cy="526888"/>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86" name="Group 785"/>
          <p:cNvGrpSpPr/>
          <p:nvPr/>
        </p:nvGrpSpPr>
        <p:grpSpPr>
          <a:xfrm>
            <a:off x="10489900" y="3683192"/>
            <a:ext cx="422402" cy="42314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79" name="Group 778"/>
          <p:cNvGrpSpPr/>
          <p:nvPr/>
        </p:nvGrpSpPr>
        <p:grpSpPr>
          <a:xfrm>
            <a:off x="10861407" y="4500424"/>
            <a:ext cx="344808" cy="34541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832" name="Group 831"/>
          <p:cNvGrpSpPr/>
          <p:nvPr/>
        </p:nvGrpSpPr>
        <p:grpSpPr>
          <a:xfrm>
            <a:off x="10489900" y="3683192"/>
            <a:ext cx="422402" cy="42314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9" name="Group 928"/>
          <p:cNvGrpSpPr/>
          <p:nvPr/>
        </p:nvGrpSpPr>
        <p:grpSpPr>
          <a:xfrm>
            <a:off x="6771747" y="1875378"/>
            <a:ext cx="4431069" cy="2970651"/>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grpSp>
        <p:nvGrpSpPr>
          <p:cNvPr id="772" name="Group 771"/>
          <p:cNvGrpSpPr/>
          <p:nvPr/>
        </p:nvGrpSpPr>
        <p:grpSpPr>
          <a:xfrm>
            <a:off x="6494145" y="4500424"/>
            <a:ext cx="344808" cy="34541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pic>
        <p:nvPicPr>
          <p:cNvPr id="96" name="Top Org Chart" descr="C:\Users\joeb\Desktop\Picture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4168" y="385766"/>
            <a:ext cx="9414536" cy="5941337"/>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497" name="Red circle"/>
          <p:cNvGrpSpPr/>
          <p:nvPr/>
        </p:nvGrpSpPr>
        <p:grpSpPr>
          <a:xfrm>
            <a:off x="3112094" y="3265916"/>
            <a:ext cx="410612" cy="412056"/>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1500" name="RedBall 3"/>
          <p:cNvSpPr/>
          <p:nvPr/>
        </p:nvSpPr>
        <p:spPr>
          <a:xfrm flipV="1">
            <a:off x="3267112" y="3390417"/>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8" name="RedBall 1"/>
          <p:cNvSpPr/>
          <p:nvPr/>
        </p:nvSpPr>
        <p:spPr>
          <a:xfrm flipV="1">
            <a:off x="3267113" y="3445385"/>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62" name="RedBall 3"/>
          <p:cNvSpPr/>
          <p:nvPr/>
        </p:nvSpPr>
        <p:spPr>
          <a:xfrm flipV="1">
            <a:off x="3263147" y="3381820"/>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63" name="RedBall 1"/>
          <p:cNvSpPr/>
          <p:nvPr/>
        </p:nvSpPr>
        <p:spPr>
          <a:xfrm flipV="1">
            <a:off x="3263148" y="343678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64" name="RedBall 2"/>
          <p:cNvSpPr/>
          <p:nvPr/>
        </p:nvSpPr>
        <p:spPr>
          <a:xfrm flipV="1">
            <a:off x="4691776" y="3351178"/>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1501" name="RedBall 2"/>
          <p:cNvSpPr/>
          <p:nvPr/>
        </p:nvSpPr>
        <p:spPr>
          <a:xfrm flipV="1">
            <a:off x="4695740" y="3359775"/>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1505" name="RedBall 3"/>
          <p:cNvSpPr/>
          <p:nvPr/>
        </p:nvSpPr>
        <p:spPr>
          <a:xfrm flipV="1">
            <a:off x="3266661" y="3391533"/>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1506" name="RedBall 1"/>
          <p:cNvSpPr/>
          <p:nvPr/>
        </p:nvSpPr>
        <p:spPr>
          <a:xfrm flipV="1">
            <a:off x="3266662" y="3446501"/>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1507" name="RedBall 2"/>
          <p:cNvSpPr/>
          <p:nvPr/>
        </p:nvSpPr>
        <p:spPr>
          <a:xfrm flipV="1">
            <a:off x="4695289" y="3360890"/>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cxnSp>
        <p:nvCxnSpPr>
          <p:cNvPr id="1665" name="Straight Connector 1664"/>
          <p:cNvCxnSpPr/>
          <p:nvPr/>
        </p:nvCxnSpPr>
        <p:spPr>
          <a:xfrm flipH="1" flipV="1">
            <a:off x="5590188" y="4520415"/>
            <a:ext cx="897795" cy="173284"/>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1992" y="4289815"/>
            <a:ext cx="0" cy="25406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1992" y="4289458"/>
            <a:ext cx="318192"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183" y="3531843"/>
            <a:ext cx="1605" cy="758744"/>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5680" y="2611170"/>
            <a:ext cx="2473243" cy="7176"/>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1755" y="2618346"/>
            <a:ext cx="4077" cy="90451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577" y="3531842"/>
            <a:ext cx="617405"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2245" y="2618346"/>
            <a:ext cx="4077" cy="90451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7409" y="3531842"/>
            <a:ext cx="617405"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1726" y="3531842"/>
            <a:ext cx="1605" cy="15911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4193" y="4399964"/>
            <a:ext cx="139911" cy="1399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dirty="0">
              <a:solidFill>
                <a:srgbClr val="FFFFFF"/>
              </a:solidFill>
            </a:endParaRPr>
          </a:p>
        </p:txBody>
      </p:sp>
      <p:grpSp>
        <p:nvGrpSpPr>
          <p:cNvPr id="1679" name="Group 1678"/>
          <p:cNvGrpSpPr/>
          <p:nvPr/>
        </p:nvGrpSpPr>
        <p:grpSpPr>
          <a:xfrm>
            <a:off x="6499182" y="4503172"/>
            <a:ext cx="341376" cy="341971"/>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2" name="Top Blue (right)"/>
          <p:cNvGrpSpPr/>
          <p:nvPr/>
        </p:nvGrpSpPr>
        <p:grpSpPr>
          <a:xfrm>
            <a:off x="6784291" y="1869041"/>
            <a:ext cx="4431069" cy="2970651"/>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sp>
        <p:nvSpPr>
          <p:cNvPr id="565" name="RedBall 3"/>
          <p:cNvSpPr/>
          <p:nvPr/>
        </p:nvSpPr>
        <p:spPr>
          <a:xfrm flipV="1">
            <a:off x="3240759" y="3400157"/>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66" name="RedBall 1"/>
          <p:cNvSpPr/>
          <p:nvPr/>
        </p:nvSpPr>
        <p:spPr>
          <a:xfrm flipV="1">
            <a:off x="3240760" y="3455126"/>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67" name="RedBall 2"/>
          <p:cNvSpPr/>
          <p:nvPr/>
        </p:nvSpPr>
        <p:spPr>
          <a:xfrm flipV="1">
            <a:off x="4669386" y="3369516"/>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72" name="RedBall 1"/>
          <p:cNvSpPr/>
          <p:nvPr/>
        </p:nvSpPr>
        <p:spPr>
          <a:xfrm flipV="1">
            <a:off x="3266662" y="345426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sp>
        <p:nvSpPr>
          <p:cNvPr id="573" name="RedBall 2"/>
          <p:cNvSpPr/>
          <p:nvPr/>
        </p:nvSpPr>
        <p:spPr>
          <a:xfrm flipV="1">
            <a:off x="4695289" y="336865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17"/>
            <a:endParaRPr lang="en-US" sz="1835">
              <a:solidFill>
                <a:srgbClr val="FFFFFF"/>
              </a:solidFill>
            </a:endParaRPr>
          </a:p>
        </p:txBody>
      </p:sp>
      <p:grpSp>
        <p:nvGrpSpPr>
          <p:cNvPr id="7" name="Blue Top (left)"/>
          <p:cNvGrpSpPr/>
          <p:nvPr/>
        </p:nvGrpSpPr>
        <p:grpSpPr>
          <a:xfrm>
            <a:off x="672723" y="2196738"/>
            <a:ext cx="4990375" cy="2895974"/>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932317"/>
                <a:endParaRPr lang="en-US" sz="1835">
                  <a:solidFill>
                    <a:srgbClr val="000000"/>
                  </a:solidFill>
                </a:endParaRPr>
              </a:p>
            </p:txBody>
          </p:sp>
        </p:grpSp>
      </p:grpSp>
    </p:spTree>
    <p:extLst>
      <p:ext uri="{BB962C8B-B14F-4D97-AF65-F5344CB8AC3E}">
        <p14:creationId xmlns:p14="http://schemas.microsoft.com/office/powerpoint/2010/main" val="330222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nodeType="withEffect">
                                  <p:stCondLst>
                                    <p:cond delay="250"/>
                                  </p:stCondLst>
                                  <p:childTnLst>
                                    <p:animMotion origin="layout" path="M 0.21167 3.7037E-7 L -0.00157 3.7037E-7 " pathEditMode="relative" rAng="0" ptsTypes="AA">
                                      <p:cBhvr>
                                        <p:cTn id="6" dur="1000" spd="-100000" fill="hold"/>
                                        <p:tgtEl>
                                          <p:spTgt spid="96"/>
                                        </p:tgtEl>
                                        <p:attrNameLst>
                                          <p:attrName>ppt_x</p:attrName>
                                          <p:attrName>ppt_y</p:attrName>
                                        </p:attrNameLst>
                                      </p:cBhvr>
                                      <p:rCtr x="-10668" y="0"/>
                                    </p:animMotion>
                                  </p:childTnLst>
                                </p:cTn>
                              </p:par>
                              <p:par>
                                <p:cTn id="7" presetID="6" presetClass="emph" presetSubtype="0" decel="100000" fill="hold" nodeType="withEffect">
                                  <p:stCondLst>
                                    <p:cond delay="250"/>
                                  </p:stCondLst>
                                  <p:childTnLst>
                                    <p:animScale>
                                      <p:cBhvr>
                                        <p:cTn id="8" dur="1000" fill="hold"/>
                                        <p:tgtEl>
                                          <p:spTgt spid="96"/>
                                        </p:tgtEl>
                                      </p:cBhvr>
                                      <p:by x="50000" y="50000"/>
                                    </p:animScale>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1271"/>
                                        </p:tgtEl>
                                        <p:attrNameLst>
                                          <p:attrName>style.visibility</p:attrName>
                                        </p:attrNameLst>
                                      </p:cBhvr>
                                      <p:to>
                                        <p:strVal val="visible"/>
                                      </p:to>
                                    </p:set>
                                    <p:anim calcmode="lin" valueType="num">
                                      <p:cBhvr additive="base">
                                        <p:cTn id="12" dur="500" fill="hold"/>
                                        <p:tgtEl>
                                          <p:spTgt spid="1271"/>
                                        </p:tgtEl>
                                        <p:attrNameLst>
                                          <p:attrName>ppt_x</p:attrName>
                                        </p:attrNameLst>
                                      </p:cBhvr>
                                      <p:tavLst>
                                        <p:tav tm="0">
                                          <p:val>
                                            <p:strVal val="0-#ppt_w/2"/>
                                          </p:val>
                                        </p:tav>
                                        <p:tav tm="100000">
                                          <p:val>
                                            <p:strVal val="#ppt_x"/>
                                          </p:val>
                                        </p:tav>
                                      </p:tavLst>
                                    </p:anim>
                                    <p:anim calcmode="lin" valueType="num">
                                      <p:cBhvr additive="base">
                                        <p:cTn id="13" dur="500" fill="hold"/>
                                        <p:tgtEl>
                                          <p:spTgt spid="1271"/>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0" presetClass="entr" presetSubtype="0" fill="hold" nodeType="afterEffect">
                                  <p:stCondLst>
                                    <p:cond delay="0"/>
                                  </p:stCondLst>
                                  <p:childTnLst>
                                    <p:set>
                                      <p:cBhvr>
                                        <p:cTn id="16" dur="1" fill="hold">
                                          <p:stCondLst>
                                            <p:cond delay="0"/>
                                          </p:stCondLst>
                                        </p:cTn>
                                        <p:tgtEl>
                                          <p:spTgt spid="1497"/>
                                        </p:tgtEl>
                                        <p:attrNameLst>
                                          <p:attrName>style.visibility</p:attrName>
                                        </p:attrNameLst>
                                      </p:cBhvr>
                                      <p:to>
                                        <p:strVal val="visible"/>
                                      </p:to>
                                    </p:set>
                                    <p:animEffect transition="in" filter="fade">
                                      <p:cBhvr>
                                        <p:cTn id="17" dur="500"/>
                                        <p:tgtEl>
                                          <p:spTgt spid="1497"/>
                                        </p:tgtEl>
                                      </p:cBhvr>
                                    </p:animEffect>
                                  </p:childTnLst>
                                </p:cTn>
                              </p:par>
                            </p:childTnLst>
                          </p:cTn>
                        </p:par>
                        <p:par>
                          <p:cTn id="18" fill="hold">
                            <p:stCondLst>
                              <p:cond delay="2250"/>
                            </p:stCondLst>
                            <p:childTnLst>
                              <p:par>
                                <p:cTn id="19" presetID="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2250"/>
                            </p:stCondLst>
                            <p:childTnLst>
                              <p:par>
                                <p:cTn id="22" presetID="10" presetClass="entr" presetSubtype="0" fill="hold" grpId="6"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10" nodeType="withEffect">
                                  <p:stCondLst>
                                    <p:cond delay="0"/>
                                  </p:stCondLst>
                                  <p:childTnLst>
                                    <p:set>
                                      <p:cBhvr>
                                        <p:cTn id="26" dur="1" fill="hold">
                                          <p:stCondLst>
                                            <p:cond delay="0"/>
                                          </p:stCondLst>
                                        </p:cTn>
                                        <p:tgtEl>
                                          <p:spTgt spid="1501"/>
                                        </p:tgtEl>
                                        <p:attrNameLst>
                                          <p:attrName>style.visibility</p:attrName>
                                        </p:attrNameLst>
                                      </p:cBhvr>
                                      <p:to>
                                        <p:strVal val="visible"/>
                                      </p:to>
                                    </p:set>
                                    <p:animEffect transition="in" filter="fade">
                                      <p:cBhvr>
                                        <p:cTn id="27" dur="500"/>
                                        <p:tgtEl>
                                          <p:spTgt spid="1501"/>
                                        </p:tgtEl>
                                      </p:cBhvr>
                                    </p:animEffect>
                                  </p:childTnLst>
                                </p:cTn>
                              </p:par>
                              <p:par>
                                <p:cTn id="28" presetID="10" presetClass="entr" presetSubtype="0" fill="hold" grpId="8" nodeType="withEffect">
                                  <p:stCondLst>
                                    <p:cond delay="0"/>
                                  </p:stCondLst>
                                  <p:childTnLst>
                                    <p:set>
                                      <p:cBhvr>
                                        <p:cTn id="29" dur="1" fill="hold">
                                          <p:stCondLst>
                                            <p:cond delay="0"/>
                                          </p:stCondLst>
                                        </p:cTn>
                                        <p:tgtEl>
                                          <p:spTgt spid="1500"/>
                                        </p:tgtEl>
                                        <p:attrNameLst>
                                          <p:attrName>style.visibility</p:attrName>
                                        </p:attrNameLst>
                                      </p:cBhvr>
                                      <p:to>
                                        <p:strVal val="visible"/>
                                      </p:to>
                                    </p:set>
                                    <p:animEffect transition="in" filter="fade">
                                      <p:cBhvr>
                                        <p:cTn id="30" dur="500"/>
                                        <p:tgtEl>
                                          <p:spTgt spid="15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06"/>
                                        </p:tgtEl>
                                        <p:attrNameLst>
                                          <p:attrName>style.visibility</p:attrName>
                                        </p:attrNameLst>
                                      </p:cBhvr>
                                      <p:to>
                                        <p:strVal val="visible"/>
                                      </p:to>
                                    </p:set>
                                    <p:animEffect transition="in" filter="fade">
                                      <p:cBhvr>
                                        <p:cTn id="33" dur="500"/>
                                        <p:tgtEl>
                                          <p:spTgt spid="1506"/>
                                        </p:tgtEl>
                                      </p:cBhvr>
                                    </p:animEffect>
                                  </p:childTnLst>
                                </p:cTn>
                              </p:par>
                              <p:par>
                                <p:cTn id="34" presetID="10" presetClass="entr" presetSubtype="0" fill="hold" grpId="10" nodeType="withEffect">
                                  <p:stCondLst>
                                    <p:cond delay="0"/>
                                  </p:stCondLst>
                                  <p:childTnLst>
                                    <p:set>
                                      <p:cBhvr>
                                        <p:cTn id="35" dur="1" fill="hold">
                                          <p:stCondLst>
                                            <p:cond delay="0"/>
                                          </p:stCondLst>
                                        </p:cTn>
                                        <p:tgtEl>
                                          <p:spTgt spid="1507"/>
                                        </p:tgtEl>
                                        <p:attrNameLst>
                                          <p:attrName>style.visibility</p:attrName>
                                        </p:attrNameLst>
                                      </p:cBhvr>
                                      <p:to>
                                        <p:strVal val="visible"/>
                                      </p:to>
                                    </p:set>
                                    <p:animEffect transition="in" filter="fade">
                                      <p:cBhvr>
                                        <p:cTn id="36" dur="500"/>
                                        <p:tgtEl>
                                          <p:spTgt spid="1507"/>
                                        </p:tgtEl>
                                      </p:cBhvr>
                                    </p:animEffect>
                                  </p:childTnLst>
                                </p:cTn>
                              </p:par>
                              <p:par>
                                <p:cTn id="37" presetID="10" presetClass="entr" presetSubtype="0" fill="hold" grpId="8" nodeType="withEffect">
                                  <p:stCondLst>
                                    <p:cond delay="0"/>
                                  </p:stCondLst>
                                  <p:childTnLst>
                                    <p:set>
                                      <p:cBhvr>
                                        <p:cTn id="38" dur="1" fill="hold">
                                          <p:stCondLst>
                                            <p:cond delay="0"/>
                                          </p:stCondLst>
                                        </p:cTn>
                                        <p:tgtEl>
                                          <p:spTgt spid="1505"/>
                                        </p:tgtEl>
                                        <p:attrNameLst>
                                          <p:attrName>style.visibility</p:attrName>
                                        </p:attrNameLst>
                                      </p:cBhvr>
                                      <p:to>
                                        <p:strVal val="visible"/>
                                      </p:to>
                                    </p:set>
                                    <p:animEffect transition="in" filter="fade">
                                      <p:cBhvr>
                                        <p:cTn id="39" dur="500"/>
                                        <p:tgtEl>
                                          <p:spTgt spid="1505"/>
                                        </p:tgtEl>
                                      </p:cBhvr>
                                    </p:animEffect>
                                  </p:childTnLst>
                                </p:cTn>
                              </p:par>
                              <p:par>
                                <p:cTn id="40" presetID="10" presetClass="entr" presetSubtype="0" fill="hold" grpId="6" nodeType="withEffect">
                                  <p:stCondLst>
                                    <p:cond delay="0"/>
                                  </p:stCondLst>
                                  <p:childTnLst>
                                    <p:set>
                                      <p:cBhvr>
                                        <p:cTn id="41" dur="1" fill="hold">
                                          <p:stCondLst>
                                            <p:cond delay="0"/>
                                          </p:stCondLst>
                                        </p:cTn>
                                        <p:tgtEl>
                                          <p:spTgt spid="563"/>
                                        </p:tgtEl>
                                        <p:attrNameLst>
                                          <p:attrName>style.visibility</p:attrName>
                                        </p:attrNameLst>
                                      </p:cBhvr>
                                      <p:to>
                                        <p:strVal val="visible"/>
                                      </p:to>
                                    </p:set>
                                    <p:animEffect transition="in" filter="fade">
                                      <p:cBhvr>
                                        <p:cTn id="42" dur="500"/>
                                        <p:tgtEl>
                                          <p:spTgt spid="563"/>
                                        </p:tgtEl>
                                      </p:cBhvr>
                                    </p:animEffect>
                                  </p:childTnLst>
                                </p:cTn>
                              </p:par>
                              <p:par>
                                <p:cTn id="43" presetID="10" presetClass="entr" presetSubtype="0" fill="hold" grpId="10" nodeType="withEffect">
                                  <p:stCondLst>
                                    <p:cond delay="0"/>
                                  </p:stCondLst>
                                  <p:childTnLst>
                                    <p:set>
                                      <p:cBhvr>
                                        <p:cTn id="44" dur="1" fill="hold">
                                          <p:stCondLst>
                                            <p:cond delay="0"/>
                                          </p:stCondLst>
                                        </p:cTn>
                                        <p:tgtEl>
                                          <p:spTgt spid="564"/>
                                        </p:tgtEl>
                                        <p:attrNameLst>
                                          <p:attrName>style.visibility</p:attrName>
                                        </p:attrNameLst>
                                      </p:cBhvr>
                                      <p:to>
                                        <p:strVal val="visible"/>
                                      </p:to>
                                    </p:set>
                                    <p:animEffect transition="in" filter="fade">
                                      <p:cBhvr>
                                        <p:cTn id="45" dur="500"/>
                                        <p:tgtEl>
                                          <p:spTgt spid="564"/>
                                        </p:tgtEl>
                                      </p:cBhvr>
                                    </p:animEffect>
                                  </p:childTnLst>
                                </p:cTn>
                              </p:par>
                              <p:par>
                                <p:cTn id="46" presetID="10" presetClass="entr" presetSubtype="0" fill="hold" grpId="6" nodeType="withEffect">
                                  <p:stCondLst>
                                    <p:cond delay="0"/>
                                  </p:stCondLst>
                                  <p:childTnLst>
                                    <p:set>
                                      <p:cBhvr>
                                        <p:cTn id="47" dur="1" fill="hold">
                                          <p:stCondLst>
                                            <p:cond delay="0"/>
                                          </p:stCondLst>
                                        </p:cTn>
                                        <p:tgtEl>
                                          <p:spTgt spid="572"/>
                                        </p:tgtEl>
                                        <p:attrNameLst>
                                          <p:attrName>style.visibility</p:attrName>
                                        </p:attrNameLst>
                                      </p:cBhvr>
                                      <p:to>
                                        <p:strVal val="visible"/>
                                      </p:to>
                                    </p:set>
                                    <p:animEffect transition="in" filter="fade">
                                      <p:cBhvr>
                                        <p:cTn id="48" dur="500"/>
                                        <p:tgtEl>
                                          <p:spTgt spid="572"/>
                                        </p:tgtEl>
                                      </p:cBhvr>
                                    </p:animEffect>
                                  </p:childTnLst>
                                </p:cTn>
                              </p:par>
                              <p:par>
                                <p:cTn id="49" presetID="10" presetClass="entr" presetSubtype="0" fill="hold" grpId="10" nodeType="withEffect">
                                  <p:stCondLst>
                                    <p:cond delay="0"/>
                                  </p:stCondLst>
                                  <p:childTnLst>
                                    <p:set>
                                      <p:cBhvr>
                                        <p:cTn id="50" dur="1" fill="hold">
                                          <p:stCondLst>
                                            <p:cond delay="0"/>
                                          </p:stCondLst>
                                        </p:cTn>
                                        <p:tgtEl>
                                          <p:spTgt spid="573"/>
                                        </p:tgtEl>
                                        <p:attrNameLst>
                                          <p:attrName>style.visibility</p:attrName>
                                        </p:attrNameLst>
                                      </p:cBhvr>
                                      <p:to>
                                        <p:strVal val="visible"/>
                                      </p:to>
                                    </p:set>
                                    <p:animEffect transition="in" filter="fade">
                                      <p:cBhvr>
                                        <p:cTn id="51" dur="500"/>
                                        <p:tgtEl>
                                          <p:spTgt spid="5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6"/>
                                        </p:tgtEl>
                                        <p:attrNameLst>
                                          <p:attrName>style.visibility</p:attrName>
                                        </p:attrNameLst>
                                      </p:cBhvr>
                                      <p:to>
                                        <p:strVal val="visible"/>
                                      </p:to>
                                    </p:set>
                                    <p:animEffect transition="in" filter="fade">
                                      <p:cBhvr>
                                        <p:cTn id="54" dur="500"/>
                                        <p:tgtEl>
                                          <p:spTgt spid="5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67"/>
                                        </p:tgtEl>
                                        <p:attrNameLst>
                                          <p:attrName>style.visibility</p:attrName>
                                        </p:attrNameLst>
                                      </p:cBhvr>
                                      <p:to>
                                        <p:strVal val="visible"/>
                                      </p:to>
                                    </p:set>
                                    <p:animEffect transition="in" filter="fade">
                                      <p:cBhvr>
                                        <p:cTn id="57" dur="500"/>
                                        <p:tgtEl>
                                          <p:spTgt spid="5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5"/>
                                        </p:tgtEl>
                                        <p:attrNameLst>
                                          <p:attrName>style.visibility</p:attrName>
                                        </p:attrNameLst>
                                      </p:cBhvr>
                                      <p:to>
                                        <p:strVal val="visible"/>
                                      </p:to>
                                    </p:set>
                                    <p:animEffect transition="in" filter="fade">
                                      <p:cBhvr>
                                        <p:cTn id="60" dur="500"/>
                                        <p:tgtEl>
                                          <p:spTgt spid="5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2"/>
                                        </p:tgtEl>
                                        <p:attrNameLst>
                                          <p:attrName>style.visibility</p:attrName>
                                        </p:attrNameLst>
                                      </p:cBhvr>
                                      <p:to>
                                        <p:strVal val="visible"/>
                                      </p:to>
                                    </p:set>
                                    <p:animEffect transition="in" filter="fade">
                                      <p:cBhvr>
                                        <p:cTn id="63" dur="500"/>
                                        <p:tgtEl>
                                          <p:spTgt spid="562"/>
                                        </p:tgtEl>
                                      </p:cBhvr>
                                    </p:animEffect>
                                  </p:childTnLst>
                                </p:cTn>
                              </p:par>
                              <p:par>
                                <p:cTn id="64" presetID="42" presetClass="path" presetSubtype="0" accel="50000" decel="50000" fill="hold" grpId="0" nodeType="withEffect">
                                  <p:stCondLst>
                                    <p:cond delay="0"/>
                                  </p:stCondLst>
                                  <p:childTnLst>
                                    <p:animMotion origin="layout" path="M -6.14823E-7 1.48148E-6 L -0.03295 0.10694 " pathEditMode="relative" rAng="0" ptsTypes="AA">
                                      <p:cBhvr>
                                        <p:cTn id="65" dur="600" fill="hold"/>
                                        <p:tgtEl>
                                          <p:spTgt spid="8"/>
                                        </p:tgtEl>
                                        <p:attrNameLst>
                                          <p:attrName>ppt_x</p:attrName>
                                          <p:attrName>ppt_y</p:attrName>
                                        </p:attrNameLst>
                                      </p:cBhvr>
                                      <p:rCtr x="-1654" y="5347"/>
                                    </p:animMotion>
                                  </p:childTnLst>
                                </p:cTn>
                              </p:par>
                              <p:par>
                                <p:cTn id="66" presetID="42" presetClass="path" presetSubtype="0" accel="50000" decel="50000" fill="hold" grpId="1" nodeType="withEffect">
                                  <p:stCondLst>
                                    <p:cond delay="550"/>
                                  </p:stCondLst>
                                  <p:childTnLst>
                                    <p:animMotion origin="layout" path="M -0.03295 0.10694 L -0.07852 0.12129 " pathEditMode="relative" rAng="0" ptsTypes="AA">
                                      <p:cBhvr>
                                        <p:cTn id="67" dur="600" fill="hold"/>
                                        <p:tgtEl>
                                          <p:spTgt spid="8"/>
                                        </p:tgtEl>
                                        <p:attrNameLst>
                                          <p:attrName>ppt_x</p:attrName>
                                          <p:attrName>ppt_y</p:attrName>
                                        </p:attrNameLst>
                                      </p:cBhvr>
                                      <p:rCtr x="-2279" y="718"/>
                                    </p:animMotion>
                                  </p:childTnLst>
                                </p:cTn>
                              </p:par>
                              <p:par>
                                <p:cTn id="68" presetID="42" presetClass="path" presetSubtype="0" accel="50000" decel="50000" fill="hold" grpId="2" nodeType="withEffect">
                                  <p:stCondLst>
                                    <p:cond delay="1050"/>
                                  </p:stCondLst>
                                  <p:childTnLst>
                                    <p:animMotion origin="layout" path="M -0.07852 0.12129 L -0.15105 0.08125 " pathEditMode="relative" rAng="0" ptsTypes="AA">
                                      <p:cBhvr>
                                        <p:cTn id="69" dur="600" fill="hold"/>
                                        <p:tgtEl>
                                          <p:spTgt spid="8"/>
                                        </p:tgtEl>
                                        <p:attrNameLst>
                                          <p:attrName>ppt_x</p:attrName>
                                          <p:attrName>ppt_y</p:attrName>
                                        </p:attrNameLst>
                                      </p:cBhvr>
                                      <p:rCtr x="-3633" y="-2014"/>
                                    </p:animMotion>
                                  </p:childTnLst>
                                </p:cTn>
                              </p:par>
                              <p:par>
                                <p:cTn id="70" presetID="42" presetClass="path" presetSubtype="0" accel="50000" decel="50000" fill="hold" grpId="3" nodeType="withEffect">
                                  <p:stCondLst>
                                    <p:cond delay="1550"/>
                                  </p:stCondLst>
                                  <p:childTnLst>
                                    <p:animMotion origin="layout" path="M -0.1511 0.08125 L -0.0637 0.0206 " pathEditMode="relative" rAng="0" ptsTypes="AA">
                                      <p:cBhvr>
                                        <p:cTn id="71" dur="600" fill="hold"/>
                                        <p:tgtEl>
                                          <p:spTgt spid="8"/>
                                        </p:tgtEl>
                                        <p:attrNameLst>
                                          <p:attrName>ppt_x</p:attrName>
                                          <p:attrName>ppt_y</p:attrName>
                                        </p:attrNameLst>
                                      </p:cBhvr>
                                      <p:rCtr x="4364" y="-3032"/>
                                    </p:animMotion>
                                  </p:childTnLst>
                                </p:cTn>
                              </p:par>
                              <p:par>
                                <p:cTn id="72" presetID="42" presetClass="path" presetSubtype="0" accel="50000" decel="50000" fill="hold" grpId="4" nodeType="withEffect">
                                  <p:stCondLst>
                                    <p:cond delay="2050"/>
                                  </p:stCondLst>
                                  <p:childTnLst>
                                    <p:animMotion origin="layout" path="M -0.0637 0.0206 L -0.11984 -0.00556 " pathEditMode="relative" rAng="0" ptsTypes="AA">
                                      <p:cBhvr>
                                        <p:cTn id="73" dur="600" fill="hold"/>
                                        <p:tgtEl>
                                          <p:spTgt spid="8"/>
                                        </p:tgtEl>
                                        <p:attrNameLst>
                                          <p:attrName>ppt_x</p:attrName>
                                          <p:attrName>ppt_y</p:attrName>
                                        </p:attrNameLst>
                                      </p:cBhvr>
                                      <p:rCtr x="-2814" y="-1319"/>
                                    </p:animMotion>
                                  </p:childTnLst>
                                </p:cTn>
                              </p:par>
                              <p:par>
                                <p:cTn id="74" presetID="42" presetClass="path" presetSubtype="0" accel="50000" decel="50000" fill="hold" grpId="5" nodeType="withEffect">
                                  <p:stCondLst>
                                    <p:cond delay="2450"/>
                                  </p:stCondLst>
                                  <p:childTnLst>
                                    <p:animMotion origin="layout" path="M -0.11984 -0.00556 L -0.19487 -0.13611 " pathEditMode="relative" rAng="0" ptsTypes="AA">
                                      <p:cBhvr>
                                        <p:cTn id="75" dur="600" fill="hold"/>
                                        <p:tgtEl>
                                          <p:spTgt spid="8"/>
                                        </p:tgtEl>
                                        <p:attrNameLst>
                                          <p:attrName>ppt_x</p:attrName>
                                          <p:attrName>ppt_y</p:attrName>
                                        </p:attrNameLst>
                                      </p:cBhvr>
                                      <p:rCtr x="-3751" y="-6528"/>
                                    </p:animMotion>
                                  </p:childTnLst>
                                </p:cTn>
                              </p:par>
                              <p:par>
                                <p:cTn id="76" presetID="42" presetClass="path" presetSubtype="0" accel="50000" decel="50000" fill="hold" grpId="0" nodeType="withEffect">
                                  <p:stCondLst>
                                    <p:cond delay="0"/>
                                  </p:stCondLst>
                                  <p:childTnLst>
                                    <p:animMotion origin="layout" path="M 2.05783E-7 3.33333E-6 L -0.00794 0.07963 " pathEditMode="relative" rAng="0" ptsTypes="AA">
                                      <p:cBhvr>
                                        <p:cTn id="77" dur="600" fill="hold"/>
                                        <p:tgtEl>
                                          <p:spTgt spid="1501"/>
                                        </p:tgtEl>
                                        <p:attrNameLst>
                                          <p:attrName>ppt_x</p:attrName>
                                          <p:attrName>ppt_y</p:attrName>
                                        </p:attrNameLst>
                                      </p:cBhvr>
                                      <p:rCtr x="-404" y="3981"/>
                                    </p:animMotion>
                                  </p:childTnLst>
                                </p:cTn>
                              </p:par>
                              <p:par>
                                <p:cTn id="78" presetID="42" presetClass="path" presetSubtype="0" accel="50000" decel="50000" fill="hold" grpId="1" nodeType="withEffect">
                                  <p:stCondLst>
                                    <p:cond delay="550"/>
                                  </p:stCondLst>
                                  <p:childTnLst>
                                    <p:animMotion origin="layout" path="M -0.00795 0.07963 L -0.08259 0.1713 " pathEditMode="relative" rAng="0" ptsTypes="AA">
                                      <p:cBhvr>
                                        <p:cTn id="79" dur="600" fill="hold"/>
                                        <p:tgtEl>
                                          <p:spTgt spid="1501"/>
                                        </p:tgtEl>
                                        <p:attrNameLst>
                                          <p:attrName>ppt_x</p:attrName>
                                          <p:attrName>ppt_y</p:attrName>
                                        </p:attrNameLst>
                                      </p:cBhvr>
                                      <p:rCtr x="-3738" y="4583"/>
                                    </p:animMotion>
                                  </p:childTnLst>
                                </p:cTn>
                              </p:par>
                              <p:par>
                                <p:cTn id="80" presetID="42" presetClass="path" presetSubtype="0" accel="50000" decel="50000" fill="hold" grpId="2" nodeType="withEffect">
                                  <p:stCondLst>
                                    <p:cond delay="1050"/>
                                  </p:stCondLst>
                                  <p:childTnLst>
                                    <p:animMotion origin="layout" path="M -0.07672 0.17454 L -0.10447 0.1294 " pathEditMode="relative" rAng="0" ptsTypes="AA">
                                      <p:cBhvr>
                                        <p:cTn id="81" dur="600" fill="hold"/>
                                        <p:tgtEl>
                                          <p:spTgt spid="1501"/>
                                        </p:tgtEl>
                                        <p:attrNameLst>
                                          <p:attrName>ppt_x</p:attrName>
                                          <p:attrName>ppt_y</p:attrName>
                                        </p:attrNameLst>
                                      </p:cBhvr>
                                      <p:rCtr x="-1394" y="-2269"/>
                                    </p:animMotion>
                                  </p:childTnLst>
                                </p:cTn>
                              </p:par>
                              <p:par>
                                <p:cTn id="82" presetID="42" presetClass="path" presetSubtype="0" accel="50000" decel="50000" fill="hold" grpId="3" nodeType="withEffect">
                                  <p:stCondLst>
                                    <p:cond delay="1550"/>
                                  </p:stCondLst>
                                  <p:childTnLst>
                                    <p:animMotion origin="layout" path="M -0.10286 0.12755 L -0.08724 0.07199 " pathEditMode="relative" rAng="0" ptsTypes="AA">
                                      <p:cBhvr>
                                        <p:cTn id="83" dur="600" fill="hold"/>
                                        <p:tgtEl>
                                          <p:spTgt spid="1501"/>
                                        </p:tgtEl>
                                        <p:attrNameLst>
                                          <p:attrName>ppt_x</p:attrName>
                                          <p:attrName>ppt_y</p:attrName>
                                        </p:attrNameLst>
                                      </p:cBhvr>
                                      <p:rCtr x="781" y="-2778"/>
                                    </p:animMotion>
                                  </p:childTnLst>
                                </p:cTn>
                              </p:par>
                              <p:par>
                                <p:cTn id="84" presetID="42" presetClass="path" presetSubtype="0" accel="50000" decel="50000" fill="hold" grpId="4" nodeType="withEffect">
                                  <p:stCondLst>
                                    <p:cond delay="2050"/>
                                  </p:stCondLst>
                                  <p:childTnLst>
                                    <p:animMotion origin="layout" path="M -0.08411 0.06435 L -0.10859 0.00509 " pathEditMode="relative" rAng="0" ptsTypes="AA">
                                      <p:cBhvr>
                                        <p:cTn id="85" dur="600" fill="hold"/>
                                        <p:tgtEl>
                                          <p:spTgt spid="1501"/>
                                        </p:tgtEl>
                                        <p:attrNameLst>
                                          <p:attrName>ppt_x</p:attrName>
                                          <p:attrName>ppt_y</p:attrName>
                                        </p:attrNameLst>
                                      </p:cBhvr>
                                      <p:rCtr x="-1224" y="-2963"/>
                                    </p:animMotion>
                                  </p:childTnLst>
                                </p:cTn>
                              </p:par>
                              <p:par>
                                <p:cTn id="86" presetID="42" presetClass="path" presetSubtype="0" accel="50000" decel="50000" fill="hold" grpId="5" nodeType="withEffect">
                                  <p:stCondLst>
                                    <p:cond delay="2550"/>
                                  </p:stCondLst>
                                  <p:childTnLst>
                                    <p:animMotion origin="layout" path="M -0.10859 0.00509 L -0.16224 -0.03472 " pathEditMode="relative" rAng="0" ptsTypes="AA">
                                      <p:cBhvr>
                                        <p:cTn id="87" dur="600" fill="hold"/>
                                        <p:tgtEl>
                                          <p:spTgt spid="1501"/>
                                        </p:tgtEl>
                                        <p:attrNameLst>
                                          <p:attrName>ppt_x</p:attrName>
                                          <p:attrName>ppt_y</p:attrName>
                                        </p:attrNameLst>
                                      </p:cBhvr>
                                      <p:rCtr x="-2682" y="-1991"/>
                                    </p:animMotion>
                                  </p:childTnLst>
                                </p:cTn>
                              </p:par>
                              <p:par>
                                <p:cTn id="88" presetID="42" presetClass="path" presetSubtype="0" accel="50000" decel="50000" fill="hold" grpId="6" nodeType="withEffect">
                                  <p:stCondLst>
                                    <p:cond delay="3050"/>
                                  </p:stCondLst>
                                  <p:childTnLst>
                                    <p:animMotion origin="layout" path="M -0.16224 -0.03472 L -0.21276 -0.12731 " pathEditMode="relative" rAng="0" ptsTypes="AA">
                                      <p:cBhvr>
                                        <p:cTn id="89" dur="600" fill="hold"/>
                                        <p:tgtEl>
                                          <p:spTgt spid="1501"/>
                                        </p:tgtEl>
                                        <p:attrNameLst>
                                          <p:attrName>ppt_x</p:attrName>
                                          <p:attrName>ppt_y</p:attrName>
                                        </p:attrNameLst>
                                      </p:cBhvr>
                                      <p:rCtr x="-2526" y="-4630"/>
                                    </p:animMotion>
                                  </p:childTnLst>
                                </p:cTn>
                              </p:par>
                              <p:par>
                                <p:cTn id="90" presetID="42" presetClass="path" presetSubtype="0" accel="50000" decel="50000" fill="hold" grpId="7" nodeType="withEffect">
                                  <p:stCondLst>
                                    <p:cond delay="3550"/>
                                  </p:stCondLst>
                                  <p:childTnLst>
                                    <p:animMotion origin="layout" path="M -0.21276 -0.12731 L -0.2362 0.01898 " pathEditMode="relative" rAng="0" ptsTypes="AA">
                                      <p:cBhvr>
                                        <p:cTn id="91" dur="600" fill="hold"/>
                                        <p:tgtEl>
                                          <p:spTgt spid="1501"/>
                                        </p:tgtEl>
                                        <p:attrNameLst>
                                          <p:attrName>ppt_x</p:attrName>
                                          <p:attrName>ppt_y</p:attrName>
                                        </p:attrNameLst>
                                      </p:cBhvr>
                                      <p:rCtr x="-1172" y="7315"/>
                                    </p:animMotion>
                                  </p:childTnLst>
                                </p:cTn>
                              </p:par>
                              <p:par>
                                <p:cTn id="92" presetID="42" presetClass="path" presetSubtype="0" accel="50000" decel="50000" fill="hold" grpId="8" nodeType="withEffect">
                                  <p:stCondLst>
                                    <p:cond delay="4050"/>
                                  </p:stCondLst>
                                  <p:childTnLst>
                                    <p:animMotion origin="layout" path="M -0.23464 0.00671 L -0.30755 -0.11921 " pathEditMode="relative" rAng="0" ptsTypes="AA">
                                      <p:cBhvr>
                                        <p:cTn id="93" dur="600" fill="hold"/>
                                        <p:tgtEl>
                                          <p:spTgt spid="1501"/>
                                        </p:tgtEl>
                                        <p:attrNameLst>
                                          <p:attrName>ppt_x</p:attrName>
                                          <p:attrName>ppt_y</p:attrName>
                                        </p:attrNameLst>
                                      </p:cBhvr>
                                      <p:rCtr x="-3646" y="-6296"/>
                                    </p:animMotion>
                                  </p:childTnLst>
                                </p:cTn>
                              </p:par>
                              <p:par>
                                <p:cTn id="94" presetID="42" presetClass="path" presetSubtype="0" accel="50000" decel="50000" fill="hold" grpId="9" nodeType="withEffect">
                                  <p:stCondLst>
                                    <p:cond delay="4550"/>
                                  </p:stCondLst>
                                  <p:childTnLst>
                                    <p:animMotion origin="layout" path="M -0.30977 -0.12384 L -0.25612 -0.14884 " pathEditMode="relative" rAng="0" ptsTypes="AA">
                                      <p:cBhvr>
                                        <p:cTn id="95" dur="600" fill="hold"/>
                                        <p:tgtEl>
                                          <p:spTgt spid="1501"/>
                                        </p:tgtEl>
                                        <p:attrNameLst>
                                          <p:attrName>ppt_x</p:attrName>
                                          <p:attrName>ppt_y</p:attrName>
                                        </p:attrNameLst>
                                      </p:cBhvr>
                                      <p:rCtr x="2682" y="-1250"/>
                                    </p:animMotion>
                                  </p:childTnLst>
                                </p:cTn>
                              </p:par>
                              <p:par>
                                <p:cTn id="96" presetID="42" presetClass="path" presetSubtype="0" accel="50000" decel="50000" fill="hold" grpId="0" nodeType="withEffect">
                                  <p:stCondLst>
                                    <p:cond delay="0"/>
                                  </p:stCondLst>
                                  <p:childTnLst>
                                    <p:animMotion origin="layout" path="M -2.94777E-6 -1.48148E-6 L 0.02267 -0.06528 " pathEditMode="relative" rAng="0" ptsTypes="AA">
                                      <p:cBhvr>
                                        <p:cTn id="97" dur="600" fill="hold"/>
                                        <p:tgtEl>
                                          <p:spTgt spid="1500"/>
                                        </p:tgtEl>
                                        <p:attrNameLst>
                                          <p:attrName>ppt_x</p:attrName>
                                          <p:attrName>ppt_y</p:attrName>
                                        </p:attrNameLst>
                                      </p:cBhvr>
                                      <p:rCtr x="1133" y="-3264"/>
                                    </p:animMotion>
                                  </p:childTnLst>
                                </p:cTn>
                              </p:par>
                              <p:par>
                                <p:cTn id="98" presetID="42" presetClass="path" presetSubtype="0" accel="50000" decel="50000" fill="hold" grpId="1" nodeType="withEffect">
                                  <p:stCondLst>
                                    <p:cond delay="550"/>
                                  </p:stCondLst>
                                  <p:childTnLst>
                                    <p:animMotion origin="layout" path="M 0.02266 -0.06528 L 0.04923 -0.13958 " pathEditMode="relative" rAng="0" ptsTypes="AA">
                                      <p:cBhvr>
                                        <p:cTn id="99" dur="600" fill="hold"/>
                                        <p:tgtEl>
                                          <p:spTgt spid="1500"/>
                                        </p:tgtEl>
                                        <p:attrNameLst>
                                          <p:attrName>ppt_x</p:attrName>
                                          <p:attrName>ppt_y</p:attrName>
                                        </p:attrNameLst>
                                      </p:cBhvr>
                                      <p:rCtr x="1328" y="-3727"/>
                                    </p:animMotion>
                                  </p:childTnLst>
                                </p:cTn>
                              </p:par>
                              <p:par>
                                <p:cTn id="100" presetID="42" presetClass="path" presetSubtype="0" accel="50000" decel="50000" fill="hold" grpId="2" nodeType="withEffect">
                                  <p:stCondLst>
                                    <p:cond delay="1050"/>
                                  </p:stCondLst>
                                  <p:childTnLst>
                                    <p:animMotion origin="layout" path="M 0.04923 -0.13958 L 0.07605 -0.03449 " pathEditMode="relative" rAng="0" ptsTypes="AA">
                                      <p:cBhvr>
                                        <p:cTn id="101" dur="600" fill="hold"/>
                                        <p:tgtEl>
                                          <p:spTgt spid="1500"/>
                                        </p:tgtEl>
                                        <p:attrNameLst>
                                          <p:attrName>ppt_x</p:attrName>
                                          <p:attrName>ppt_y</p:attrName>
                                        </p:attrNameLst>
                                      </p:cBhvr>
                                      <p:rCtr x="1341" y="5255"/>
                                    </p:animMotion>
                                  </p:childTnLst>
                                </p:cTn>
                              </p:par>
                              <p:par>
                                <p:cTn id="102" presetID="42" presetClass="path" presetSubtype="0" accel="50000" decel="50000" fill="hold" grpId="3" nodeType="withEffect">
                                  <p:stCondLst>
                                    <p:cond delay="1550"/>
                                  </p:stCondLst>
                                  <p:childTnLst>
                                    <p:animMotion origin="layout" path="M 0.07607 -0.03449 L 0.03074 0.05995 " pathEditMode="relative" rAng="0" ptsTypes="AA">
                                      <p:cBhvr>
                                        <p:cTn id="103" dur="600" fill="hold"/>
                                        <p:tgtEl>
                                          <p:spTgt spid="1500"/>
                                        </p:tgtEl>
                                        <p:attrNameLst>
                                          <p:attrName>ppt_x</p:attrName>
                                          <p:attrName>ppt_y</p:attrName>
                                        </p:attrNameLst>
                                      </p:cBhvr>
                                      <p:rCtr x="-2267" y="4722"/>
                                    </p:animMotion>
                                  </p:childTnLst>
                                </p:cTn>
                              </p:par>
                              <p:par>
                                <p:cTn id="104" presetID="42" presetClass="path" presetSubtype="0" accel="50000" decel="50000" fill="hold" grpId="4" nodeType="withEffect">
                                  <p:stCondLst>
                                    <p:cond delay="2050"/>
                                  </p:stCondLst>
                                  <p:childTnLst>
                                    <p:animMotion origin="layout" path="M 0.03074 0.05995 L 0.01198 0.12315 " pathEditMode="relative" rAng="0" ptsTypes="AA">
                                      <p:cBhvr>
                                        <p:cTn id="105" dur="600" fill="hold"/>
                                        <p:tgtEl>
                                          <p:spTgt spid="1500"/>
                                        </p:tgtEl>
                                        <p:attrNameLst>
                                          <p:attrName>ppt_x</p:attrName>
                                          <p:attrName>ppt_y</p:attrName>
                                        </p:attrNameLst>
                                      </p:cBhvr>
                                      <p:rCtr x="-938" y="3148"/>
                                    </p:animMotion>
                                  </p:childTnLst>
                                </p:cTn>
                              </p:par>
                              <p:par>
                                <p:cTn id="106" presetID="42" presetClass="path" presetSubtype="0" accel="50000" decel="50000" fill="hold" grpId="5" nodeType="withEffect">
                                  <p:stCondLst>
                                    <p:cond delay="2550"/>
                                  </p:stCondLst>
                                  <p:childTnLst>
                                    <p:animMotion origin="layout" path="M 0.01198 0.12315 L 0.03816 0.17014 " pathEditMode="relative" rAng="0" ptsTypes="AA">
                                      <p:cBhvr>
                                        <p:cTn id="107" dur="600" fill="hold"/>
                                        <p:tgtEl>
                                          <p:spTgt spid="1500"/>
                                        </p:tgtEl>
                                        <p:attrNameLst>
                                          <p:attrName>ppt_x</p:attrName>
                                          <p:attrName>ppt_y</p:attrName>
                                        </p:attrNameLst>
                                      </p:cBhvr>
                                      <p:rCtr x="1302" y="2338"/>
                                    </p:animMotion>
                                  </p:childTnLst>
                                </p:cTn>
                              </p:par>
                              <p:par>
                                <p:cTn id="108" presetID="42" presetClass="path" presetSubtype="0" accel="50000" decel="50000" fill="hold" grpId="6" nodeType="withEffect">
                                  <p:stCondLst>
                                    <p:cond delay="3050"/>
                                  </p:stCondLst>
                                  <p:childTnLst>
                                    <p:animMotion origin="layout" path="M 0.03817 0.17014 L 0.09639 0.18102 " pathEditMode="relative" rAng="0" ptsTypes="AA">
                                      <p:cBhvr>
                                        <p:cTn id="109" dur="600" fill="hold"/>
                                        <p:tgtEl>
                                          <p:spTgt spid="1500"/>
                                        </p:tgtEl>
                                        <p:attrNameLst>
                                          <p:attrName>ppt_x</p:attrName>
                                          <p:attrName>ppt_y</p:attrName>
                                        </p:attrNameLst>
                                      </p:cBhvr>
                                      <p:rCtr x="2905" y="532"/>
                                    </p:animMotion>
                                  </p:childTnLst>
                                </p:cTn>
                              </p:par>
                              <p:par>
                                <p:cTn id="110" presetID="42" presetClass="path" presetSubtype="0" accel="50000" decel="50000" fill="hold" grpId="7" nodeType="withEffect">
                                  <p:stCondLst>
                                    <p:cond delay="3450"/>
                                  </p:stCondLst>
                                  <p:childTnLst>
                                    <p:animMotion origin="layout" path="M 0.09639 0.18102 L 0.1722 0.14097 " pathEditMode="relative" rAng="0" ptsTypes="AA">
                                      <p:cBhvr>
                                        <p:cTn id="111" dur="600" fill="hold"/>
                                        <p:tgtEl>
                                          <p:spTgt spid="1500"/>
                                        </p:tgtEl>
                                        <p:attrNameLst>
                                          <p:attrName>ppt_x</p:attrName>
                                          <p:attrName>ppt_y</p:attrName>
                                        </p:attrNameLst>
                                      </p:cBhvr>
                                      <p:rCtr x="3791" y="-2014"/>
                                    </p:animMotion>
                                  </p:childTnLst>
                                </p:cTn>
                              </p:par>
                              <p:par>
                                <p:cTn id="112" presetID="10" presetClass="entr" presetSubtype="0" fill="hold" grpId="0" nodeType="withEffect">
                                  <p:stCondLst>
                                    <p:cond delay="0"/>
                                  </p:stCondLst>
                                  <p:childTnLst>
                                    <p:set>
                                      <p:cBhvr>
                                        <p:cTn id="113" dur="1" fill="hold">
                                          <p:stCondLst>
                                            <p:cond delay="0"/>
                                          </p:stCondLst>
                                        </p:cTn>
                                        <p:tgtEl>
                                          <p:spTgt spid="764"/>
                                        </p:tgtEl>
                                        <p:attrNameLst>
                                          <p:attrName>style.visibility</p:attrName>
                                        </p:attrNameLst>
                                      </p:cBhvr>
                                      <p:to>
                                        <p:strVal val="visible"/>
                                      </p:to>
                                    </p:set>
                                    <p:animEffect transition="in" filter="fade">
                                      <p:cBhvr>
                                        <p:cTn id="114" dur="500"/>
                                        <p:tgtEl>
                                          <p:spTgt spid="764"/>
                                        </p:tgtEl>
                                      </p:cBhvr>
                                    </p:animEffect>
                                  </p:childTnLst>
                                </p:cTn>
                              </p:par>
                              <p:par>
                                <p:cTn id="115" presetID="10" presetClass="entr" presetSubtype="0" fill="hold" nodeType="withEffect">
                                  <p:stCondLst>
                                    <p:cond delay="50"/>
                                  </p:stCondLst>
                                  <p:childTnLst>
                                    <p:set>
                                      <p:cBhvr>
                                        <p:cTn id="116" dur="1" fill="hold">
                                          <p:stCondLst>
                                            <p:cond delay="0"/>
                                          </p:stCondLst>
                                        </p:cTn>
                                        <p:tgtEl>
                                          <p:spTgt spid="765"/>
                                        </p:tgtEl>
                                        <p:attrNameLst>
                                          <p:attrName>style.visibility</p:attrName>
                                        </p:attrNameLst>
                                      </p:cBhvr>
                                      <p:to>
                                        <p:strVal val="visible"/>
                                      </p:to>
                                    </p:set>
                                    <p:animEffect transition="in" filter="fade">
                                      <p:cBhvr>
                                        <p:cTn id="117" dur="500"/>
                                        <p:tgtEl>
                                          <p:spTgt spid="765"/>
                                        </p:tgtEl>
                                      </p:cBhvr>
                                    </p:animEffect>
                                  </p:childTnLst>
                                </p:cTn>
                              </p:par>
                              <p:par>
                                <p:cTn id="118" presetID="10" presetClass="entr" presetSubtype="0" fill="hold" grpId="0" nodeType="withEffect">
                                  <p:stCondLst>
                                    <p:cond delay="50"/>
                                  </p:stCondLst>
                                  <p:childTnLst>
                                    <p:set>
                                      <p:cBhvr>
                                        <p:cTn id="119" dur="1" fill="hold">
                                          <p:stCondLst>
                                            <p:cond delay="0"/>
                                          </p:stCondLst>
                                        </p:cTn>
                                        <p:tgtEl>
                                          <p:spTgt spid="766"/>
                                        </p:tgtEl>
                                        <p:attrNameLst>
                                          <p:attrName>style.visibility</p:attrName>
                                        </p:attrNameLst>
                                      </p:cBhvr>
                                      <p:to>
                                        <p:strVal val="visible"/>
                                      </p:to>
                                    </p:set>
                                    <p:animEffect transition="in" filter="fade">
                                      <p:cBhvr>
                                        <p:cTn id="120" dur="500"/>
                                        <p:tgtEl>
                                          <p:spTgt spid="766"/>
                                        </p:tgtEl>
                                      </p:cBhvr>
                                    </p:animEffect>
                                  </p:childTnLst>
                                </p:cTn>
                              </p:par>
                              <p:par>
                                <p:cTn id="121" presetID="10" presetClass="entr" presetSubtype="0" fill="hold" grpId="0" nodeType="withEffect">
                                  <p:stCondLst>
                                    <p:cond delay="50"/>
                                  </p:stCondLst>
                                  <p:childTnLst>
                                    <p:set>
                                      <p:cBhvr>
                                        <p:cTn id="122" dur="1" fill="hold">
                                          <p:stCondLst>
                                            <p:cond delay="0"/>
                                          </p:stCondLst>
                                        </p:cTn>
                                        <p:tgtEl>
                                          <p:spTgt spid="767"/>
                                        </p:tgtEl>
                                        <p:attrNameLst>
                                          <p:attrName>style.visibility</p:attrName>
                                        </p:attrNameLst>
                                      </p:cBhvr>
                                      <p:to>
                                        <p:strVal val="visible"/>
                                      </p:to>
                                    </p:set>
                                    <p:animEffect transition="in" filter="fade">
                                      <p:cBhvr>
                                        <p:cTn id="123" dur="500"/>
                                        <p:tgtEl>
                                          <p:spTgt spid="767"/>
                                        </p:tgtEl>
                                      </p:cBhvr>
                                    </p:animEffect>
                                  </p:childTnLst>
                                </p:cTn>
                              </p:par>
                              <p:par>
                                <p:cTn id="124" presetID="10" presetClass="entr" presetSubtype="0" fill="hold" grpId="0" nodeType="withEffect">
                                  <p:stCondLst>
                                    <p:cond delay="50"/>
                                  </p:stCondLst>
                                  <p:childTnLst>
                                    <p:set>
                                      <p:cBhvr>
                                        <p:cTn id="125" dur="1" fill="hold">
                                          <p:stCondLst>
                                            <p:cond delay="0"/>
                                          </p:stCondLst>
                                        </p:cTn>
                                        <p:tgtEl>
                                          <p:spTgt spid="768"/>
                                        </p:tgtEl>
                                        <p:attrNameLst>
                                          <p:attrName>style.visibility</p:attrName>
                                        </p:attrNameLst>
                                      </p:cBhvr>
                                      <p:to>
                                        <p:strVal val="visible"/>
                                      </p:to>
                                    </p:set>
                                    <p:animEffect transition="in" filter="fade">
                                      <p:cBhvr>
                                        <p:cTn id="126" dur="500"/>
                                        <p:tgtEl>
                                          <p:spTgt spid="768"/>
                                        </p:tgtEl>
                                      </p:cBhvr>
                                    </p:animEffect>
                                  </p:childTnLst>
                                </p:cTn>
                              </p:par>
                              <p:par>
                                <p:cTn id="127" presetID="10" presetClass="entr" presetSubtype="0" fill="hold" nodeType="withEffect">
                                  <p:stCondLst>
                                    <p:cond delay="50"/>
                                  </p:stCondLst>
                                  <p:childTnLst>
                                    <p:set>
                                      <p:cBhvr>
                                        <p:cTn id="128" dur="1" fill="hold">
                                          <p:stCondLst>
                                            <p:cond delay="0"/>
                                          </p:stCondLst>
                                        </p:cTn>
                                        <p:tgtEl>
                                          <p:spTgt spid="769"/>
                                        </p:tgtEl>
                                        <p:attrNameLst>
                                          <p:attrName>style.visibility</p:attrName>
                                        </p:attrNameLst>
                                      </p:cBhvr>
                                      <p:to>
                                        <p:strVal val="visible"/>
                                      </p:to>
                                    </p:set>
                                    <p:animEffect transition="in" filter="fade">
                                      <p:cBhvr>
                                        <p:cTn id="129" dur="500"/>
                                        <p:tgtEl>
                                          <p:spTgt spid="769"/>
                                        </p:tgtEl>
                                      </p:cBhvr>
                                    </p:animEffect>
                                  </p:childTnLst>
                                </p:cTn>
                              </p:par>
                              <p:par>
                                <p:cTn id="130" presetID="10" presetClass="entr" presetSubtype="0" fill="hold" grpId="0" nodeType="withEffect">
                                  <p:stCondLst>
                                    <p:cond delay="50"/>
                                  </p:stCondLst>
                                  <p:childTnLst>
                                    <p:set>
                                      <p:cBhvr>
                                        <p:cTn id="131" dur="1" fill="hold">
                                          <p:stCondLst>
                                            <p:cond delay="0"/>
                                          </p:stCondLst>
                                        </p:cTn>
                                        <p:tgtEl>
                                          <p:spTgt spid="770"/>
                                        </p:tgtEl>
                                        <p:attrNameLst>
                                          <p:attrName>style.visibility</p:attrName>
                                        </p:attrNameLst>
                                      </p:cBhvr>
                                      <p:to>
                                        <p:strVal val="visible"/>
                                      </p:to>
                                    </p:set>
                                    <p:animEffect transition="in" filter="fade">
                                      <p:cBhvr>
                                        <p:cTn id="132" dur="500"/>
                                        <p:tgtEl>
                                          <p:spTgt spid="770"/>
                                        </p:tgtEl>
                                      </p:cBhvr>
                                    </p:animEffect>
                                  </p:childTnLst>
                                </p:cTn>
                              </p:par>
                              <p:par>
                                <p:cTn id="133" presetID="10" presetClass="entr" presetSubtype="0" fill="hold" grpId="0" nodeType="withEffect">
                                  <p:stCondLst>
                                    <p:cond delay="50"/>
                                  </p:stCondLst>
                                  <p:childTnLst>
                                    <p:set>
                                      <p:cBhvr>
                                        <p:cTn id="134" dur="1" fill="hold">
                                          <p:stCondLst>
                                            <p:cond delay="0"/>
                                          </p:stCondLst>
                                        </p:cTn>
                                        <p:tgtEl>
                                          <p:spTgt spid="771"/>
                                        </p:tgtEl>
                                        <p:attrNameLst>
                                          <p:attrName>style.visibility</p:attrName>
                                        </p:attrNameLst>
                                      </p:cBhvr>
                                      <p:to>
                                        <p:strVal val="visible"/>
                                      </p:to>
                                    </p:set>
                                    <p:animEffect transition="in" filter="fade">
                                      <p:cBhvr>
                                        <p:cTn id="135" dur="500"/>
                                        <p:tgtEl>
                                          <p:spTgt spid="771"/>
                                        </p:tgtEl>
                                      </p:cBhvr>
                                    </p:animEffect>
                                  </p:childTnLst>
                                </p:cTn>
                              </p:par>
                              <p:par>
                                <p:cTn id="136" presetID="10" presetClass="entr" presetSubtype="0" fill="hold" nodeType="withEffect">
                                  <p:stCondLst>
                                    <p:cond delay="50"/>
                                  </p:stCondLst>
                                  <p:childTnLst>
                                    <p:set>
                                      <p:cBhvr>
                                        <p:cTn id="137" dur="1" fill="hold">
                                          <p:stCondLst>
                                            <p:cond delay="0"/>
                                          </p:stCondLst>
                                        </p:cTn>
                                        <p:tgtEl>
                                          <p:spTgt spid="772"/>
                                        </p:tgtEl>
                                        <p:attrNameLst>
                                          <p:attrName>style.visibility</p:attrName>
                                        </p:attrNameLst>
                                      </p:cBhvr>
                                      <p:to>
                                        <p:strVal val="visible"/>
                                      </p:to>
                                    </p:set>
                                    <p:animEffect transition="in" filter="fade">
                                      <p:cBhvr>
                                        <p:cTn id="138" dur="500"/>
                                        <p:tgtEl>
                                          <p:spTgt spid="772"/>
                                        </p:tgtEl>
                                      </p:cBhvr>
                                    </p:animEffect>
                                  </p:childTnLst>
                                </p:cTn>
                              </p:par>
                              <p:par>
                                <p:cTn id="139" presetID="10" presetClass="entr" presetSubtype="0" fill="hold" nodeType="withEffect">
                                  <p:stCondLst>
                                    <p:cond delay="50"/>
                                  </p:stCondLst>
                                  <p:childTnLst>
                                    <p:set>
                                      <p:cBhvr>
                                        <p:cTn id="140" dur="1" fill="hold">
                                          <p:stCondLst>
                                            <p:cond delay="0"/>
                                          </p:stCondLst>
                                        </p:cTn>
                                        <p:tgtEl>
                                          <p:spTgt spid="832"/>
                                        </p:tgtEl>
                                        <p:attrNameLst>
                                          <p:attrName>style.visibility</p:attrName>
                                        </p:attrNameLst>
                                      </p:cBhvr>
                                      <p:to>
                                        <p:strVal val="visible"/>
                                      </p:to>
                                    </p:set>
                                    <p:animEffect transition="in" filter="fade">
                                      <p:cBhvr>
                                        <p:cTn id="141" dur="500"/>
                                        <p:tgtEl>
                                          <p:spTgt spid="832"/>
                                        </p:tgtEl>
                                      </p:cBhvr>
                                    </p:animEffect>
                                  </p:childTnLst>
                                </p:cTn>
                              </p:par>
                              <p:par>
                                <p:cTn id="142" presetID="10" presetClass="entr" presetSubtype="0" fill="hold" nodeType="withEffect">
                                  <p:stCondLst>
                                    <p:cond delay="50"/>
                                  </p:stCondLst>
                                  <p:childTnLst>
                                    <p:set>
                                      <p:cBhvr>
                                        <p:cTn id="143" dur="1" fill="hold">
                                          <p:stCondLst>
                                            <p:cond delay="0"/>
                                          </p:stCondLst>
                                        </p:cTn>
                                        <p:tgtEl>
                                          <p:spTgt spid="773"/>
                                        </p:tgtEl>
                                        <p:attrNameLst>
                                          <p:attrName>style.visibility</p:attrName>
                                        </p:attrNameLst>
                                      </p:cBhvr>
                                      <p:to>
                                        <p:strVal val="visible"/>
                                      </p:to>
                                    </p:set>
                                    <p:animEffect transition="in" filter="fade">
                                      <p:cBhvr>
                                        <p:cTn id="144" dur="500"/>
                                        <p:tgtEl>
                                          <p:spTgt spid="773"/>
                                        </p:tgtEl>
                                      </p:cBhvr>
                                    </p:animEffect>
                                  </p:childTnLst>
                                </p:cTn>
                              </p:par>
                              <p:par>
                                <p:cTn id="145" presetID="10" presetClass="entr" presetSubtype="0" fill="hold" nodeType="withEffect">
                                  <p:stCondLst>
                                    <p:cond delay="50"/>
                                  </p:stCondLst>
                                  <p:childTnLst>
                                    <p:set>
                                      <p:cBhvr>
                                        <p:cTn id="146" dur="1" fill="hold">
                                          <p:stCondLst>
                                            <p:cond delay="0"/>
                                          </p:stCondLst>
                                        </p:cTn>
                                        <p:tgtEl>
                                          <p:spTgt spid="774"/>
                                        </p:tgtEl>
                                        <p:attrNameLst>
                                          <p:attrName>style.visibility</p:attrName>
                                        </p:attrNameLst>
                                      </p:cBhvr>
                                      <p:to>
                                        <p:strVal val="visible"/>
                                      </p:to>
                                    </p:set>
                                    <p:animEffect transition="in" filter="fade">
                                      <p:cBhvr>
                                        <p:cTn id="147" dur="500"/>
                                        <p:tgtEl>
                                          <p:spTgt spid="774"/>
                                        </p:tgtEl>
                                      </p:cBhvr>
                                    </p:animEffect>
                                  </p:childTnLst>
                                </p:cTn>
                              </p:par>
                              <p:par>
                                <p:cTn id="148" presetID="10" presetClass="entr" presetSubtype="0" fill="hold" nodeType="withEffect">
                                  <p:stCondLst>
                                    <p:cond delay="50"/>
                                  </p:stCondLst>
                                  <p:childTnLst>
                                    <p:set>
                                      <p:cBhvr>
                                        <p:cTn id="149" dur="1" fill="hold">
                                          <p:stCondLst>
                                            <p:cond delay="0"/>
                                          </p:stCondLst>
                                        </p:cTn>
                                        <p:tgtEl>
                                          <p:spTgt spid="775"/>
                                        </p:tgtEl>
                                        <p:attrNameLst>
                                          <p:attrName>style.visibility</p:attrName>
                                        </p:attrNameLst>
                                      </p:cBhvr>
                                      <p:to>
                                        <p:strVal val="visible"/>
                                      </p:to>
                                    </p:set>
                                    <p:animEffect transition="in" filter="fade">
                                      <p:cBhvr>
                                        <p:cTn id="150" dur="500"/>
                                        <p:tgtEl>
                                          <p:spTgt spid="775"/>
                                        </p:tgtEl>
                                      </p:cBhvr>
                                    </p:animEffect>
                                  </p:childTnLst>
                                </p:cTn>
                              </p:par>
                              <p:par>
                                <p:cTn id="151" presetID="10" presetClass="entr" presetSubtype="0" fill="hold" nodeType="withEffect">
                                  <p:stCondLst>
                                    <p:cond delay="50"/>
                                  </p:stCondLst>
                                  <p:childTnLst>
                                    <p:set>
                                      <p:cBhvr>
                                        <p:cTn id="152" dur="1" fill="hold">
                                          <p:stCondLst>
                                            <p:cond delay="0"/>
                                          </p:stCondLst>
                                        </p:cTn>
                                        <p:tgtEl>
                                          <p:spTgt spid="776"/>
                                        </p:tgtEl>
                                        <p:attrNameLst>
                                          <p:attrName>style.visibility</p:attrName>
                                        </p:attrNameLst>
                                      </p:cBhvr>
                                      <p:to>
                                        <p:strVal val="visible"/>
                                      </p:to>
                                    </p:set>
                                    <p:animEffect transition="in" filter="fade">
                                      <p:cBhvr>
                                        <p:cTn id="153" dur="500"/>
                                        <p:tgtEl>
                                          <p:spTgt spid="776"/>
                                        </p:tgtEl>
                                      </p:cBhvr>
                                    </p:animEffect>
                                  </p:childTnLst>
                                </p:cTn>
                              </p:par>
                              <p:par>
                                <p:cTn id="154" presetID="10" presetClass="entr" presetSubtype="0" fill="hold" nodeType="withEffect">
                                  <p:stCondLst>
                                    <p:cond delay="50"/>
                                  </p:stCondLst>
                                  <p:childTnLst>
                                    <p:set>
                                      <p:cBhvr>
                                        <p:cTn id="155" dur="1" fill="hold">
                                          <p:stCondLst>
                                            <p:cond delay="0"/>
                                          </p:stCondLst>
                                        </p:cTn>
                                        <p:tgtEl>
                                          <p:spTgt spid="777"/>
                                        </p:tgtEl>
                                        <p:attrNameLst>
                                          <p:attrName>style.visibility</p:attrName>
                                        </p:attrNameLst>
                                      </p:cBhvr>
                                      <p:to>
                                        <p:strVal val="visible"/>
                                      </p:to>
                                    </p:set>
                                    <p:animEffect transition="in" filter="fade">
                                      <p:cBhvr>
                                        <p:cTn id="156" dur="500"/>
                                        <p:tgtEl>
                                          <p:spTgt spid="777"/>
                                        </p:tgtEl>
                                      </p:cBhvr>
                                    </p:animEffect>
                                  </p:childTnLst>
                                </p:cTn>
                              </p:par>
                              <p:par>
                                <p:cTn id="157" presetID="10" presetClass="entr" presetSubtype="0" fill="hold" nodeType="withEffect">
                                  <p:stCondLst>
                                    <p:cond delay="50"/>
                                  </p:stCondLst>
                                  <p:childTnLst>
                                    <p:set>
                                      <p:cBhvr>
                                        <p:cTn id="158" dur="1" fill="hold">
                                          <p:stCondLst>
                                            <p:cond delay="0"/>
                                          </p:stCondLst>
                                        </p:cTn>
                                        <p:tgtEl>
                                          <p:spTgt spid="778"/>
                                        </p:tgtEl>
                                        <p:attrNameLst>
                                          <p:attrName>style.visibility</p:attrName>
                                        </p:attrNameLst>
                                      </p:cBhvr>
                                      <p:to>
                                        <p:strVal val="visible"/>
                                      </p:to>
                                    </p:set>
                                    <p:animEffect transition="in" filter="fade">
                                      <p:cBhvr>
                                        <p:cTn id="159" dur="500"/>
                                        <p:tgtEl>
                                          <p:spTgt spid="778"/>
                                        </p:tgtEl>
                                      </p:cBhvr>
                                    </p:animEffect>
                                  </p:childTnLst>
                                </p:cTn>
                              </p:par>
                              <p:par>
                                <p:cTn id="160" presetID="10" presetClass="entr" presetSubtype="0" fill="hold" nodeType="withEffect">
                                  <p:stCondLst>
                                    <p:cond delay="50"/>
                                  </p:stCondLst>
                                  <p:childTnLst>
                                    <p:set>
                                      <p:cBhvr>
                                        <p:cTn id="161" dur="1" fill="hold">
                                          <p:stCondLst>
                                            <p:cond delay="0"/>
                                          </p:stCondLst>
                                        </p:cTn>
                                        <p:tgtEl>
                                          <p:spTgt spid="779"/>
                                        </p:tgtEl>
                                        <p:attrNameLst>
                                          <p:attrName>style.visibility</p:attrName>
                                        </p:attrNameLst>
                                      </p:cBhvr>
                                      <p:to>
                                        <p:strVal val="visible"/>
                                      </p:to>
                                    </p:set>
                                    <p:animEffect transition="in" filter="fade">
                                      <p:cBhvr>
                                        <p:cTn id="162" dur="500"/>
                                        <p:tgtEl>
                                          <p:spTgt spid="779"/>
                                        </p:tgtEl>
                                      </p:cBhvr>
                                    </p:animEffect>
                                  </p:childTnLst>
                                </p:cTn>
                              </p:par>
                              <p:par>
                                <p:cTn id="163" presetID="10" presetClass="entr" presetSubtype="0" fill="hold" nodeType="withEffect">
                                  <p:stCondLst>
                                    <p:cond delay="50"/>
                                  </p:stCondLst>
                                  <p:childTnLst>
                                    <p:set>
                                      <p:cBhvr>
                                        <p:cTn id="164" dur="1" fill="hold">
                                          <p:stCondLst>
                                            <p:cond delay="0"/>
                                          </p:stCondLst>
                                        </p:cTn>
                                        <p:tgtEl>
                                          <p:spTgt spid="780"/>
                                        </p:tgtEl>
                                        <p:attrNameLst>
                                          <p:attrName>style.visibility</p:attrName>
                                        </p:attrNameLst>
                                      </p:cBhvr>
                                      <p:to>
                                        <p:strVal val="visible"/>
                                      </p:to>
                                    </p:set>
                                    <p:animEffect transition="in" filter="fade">
                                      <p:cBhvr>
                                        <p:cTn id="165" dur="500"/>
                                        <p:tgtEl>
                                          <p:spTgt spid="780"/>
                                        </p:tgtEl>
                                      </p:cBhvr>
                                    </p:animEffect>
                                  </p:childTnLst>
                                </p:cTn>
                              </p:par>
                              <p:par>
                                <p:cTn id="166" presetID="10" presetClass="entr" presetSubtype="0" fill="hold" nodeType="withEffect">
                                  <p:stCondLst>
                                    <p:cond delay="50"/>
                                  </p:stCondLst>
                                  <p:childTnLst>
                                    <p:set>
                                      <p:cBhvr>
                                        <p:cTn id="167" dur="1" fill="hold">
                                          <p:stCondLst>
                                            <p:cond delay="0"/>
                                          </p:stCondLst>
                                        </p:cTn>
                                        <p:tgtEl>
                                          <p:spTgt spid="781"/>
                                        </p:tgtEl>
                                        <p:attrNameLst>
                                          <p:attrName>style.visibility</p:attrName>
                                        </p:attrNameLst>
                                      </p:cBhvr>
                                      <p:to>
                                        <p:strVal val="visible"/>
                                      </p:to>
                                    </p:set>
                                    <p:animEffect transition="in" filter="fade">
                                      <p:cBhvr>
                                        <p:cTn id="168" dur="500"/>
                                        <p:tgtEl>
                                          <p:spTgt spid="781"/>
                                        </p:tgtEl>
                                      </p:cBhvr>
                                    </p:animEffect>
                                  </p:childTnLst>
                                </p:cTn>
                              </p:par>
                              <p:par>
                                <p:cTn id="169" presetID="10" presetClass="entr" presetSubtype="0" fill="hold" nodeType="withEffect">
                                  <p:stCondLst>
                                    <p:cond delay="50"/>
                                  </p:stCondLst>
                                  <p:childTnLst>
                                    <p:set>
                                      <p:cBhvr>
                                        <p:cTn id="170" dur="1" fill="hold">
                                          <p:stCondLst>
                                            <p:cond delay="0"/>
                                          </p:stCondLst>
                                        </p:cTn>
                                        <p:tgtEl>
                                          <p:spTgt spid="782"/>
                                        </p:tgtEl>
                                        <p:attrNameLst>
                                          <p:attrName>style.visibility</p:attrName>
                                        </p:attrNameLst>
                                      </p:cBhvr>
                                      <p:to>
                                        <p:strVal val="visible"/>
                                      </p:to>
                                    </p:set>
                                    <p:animEffect transition="in" filter="fade">
                                      <p:cBhvr>
                                        <p:cTn id="171" dur="500"/>
                                        <p:tgtEl>
                                          <p:spTgt spid="782"/>
                                        </p:tgtEl>
                                      </p:cBhvr>
                                    </p:animEffect>
                                  </p:childTnLst>
                                </p:cTn>
                              </p:par>
                              <p:par>
                                <p:cTn id="172" presetID="10" presetClass="entr" presetSubtype="0" fill="hold" nodeType="withEffect">
                                  <p:stCondLst>
                                    <p:cond delay="50"/>
                                  </p:stCondLst>
                                  <p:childTnLst>
                                    <p:set>
                                      <p:cBhvr>
                                        <p:cTn id="173" dur="1" fill="hold">
                                          <p:stCondLst>
                                            <p:cond delay="0"/>
                                          </p:stCondLst>
                                        </p:cTn>
                                        <p:tgtEl>
                                          <p:spTgt spid="783"/>
                                        </p:tgtEl>
                                        <p:attrNameLst>
                                          <p:attrName>style.visibility</p:attrName>
                                        </p:attrNameLst>
                                      </p:cBhvr>
                                      <p:to>
                                        <p:strVal val="visible"/>
                                      </p:to>
                                    </p:set>
                                    <p:animEffect transition="in" filter="fade">
                                      <p:cBhvr>
                                        <p:cTn id="174" dur="500"/>
                                        <p:tgtEl>
                                          <p:spTgt spid="783"/>
                                        </p:tgtEl>
                                      </p:cBhvr>
                                    </p:animEffect>
                                  </p:childTnLst>
                                </p:cTn>
                              </p:par>
                              <p:par>
                                <p:cTn id="175" presetID="10" presetClass="entr" presetSubtype="0" fill="hold" nodeType="withEffect">
                                  <p:stCondLst>
                                    <p:cond delay="50"/>
                                  </p:stCondLst>
                                  <p:childTnLst>
                                    <p:set>
                                      <p:cBhvr>
                                        <p:cTn id="176" dur="1" fill="hold">
                                          <p:stCondLst>
                                            <p:cond delay="0"/>
                                          </p:stCondLst>
                                        </p:cTn>
                                        <p:tgtEl>
                                          <p:spTgt spid="784"/>
                                        </p:tgtEl>
                                        <p:attrNameLst>
                                          <p:attrName>style.visibility</p:attrName>
                                        </p:attrNameLst>
                                      </p:cBhvr>
                                      <p:to>
                                        <p:strVal val="visible"/>
                                      </p:to>
                                    </p:set>
                                    <p:animEffect transition="in" filter="fade">
                                      <p:cBhvr>
                                        <p:cTn id="177" dur="500"/>
                                        <p:tgtEl>
                                          <p:spTgt spid="784"/>
                                        </p:tgtEl>
                                      </p:cBhvr>
                                    </p:animEffect>
                                  </p:childTnLst>
                                </p:cTn>
                              </p:par>
                              <p:par>
                                <p:cTn id="178" presetID="10" presetClass="entr" presetSubtype="0" fill="hold" nodeType="withEffect">
                                  <p:stCondLst>
                                    <p:cond delay="50"/>
                                  </p:stCondLst>
                                  <p:childTnLst>
                                    <p:set>
                                      <p:cBhvr>
                                        <p:cTn id="179" dur="1" fill="hold">
                                          <p:stCondLst>
                                            <p:cond delay="0"/>
                                          </p:stCondLst>
                                        </p:cTn>
                                        <p:tgtEl>
                                          <p:spTgt spid="785"/>
                                        </p:tgtEl>
                                        <p:attrNameLst>
                                          <p:attrName>style.visibility</p:attrName>
                                        </p:attrNameLst>
                                      </p:cBhvr>
                                      <p:to>
                                        <p:strVal val="visible"/>
                                      </p:to>
                                    </p:set>
                                    <p:animEffect transition="in" filter="fade">
                                      <p:cBhvr>
                                        <p:cTn id="180" dur="500"/>
                                        <p:tgtEl>
                                          <p:spTgt spid="785"/>
                                        </p:tgtEl>
                                      </p:cBhvr>
                                    </p:animEffect>
                                  </p:childTnLst>
                                </p:cTn>
                              </p:par>
                              <p:par>
                                <p:cTn id="181" presetID="10" presetClass="entr" presetSubtype="0" fill="hold" nodeType="withEffect">
                                  <p:stCondLst>
                                    <p:cond delay="50"/>
                                  </p:stCondLst>
                                  <p:childTnLst>
                                    <p:set>
                                      <p:cBhvr>
                                        <p:cTn id="182" dur="1" fill="hold">
                                          <p:stCondLst>
                                            <p:cond delay="0"/>
                                          </p:stCondLst>
                                        </p:cTn>
                                        <p:tgtEl>
                                          <p:spTgt spid="786"/>
                                        </p:tgtEl>
                                        <p:attrNameLst>
                                          <p:attrName>style.visibility</p:attrName>
                                        </p:attrNameLst>
                                      </p:cBhvr>
                                      <p:to>
                                        <p:strVal val="visible"/>
                                      </p:to>
                                    </p:set>
                                    <p:animEffect transition="in" filter="fade">
                                      <p:cBhvr>
                                        <p:cTn id="183" dur="500"/>
                                        <p:tgtEl>
                                          <p:spTgt spid="786"/>
                                        </p:tgtEl>
                                      </p:cBhvr>
                                    </p:animEffect>
                                  </p:childTnLst>
                                </p:cTn>
                              </p:par>
                              <p:par>
                                <p:cTn id="184" presetID="1" presetClass="entr" presetSubtype="0" fill="hold" nodeType="withEffect">
                                  <p:stCondLst>
                                    <p:cond delay="50"/>
                                  </p:stCondLst>
                                  <p:childTnLst>
                                    <p:set>
                                      <p:cBhvr>
                                        <p:cTn id="185" dur="1" fill="hold">
                                          <p:stCondLst>
                                            <p:cond delay="0"/>
                                          </p:stCondLst>
                                        </p:cTn>
                                        <p:tgtEl>
                                          <p:spTgt spid="972"/>
                                        </p:tgtEl>
                                        <p:attrNameLst>
                                          <p:attrName>style.visibility</p:attrName>
                                        </p:attrNameLst>
                                      </p:cBhvr>
                                      <p:to>
                                        <p:strVal val="visible"/>
                                      </p:to>
                                    </p:set>
                                  </p:childTnLst>
                                </p:cTn>
                              </p:par>
                              <p:par>
                                <p:cTn id="186" presetID="10" presetClass="exit" presetSubtype="0" fill="hold" nodeType="withEffect">
                                  <p:stCondLst>
                                    <p:cond delay="50"/>
                                  </p:stCondLst>
                                  <p:childTnLst>
                                    <p:animEffect transition="out" filter="fade">
                                      <p:cBhvr>
                                        <p:cTn id="187" dur="250"/>
                                        <p:tgtEl>
                                          <p:spTgt spid="96"/>
                                        </p:tgtEl>
                                      </p:cBhvr>
                                    </p:animEffect>
                                    <p:set>
                                      <p:cBhvr>
                                        <p:cTn id="188" dur="1" fill="hold">
                                          <p:stCondLst>
                                            <p:cond delay="249"/>
                                          </p:stCondLst>
                                        </p:cTn>
                                        <p:tgtEl>
                                          <p:spTgt spid="96"/>
                                        </p:tgtEl>
                                        <p:attrNameLst>
                                          <p:attrName>style.visibility</p:attrName>
                                        </p:attrNameLst>
                                      </p:cBhvr>
                                      <p:to>
                                        <p:strVal val="hidden"/>
                                      </p:to>
                                    </p:set>
                                  </p:childTnLst>
                                </p:cTn>
                              </p:par>
                              <p:par>
                                <p:cTn id="189" presetID="1" presetClass="entr" presetSubtype="0" fill="hold" nodeType="withEffect">
                                  <p:stCondLst>
                                    <p:cond delay="50"/>
                                  </p:stCondLst>
                                  <p:childTnLst>
                                    <p:set>
                                      <p:cBhvr>
                                        <p:cTn id="190" dur="1" fill="hold">
                                          <p:stCondLst>
                                            <p:cond delay="0"/>
                                          </p:stCondLst>
                                        </p:cTn>
                                        <p:tgtEl>
                                          <p:spTgt spid="929"/>
                                        </p:tgtEl>
                                        <p:attrNameLst>
                                          <p:attrName>style.visibility</p:attrName>
                                        </p:attrNameLst>
                                      </p:cBhvr>
                                      <p:to>
                                        <p:strVal val="visible"/>
                                      </p:to>
                                    </p:set>
                                  </p:childTnLst>
                                </p:cTn>
                              </p:par>
                              <p:par>
                                <p:cTn id="191" presetID="1" presetClass="entr" presetSubtype="0" fill="hold" nodeType="withEffect">
                                  <p:stCondLst>
                                    <p:cond delay="50"/>
                                  </p:stCondLst>
                                  <p:childTnLst>
                                    <p:set>
                                      <p:cBhvr>
                                        <p:cTn id="192" dur="1" fill="hold">
                                          <p:stCondLst>
                                            <p:cond delay="0"/>
                                          </p:stCondLst>
                                        </p:cTn>
                                        <p:tgtEl>
                                          <p:spTgt spid="1679"/>
                                        </p:tgtEl>
                                        <p:attrNameLst>
                                          <p:attrName>style.visibility</p:attrName>
                                        </p:attrNameLst>
                                      </p:cBhvr>
                                      <p:to>
                                        <p:strVal val="visible"/>
                                      </p:to>
                                    </p:set>
                                  </p:childTnLst>
                                </p:cTn>
                              </p:par>
                              <p:par>
                                <p:cTn id="193" presetID="1" presetClass="entr" presetSubtype="0" fill="hold" grpId="10" nodeType="withEffect">
                                  <p:stCondLst>
                                    <p:cond delay="50"/>
                                  </p:stCondLst>
                                  <p:childTnLst>
                                    <p:set>
                                      <p:cBhvr>
                                        <p:cTn id="194" dur="1" fill="hold">
                                          <p:stCondLst>
                                            <p:cond delay="0"/>
                                          </p:stCondLst>
                                        </p:cTn>
                                        <p:tgtEl>
                                          <p:spTgt spid="1678"/>
                                        </p:tgtEl>
                                        <p:attrNameLst>
                                          <p:attrName>style.visibility</p:attrName>
                                        </p:attrNameLst>
                                      </p:cBhvr>
                                      <p:to>
                                        <p:strVal val="visible"/>
                                      </p:to>
                                    </p:set>
                                  </p:childTnLst>
                                </p:cTn>
                              </p:par>
                              <p:par>
                                <p:cTn id="195" presetID="42" presetClass="path" presetSubtype="0" accel="50000" decel="50000" fill="hold" grpId="0" nodeType="withEffect">
                                  <p:stCondLst>
                                    <p:cond delay="50"/>
                                  </p:stCondLst>
                                  <p:childTnLst>
                                    <p:animMotion origin="layout" path="M -2.46777E-6 -4.81481E-6 L 0.10275 0.03542 " pathEditMode="relative" rAng="0" ptsTypes="AA">
                                      <p:cBhvr>
                                        <p:cTn id="196" dur="1000" fill="hold"/>
                                        <p:tgtEl>
                                          <p:spTgt spid="1678"/>
                                        </p:tgtEl>
                                        <p:attrNameLst>
                                          <p:attrName>ppt_x</p:attrName>
                                          <p:attrName>ppt_y</p:attrName>
                                        </p:attrNameLst>
                                      </p:cBhvr>
                                      <p:rCtr x="5131" y="1759"/>
                                    </p:animMotion>
                                  </p:childTnLst>
                                </p:cTn>
                              </p:par>
                              <p:par>
                                <p:cTn id="197" presetID="22" presetClass="entr" presetSubtype="8" fill="hold" nodeType="withEffect">
                                  <p:stCondLst>
                                    <p:cond delay="250"/>
                                  </p:stCondLst>
                                  <p:childTnLst>
                                    <p:set>
                                      <p:cBhvr>
                                        <p:cTn id="198" dur="1" fill="hold">
                                          <p:stCondLst>
                                            <p:cond delay="0"/>
                                          </p:stCondLst>
                                        </p:cTn>
                                        <p:tgtEl>
                                          <p:spTgt spid="1665"/>
                                        </p:tgtEl>
                                        <p:attrNameLst>
                                          <p:attrName>style.visibility</p:attrName>
                                        </p:attrNameLst>
                                      </p:cBhvr>
                                      <p:to>
                                        <p:strVal val="visible"/>
                                      </p:to>
                                    </p:set>
                                    <p:animEffect transition="in" filter="wipe(left)">
                                      <p:cBhvr>
                                        <p:cTn id="199" dur="750"/>
                                        <p:tgtEl>
                                          <p:spTgt spid="1665"/>
                                        </p:tgtEl>
                                      </p:cBhvr>
                                    </p:animEffect>
                                  </p:childTnLst>
                                </p:cTn>
                              </p:par>
                              <p:par>
                                <p:cTn id="200" presetID="42" presetClass="path" presetSubtype="0" accel="50000" decel="50000" fill="hold" grpId="1" nodeType="withEffect">
                                  <p:stCondLst>
                                    <p:cond delay="950"/>
                                  </p:stCondLst>
                                  <p:childTnLst>
                                    <p:animMotion origin="layout" path="M 0.10275 0.03541 L 0.10275 -0.02894 " pathEditMode="relative" rAng="0" ptsTypes="AA">
                                      <p:cBhvr>
                                        <p:cTn id="201" dur="750" fill="hold"/>
                                        <p:tgtEl>
                                          <p:spTgt spid="1678"/>
                                        </p:tgtEl>
                                        <p:attrNameLst>
                                          <p:attrName>ppt_x</p:attrName>
                                          <p:attrName>ppt_y</p:attrName>
                                        </p:attrNameLst>
                                      </p:cBhvr>
                                      <p:rCtr x="0" y="-3218"/>
                                    </p:animMotion>
                                  </p:childTnLst>
                                </p:cTn>
                              </p:par>
                              <p:par>
                                <p:cTn id="202" presetID="22" presetClass="entr" presetSubtype="4" fill="hold" nodeType="withEffect">
                                  <p:stCondLst>
                                    <p:cond delay="1250"/>
                                  </p:stCondLst>
                                  <p:childTnLst>
                                    <p:set>
                                      <p:cBhvr>
                                        <p:cTn id="203" dur="1" fill="hold">
                                          <p:stCondLst>
                                            <p:cond delay="0"/>
                                          </p:stCondLst>
                                        </p:cTn>
                                        <p:tgtEl>
                                          <p:spTgt spid="1669"/>
                                        </p:tgtEl>
                                        <p:attrNameLst>
                                          <p:attrName>style.visibility</p:attrName>
                                        </p:attrNameLst>
                                      </p:cBhvr>
                                      <p:to>
                                        <p:strVal val="visible"/>
                                      </p:to>
                                    </p:set>
                                    <p:animEffect transition="in" filter="wipe(down)">
                                      <p:cBhvr>
                                        <p:cTn id="204" dur="500"/>
                                        <p:tgtEl>
                                          <p:spTgt spid="1669"/>
                                        </p:tgtEl>
                                      </p:cBhvr>
                                    </p:animEffect>
                                  </p:childTnLst>
                                </p:cTn>
                              </p:par>
                              <p:par>
                                <p:cTn id="205" presetID="42" presetClass="path" presetSubtype="0" accel="50000" decel="50000" fill="hold" grpId="2" nodeType="withEffect">
                                  <p:stCondLst>
                                    <p:cond delay="1750"/>
                                  </p:stCondLst>
                                  <p:childTnLst>
                                    <p:animMotion origin="layout" path="M 0.10274 -0.02893 L 0.12983 -0.02893 " pathEditMode="relative" rAng="0" ptsTypes="AA">
                                      <p:cBhvr>
                                        <p:cTn id="206" dur="750" fill="hold"/>
                                        <p:tgtEl>
                                          <p:spTgt spid="1678"/>
                                        </p:tgtEl>
                                        <p:attrNameLst>
                                          <p:attrName>ppt_x</p:attrName>
                                          <p:attrName>ppt_y</p:attrName>
                                        </p:attrNameLst>
                                      </p:cBhvr>
                                      <p:rCtr x="1354" y="0"/>
                                    </p:animMotion>
                                  </p:childTnLst>
                                </p:cTn>
                              </p:par>
                              <p:par>
                                <p:cTn id="207" presetID="22" presetClass="entr" presetSubtype="8" fill="hold" nodeType="withEffect">
                                  <p:stCondLst>
                                    <p:cond delay="2050"/>
                                  </p:stCondLst>
                                  <p:childTnLst>
                                    <p:set>
                                      <p:cBhvr>
                                        <p:cTn id="208" dur="1" fill="hold">
                                          <p:stCondLst>
                                            <p:cond delay="0"/>
                                          </p:stCondLst>
                                        </p:cTn>
                                        <p:tgtEl>
                                          <p:spTgt spid="1670"/>
                                        </p:tgtEl>
                                        <p:attrNameLst>
                                          <p:attrName>style.visibility</p:attrName>
                                        </p:attrNameLst>
                                      </p:cBhvr>
                                      <p:to>
                                        <p:strVal val="visible"/>
                                      </p:to>
                                    </p:set>
                                    <p:animEffect transition="in" filter="wipe(left)">
                                      <p:cBhvr>
                                        <p:cTn id="209" dur="500"/>
                                        <p:tgtEl>
                                          <p:spTgt spid="1670"/>
                                        </p:tgtEl>
                                      </p:cBhvr>
                                    </p:animEffect>
                                  </p:childTnLst>
                                </p:cTn>
                              </p:par>
                              <p:par>
                                <p:cTn id="210" presetID="42" presetClass="path" presetSubtype="0" accel="50000" decel="50000" fill="hold" grpId="3" nodeType="withEffect">
                                  <p:stCondLst>
                                    <p:cond delay="2450"/>
                                  </p:stCondLst>
                                  <p:childTnLst>
                                    <p:animMotion origin="layout" path="M 0.12982 -0.02893 L 0.13047 -0.13773 " pathEditMode="relative" rAng="0" ptsTypes="AA">
                                      <p:cBhvr>
                                        <p:cTn id="211" dur="1000" fill="hold"/>
                                        <p:tgtEl>
                                          <p:spTgt spid="1678"/>
                                        </p:tgtEl>
                                        <p:attrNameLst>
                                          <p:attrName>ppt_x</p:attrName>
                                          <p:attrName>ppt_y</p:attrName>
                                        </p:attrNameLst>
                                      </p:cBhvr>
                                      <p:rCtr x="26" y="-5440"/>
                                    </p:animMotion>
                                  </p:childTnLst>
                                </p:cTn>
                              </p:par>
                              <p:par>
                                <p:cTn id="212" presetID="22" presetClass="entr" presetSubtype="4" fill="hold" nodeType="withEffect">
                                  <p:stCondLst>
                                    <p:cond delay="2850"/>
                                  </p:stCondLst>
                                  <p:childTnLst>
                                    <p:set>
                                      <p:cBhvr>
                                        <p:cTn id="213" dur="1" fill="hold">
                                          <p:stCondLst>
                                            <p:cond delay="0"/>
                                          </p:stCondLst>
                                        </p:cTn>
                                        <p:tgtEl>
                                          <p:spTgt spid="1671"/>
                                        </p:tgtEl>
                                        <p:attrNameLst>
                                          <p:attrName>style.visibility</p:attrName>
                                        </p:attrNameLst>
                                      </p:cBhvr>
                                      <p:to>
                                        <p:strVal val="visible"/>
                                      </p:to>
                                    </p:set>
                                    <p:animEffect transition="in" filter="wipe(down)">
                                      <p:cBhvr>
                                        <p:cTn id="214" dur="700"/>
                                        <p:tgtEl>
                                          <p:spTgt spid="1671"/>
                                        </p:tgtEl>
                                      </p:cBhvr>
                                    </p:animEffect>
                                  </p:childTnLst>
                                </p:cTn>
                              </p:par>
                              <p:par>
                                <p:cTn id="215" presetID="42" presetClass="path" presetSubtype="0" accel="50000" decel="50000" fill="hold" grpId="4" nodeType="withEffect">
                                  <p:stCondLst>
                                    <p:cond delay="3450"/>
                                  </p:stCondLst>
                                  <p:childTnLst>
                                    <p:animMotion origin="layout" path="M 0.13048 -0.13773 L 0.17893 -0.13634 " pathEditMode="relative" rAng="0" ptsTypes="AA">
                                      <p:cBhvr>
                                        <p:cTn id="216" dur="750" fill="hold"/>
                                        <p:tgtEl>
                                          <p:spTgt spid="1678"/>
                                        </p:tgtEl>
                                        <p:attrNameLst>
                                          <p:attrName>ppt_x</p:attrName>
                                          <p:attrName>ppt_y</p:attrName>
                                        </p:attrNameLst>
                                      </p:cBhvr>
                                      <p:rCtr x="2422" y="69"/>
                                    </p:animMotion>
                                  </p:childTnLst>
                                </p:cTn>
                              </p:par>
                              <p:par>
                                <p:cTn id="217" presetID="22" presetClass="entr" presetSubtype="8" fill="hold" nodeType="withEffect">
                                  <p:stCondLst>
                                    <p:cond delay="3750"/>
                                  </p:stCondLst>
                                  <p:childTnLst>
                                    <p:set>
                                      <p:cBhvr>
                                        <p:cTn id="218" dur="1" fill="hold">
                                          <p:stCondLst>
                                            <p:cond delay="0"/>
                                          </p:stCondLst>
                                        </p:cTn>
                                        <p:tgtEl>
                                          <p:spTgt spid="1674"/>
                                        </p:tgtEl>
                                        <p:attrNameLst>
                                          <p:attrName>style.visibility</p:attrName>
                                        </p:attrNameLst>
                                      </p:cBhvr>
                                      <p:to>
                                        <p:strVal val="visible"/>
                                      </p:to>
                                    </p:set>
                                    <p:animEffect transition="in" filter="wipe(left)">
                                      <p:cBhvr>
                                        <p:cTn id="219" dur="500"/>
                                        <p:tgtEl>
                                          <p:spTgt spid="1674"/>
                                        </p:tgtEl>
                                      </p:cBhvr>
                                    </p:animEffect>
                                  </p:childTnLst>
                                </p:cTn>
                              </p:par>
                              <p:par>
                                <p:cTn id="220" presetID="42" presetClass="path" presetSubtype="0" accel="50000" decel="50000" fill="hold" grpId="5" nodeType="withEffect">
                                  <p:stCondLst>
                                    <p:cond delay="4250"/>
                                  </p:stCondLst>
                                  <p:childTnLst>
                                    <p:animMotion origin="layout" path="M 0.17891 -0.13634 L 0.17891 -0.2662 " pathEditMode="relative" rAng="0" ptsTypes="AA">
                                      <p:cBhvr>
                                        <p:cTn id="221" dur="1500" fill="hold"/>
                                        <p:tgtEl>
                                          <p:spTgt spid="1678"/>
                                        </p:tgtEl>
                                        <p:attrNameLst>
                                          <p:attrName>ppt_x</p:attrName>
                                          <p:attrName>ppt_y</p:attrName>
                                        </p:attrNameLst>
                                      </p:cBhvr>
                                      <p:rCtr x="0" y="-6505"/>
                                    </p:animMotion>
                                  </p:childTnLst>
                                </p:cTn>
                              </p:par>
                              <p:par>
                                <p:cTn id="222" presetID="22" presetClass="entr" presetSubtype="4" fill="hold" nodeType="withEffect">
                                  <p:stCondLst>
                                    <p:cond delay="4550"/>
                                  </p:stCondLst>
                                  <p:childTnLst>
                                    <p:set>
                                      <p:cBhvr>
                                        <p:cTn id="223" dur="1" fill="hold">
                                          <p:stCondLst>
                                            <p:cond delay="0"/>
                                          </p:stCondLst>
                                        </p:cTn>
                                        <p:tgtEl>
                                          <p:spTgt spid="1673"/>
                                        </p:tgtEl>
                                        <p:attrNameLst>
                                          <p:attrName>style.visibility</p:attrName>
                                        </p:attrNameLst>
                                      </p:cBhvr>
                                      <p:to>
                                        <p:strVal val="visible"/>
                                      </p:to>
                                    </p:set>
                                    <p:animEffect transition="in" filter="wipe(down)">
                                      <p:cBhvr>
                                        <p:cTn id="224" dur="1150"/>
                                        <p:tgtEl>
                                          <p:spTgt spid="1673"/>
                                        </p:tgtEl>
                                      </p:cBhvr>
                                    </p:animEffect>
                                  </p:childTnLst>
                                </p:cTn>
                              </p:par>
                              <p:par>
                                <p:cTn id="225" presetID="42" presetClass="path" presetSubtype="0" accel="50000" decel="50000" fill="hold" grpId="6" nodeType="withEffect">
                                  <p:stCondLst>
                                    <p:cond delay="5650"/>
                                  </p:stCondLst>
                                  <p:childTnLst>
                                    <p:animMotion origin="layout" path="M 0.17891 -0.2662 L 0.37774 -0.26505 " pathEditMode="relative" rAng="0" ptsTypes="AA">
                                      <p:cBhvr>
                                        <p:cTn id="226" dur="2250" fill="hold"/>
                                        <p:tgtEl>
                                          <p:spTgt spid="1678"/>
                                        </p:tgtEl>
                                        <p:attrNameLst>
                                          <p:attrName>ppt_x</p:attrName>
                                          <p:attrName>ppt_y</p:attrName>
                                        </p:attrNameLst>
                                      </p:cBhvr>
                                      <p:rCtr x="9935" y="46"/>
                                    </p:animMotion>
                                  </p:childTnLst>
                                </p:cTn>
                              </p:par>
                              <p:par>
                                <p:cTn id="227" presetID="22" presetClass="entr" presetSubtype="8" fill="hold" nodeType="withEffect">
                                  <p:stCondLst>
                                    <p:cond delay="5950"/>
                                  </p:stCondLst>
                                  <p:childTnLst>
                                    <p:set>
                                      <p:cBhvr>
                                        <p:cTn id="228" dur="1" fill="hold">
                                          <p:stCondLst>
                                            <p:cond delay="0"/>
                                          </p:stCondLst>
                                        </p:cTn>
                                        <p:tgtEl>
                                          <p:spTgt spid="1672"/>
                                        </p:tgtEl>
                                        <p:attrNameLst>
                                          <p:attrName>style.visibility</p:attrName>
                                        </p:attrNameLst>
                                      </p:cBhvr>
                                      <p:to>
                                        <p:strVal val="visible"/>
                                      </p:to>
                                    </p:set>
                                    <p:animEffect transition="in" filter="wipe(left)">
                                      <p:cBhvr>
                                        <p:cTn id="229" dur="1950"/>
                                        <p:tgtEl>
                                          <p:spTgt spid="1672"/>
                                        </p:tgtEl>
                                      </p:cBhvr>
                                    </p:animEffect>
                                  </p:childTnLst>
                                </p:cTn>
                              </p:par>
                              <p:par>
                                <p:cTn id="230" presetID="42" presetClass="path" presetSubtype="0" accel="50000" decel="50000" fill="hold" grpId="7" nodeType="withEffect">
                                  <p:stCondLst>
                                    <p:cond delay="7850"/>
                                  </p:stCondLst>
                                  <p:childTnLst>
                                    <p:animMotion origin="layout" path="M 0.37774 -0.26504 L 0.37774 -0.13611 " pathEditMode="relative" rAng="0" ptsTypes="AA">
                                      <p:cBhvr>
                                        <p:cTn id="231" dur="1500" fill="hold"/>
                                        <p:tgtEl>
                                          <p:spTgt spid="1678"/>
                                        </p:tgtEl>
                                        <p:attrNameLst>
                                          <p:attrName>ppt_x</p:attrName>
                                          <p:attrName>ppt_y</p:attrName>
                                        </p:attrNameLst>
                                      </p:cBhvr>
                                      <p:rCtr x="0" y="6435"/>
                                    </p:animMotion>
                                  </p:childTnLst>
                                </p:cTn>
                              </p:par>
                              <p:par>
                                <p:cTn id="232" presetID="22" presetClass="entr" presetSubtype="1" fill="hold" nodeType="withEffect">
                                  <p:stCondLst>
                                    <p:cond delay="8650"/>
                                  </p:stCondLst>
                                  <p:childTnLst>
                                    <p:set>
                                      <p:cBhvr>
                                        <p:cTn id="233" dur="1" fill="hold">
                                          <p:stCondLst>
                                            <p:cond delay="0"/>
                                          </p:stCondLst>
                                        </p:cTn>
                                        <p:tgtEl>
                                          <p:spTgt spid="1675"/>
                                        </p:tgtEl>
                                        <p:attrNameLst>
                                          <p:attrName>style.visibility</p:attrName>
                                        </p:attrNameLst>
                                      </p:cBhvr>
                                      <p:to>
                                        <p:strVal val="visible"/>
                                      </p:to>
                                    </p:set>
                                    <p:animEffect transition="in" filter="wipe(up)">
                                      <p:cBhvr>
                                        <p:cTn id="234" dur="850"/>
                                        <p:tgtEl>
                                          <p:spTgt spid="1675"/>
                                        </p:tgtEl>
                                      </p:cBhvr>
                                    </p:animEffect>
                                  </p:childTnLst>
                                </p:cTn>
                              </p:par>
                              <p:par>
                                <p:cTn id="235" presetID="42" presetClass="path" presetSubtype="0" accel="50000" decel="50000" fill="hold" grpId="8" nodeType="withEffect">
                                  <p:stCondLst>
                                    <p:cond delay="9450"/>
                                  </p:stCondLst>
                                  <p:childTnLst>
                                    <p:animMotion origin="layout" path="M 0.37774 -0.13611 L 0.42904 -0.13495 " pathEditMode="relative" rAng="0" ptsTypes="AA">
                                      <p:cBhvr>
                                        <p:cTn id="236" dur="1250" fill="hold"/>
                                        <p:tgtEl>
                                          <p:spTgt spid="1678"/>
                                        </p:tgtEl>
                                        <p:attrNameLst>
                                          <p:attrName>ppt_x</p:attrName>
                                          <p:attrName>ppt_y</p:attrName>
                                        </p:attrNameLst>
                                      </p:cBhvr>
                                      <p:rCtr x="2565" y="46"/>
                                    </p:animMotion>
                                  </p:childTnLst>
                                </p:cTn>
                              </p:par>
                              <p:par>
                                <p:cTn id="237" presetID="22" presetClass="entr" presetSubtype="8" fill="hold" nodeType="withEffect">
                                  <p:stCondLst>
                                    <p:cond delay="9450"/>
                                  </p:stCondLst>
                                  <p:childTnLst>
                                    <p:set>
                                      <p:cBhvr>
                                        <p:cTn id="238" dur="1" fill="hold">
                                          <p:stCondLst>
                                            <p:cond delay="0"/>
                                          </p:stCondLst>
                                        </p:cTn>
                                        <p:tgtEl>
                                          <p:spTgt spid="1676"/>
                                        </p:tgtEl>
                                        <p:attrNameLst>
                                          <p:attrName>style.visibility</p:attrName>
                                        </p:attrNameLst>
                                      </p:cBhvr>
                                      <p:to>
                                        <p:strVal val="visible"/>
                                      </p:to>
                                    </p:set>
                                    <p:animEffect transition="in" filter="wipe(left)">
                                      <p:cBhvr>
                                        <p:cTn id="239" dur="1300"/>
                                        <p:tgtEl>
                                          <p:spTgt spid="1676"/>
                                        </p:tgtEl>
                                      </p:cBhvr>
                                    </p:animEffect>
                                  </p:childTnLst>
                                </p:cTn>
                              </p:par>
                              <p:par>
                                <p:cTn id="240" presetID="42" presetClass="path" presetSubtype="0" accel="50000" decel="50000" fill="hold" grpId="9" nodeType="withEffect">
                                  <p:stCondLst>
                                    <p:cond delay="10650"/>
                                  </p:stCondLst>
                                  <p:childTnLst>
                                    <p:animMotion origin="layout" path="M 0.42904 -0.13495 L 0.42904 -0.08055 " pathEditMode="relative" rAng="0" ptsTypes="AA">
                                      <p:cBhvr>
                                        <p:cTn id="241" dur="750" fill="hold"/>
                                        <p:tgtEl>
                                          <p:spTgt spid="1678"/>
                                        </p:tgtEl>
                                        <p:attrNameLst>
                                          <p:attrName>ppt_x</p:attrName>
                                          <p:attrName>ppt_y</p:attrName>
                                        </p:attrNameLst>
                                      </p:cBhvr>
                                      <p:rCtr x="0" y="2708"/>
                                    </p:animMotion>
                                  </p:childTnLst>
                                </p:cTn>
                              </p:par>
                              <p:par>
                                <p:cTn id="242" presetID="22" presetClass="entr" presetSubtype="1" fill="hold" nodeType="withEffect">
                                  <p:stCondLst>
                                    <p:cond delay="11150"/>
                                  </p:stCondLst>
                                  <p:childTnLst>
                                    <p:set>
                                      <p:cBhvr>
                                        <p:cTn id="243" dur="1" fill="hold">
                                          <p:stCondLst>
                                            <p:cond delay="0"/>
                                          </p:stCondLst>
                                        </p:cTn>
                                        <p:tgtEl>
                                          <p:spTgt spid="1677"/>
                                        </p:tgtEl>
                                        <p:attrNameLst>
                                          <p:attrName>style.visibility</p:attrName>
                                        </p:attrNameLst>
                                      </p:cBhvr>
                                      <p:to>
                                        <p:strVal val="visible"/>
                                      </p:to>
                                    </p:set>
                                    <p:animEffect transition="in" filter="wipe(up)">
                                      <p:cBhvr>
                                        <p:cTn id="244" dur="300"/>
                                        <p:tgtEl>
                                          <p:spTgt spid="1677"/>
                                        </p:tgtEl>
                                      </p:cBhvr>
                                    </p:animEffect>
                                  </p:childTnLst>
                                </p:cTn>
                              </p:par>
                              <p:par>
                                <p:cTn id="245" presetID="42" presetClass="path" presetSubtype="0" accel="50000" decel="50000" fill="hold" grpId="0" nodeType="withEffect">
                                  <p:stCondLst>
                                    <p:cond delay="0"/>
                                  </p:stCondLst>
                                  <p:childTnLst>
                                    <p:animMotion origin="layout" path="M 2.05783E-7 3.33333E-6 L -0.00794 0.07963 " pathEditMode="relative" rAng="0" ptsTypes="AA">
                                      <p:cBhvr>
                                        <p:cTn id="246" dur="600" fill="hold"/>
                                        <p:tgtEl>
                                          <p:spTgt spid="1507"/>
                                        </p:tgtEl>
                                        <p:attrNameLst>
                                          <p:attrName>ppt_x</p:attrName>
                                          <p:attrName>ppt_y</p:attrName>
                                        </p:attrNameLst>
                                      </p:cBhvr>
                                      <p:rCtr x="-404" y="3981"/>
                                    </p:animMotion>
                                  </p:childTnLst>
                                </p:cTn>
                              </p:par>
                              <p:par>
                                <p:cTn id="247" presetID="42" presetClass="path" presetSubtype="0" accel="50000" decel="50000" fill="hold" grpId="1" nodeType="withEffect">
                                  <p:stCondLst>
                                    <p:cond delay="550"/>
                                  </p:stCondLst>
                                  <p:childTnLst>
                                    <p:animMotion origin="layout" path="M -0.00795 0.07963 L -0.08259 0.1713 " pathEditMode="relative" rAng="0" ptsTypes="AA">
                                      <p:cBhvr>
                                        <p:cTn id="248" dur="600" fill="hold"/>
                                        <p:tgtEl>
                                          <p:spTgt spid="1507"/>
                                        </p:tgtEl>
                                        <p:attrNameLst>
                                          <p:attrName>ppt_x</p:attrName>
                                          <p:attrName>ppt_y</p:attrName>
                                        </p:attrNameLst>
                                      </p:cBhvr>
                                      <p:rCtr x="-3738" y="4583"/>
                                    </p:animMotion>
                                  </p:childTnLst>
                                </p:cTn>
                              </p:par>
                              <p:par>
                                <p:cTn id="249" presetID="42" presetClass="path" presetSubtype="0" accel="50000" decel="50000" fill="hold" grpId="2" nodeType="withEffect">
                                  <p:stCondLst>
                                    <p:cond delay="1050"/>
                                  </p:stCondLst>
                                  <p:childTnLst>
                                    <p:animMotion origin="layout" path="M -0.07672 0.17454 L -0.10447 0.1294 " pathEditMode="relative" rAng="0" ptsTypes="AA">
                                      <p:cBhvr>
                                        <p:cTn id="250" dur="600" fill="hold"/>
                                        <p:tgtEl>
                                          <p:spTgt spid="1507"/>
                                        </p:tgtEl>
                                        <p:attrNameLst>
                                          <p:attrName>ppt_x</p:attrName>
                                          <p:attrName>ppt_y</p:attrName>
                                        </p:attrNameLst>
                                      </p:cBhvr>
                                      <p:rCtr x="-1394" y="-2269"/>
                                    </p:animMotion>
                                  </p:childTnLst>
                                </p:cTn>
                              </p:par>
                              <p:par>
                                <p:cTn id="251" presetID="42" presetClass="path" presetSubtype="0" accel="50000" decel="50000" fill="hold" grpId="3" nodeType="withEffect">
                                  <p:stCondLst>
                                    <p:cond delay="1550"/>
                                  </p:stCondLst>
                                  <p:childTnLst>
                                    <p:animMotion origin="layout" path="M -0.10286 0.12755 L -0.08724 0.07199 " pathEditMode="relative" rAng="0" ptsTypes="AA">
                                      <p:cBhvr>
                                        <p:cTn id="252" dur="600" fill="hold"/>
                                        <p:tgtEl>
                                          <p:spTgt spid="1507"/>
                                        </p:tgtEl>
                                        <p:attrNameLst>
                                          <p:attrName>ppt_x</p:attrName>
                                          <p:attrName>ppt_y</p:attrName>
                                        </p:attrNameLst>
                                      </p:cBhvr>
                                      <p:rCtr x="781" y="-2778"/>
                                    </p:animMotion>
                                  </p:childTnLst>
                                </p:cTn>
                              </p:par>
                              <p:par>
                                <p:cTn id="253" presetID="42" presetClass="path" presetSubtype="0" accel="50000" decel="50000" fill="hold" grpId="4" nodeType="withEffect">
                                  <p:stCondLst>
                                    <p:cond delay="2050"/>
                                  </p:stCondLst>
                                  <p:childTnLst>
                                    <p:animMotion origin="layout" path="M -0.08411 0.06435 L -0.10859 0.00509 " pathEditMode="relative" rAng="0" ptsTypes="AA">
                                      <p:cBhvr>
                                        <p:cTn id="254" dur="600" fill="hold"/>
                                        <p:tgtEl>
                                          <p:spTgt spid="1507"/>
                                        </p:tgtEl>
                                        <p:attrNameLst>
                                          <p:attrName>ppt_x</p:attrName>
                                          <p:attrName>ppt_y</p:attrName>
                                        </p:attrNameLst>
                                      </p:cBhvr>
                                      <p:rCtr x="-1224" y="-2963"/>
                                    </p:animMotion>
                                  </p:childTnLst>
                                </p:cTn>
                              </p:par>
                              <p:par>
                                <p:cTn id="255" presetID="42" presetClass="path" presetSubtype="0" accel="50000" decel="50000" fill="hold" grpId="5" nodeType="withEffect">
                                  <p:stCondLst>
                                    <p:cond delay="2550"/>
                                  </p:stCondLst>
                                  <p:childTnLst>
                                    <p:animMotion origin="layout" path="M -0.10859 0.00509 L -0.16224 -0.03472 " pathEditMode="relative" rAng="0" ptsTypes="AA">
                                      <p:cBhvr>
                                        <p:cTn id="256" dur="600" fill="hold"/>
                                        <p:tgtEl>
                                          <p:spTgt spid="1507"/>
                                        </p:tgtEl>
                                        <p:attrNameLst>
                                          <p:attrName>ppt_x</p:attrName>
                                          <p:attrName>ppt_y</p:attrName>
                                        </p:attrNameLst>
                                      </p:cBhvr>
                                      <p:rCtr x="-2682" y="-1991"/>
                                    </p:animMotion>
                                  </p:childTnLst>
                                </p:cTn>
                              </p:par>
                              <p:par>
                                <p:cTn id="257" presetID="42" presetClass="path" presetSubtype="0" accel="50000" decel="50000" fill="hold" grpId="6" nodeType="withEffect">
                                  <p:stCondLst>
                                    <p:cond delay="3050"/>
                                  </p:stCondLst>
                                  <p:childTnLst>
                                    <p:animMotion origin="layout" path="M -0.16224 -0.03472 L -0.21276 -0.12731 " pathEditMode="relative" rAng="0" ptsTypes="AA">
                                      <p:cBhvr>
                                        <p:cTn id="258" dur="600" fill="hold"/>
                                        <p:tgtEl>
                                          <p:spTgt spid="1507"/>
                                        </p:tgtEl>
                                        <p:attrNameLst>
                                          <p:attrName>ppt_x</p:attrName>
                                          <p:attrName>ppt_y</p:attrName>
                                        </p:attrNameLst>
                                      </p:cBhvr>
                                      <p:rCtr x="-2526" y="-4630"/>
                                    </p:animMotion>
                                  </p:childTnLst>
                                </p:cTn>
                              </p:par>
                              <p:par>
                                <p:cTn id="259" presetID="42" presetClass="path" presetSubtype="0" accel="50000" decel="50000" fill="hold" grpId="7" nodeType="withEffect">
                                  <p:stCondLst>
                                    <p:cond delay="3550"/>
                                  </p:stCondLst>
                                  <p:childTnLst>
                                    <p:animMotion origin="layout" path="M -0.21276 -0.12731 L -0.2362 0.01898 " pathEditMode="relative" rAng="0" ptsTypes="AA">
                                      <p:cBhvr>
                                        <p:cTn id="260" dur="600" fill="hold"/>
                                        <p:tgtEl>
                                          <p:spTgt spid="1507"/>
                                        </p:tgtEl>
                                        <p:attrNameLst>
                                          <p:attrName>ppt_x</p:attrName>
                                          <p:attrName>ppt_y</p:attrName>
                                        </p:attrNameLst>
                                      </p:cBhvr>
                                      <p:rCtr x="-1172" y="7315"/>
                                    </p:animMotion>
                                  </p:childTnLst>
                                </p:cTn>
                              </p:par>
                              <p:par>
                                <p:cTn id="261" presetID="42" presetClass="path" presetSubtype="0" accel="50000" decel="50000" fill="hold" grpId="8" nodeType="withEffect">
                                  <p:stCondLst>
                                    <p:cond delay="4050"/>
                                  </p:stCondLst>
                                  <p:childTnLst>
                                    <p:animMotion origin="layout" path="M -0.23464 0.00671 L -0.30755 -0.11921 " pathEditMode="relative" rAng="0" ptsTypes="AA">
                                      <p:cBhvr>
                                        <p:cTn id="262" dur="600" fill="hold"/>
                                        <p:tgtEl>
                                          <p:spTgt spid="1507"/>
                                        </p:tgtEl>
                                        <p:attrNameLst>
                                          <p:attrName>ppt_x</p:attrName>
                                          <p:attrName>ppt_y</p:attrName>
                                        </p:attrNameLst>
                                      </p:cBhvr>
                                      <p:rCtr x="-3646" y="-6296"/>
                                    </p:animMotion>
                                  </p:childTnLst>
                                </p:cTn>
                              </p:par>
                              <p:par>
                                <p:cTn id="263" presetID="42" presetClass="path" presetSubtype="0" accel="50000" decel="50000" fill="hold" grpId="9" nodeType="withEffect">
                                  <p:stCondLst>
                                    <p:cond delay="4550"/>
                                  </p:stCondLst>
                                  <p:childTnLst>
                                    <p:animMotion origin="layout" path="M -0.30977 -0.12384 L -0.25612 -0.14884 " pathEditMode="relative" rAng="0" ptsTypes="AA">
                                      <p:cBhvr>
                                        <p:cTn id="264" dur="600" fill="hold"/>
                                        <p:tgtEl>
                                          <p:spTgt spid="1507"/>
                                        </p:tgtEl>
                                        <p:attrNameLst>
                                          <p:attrName>ppt_x</p:attrName>
                                          <p:attrName>ppt_y</p:attrName>
                                        </p:attrNameLst>
                                      </p:cBhvr>
                                      <p:rCtr x="2682" y="-1250"/>
                                    </p:animMotion>
                                  </p:childTnLst>
                                </p:cTn>
                              </p:par>
                              <p:par>
                                <p:cTn id="265" presetID="42" presetClass="path" presetSubtype="0" accel="50000" decel="50000" fill="hold" grpId="0" nodeType="withEffect">
                                  <p:stCondLst>
                                    <p:cond delay="0"/>
                                  </p:stCondLst>
                                  <p:childTnLst>
                                    <p:animMotion origin="layout" path="M -2.94777E-6 -1.48148E-6 L 0.02267 -0.06528 " pathEditMode="relative" rAng="0" ptsTypes="AA">
                                      <p:cBhvr>
                                        <p:cTn id="266" dur="600" fill="hold"/>
                                        <p:tgtEl>
                                          <p:spTgt spid="1505"/>
                                        </p:tgtEl>
                                        <p:attrNameLst>
                                          <p:attrName>ppt_x</p:attrName>
                                          <p:attrName>ppt_y</p:attrName>
                                        </p:attrNameLst>
                                      </p:cBhvr>
                                      <p:rCtr x="1133" y="-3264"/>
                                    </p:animMotion>
                                  </p:childTnLst>
                                </p:cTn>
                              </p:par>
                              <p:par>
                                <p:cTn id="267" presetID="42" presetClass="path" presetSubtype="0" accel="50000" decel="50000" fill="hold" grpId="1" nodeType="withEffect">
                                  <p:stCondLst>
                                    <p:cond delay="550"/>
                                  </p:stCondLst>
                                  <p:childTnLst>
                                    <p:animMotion origin="layout" path="M 0.02266 -0.06528 L 0.04923 -0.13958 " pathEditMode="relative" rAng="0" ptsTypes="AA">
                                      <p:cBhvr>
                                        <p:cTn id="268" dur="600" fill="hold"/>
                                        <p:tgtEl>
                                          <p:spTgt spid="1505"/>
                                        </p:tgtEl>
                                        <p:attrNameLst>
                                          <p:attrName>ppt_x</p:attrName>
                                          <p:attrName>ppt_y</p:attrName>
                                        </p:attrNameLst>
                                      </p:cBhvr>
                                      <p:rCtr x="1328" y="-3727"/>
                                    </p:animMotion>
                                  </p:childTnLst>
                                </p:cTn>
                              </p:par>
                              <p:par>
                                <p:cTn id="269" presetID="42" presetClass="path" presetSubtype="0" accel="50000" decel="50000" fill="hold" grpId="2" nodeType="withEffect">
                                  <p:stCondLst>
                                    <p:cond delay="1050"/>
                                  </p:stCondLst>
                                  <p:childTnLst>
                                    <p:animMotion origin="layout" path="M 0.04923 -0.13958 L 0.07605 -0.03449 " pathEditMode="relative" rAng="0" ptsTypes="AA">
                                      <p:cBhvr>
                                        <p:cTn id="270" dur="600" fill="hold"/>
                                        <p:tgtEl>
                                          <p:spTgt spid="1505"/>
                                        </p:tgtEl>
                                        <p:attrNameLst>
                                          <p:attrName>ppt_x</p:attrName>
                                          <p:attrName>ppt_y</p:attrName>
                                        </p:attrNameLst>
                                      </p:cBhvr>
                                      <p:rCtr x="1341" y="5255"/>
                                    </p:animMotion>
                                  </p:childTnLst>
                                </p:cTn>
                              </p:par>
                              <p:par>
                                <p:cTn id="271" presetID="42" presetClass="path" presetSubtype="0" accel="50000" decel="50000" fill="hold" grpId="3" nodeType="withEffect">
                                  <p:stCondLst>
                                    <p:cond delay="1550"/>
                                  </p:stCondLst>
                                  <p:childTnLst>
                                    <p:animMotion origin="layout" path="M 0.07607 -0.03449 L 0.03074 0.05995 " pathEditMode="relative" rAng="0" ptsTypes="AA">
                                      <p:cBhvr>
                                        <p:cTn id="272" dur="600" fill="hold"/>
                                        <p:tgtEl>
                                          <p:spTgt spid="1505"/>
                                        </p:tgtEl>
                                        <p:attrNameLst>
                                          <p:attrName>ppt_x</p:attrName>
                                          <p:attrName>ppt_y</p:attrName>
                                        </p:attrNameLst>
                                      </p:cBhvr>
                                      <p:rCtr x="-2267" y="4722"/>
                                    </p:animMotion>
                                  </p:childTnLst>
                                </p:cTn>
                              </p:par>
                              <p:par>
                                <p:cTn id="273" presetID="42" presetClass="path" presetSubtype="0" accel="50000" decel="50000" fill="hold" grpId="4" nodeType="withEffect">
                                  <p:stCondLst>
                                    <p:cond delay="2050"/>
                                  </p:stCondLst>
                                  <p:childTnLst>
                                    <p:animMotion origin="layout" path="M 0.03074 0.05995 L 0.01198 0.12315 " pathEditMode="relative" rAng="0" ptsTypes="AA">
                                      <p:cBhvr>
                                        <p:cTn id="274" dur="600" fill="hold"/>
                                        <p:tgtEl>
                                          <p:spTgt spid="1505"/>
                                        </p:tgtEl>
                                        <p:attrNameLst>
                                          <p:attrName>ppt_x</p:attrName>
                                          <p:attrName>ppt_y</p:attrName>
                                        </p:attrNameLst>
                                      </p:cBhvr>
                                      <p:rCtr x="-938" y="3148"/>
                                    </p:animMotion>
                                  </p:childTnLst>
                                </p:cTn>
                              </p:par>
                              <p:par>
                                <p:cTn id="275" presetID="42" presetClass="path" presetSubtype="0" accel="50000" decel="50000" fill="hold" grpId="5" nodeType="withEffect">
                                  <p:stCondLst>
                                    <p:cond delay="2550"/>
                                  </p:stCondLst>
                                  <p:childTnLst>
                                    <p:animMotion origin="layout" path="M 0.01198 0.12315 L 0.03816 0.17014 " pathEditMode="relative" rAng="0" ptsTypes="AA">
                                      <p:cBhvr>
                                        <p:cTn id="276" dur="600" fill="hold"/>
                                        <p:tgtEl>
                                          <p:spTgt spid="1505"/>
                                        </p:tgtEl>
                                        <p:attrNameLst>
                                          <p:attrName>ppt_x</p:attrName>
                                          <p:attrName>ppt_y</p:attrName>
                                        </p:attrNameLst>
                                      </p:cBhvr>
                                      <p:rCtr x="1302" y="2338"/>
                                    </p:animMotion>
                                  </p:childTnLst>
                                </p:cTn>
                              </p:par>
                              <p:par>
                                <p:cTn id="277" presetID="42" presetClass="path" presetSubtype="0" accel="50000" decel="50000" fill="hold" grpId="6" nodeType="withEffect">
                                  <p:stCondLst>
                                    <p:cond delay="3050"/>
                                  </p:stCondLst>
                                  <p:childTnLst>
                                    <p:animMotion origin="layout" path="M 0.03817 0.17014 L 0.09639 0.18102 " pathEditMode="relative" rAng="0" ptsTypes="AA">
                                      <p:cBhvr>
                                        <p:cTn id="278" dur="600" fill="hold"/>
                                        <p:tgtEl>
                                          <p:spTgt spid="1505"/>
                                        </p:tgtEl>
                                        <p:attrNameLst>
                                          <p:attrName>ppt_x</p:attrName>
                                          <p:attrName>ppt_y</p:attrName>
                                        </p:attrNameLst>
                                      </p:cBhvr>
                                      <p:rCtr x="2905" y="532"/>
                                    </p:animMotion>
                                  </p:childTnLst>
                                </p:cTn>
                              </p:par>
                              <p:par>
                                <p:cTn id="279" presetID="42" presetClass="path" presetSubtype="0" accel="50000" decel="50000" fill="hold" grpId="7" nodeType="withEffect">
                                  <p:stCondLst>
                                    <p:cond delay="3550"/>
                                  </p:stCondLst>
                                  <p:childTnLst>
                                    <p:animMotion origin="layout" path="M 0.09639 0.18102 L 0.1722 0.14097 " pathEditMode="relative" rAng="0" ptsTypes="AA">
                                      <p:cBhvr>
                                        <p:cTn id="280" dur="600" fill="hold"/>
                                        <p:tgtEl>
                                          <p:spTgt spid="1505"/>
                                        </p:tgtEl>
                                        <p:attrNameLst>
                                          <p:attrName>ppt_x</p:attrName>
                                          <p:attrName>ppt_y</p:attrName>
                                        </p:attrNameLst>
                                      </p:cBhvr>
                                      <p:rCtr x="3791" y="-2014"/>
                                    </p:animMotion>
                                  </p:childTnLst>
                                </p:cTn>
                              </p:par>
                              <p:par>
                                <p:cTn id="281" presetID="42" presetClass="path" presetSubtype="0" accel="50000" decel="50000" fill="hold" grpId="0" nodeType="withEffect">
                                  <p:stCondLst>
                                    <p:cond delay="0"/>
                                  </p:stCondLst>
                                  <p:childTnLst>
                                    <p:animMotion origin="layout" path="M -6.14823E-7 1.48148E-6 L -0.03295 0.10694 " pathEditMode="relative" rAng="0" ptsTypes="AA">
                                      <p:cBhvr>
                                        <p:cTn id="282" dur="600" fill="hold"/>
                                        <p:tgtEl>
                                          <p:spTgt spid="563"/>
                                        </p:tgtEl>
                                        <p:attrNameLst>
                                          <p:attrName>ppt_x</p:attrName>
                                          <p:attrName>ppt_y</p:attrName>
                                        </p:attrNameLst>
                                      </p:cBhvr>
                                      <p:rCtr x="-1654" y="5347"/>
                                    </p:animMotion>
                                  </p:childTnLst>
                                </p:cTn>
                              </p:par>
                              <p:par>
                                <p:cTn id="283" presetID="42" presetClass="path" presetSubtype="0" accel="50000" decel="50000" fill="hold" grpId="1" nodeType="withEffect">
                                  <p:stCondLst>
                                    <p:cond delay="500"/>
                                  </p:stCondLst>
                                  <p:childTnLst>
                                    <p:animMotion origin="layout" path="M -0.03295 0.10694 L -0.07852 0.12129 " pathEditMode="relative" rAng="0" ptsTypes="AA">
                                      <p:cBhvr>
                                        <p:cTn id="284" dur="600" fill="hold"/>
                                        <p:tgtEl>
                                          <p:spTgt spid="563"/>
                                        </p:tgtEl>
                                        <p:attrNameLst>
                                          <p:attrName>ppt_x</p:attrName>
                                          <p:attrName>ppt_y</p:attrName>
                                        </p:attrNameLst>
                                      </p:cBhvr>
                                      <p:rCtr x="-2279" y="718"/>
                                    </p:animMotion>
                                  </p:childTnLst>
                                </p:cTn>
                              </p:par>
                              <p:par>
                                <p:cTn id="285" presetID="42" presetClass="path" presetSubtype="0" accel="50000" decel="50000" fill="hold" grpId="2" nodeType="withEffect">
                                  <p:stCondLst>
                                    <p:cond delay="1000"/>
                                  </p:stCondLst>
                                  <p:childTnLst>
                                    <p:animMotion origin="layout" path="M -0.07852 0.12129 L -0.15105 0.08125 " pathEditMode="relative" rAng="0" ptsTypes="AA">
                                      <p:cBhvr>
                                        <p:cTn id="286" dur="600" fill="hold"/>
                                        <p:tgtEl>
                                          <p:spTgt spid="563"/>
                                        </p:tgtEl>
                                        <p:attrNameLst>
                                          <p:attrName>ppt_x</p:attrName>
                                          <p:attrName>ppt_y</p:attrName>
                                        </p:attrNameLst>
                                      </p:cBhvr>
                                      <p:rCtr x="-3633" y="-2014"/>
                                    </p:animMotion>
                                  </p:childTnLst>
                                </p:cTn>
                              </p:par>
                              <p:par>
                                <p:cTn id="287" presetID="42" presetClass="path" presetSubtype="0" accel="50000" decel="50000" fill="hold" grpId="3" nodeType="withEffect">
                                  <p:stCondLst>
                                    <p:cond delay="1500"/>
                                  </p:stCondLst>
                                  <p:childTnLst>
                                    <p:animMotion origin="layout" path="M -0.1511 0.08125 L -0.0637 0.0206 " pathEditMode="relative" rAng="0" ptsTypes="AA">
                                      <p:cBhvr>
                                        <p:cTn id="288" dur="600" fill="hold"/>
                                        <p:tgtEl>
                                          <p:spTgt spid="563"/>
                                        </p:tgtEl>
                                        <p:attrNameLst>
                                          <p:attrName>ppt_x</p:attrName>
                                          <p:attrName>ppt_y</p:attrName>
                                        </p:attrNameLst>
                                      </p:cBhvr>
                                      <p:rCtr x="4364" y="-3032"/>
                                    </p:animMotion>
                                  </p:childTnLst>
                                </p:cTn>
                              </p:par>
                              <p:par>
                                <p:cTn id="289" presetID="42" presetClass="path" presetSubtype="0" accel="50000" decel="50000" fill="hold" grpId="4" nodeType="withEffect">
                                  <p:stCondLst>
                                    <p:cond delay="2000"/>
                                  </p:stCondLst>
                                  <p:childTnLst>
                                    <p:animMotion origin="layout" path="M -0.0637 0.0206 L -0.11984 -0.00556 " pathEditMode="relative" rAng="0" ptsTypes="AA">
                                      <p:cBhvr>
                                        <p:cTn id="290" dur="600" fill="hold"/>
                                        <p:tgtEl>
                                          <p:spTgt spid="563"/>
                                        </p:tgtEl>
                                        <p:attrNameLst>
                                          <p:attrName>ppt_x</p:attrName>
                                          <p:attrName>ppt_y</p:attrName>
                                        </p:attrNameLst>
                                      </p:cBhvr>
                                      <p:rCtr x="-2814" y="-1319"/>
                                    </p:animMotion>
                                  </p:childTnLst>
                                </p:cTn>
                              </p:par>
                              <p:par>
                                <p:cTn id="291" presetID="42" presetClass="path" presetSubtype="0" accel="50000" decel="50000" fill="hold" grpId="5" nodeType="withEffect">
                                  <p:stCondLst>
                                    <p:cond delay="2500"/>
                                  </p:stCondLst>
                                  <p:childTnLst>
                                    <p:animMotion origin="layout" path="M -0.11984 -0.00556 L -0.19487 -0.13611 " pathEditMode="relative" rAng="0" ptsTypes="AA">
                                      <p:cBhvr>
                                        <p:cTn id="292" dur="600" fill="hold"/>
                                        <p:tgtEl>
                                          <p:spTgt spid="563"/>
                                        </p:tgtEl>
                                        <p:attrNameLst>
                                          <p:attrName>ppt_x</p:attrName>
                                          <p:attrName>ppt_y</p:attrName>
                                        </p:attrNameLst>
                                      </p:cBhvr>
                                      <p:rCtr x="-3751" y="-6528"/>
                                    </p:animMotion>
                                  </p:childTnLst>
                                </p:cTn>
                              </p:par>
                              <p:par>
                                <p:cTn id="293" presetID="42" presetClass="path" presetSubtype="0" accel="50000" decel="50000" fill="hold" grpId="0" nodeType="withEffect">
                                  <p:stCondLst>
                                    <p:cond delay="0"/>
                                  </p:stCondLst>
                                  <p:childTnLst>
                                    <p:animMotion origin="layout" path="M 2.05783E-7 3.33333E-6 L -0.00794 0.07963 " pathEditMode="relative" rAng="0" ptsTypes="AA">
                                      <p:cBhvr>
                                        <p:cTn id="294" dur="600" fill="hold"/>
                                        <p:tgtEl>
                                          <p:spTgt spid="564"/>
                                        </p:tgtEl>
                                        <p:attrNameLst>
                                          <p:attrName>ppt_x</p:attrName>
                                          <p:attrName>ppt_y</p:attrName>
                                        </p:attrNameLst>
                                      </p:cBhvr>
                                      <p:rCtr x="-404" y="3981"/>
                                    </p:animMotion>
                                  </p:childTnLst>
                                </p:cTn>
                              </p:par>
                              <p:par>
                                <p:cTn id="295" presetID="42" presetClass="path" presetSubtype="0" accel="50000" decel="50000" fill="hold" grpId="1" nodeType="withEffect">
                                  <p:stCondLst>
                                    <p:cond delay="500"/>
                                  </p:stCondLst>
                                  <p:childTnLst>
                                    <p:animMotion origin="layout" path="M -0.00795 0.07963 L -0.08259 0.1713 " pathEditMode="relative" rAng="0" ptsTypes="AA">
                                      <p:cBhvr>
                                        <p:cTn id="296" dur="600" fill="hold"/>
                                        <p:tgtEl>
                                          <p:spTgt spid="564"/>
                                        </p:tgtEl>
                                        <p:attrNameLst>
                                          <p:attrName>ppt_x</p:attrName>
                                          <p:attrName>ppt_y</p:attrName>
                                        </p:attrNameLst>
                                      </p:cBhvr>
                                      <p:rCtr x="-3738" y="4583"/>
                                    </p:animMotion>
                                  </p:childTnLst>
                                </p:cTn>
                              </p:par>
                              <p:par>
                                <p:cTn id="297" presetID="42" presetClass="path" presetSubtype="0" accel="50000" decel="50000" fill="hold" grpId="2" nodeType="withEffect">
                                  <p:stCondLst>
                                    <p:cond delay="1000"/>
                                  </p:stCondLst>
                                  <p:childTnLst>
                                    <p:animMotion origin="layout" path="M -0.07672 0.17454 L -0.10447 0.1294 " pathEditMode="relative" rAng="0" ptsTypes="AA">
                                      <p:cBhvr>
                                        <p:cTn id="298" dur="600" fill="hold"/>
                                        <p:tgtEl>
                                          <p:spTgt spid="564"/>
                                        </p:tgtEl>
                                        <p:attrNameLst>
                                          <p:attrName>ppt_x</p:attrName>
                                          <p:attrName>ppt_y</p:attrName>
                                        </p:attrNameLst>
                                      </p:cBhvr>
                                      <p:rCtr x="-1394" y="-2269"/>
                                    </p:animMotion>
                                  </p:childTnLst>
                                </p:cTn>
                              </p:par>
                              <p:par>
                                <p:cTn id="299" presetID="42" presetClass="path" presetSubtype="0" accel="50000" decel="50000" fill="hold" grpId="3" nodeType="withEffect">
                                  <p:stCondLst>
                                    <p:cond delay="1600"/>
                                  </p:stCondLst>
                                  <p:childTnLst>
                                    <p:animMotion origin="layout" path="M -0.10286 0.12755 L -0.08724 0.07199 " pathEditMode="relative" rAng="0" ptsTypes="AA">
                                      <p:cBhvr>
                                        <p:cTn id="300" dur="600" fill="hold"/>
                                        <p:tgtEl>
                                          <p:spTgt spid="564"/>
                                        </p:tgtEl>
                                        <p:attrNameLst>
                                          <p:attrName>ppt_x</p:attrName>
                                          <p:attrName>ppt_y</p:attrName>
                                        </p:attrNameLst>
                                      </p:cBhvr>
                                      <p:rCtr x="781" y="-2778"/>
                                    </p:animMotion>
                                  </p:childTnLst>
                                </p:cTn>
                              </p:par>
                              <p:par>
                                <p:cTn id="301" presetID="42" presetClass="path" presetSubtype="0" accel="50000" decel="50000" fill="hold" grpId="4" nodeType="withEffect">
                                  <p:stCondLst>
                                    <p:cond delay="2200"/>
                                  </p:stCondLst>
                                  <p:childTnLst>
                                    <p:animMotion origin="layout" path="M -0.08411 0.06435 L -0.10859 0.00509 " pathEditMode="relative" rAng="0" ptsTypes="AA">
                                      <p:cBhvr>
                                        <p:cTn id="302" dur="600" fill="hold"/>
                                        <p:tgtEl>
                                          <p:spTgt spid="564"/>
                                        </p:tgtEl>
                                        <p:attrNameLst>
                                          <p:attrName>ppt_x</p:attrName>
                                          <p:attrName>ppt_y</p:attrName>
                                        </p:attrNameLst>
                                      </p:cBhvr>
                                      <p:rCtr x="-1224" y="-2963"/>
                                    </p:animMotion>
                                  </p:childTnLst>
                                </p:cTn>
                              </p:par>
                              <p:par>
                                <p:cTn id="303" presetID="42" presetClass="path" presetSubtype="0" accel="50000" decel="50000" fill="hold" grpId="5" nodeType="withEffect">
                                  <p:stCondLst>
                                    <p:cond delay="2700"/>
                                  </p:stCondLst>
                                  <p:childTnLst>
                                    <p:animMotion origin="layout" path="M -0.10859 0.00509 L -0.16224 -0.03472 " pathEditMode="relative" rAng="0" ptsTypes="AA">
                                      <p:cBhvr>
                                        <p:cTn id="304" dur="600" fill="hold"/>
                                        <p:tgtEl>
                                          <p:spTgt spid="564"/>
                                        </p:tgtEl>
                                        <p:attrNameLst>
                                          <p:attrName>ppt_x</p:attrName>
                                          <p:attrName>ppt_y</p:attrName>
                                        </p:attrNameLst>
                                      </p:cBhvr>
                                      <p:rCtr x="-2682" y="-1991"/>
                                    </p:animMotion>
                                  </p:childTnLst>
                                </p:cTn>
                              </p:par>
                              <p:par>
                                <p:cTn id="305" presetID="42" presetClass="path" presetSubtype="0" accel="50000" decel="50000" fill="hold" grpId="6" nodeType="withEffect">
                                  <p:stCondLst>
                                    <p:cond delay="3100"/>
                                  </p:stCondLst>
                                  <p:childTnLst>
                                    <p:animMotion origin="layout" path="M -0.16224 -0.03472 L -0.21276 -0.12731 " pathEditMode="relative" rAng="0" ptsTypes="AA">
                                      <p:cBhvr>
                                        <p:cTn id="306" dur="600" fill="hold"/>
                                        <p:tgtEl>
                                          <p:spTgt spid="564"/>
                                        </p:tgtEl>
                                        <p:attrNameLst>
                                          <p:attrName>ppt_x</p:attrName>
                                          <p:attrName>ppt_y</p:attrName>
                                        </p:attrNameLst>
                                      </p:cBhvr>
                                      <p:rCtr x="-2526" y="-4630"/>
                                    </p:animMotion>
                                  </p:childTnLst>
                                </p:cTn>
                              </p:par>
                              <p:par>
                                <p:cTn id="307" presetID="42" presetClass="path" presetSubtype="0" accel="50000" decel="50000" fill="hold" grpId="7" nodeType="withEffect">
                                  <p:stCondLst>
                                    <p:cond delay="3600"/>
                                  </p:stCondLst>
                                  <p:childTnLst>
                                    <p:animMotion origin="layout" path="M -0.21276 -0.12731 L -0.2362 0.01898 " pathEditMode="relative" rAng="0" ptsTypes="AA">
                                      <p:cBhvr>
                                        <p:cTn id="308" dur="600" fill="hold"/>
                                        <p:tgtEl>
                                          <p:spTgt spid="564"/>
                                        </p:tgtEl>
                                        <p:attrNameLst>
                                          <p:attrName>ppt_x</p:attrName>
                                          <p:attrName>ppt_y</p:attrName>
                                        </p:attrNameLst>
                                      </p:cBhvr>
                                      <p:rCtr x="-1172" y="7315"/>
                                    </p:animMotion>
                                  </p:childTnLst>
                                </p:cTn>
                              </p:par>
                              <p:par>
                                <p:cTn id="309" presetID="42" presetClass="path" presetSubtype="0" accel="50000" decel="50000" fill="hold" grpId="8" nodeType="withEffect">
                                  <p:stCondLst>
                                    <p:cond delay="4100"/>
                                  </p:stCondLst>
                                  <p:childTnLst>
                                    <p:animMotion origin="layout" path="M -0.23464 0.00671 L -0.30755 -0.11921 " pathEditMode="relative" rAng="0" ptsTypes="AA">
                                      <p:cBhvr>
                                        <p:cTn id="310" dur="600" fill="hold"/>
                                        <p:tgtEl>
                                          <p:spTgt spid="564"/>
                                        </p:tgtEl>
                                        <p:attrNameLst>
                                          <p:attrName>ppt_x</p:attrName>
                                          <p:attrName>ppt_y</p:attrName>
                                        </p:attrNameLst>
                                      </p:cBhvr>
                                      <p:rCtr x="-3646" y="-6296"/>
                                    </p:animMotion>
                                  </p:childTnLst>
                                </p:cTn>
                              </p:par>
                              <p:par>
                                <p:cTn id="311" presetID="42" presetClass="path" presetSubtype="0" accel="50000" decel="50000" fill="hold" grpId="9" nodeType="withEffect">
                                  <p:stCondLst>
                                    <p:cond delay="4600"/>
                                  </p:stCondLst>
                                  <p:childTnLst>
                                    <p:animMotion origin="layout" path="M -0.30977 -0.12384 L -0.25612 -0.14884 " pathEditMode="relative" rAng="0" ptsTypes="AA">
                                      <p:cBhvr>
                                        <p:cTn id="312" dur="600" fill="hold"/>
                                        <p:tgtEl>
                                          <p:spTgt spid="564"/>
                                        </p:tgtEl>
                                        <p:attrNameLst>
                                          <p:attrName>ppt_x</p:attrName>
                                          <p:attrName>ppt_y</p:attrName>
                                        </p:attrNameLst>
                                      </p:cBhvr>
                                      <p:rCtr x="2682" y="-1250"/>
                                    </p:animMotion>
                                  </p:childTnLst>
                                </p:cTn>
                              </p:par>
                              <p:par>
                                <p:cTn id="313" presetID="42" presetClass="path" presetSubtype="0" accel="50000" decel="50000" fill="hold" grpId="0" nodeType="withEffect">
                                  <p:stCondLst>
                                    <p:cond delay="5100"/>
                                  </p:stCondLst>
                                  <p:childTnLst>
                                    <p:animMotion origin="layout" path="M -6.14823E-7 1.48148E-6 L -0.03295 0.10694 " pathEditMode="relative" rAng="0" ptsTypes="AA">
                                      <p:cBhvr>
                                        <p:cTn id="314" dur="600" fill="hold"/>
                                        <p:tgtEl>
                                          <p:spTgt spid="572"/>
                                        </p:tgtEl>
                                        <p:attrNameLst>
                                          <p:attrName>ppt_x</p:attrName>
                                          <p:attrName>ppt_y</p:attrName>
                                        </p:attrNameLst>
                                      </p:cBhvr>
                                      <p:rCtr x="-1654" y="5347"/>
                                    </p:animMotion>
                                  </p:childTnLst>
                                </p:cTn>
                              </p:par>
                              <p:par>
                                <p:cTn id="315" presetID="42" presetClass="path" presetSubtype="0" accel="50000" decel="50000" fill="hold" grpId="1" nodeType="withEffect">
                                  <p:stCondLst>
                                    <p:cond delay="5600"/>
                                  </p:stCondLst>
                                  <p:childTnLst>
                                    <p:animMotion origin="layout" path="M -0.03295 0.10694 L -0.07852 0.12129 " pathEditMode="relative" rAng="0" ptsTypes="AA">
                                      <p:cBhvr>
                                        <p:cTn id="316" dur="600" fill="hold"/>
                                        <p:tgtEl>
                                          <p:spTgt spid="572"/>
                                        </p:tgtEl>
                                        <p:attrNameLst>
                                          <p:attrName>ppt_x</p:attrName>
                                          <p:attrName>ppt_y</p:attrName>
                                        </p:attrNameLst>
                                      </p:cBhvr>
                                      <p:rCtr x="-2279" y="718"/>
                                    </p:animMotion>
                                  </p:childTnLst>
                                </p:cTn>
                              </p:par>
                              <p:par>
                                <p:cTn id="317" presetID="42" presetClass="path" presetSubtype="0" accel="50000" decel="50000" fill="hold" grpId="2" nodeType="withEffect">
                                  <p:stCondLst>
                                    <p:cond delay="6000"/>
                                  </p:stCondLst>
                                  <p:childTnLst>
                                    <p:animMotion origin="layout" path="M -0.07852 0.12129 L -0.15105 0.08125 " pathEditMode="relative" rAng="0" ptsTypes="AA">
                                      <p:cBhvr>
                                        <p:cTn id="318" dur="600" fill="hold"/>
                                        <p:tgtEl>
                                          <p:spTgt spid="572"/>
                                        </p:tgtEl>
                                        <p:attrNameLst>
                                          <p:attrName>ppt_x</p:attrName>
                                          <p:attrName>ppt_y</p:attrName>
                                        </p:attrNameLst>
                                      </p:cBhvr>
                                      <p:rCtr x="-3633" y="-2014"/>
                                    </p:animMotion>
                                  </p:childTnLst>
                                </p:cTn>
                              </p:par>
                              <p:par>
                                <p:cTn id="319" presetID="42" presetClass="path" presetSubtype="0" accel="50000" decel="50000" fill="hold" grpId="3" nodeType="withEffect">
                                  <p:stCondLst>
                                    <p:cond delay="6400"/>
                                  </p:stCondLst>
                                  <p:childTnLst>
                                    <p:animMotion origin="layout" path="M -0.1511 0.08125 L -0.0637 0.0206 " pathEditMode="relative" rAng="0" ptsTypes="AA">
                                      <p:cBhvr>
                                        <p:cTn id="320" dur="600" fill="hold"/>
                                        <p:tgtEl>
                                          <p:spTgt spid="572"/>
                                        </p:tgtEl>
                                        <p:attrNameLst>
                                          <p:attrName>ppt_x</p:attrName>
                                          <p:attrName>ppt_y</p:attrName>
                                        </p:attrNameLst>
                                      </p:cBhvr>
                                      <p:rCtr x="4364" y="-3032"/>
                                    </p:animMotion>
                                  </p:childTnLst>
                                </p:cTn>
                              </p:par>
                              <p:par>
                                <p:cTn id="321" presetID="42" presetClass="path" presetSubtype="0" accel="50000" decel="50000" fill="hold" grpId="4" nodeType="withEffect">
                                  <p:stCondLst>
                                    <p:cond delay="6900"/>
                                  </p:stCondLst>
                                  <p:childTnLst>
                                    <p:animMotion origin="layout" path="M -0.0637 0.0206 L -0.11984 -0.00556 " pathEditMode="relative" rAng="0" ptsTypes="AA">
                                      <p:cBhvr>
                                        <p:cTn id="322" dur="600" fill="hold"/>
                                        <p:tgtEl>
                                          <p:spTgt spid="572"/>
                                        </p:tgtEl>
                                        <p:attrNameLst>
                                          <p:attrName>ppt_x</p:attrName>
                                          <p:attrName>ppt_y</p:attrName>
                                        </p:attrNameLst>
                                      </p:cBhvr>
                                      <p:rCtr x="-2814" y="-1319"/>
                                    </p:animMotion>
                                  </p:childTnLst>
                                </p:cTn>
                              </p:par>
                              <p:par>
                                <p:cTn id="323" presetID="42" presetClass="path" presetSubtype="0" accel="50000" decel="50000" fill="hold" grpId="5" nodeType="withEffect">
                                  <p:stCondLst>
                                    <p:cond delay="7300"/>
                                  </p:stCondLst>
                                  <p:childTnLst>
                                    <p:animMotion origin="layout" path="M -0.11984 -0.00556 L -0.19487 -0.13611 " pathEditMode="relative" rAng="0" ptsTypes="AA">
                                      <p:cBhvr>
                                        <p:cTn id="324" dur="600" fill="hold"/>
                                        <p:tgtEl>
                                          <p:spTgt spid="572"/>
                                        </p:tgtEl>
                                        <p:attrNameLst>
                                          <p:attrName>ppt_x</p:attrName>
                                          <p:attrName>ppt_y</p:attrName>
                                        </p:attrNameLst>
                                      </p:cBhvr>
                                      <p:rCtr x="-3751" y="-6528"/>
                                    </p:animMotion>
                                  </p:childTnLst>
                                </p:cTn>
                              </p:par>
                              <p:par>
                                <p:cTn id="325" presetID="42" presetClass="path" presetSubtype="0" accel="50000" decel="50000" fill="hold" grpId="0" nodeType="withEffect">
                                  <p:stCondLst>
                                    <p:cond delay="3000"/>
                                  </p:stCondLst>
                                  <p:childTnLst>
                                    <p:animMotion origin="layout" path="M 2.05783E-7 3.33333E-6 L -0.00794 0.07963 " pathEditMode="relative" rAng="0" ptsTypes="AA">
                                      <p:cBhvr>
                                        <p:cTn id="326" dur="600" fill="hold"/>
                                        <p:tgtEl>
                                          <p:spTgt spid="573"/>
                                        </p:tgtEl>
                                        <p:attrNameLst>
                                          <p:attrName>ppt_x</p:attrName>
                                          <p:attrName>ppt_y</p:attrName>
                                        </p:attrNameLst>
                                      </p:cBhvr>
                                      <p:rCtr x="-404" y="3981"/>
                                    </p:animMotion>
                                  </p:childTnLst>
                                </p:cTn>
                              </p:par>
                              <p:par>
                                <p:cTn id="327" presetID="42" presetClass="path" presetSubtype="0" accel="50000" decel="50000" fill="hold" grpId="1" nodeType="withEffect">
                                  <p:stCondLst>
                                    <p:cond delay="3400"/>
                                  </p:stCondLst>
                                  <p:childTnLst>
                                    <p:animMotion origin="layout" path="M -0.00795 0.07963 L -0.08259 0.1713 " pathEditMode="relative" rAng="0" ptsTypes="AA">
                                      <p:cBhvr>
                                        <p:cTn id="328" dur="600" fill="hold"/>
                                        <p:tgtEl>
                                          <p:spTgt spid="573"/>
                                        </p:tgtEl>
                                        <p:attrNameLst>
                                          <p:attrName>ppt_x</p:attrName>
                                          <p:attrName>ppt_y</p:attrName>
                                        </p:attrNameLst>
                                      </p:cBhvr>
                                      <p:rCtr x="-3738" y="4583"/>
                                    </p:animMotion>
                                  </p:childTnLst>
                                </p:cTn>
                              </p:par>
                              <p:par>
                                <p:cTn id="329" presetID="42" presetClass="path" presetSubtype="0" accel="50000" decel="50000" fill="hold" grpId="2" nodeType="withEffect">
                                  <p:stCondLst>
                                    <p:cond delay="4000"/>
                                  </p:stCondLst>
                                  <p:childTnLst>
                                    <p:animMotion origin="layout" path="M -0.07672 0.17454 L -0.10447 0.1294 " pathEditMode="relative" rAng="0" ptsTypes="AA">
                                      <p:cBhvr>
                                        <p:cTn id="330" dur="600" fill="hold"/>
                                        <p:tgtEl>
                                          <p:spTgt spid="573"/>
                                        </p:tgtEl>
                                        <p:attrNameLst>
                                          <p:attrName>ppt_x</p:attrName>
                                          <p:attrName>ppt_y</p:attrName>
                                        </p:attrNameLst>
                                      </p:cBhvr>
                                      <p:rCtr x="-1394" y="-2269"/>
                                    </p:animMotion>
                                  </p:childTnLst>
                                </p:cTn>
                              </p:par>
                              <p:par>
                                <p:cTn id="331" presetID="42" presetClass="path" presetSubtype="0" accel="50000" decel="50000" fill="hold" grpId="3" nodeType="withEffect">
                                  <p:stCondLst>
                                    <p:cond delay="4500"/>
                                  </p:stCondLst>
                                  <p:childTnLst>
                                    <p:animMotion origin="layout" path="M -0.10286 0.12755 L -0.08724 0.07199 " pathEditMode="relative" rAng="0" ptsTypes="AA">
                                      <p:cBhvr>
                                        <p:cTn id="332" dur="600" fill="hold"/>
                                        <p:tgtEl>
                                          <p:spTgt spid="573"/>
                                        </p:tgtEl>
                                        <p:attrNameLst>
                                          <p:attrName>ppt_x</p:attrName>
                                          <p:attrName>ppt_y</p:attrName>
                                        </p:attrNameLst>
                                      </p:cBhvr>
                                      <p:rCtr x="781" y="-2778"/>
                                    </p:animMotion>
                                  </p:childTnLst>
                                </p:cTn>
                              </p:par>
                              <p:par>
                                <p:cTn id="333" presetID="42" presetClass="path" presetSubtype="0" accel="50000" decel="50000" fill="hold" grpId="4" nodeType="withEffect">
                                  <p:stCondLst>
                                    <p:cond delay="5000"/>
                                  </p:stCondLst>
                                  <p:childTnLst>
                                    <p:animMotion origin="layout" path="M -0.08411 0.06435 L -0.10859 0.00509 " pathEditMode="relative" rAng="0" ptsTypes="AA">
                                      <p:cBhvr>
                                        <p:cTn id="334" dur="600" fill="hold"/>
                                        <p:tgtEl>
                                          <p:spTgt spid="573"/>
                                        </p:tgtEl>
                                        <p:attrNameLst>
                                          <p:attrName>ppt_x</p:attrName>
                                          <p:attrName>ppt_y</p:attrName>
                                        </p:attrNameLst>
                                      </p:cBhvr>
                                      <p:rCtr x="-1224" y="-2963"/>
                                    </p:animMotion>
                                  </p:childTnLst>
                                </p:cTn>
                              </p:par>
                              <p:par>
                                <p:cTn id="335" presetID="42" presetClass="path" presetSubtype="0" accel="50000" decel="50000" fill="hold" grpId="5" nodeType="withEffect">
                                  <p:stCondLst>
                                    <p:cond delay="5400"/>
                                  </p:stCondLst>
                                  <p:childTnLst>
                                    <p:animMotion origin="layout" path="M -0.10859 0.00509 L -0.16224 -0.03472 " pathEditMode="relative" rAng="0" ptsTypes="AA">
                                      <p:cBhvr>
                                        <p:cTn id="336" dur="600" fill="hold"/>
                                        <p:tgtEl>
                                          <p:spTgt spid="573"/>
                                        </p:tgtEl>
                                        <p:attrNameLst>
                                          <p:attrName>ppt_x</p:attrName>
                                          <p:attrName>ppt_y</p:attrName>
                                        </p:attrNameLst>
                                      </p:cBhvr>
                                      <p:rCtr x="-2682" y="-1991"/>
                                    </p:animMotion>
                                  </p:childTnLst>
                                </p:cTn>
                              </p:par>
                              <p:par>
                                <p:cTn id="337" presetID="42" presetClass="path" presetSubtype="0" accel="50000" decel="50000" fill="hold" grpId="6" nodeType="withEffect">
                                  <p:stCondLst>
                                    <p:cond delay="5900"/>
                                  </p:stCondLst>
                                  <p:childTnLst>
                                    <p:animMotion origin="layout" path="M -0.16224 -0.03472 L -0.21276 -0.12731 " pathEditMode="relative" rAng="0" ptsTypes="AA">
                                      <p:cBhvr>
                                        <p:cTn id="338" dur="600" fill="hold"/>
                                        <p:tgtEl>
                                          <p:spTgt spid="573"/>
                                        </p:tgtEl>
                                        <p:attrNameLst>
                                          <p:attrName>ppt_x</p:attrName>
                                          <p:attrName>ppt_y</p:attrName>
                                        </p:attrNameLst>
                                      </p:cBhvr>
                                      <p:rCtr x="-2526" y="-4630"/>
                                    </p:animMotion>
                                  </p:childTnLst>
                                </p:cTn>
                              </p:par>
                              <p:par>
                                <p:cTn id="339" presetID="42" presetClass="path" presetSubtype="0" accel="50000" decel="50000" fill="hold" grpId="7" nodeType="withEffect">
                                  <p:stCondLst>
                                    <p:cond delay="6400"/>
                                  </p:stCondLst>
                                  <p:childTnLst>
                                    <p:animMotion origin="layout" path="M -0.21276 -0.12731 L -0.2362 0.01898 " pathEditMode="relative" rAng="0" ptsTypes="AA">
                                      <p:cBhvr>
                                        <p:cTn id="340" dur="600" fill="hold"/>
                                        <p:tgtEl>
                                          <p:spTgt spid="573"/>
                                        </p:tgtEl>
                                        <p:attrNameLst>
                                          <p:attrName>ppt_x</p:attrName>
                                          <p:attrName>ppt_y</p:attrName>
                                        </p:attrNameLst>
                                      </p:cBhvr>
                                      <p:rCtr x="-1172" y="7315"/>
                                    </p:animMotion>
                                  </p:childTnLst>
                                </p:cTn>
                              </p:par>
                              <p:par>
                                <p:cTn id="341" presetID="42" presetClass="path" presetSubtype="0" accel="50000" decel="50000" fill="hold" grpId="8" nodeType="withEffect">
                                  <p:stCondLst>
                                    <p:cond delay="7200"/>
                                  </p:stCondLst>
                                  <p:childTnLst>
                                    <p:animMotion origin="layout" path="M -0.23464 0.00671 L -0.30755 -0.11921 " pathEditMode="relative" rAng="0" ptsTypes="AA">
                                      <p:cBhvr>
                                        <p:cTn id="342" dur="600" fill="hold"/>
                                        <p:tgtEl>
                                          <p:spTgt spid="573"/>
                                        </p:tgtEl>
                                        <p:attrNameLst>
                                          <p:attrName>ppt_x</p:attrName>
                                          <p:attrName>ppt_y</p:attrName>
                                        </p:attrNameLst>
                                      </p:cBhvr>
                                      <p:rCtr x="-3646" y="-6296"/>
                                    </p:animMotion>
                                  </p:childTnLst>
                                </p:cTn>
                              </p:par>
                              <p:par>
                                <p:cTn id="343" presetID="42" presetClass="path" presetSubtype="0" accel="50000" decel="50000" fill="hold" grpId="9" nodeType="withEffect">
                                  <p:stCondLst>
                                    <p:cond delay="7700"/>
                                  </p:stCondLst>
                                  <p:childTnLst>
                                    <p:animMotion origin="layout" path="M -0.30977 -0.12384 L -0.25612 -0.14884 " pathEditMode="relative" rAng="0" ptsTypes="AA">
                                      <p:cBhvr>
                                        <p:cTn id="344" dur="600" fill="hold"/>
                                        <p:tgtEl>
                                          <p:spTgt spid="573"/>
                                        </p:tgtEl>
                                        <p:attrNameLst>
                                          <p:attrName>ppt_x</p:attrName>
                                          <p:attrName>ppt_y</p:attrName>
                                        </p:attrNameLst>
                                      </p:cBhvr>
                                      <p:rCtr x="2682" y="-1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animBg="1"/>
      <p:bldP spid="766" grpId="0" animBg="1"/>
      <p:bldP spid="767" grpId="0" animBg="1"/>
      <p:bldP spid="768" grpId="0" animBg="1"/>
      <p:bldP spid="770" grpId="0" animBg="1"/>
      <p:bldP spid="771" grpId="0" animBg="1"/>
      <p:bldP spid="1500" grpId="0" animBg="1"/>
      <p:bldP spid="1500" grpId="1" animBg="1"/>
      <p:bldP spid="1500" grpId="2" animBg="1"/>
      <p:bldP spid="1500" grpId="3" animBg="1"/>
      <p:bldP spid="1500" grpId="4" animBg="1"/>
      <p:bldP spid="1500" grpId="5" animBg="1"/>
      <p:bldP spid="1500" grpId="6" animBg="1"/>
      <p:bldP spid="1500" grpId="7" animBg="1"/>
      <p:bldP spid="1500" grpId="8" animBg="1"/>
      <p:bldP spid="8" grpId="0" animBg="1"/>
      <p:bldP spid="8" grpId="1" animBg="1"/>
      <p:bldP spid="8" grpId="2" animBg="1"/>
      <p:bldP spid="8" grpId="3" animBg="1"/>
      <p:bldP spid="8" grpId="4" animBg="1"/>
      <p:bldP spid="8" grpId="5" animBg="1"/>
      <p:bldP spid="8" grpId="6" animBg="1"/>
      <p:bldP spid="562" grpId="0" animBg="1"/>
      <p:bldP spid="563" grpId="0" animBg="1"/>
      <p:bldP spid="563" grpId="1" animBg="1"/>
      <p:bldP spid="563" grpId="2" animBg="1"/>
      <p:bldP spid="563" grpId="3" animBg="1"/>
      <p:bldP spid="563" grpId="4" animBg="1"/>
      <p:bldP spid="563" grpId="5" animBg="1"/>
      <p:bldP spid="563" grpId="6" animBg="1"/>
      <p:bldP spid="564" grpId="0" animBg="1"/>
      <p:bldP spid="564" grpId="1" animBg="1"/>
      <p:bldP spid="564" grpId="2" animBg="1"/>
      <p:bldP spid="564" grpId="3" animBg="1"/>
      <p:bldP spid="564" grpId="4" animBg="1"/>
      <p:bldP spid="564" grpId="5" animBg="1"/>
      <p:bldP spid="564" grpId="6" animBg="1"/>
      <p:bldP spid="564" grpId="7" animBg="1"/>
      <p:bldP spid="564" grpId="8" animBg="1"/>
      <p:bldP spid="564" grpId="9" animBg="1"/>
      <p:bldP spid="564" grpId="10" animBg="1"/>
      <p:bldP spid="1501" grpId="0" animBg="1"/>
      <p:bldP spid="1501" grpId="1" animBg="1"/>
      <p:bldP spid="1501" grpId="2" animBg="1"/>
      <p:bldP spid="1501" grpId="3" animBg="1"/>
      <p:bldP spid="1501" grpId="4" animBg="1"/>
      <p:bldP spid="1501" grpId="5" animBg="1"/>
      <p:bldP spid="1501" grpId="6" animBg="1"/>
      <p:bldP spid="1501" grpId="7" animBg="1"/>
      <p:bldP spid="1501" grpId="8" animBg="1"/>
      <p:bldP spid="1501" grpId="9" animBg="1"/>
      <p:bldP spid="1501" grpId="10" animBg="1"/>
      <p:bldP spid="1505" grpId="0" animBg="1"/>
      <p:bldP spid="1505" grpId="1" animBg="1"/>
      <p:bldP spid="1505" grpId="2" animBg="1"/>
      <p:bldP spid="1505" grpId="3" animBg="1"/>
      <p:bldP spid="1505" grpId="4" animBg="1"/>
      <p:bldP spid="1505" grpId="5" animBg="1"/>
      <p:bldP spid="1505" grpId="6" animBg="1"/>
      <p:bldP spid="1505" grpId="7" animBg="1"/>
      <p:bldP spid="1505" grpId="8" animBg="1"/>
      <p:bldP spid="1506" grpId="0" animBg="1"/>
      <p:bldP spid="1507" grpId="0" animBg="1"/>
      <p:bldP spid="1507" grpId="1" animBg="1"/>
      <p:bldP spid="1507" grpId="2" animBg="1"/>
      <p:bldP spid="1507" grpId="3" animBg="1"/>
      <p:bldP spid="1507" grpId="4" animBg="1"/>
      <p:bldP spid="1507" grpId="5" animBg="1"/>
      <p:bldP spid="1507" grpId="6" animBg="1"/>
      <p:bldP spid="1507" grpId="7" animBg="1"/>
      <p:bldP spid="1507" grpId="8" animBg="1"/>
      <p:bldP spid="1507" grpId="9" animBg="1"/>
      <p:bldP spid="1507" grpId="10" animBg="1"/>
      <p:bldP spid="1678" grpId="0" animBg="1"/>
      <p:bldP spid="1678" grpId="1" animBg="1"/>
      <p:bldP spid="1678" grpId="2" animBg="1"/>
      <p:bldP spid="1678" grpId="3" animBg="1"/>
      <p:bldP spid="1678" grpId="4" animBg="1"/>
      <p:bldP spid="1678" grpId="5" animBg="1"/>
      <p:bldP spid="1678" grpId="6" animBg="1"/>
      <p:bldP spid="1678" grpId="7" animBg="1"/>
      <p:bldP spid="1678" grpId="8" animBg="1"/>
      <p:bldP spid="1678" grpId="9" animBg="1"/>
      <p:bldP spid="1678" grpId="10" animBg="1"/>
      <p:bldP spid="565" grpId="0" animBg="1"/>
      <p:bldP spid="566" grpId="0" animBg="1"/>
      <p:bldP spid="567" grpId="0" animBg="1"/>
      <p:bldP spid="572" grpId="0" animBg="1"/>
      <p:bldP spid="572" grpId="1" animBg="1"/>
      <p:bldP spid="572" grpId="2" animBg="1"/>
      <p:bldP spid="572" grpId="3" animBg="1"/>
      <p:bldP spid="572" grpId="4" animBg="1"/>
      <p:bldP spid="572" grpId="5" animBg="1"/>
      <p:bldP spid="572" grpId="6" animBg="1"/>
      <p:bldP spid="573" grpId="0" animBg="1"/>
      <p:bldP spid="573" grpId="1" animBg="1"/>
      <p:bldP spid="573" grpId="2" animBg="1"/>
      <p:bldP spid="573" grpId="3" animBg="1"/>
      <p:bldP spid="573" grpId="4" animBg="1"/>
      <p:bldP spid="573" grpId="5" animBg="1"/>
      <p:bldP spid="573" grpId="6" animBg="1"/>
      <p:bldP spid="573" grpId="7" animBg="1"/>
      <p:bldP spid="573" grpId="8" animBg="1"/>
      <p:bldP spid="573" grpId="9" animBg="1"/>
      <p:bldP spid="573" grpId="1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5005" y="1411"/>
            <a:ext cx="5867570" cy="206280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1242271"/>
            <a:endParaRPr lang="en-US" sz="1835">
              <a:solidFill>
                <a:srgbClr val="F1F1F2"/>
              </a:solidFill>
              <a:latin typeface="Calibri"/>
            </a:endParaRPr>
          </a:p>
        </p:txBody>
      </p:sp>
      <p:sp>
        <p:nvSpPr>
          <p:cNvPr id="352" name="Rectangle 16"/>
          <p:cNvSpPr/>
          <p:nvPr/>
        </p:nvSpPr>
        <p:spPr>
          <a:xfrm rot="5400000" flipH="1">
            <a:off x="-1560362" y="1566776"/>
            <a:ext cx="4964113" cy="183338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1242271"/>
            <a:endParaRPr lang="en-US" sz="1835">
              <a:solidFill>
                <a:srgbClr val="F1F1F2"/>
              </a:solidFill>
              <a:latin typeface="Calibri"/>
            </a:endParaRPr>
          </a:p>
        </p:txBody>
      </p:sp>
      <p:sp>
        <p:nvSpPr>
          <p:cNvPr id="1115" name="Rectangle 1114"/>
          <p:cNvSpPr/>
          <p:nvPr/>
        </p:nvSpPr>
        <p:spPr>
          <a:xfrm rot="5400000">
            <a:off x="4517329" y="-4514393"/>
            <a:ext cx="3394862" cy="12426473"/>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5" tIns="46594" rIns="93185" bIns="46594" rtlCol="0" anchor="ctr"/>
          <a:lstStyle/>
          <a:p>
            <a:pPr algn="ctr" defTabSz="1242271"/>
            <a:endParaRPr lang="en-US" sz="1835">
              <a:solidFill>
                <a:srgbClr val="F1F1F2"/>
              </a:solidFill>
              <a:latin typeface="Calibri"/>
            </a:endParaRPr>
          </a:p>
        </p:txBody>
      </p:sp>
      <p:grpSp>
        <p:nvGrpSpPr>
          <p:cNvPr id="1271" name="Group 1270"/>
          <p:cNvGrpSpPr/>
          <p:nvPr/>
        </p:nvGrpSpPr>
        <p:grpSpPr>
          <a:xfrm>
            <a:off x="672723" y="2196738"/>
            <a:ext cx="4990375" cy="2895974"/>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344" name="Group 343"/>
          <p:cNvGrpSpPr/>
          <p:nvPr/>
        </p:nvGrpSpPr>
        <p:grpSpPr>
          <a:xfrm rot="16200000" flipV="1">
            <a:off x="6601452" y="1170578"/>
            <a:ext cx="6680969" cy="4964113"/>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1242271"/>
              <a:endParaRPr lang="en-US" sz="1835">
                <a:solidFill>
                  <a:srgbClr val="F1F1F2"/>
                </a:solidFill>
                <a:latin typeface="Calibri"/>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13" tIns="46607" rIns="93213" bIns="46607" numCol="1" spcCol="0" rtlCol="0" fromWordArt="0" anchor="ctr" anchorCtr="0" forceAA="0" compatLnSpc="1">
              <a:prstTxWarp prst="textNoShape">
                <a:avLst/>
              </a:prstTxWarp>
              <a:noAutofit/>
            </a:bodyPr>
            <a:lstStyle/>
            <a:p>
              <a:pPr algn="ctr" defTabSz="1242271"/>
              <a:endParaRPr lang="en-US" sz="1835">
                <a:solidFill>
                  <a:srgbClr val="F1F1F2"/>
                </a:solidFill>
                <a:latin typeface="Calibri"/>
              </a:endParaRPr>
            </a:p>
          </p:txBody>
        </p:sp>
      </p:grpSp>
      <p:sp>
        <p:nvSpPr>
          <p:cNvPr id="764" name="Freeform 11"/>
          <p:cNvSpPr>
            <a:spLocks/>
          </p:cNvSpPr>
          <p:nvPr/>
        </p:nvSpPr>
        <p:spPr bwMode="auto">
          <a:xfrm>
            <a:off x="10403479" y="4282046"/>
            <a:ext cx="628518" cy="254069"/>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nvGrpSpPr>
          <p:cNvPr id="765" name="Group 764"/>
          <p:cNvGrpSpPr/>
          <p:nvPr/>
        </p:nvGrpSpPr>
        <p:grpSpPr>
          <a:xfrm>
            <a:off x="7603601" y="2330908"/>
            <a:ext cx="2473093" cy="119222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sp>
        <p:nvSpPr>
          <p:cNvPr id="766" name="Freeform 6"/>
          <p:cNvSpPr>
            <a:spLocks/>
          </p:cNvSpPr>
          <p:nvPr/>
        </p:nvSpPr>
        <p:spPr bwMode="auto">
          <a:xfrm>
            <a:off x="9463515" y="3524075"/>
            <a:ext cx="1234509" cy="758578"/>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67" name="Freeform 6"/>
          <p:cNvSpPr>
            <a:spLocks/>
          </p:cNvSpPr>
          <p:nvPr/>
        </p:nvSpPr>
        <p:spPr bwMode="auto">
          <a:xfrm>
            <a:off x="6986347" y="3524075"/>
            <a:ext cx="1234509" cy="758578"/>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68" name="Freeform 7"/>
          <p:cNvSpPr>
            <a:spLocks/>
          </p:cNvSpPr>
          <p:nvPr/>
        </p:nvSpPr>
        <p:spPr bwMode="auto">
          <a:xfrm>
            <a:off x="6668155" y="4282046"/>
            <a:ext cx="628518" cy="254069"/>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nvGrpSpPr>
          <p:cNvPr id="769" name="Group 768"/>
          <p:cNvGrpSpPr/>
          <p:nvPr/>
        </p:nvGrpSpPr>
        <p:grpSpPr>
          <a:xfrm>
            <a:off x="6495751" y="4500424"/>
            <a:ext cx="344808" cy="34541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770" name="Freeform 11"/>
          <p:cNvSpPr>
            <a:spLocks/>
          </p:cNvSpPr>
          <p:nvPr/>
        </p:nvSpPr>
        <p:spPr bwMode="auto">
          <a:xfrm>
            <a:off x="9165892" y="4282046"/>
            <a:ext cx="628518" cy="254069"/>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71" name="Freeform 16"/>
          <p:cNvSpPr>
            <a:spLocks/>
          </p:cNvSpPr>
          <p:nvPr/>
        </p:nvSpPr>
        <p:spPr bwMode="auto">
          <a:xfrm>
            <a:off x="7928048" y="4282046"/>
            <a:ext cx="626953" cy="254069"/>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nvGrpSpPr>
          <p:cNvPr id="773" name="Group 772"/>
          <p:cNvGrpSpPr/>
          <p:nvPr/>
        </p:nvGrpSpPr>
        <p:grpSpPr>
          <a:xfrm>
            <a:off x="7121728" y="4500424"/>
            <a:ext cx="344808" cy="34541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74" name="Group 773"/>
          <p:cNvGrpSpPr/>
          <p:nvPr/>
        </p:nvGrpSpPr>
        <p:grpSpPr>
          <a:xfrm>
            <a:off x="7747706" y="4500424"/>
            <a:ext cx="344203" cy="34541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75" name="Group 774"/>
          <p:cNvGrpSpPr/>
          <p:nvPr/>
        </p:nvGrpSpPr>
        <p:grpSpPr>
          <a:xfrm>
            <a:off x="8373078" y="4500424"/>
            <a:ext cx="344203" cy="34541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77" name="Group 776"/>
          <p:cNvGrpSpPr/>
          <p:nvPr/>
        </p:nvGrpSpPr>
        <p:grpSpPr>
          <a:xfrm>
            <a:off x="10236038" y="4500424"/>
            <a:ext cx="344203" cy="34541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78" name="Group 777"/>
          <p:cNvGrpSpPr/>
          <p:nvPr/>
        </p:nvGrpSpPr>
        <p:grpSpPr>
          <a:xfrm>
            <a:off x="8014102" y="3683192"/>
            <a:ext cx="421661" cy="42314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80" name="Group 779"/>
          <p:cNvGrpSpPr/>
          <p:nvPr/>
        </p:nvGrpSpPr>
        <p:grpSpPr>
          <a:xfrm>
            <a:off x="9623820" y="4500424"/>
            <a:ext cx="344808" cy="34541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81" name="Group 780"/>
          <p:cNvGrpSpPr/>
          <p:nvPr/>
        </p:nvGrpSpPr>
        <p:grpSpPr>
          <a:xfrm>
            <a:off x="9252315" y="3683192"/>
            <a:ext cx="422402" cy="42314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84" name="Group 783"/>
          <p:cNvGrpSpPr/>
          <p:nvPr/>
        </p:nvGrpSpPr>
        <p:grpSpPr>
          <a:xfrm>
            <a:off x="8543411" y="1875186"/>
            <a:ext cx="593473" cy="595558"/>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85" name="Group 784"/>
          <p:cNvGrpSpPr/>
          <p:nvPr/>
        </p:nvGrpSpPr>
        <p:grpSpPr>
          <a:xfrm>
            <a:off x="8998450" y="4500424"/>
            <a:ext cx="344203" cy="34541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76" name="Group 775"/>
          <p:cNvGrpSpPr/>
          <p:nvPr/>
        </p:nvGrpSpPr>
        <p:grpSpPr>
          <a:xfrm>
            <a:off x="6775146" y="3683192"/>
            <a:ext cx="422402" cy="42314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83" name="Group 782"/>
          <p:cNvGrpSpPr/>
          <p:nvPr/>
        </p:nvGrpSpPr>
        <p:grpSpPr>
          <a:xfrm>
            <a:off x="7339415" y="2818647"/>
            <a:ext cx="528371" cy="526888"/>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82" name="Group 781"/>
          <p:cNvGrpSpPr/>
          <p:nvPr/>
        </p:nvGrpSpPr>
        <p:grpSpPr>
          <a:xfrm>
            <a:off x="9816585" y="2818647"/>
            <a:ext cx="528371" cy="526888"/>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86" name="Group 785"/>
          <p:cNvGrpSpPr/>
          <p:nvPr/>
        </p:nvGrpSpPr>
        <p:grpSpPr>
          <a:xfrm>
            <a:off x="10489900" y="3683192"/>
            <a:ext cx="422402" cy="42314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79" name="Group 778"/>
          <p:cNvGrpSpPr/>
          <p:nvPr/>
        </p:nvGrpSpPr>
        <p:grpSpPr>
          <a:xfrm>
            <a:off x="10861407" y="4500424"/>
            <a:ext cx="344808" cy="34541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832" name="Group 831"/>
          <p:cNvGrpSpPr/>
          <p:nvPr/>
        </p:nvGrpSpPr>
        <p:grpSpPr>
          <a:xfrm>
            <a:off x="10489900" y="3683192"/>
            <a:ext cx="422402" cy="42314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9" name="Group 928"/>
          <p:cNvGrpSpPr/>
          <p:nvPr/>
        </p:nvGrpSpPr>
        <p:grpSpPr>
          <a:xfrm>
            <a:off x="6771747" y="1875378"/>
            <a:ext cx="4431069" cy="2970651"/>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grpSp>
        <p:nvGrpSpPr>
          <p:cNvPr id="772" name="Group 771"/>
          <p:cNvGrpSpPr/>
          <p:nvPr/>
        </p:nvGrpSpPr>
        <p:grpSpPr>
          <a:xfrm>
            <a:off x="6494145" y="4500424"/>
            <a:ext cx="344808" cy="34541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497" name="Red circle"/>
          <p:cNvGrpSpPr/>
          <p:nvPr/>
        </p:nvGrpSpPr>
        <p:grpSpPr>
          <a:xfrm>
            <a:off x="3112094" y="3265916"/>
            <a:ext cx="410612" cy="412056"/>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sp>
        <p:nvSpPr>
          <p:cNvPr id="1500" name="RedBall 3"/>
          <p:cNvSpPr/>
          <p:nvPr/>
        </p:nvSpPr>
        <p:spPr>
          <a:xfrm flipV="1">
            <a:off x="3267112" y="3390417"/>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8" name="RedBall 1"/>
          <p:cNvSpPr/>
          <p:nvPr/>
        </p:nvSpPr>
        <p:spPr>
          <a:xfrm flipV="1">
            <a:off x="3267113" y="3445385"/>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62" name="RedBall 3"/>
          <p:cNvSpPr/>
          <p:nvPr/>
        </p:nvSpPr>
        <p:spPr>
          <a:xfrm flipV="1">
            <a:off x="3263147" y="3381820"/>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63" name="RedBall 1"/>
          <p:cNvSpPr/>
          <p:nvPr/>
        </p:nvSpPr>
        <p:spPr>
          <a:xfrm flipV="1">
            <a:off x="3263148" y="343678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64" name="RedBall 2"/>
          <p:cNvSpPr/>
          <p:nvPr/>
        </p:nvSpPr>
        <p:spPr>
          <a:xfrm flipV="1">
            <a:off x="4691776" y="3351178"/>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1501" name="RedBall 2"/>
          <p:cNvSpPr/>
          <p:nvPr/>
        </p:nvSpPr>
        <p:spPr>
          <a:xfrm flipV="1">
            <a:off x="4695740" y="3359775"/>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1505" name="RedBall 3"/>
          <p:cNvSpPr/>
          <p:nvPr/>
        </p:nvSpPr>
        <p:spPr>
          <a:xfrm flipV="1">
            <a:off x="3266661" y="3391533"/>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1506" name="RedBall 1"/>
          <p:cNvSpPr/>
          <p:nvPr/>
        </p:nvSpPr>
        <p:spPr>
          <a:xfrm flipV="1">
            <a:off x="3266662" y="3446501"/>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1507" name="RedBall 2"/>
          <p:cNvSpPr/>
          <p:nvPr/>
        </p:nvSpPr>
        <p:spPr>
          <a:xfrm flipV="1">
            <a:off x="4695289" y="3360890"/>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cxnSp>
        <p:nvCxnSpPr>
          <p:cNvPr id="1665" name="Straight Connector 1664"/>
          <p:cNvCxnSpPr/>
          <p:nvPr/>
        </p:nvCxnSpPr>
        <p:spPr>
          <a:xfrm flipH="1" flipV="1">
            <a:off x="5590188" y="4520415"/>
            <a:ext cx="897795" cy="173284"/>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1992" y="4289815"/>
            <a:ext cx="0" cy="25406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1992" y="4289458"/>
            <a:ext cx="318192"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183" y="3531843"/>
            <a:ext cx="1605" cy="758744"/>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5680" y="2611170"/>
            <a:ext cx="2473243" cy="7176"/>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1755" y="2618346"/>
            <a:ext cx="4077" cy="90451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577" y="3531842"/>
            <a:ext cx="617405"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2245" y="2618346"/>
            <a:ext cx="4077" cy="90451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7409" y="3531842"/>
            <a:ext cx="617405"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1726" y="3531842"/>
            <a:ext cx="1605" cy="15911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4193" y="4399964"/>
            <a:ext cx="139911" cy="1399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dirty="0">
              <a:solidFill>
                <a:srgbClr val="F1F1F2"/>
              </a:solidFill>
              <a:latin typeface="Calibri"/>
            </a:endParaRPr>
          </a:p>
        </p:txBody>
      </p:sp>
      <p:grpSp>
        <p:nvGrpSpPr>
          <p:cNvPr id="1679" name="Group 1678"/>
          <p:cNvGrpSpPr/>
          <p:nvPr/>
        </p:nvGrpSpPr>
        <p:grpSpPr>
          <a:xfrm>
            <a:off x="6499182" y="4503172"/>
            <a:ext cx="341376" cy="341971"/>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2" name="Top Blue (right)"/>
          <p:cNvGrpSpPr/>
          <p:nvPr/>
        </p:nvGrpSpPr>
        <p:grpSpPr>
          <a:xfrm>
            <a:off x="6784291" y="1869041"/>
            <a:ext cx="4431069" cy="2970651"/>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sp>
        <p:nvSpPr>
          <p:cNvPr id="565" name="RedBall 3"/>
          <p:cNvSpPr/>
          <p:nvPr/>
        </p:nvSpPr>
        <p:spPr>
          <a:xfrm flipV="1">
            <a:off x="3240759" y="3400157"/>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66" name="RedBall 1"/>
          <p:cNvSpPr/>
          <p:nvPr/>
        </p:nvSpPr>
        <p:spPr>
          <a:xfrm flipV="1">
            <a:off x="3240760" y="3455126"/>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67" name="RedBall 2"/>
          <p:cNvSpPr/>
          <p:nvPr/>
        </p:nvSpPr>
        <p:spPr>
          <a:xfrm flipV="1">
            <a:off x="4669386" y="3369516"/>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72" name="RedBall 1"/>
          <p:cNvSpPr/>
          <p:nvPr/>
        </p:nvSpPr>
        <p:spPr>
          <a:xfrm flipV="1">
            <a:off x="3266662" y="345426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sp>
        <p:nvSpPr>
          <p:cNvPr id="573" name="RedBall 2"/>
          <p:cNvSpPr/>
          <p:nvPr/>
        </p:nvSpPr>
        <p:spPr>
          <a:xfrm flipV="1">
            <a:off x="4695289" y="3368659"/>
            <a:ext cx="100574" cy="1005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271"/>
            <a:endParaRPr lang="en-US" sz="1835">
              <a:solidFill>
                <a:srgbClr val="F1F1F2"/>
              </a:solidFill>
              <a:latin typeface="Calibri"/>
            </a:endParaRPr>
          </a:p>
        </p:txBody>
      </p:sp>
      <p:grpSp>
        <p:nvGrpSpPr>
          <p:cNvPr id="7" name="Blue Top (left)"/>
          <p:cNvGrpSpPr/>
          <p:nvPr/>
        </p:nvGrpSpPr>
        <p:grpSpPr>
          <a:xfrm>
            <a:off x="672723" y="2196738"/>
            <a:ext cx="4990375" cy="2895974"/>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3223" tIns="46611" rIns="93223" bIns="46611" numCol="1" anchor="t" anchorCtr="0" compatLnSpc="1">
                <a:prstTxWarp prst="textNoShape">
                  <a:avLst/>
                </a:prstTxWarp>
              </a:bodyPr>
              <a:lstStyle/>
              <a:p>
                <a:pPr defTabSz="1242271"/>
                <a:endParaRPr lang="en-US" sz="1835">
                  <a:solidFill>
                    <a:srgbClr val="808084"/>
                  </a:solidFill>
                  <a:latin typeface="Calibri"/>
                </a:endParaRPr>
              </a:p>
            </p:txBody>
          </p:sp>
        </p:grpSp>
      </p:grpSp>
    </p:spTree>
    <p:extLst>
      <p:ext uri="{BB962C8B-B14F-4D97-AF65-F5344CB8AC3E}">
        <p14:creationId xmlns:p14="http://schemas.microsoft.com/office/powerpoint/2010/main" val="126726023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2" y="1408"/>
            <a:ext cx="12431329" cy="699171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8939"/>
          <a:stretch/>
        </p:blipFill>
        <p:spPr bwMode="auto">
          <a:xfrm>
            <a:off x="892670" y="2979473"/>
            <a:ext cx="9914021" cy="2558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2243318" y="638441"/>
            <a:ext cx="7949851" cy="873466"/>
          </a:xfrm>
          <a:prstGeom prst="rect">
            <a:avLst/>
          </a:prstGeom>
          <a:noFill/>
        </p:spPr>
        <p:txBody>
          <a:bodyPr wrap="none" lIns="124220" tIns="62110" rIns="124220" bIns="62110" rtlCol="0">
            <a:spAutoFit/>
          </a:bodyPr>
          <a:lstStyle/>
          <a:p>
            <a:pPr algn="ctr" defTabSz="932283">
              <a:lnSpc>
                <a:spcPct val="85000"/>
              </a:lnSpc>
            </a:pPr>
            <a:r>
              <a:rPr lang="en-US" sz="5606" b="1" dirty="0">
                <a:solidFill>
                  <a:srgbClr val="D2D2D2"/>
                </a:solidFill>
                <a:latin typeface="Arial" pitchFamily="34" charset="0"/>
                <a:cs typeface="Arial" pitchFamily="34" charset="0"/>
              </a:rPr>
              <a:t>NON-ROUTINE WORK</a:t>
            </a:r>
          </a:p>
        </p:txBody>
      </p:sp>
      <p:sp>
        <p:nvSpPr>
          <p:cNvPr id="2" name="TextBox 1"/>
          <p:cNvSpPr txBox="1"/>
          <p:nvPr/>
        </p:nvSpPr>
        <p:spPr>
          <a:xfrm>
            <a:off x="1139120" y="6588467"/>
            <a:ext cx="5982181" cy="270167"/>
          </a:xfrm>
          <a:prstGeom prst="rect">
            <a:avLst/>
          </a:prstGeom>
          <a:noFill/>
        </p:spPr>
        <p:txBody>
          <a:bodyPr wrap="square" lIns="93213" tIns="46607" rIns="93213" bIns="46607" rtlCol="0">
            <a:spAutoFit/>
          </a:bodyPr>
          <a:lstStyle/>
          <a:p>
            <a:pPr defTabSz="932283"/>
            <a:r>
              <a:rPr lang="en-US" sz="1122" dirty="0">
                <a:solidFill>
                  <a:srgbClr val="FFFFFF">
                    <a:lumMod val="90000"/>
                  </a:srgbClr>
                </a:solidFill>
                <a:latin typeface="Arial" pitchFamily="34" charset="0"/>
                <a:cs typeface="Arial" pitchFamily="34" charset="0"/>
              </a:rPr>
              <a:t>Source: http://www.gartner.com/newsroom/id/1416513</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1981" y="6604329"/>
            <a:ext cx="847571" cy="192822"/>
          </a:xfrm>
          <a:prstGeom prst="rect">
            <a:avLst/>
          </a:prstGeom>
        </p:spPr>
      </p:pic>
      <p:grpSp>
        <p:nvGrpSpPr>
          <p:cNvPr id="14" name="Group 13"/>
          <p:cNvGrpSpPr/>
          <p:nvPr/>
        </p:nvGrpSpPr>
        <p:grpSpPr>
          <a:xfrm>
            <a:off x="5003" y="5653585"/>
            <a:ext cx="10784982" cy="641435"/>
            <a:chOff x="1" y="5544083"/>
            <a:chExt cx="10578726" cy="629168"/>
          </a:xfrm>
        </p:grpSpPr>
        <p:sp>
          <p:nvSpPr>
            <p:cNvPr id="26" name="TextBox 25"/>
            <p:cNvSpPr txBox="1"/>
            <p:nvPr/>
          </p:nvSpPr>
          <p:spPr>
            <a:xfrm>
              <a:off x="7745942" y="5798413"/>
              <a:ext cx="710433" cy="374838"/>
            </a:xfrm>
            <a:prstGeom prst="rect">
              <a:avLst/>
            </a:prstGeom>
            <a:noFill/>
          </p:spPr>
          <p:txBody>
            <a:bodyPr wrap="none" lIns="93213" tIns="46607" rIns="93213" bIns="46607" rtlCol="0">
              <a:spAutoFit/>
            </a:bodyPr>
            <a:lstStyle/>
            <a:p>
              <a:pPr defTabSz="932283"/>
              <a:r>
                <a:rPr lang="en-US" sz="1835" b="1" dirty="0">
                  <a:solidFill>
                    <a:srgbClr val="D2D2D2"/>
                  </a:solidFill>
                  <a:latin typeface="Arial" pitchFamily="34" charset="0"/>
                  <a:cs typeface="Arial" pitchFamily="34" charset="0"/>
                </a:rPr>
                <a:t>2010</a:t>
              </a:r>
            </a:p>
          </p:txBody>
        </p:sp>
        <p:sp>
          <p:nvSpPr>
            <p:cNvPr id="40" name="TextBox 39"/>
            <p:cNvSpPr txBox="1"/>
            <p:nvPr/>
          </p:nvSpPr>
          <p:spPr>
            <a:xfrm>
              <a:off x="9868294" y="5798413"/>
              <a:ext cx="710433" cy="374838"/>
            </a:xfrm>
            <a:prstGeom prst="rect">
              <a:avLst/>
            </a:prstGeom>
            <a:noFill/>
          </p:spPr>
          <p:txBody>
            <a:bodyPr wrap="none" lIns="93213" tIns="46607" rIns="93213" bIns="46607" rtlCol="0">
              <a:spAutoFit/>
            </a:bodyPr>
            <a:lstStyle/>
            <a:p>
              <a:pPr defTabSz="932283"/>
              <a:r>
                <a:rPr lang="en-US" sz="1835" b="1" dirty="0">
                  <a:solidFill>
                    <a:srgbClr val="D2D2D2"/>
                  </a:solidFill>
                  <a:latin typeface="Arial" pitchFamily="34" charset="0"/>
                  <a:cs typeface="Arial" pitchFamily="34" charset="0"/>
                </a:rPr>
                <a:t>2015</a:t>
              </a:r>
            </a:p>
          </p:txBody>
        </p:sp>
        <p:sp>
          <p:nvSpPr>
            <p:cNvPr id="32" name="TextBox 31"/>
            <p:cNvSpPr txBox="1"/>
            <p:nvPr/>
          </p:nvSpPr>
          <p:spPr>
            <a:xfrm>
              <a:off x="397468" y="5798413"/>
              <a:ext cx="710433" cy="374838"/>
            </a:xfrm>
            <a:prstGeom prst="rect">
              <a:avLst/>
            </a:prstGeom>
            <a:noFill/>
          </p:spPr>
          <p:txBody>
            <a:bodyPr wrap="none" lIns="93213" tIns="46607" rIns="93213" bIns="46607" rtlCol="0">
              <a:spAutoFit/>
            </a:bodyPr>
            <a:lstStyle/>
            <a:p>
              <a:pPr defTabSz="932283"/>
              <a:r>
                <a:rPr lang="en-US" sz="1835" b="1" dirty="0">
                  <a:solidFill>
                    <a:srgbClr val="D2D2D2"/>
                  </a:solidFill>
                  <a:latin typeface="Arial" pitchFamily="34" charset="0"/>
                  <a:cs typeface="Arial" pitchFamily="34" charset="0"/>
                </a:rPr>
                <a:t>1900</a:t>
              </a:r>
            </a:p>
          </p:txBody>
        </p:sp>
        <p:grpSp>
          <p:nvGrpSpPr>
            <p:cNvPr id="13" name="Group 12"/>
            <p:cNvGrpSpPr/>
            <p:nvPr/>
          </p:nvGrpSpPr>
          <p:grpSpPr>
            <a:xfrm>
              <a:off x="1" y="5544083"/>
              <a:ext cx="10332420" cy="263170"/>
              <a:chOff x="1" y="5544083"/>
              <a:chExt cx="10332420" cy="263170"/>
            </a:xfrm>
          </p:grpSpPr>
          <p:cxnSp>
            <p:nvCxnSpPr>
              <p:cNvPr id="45" name="Straight Connector 44"/>
              <p:cNvCxnSpPr>
                <a:endCxn id="83" idx="3"/>
              </p:cNvCxnSpPr>
              <p:nvPr/>
            </p:nvCxnSpPr>
            <p:spPr>
              <a:xfrm>
                <a:off x="4018531" y="5675667"/>
                <a:ext cx="6313890" cy="1"/>
              </a:xfrm>
              <a:prstGeom prst="line">
                <a:avLst/>
              </a:prstGeom>
              <a:ln w="571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1" y="5544083"/>
                <a:ext cx="10332420" cy="263170"/>
                <a:chOff x="1" y="5544083"/>
                <a:chExt cx="10332420" cy="263170"/>
              </a:xfrm>
            </p:grpSpPr>
            <p:cxnSp>
              <p:nvCxnSpPr>
                <p:cNvPr id="4" name="Straight Connector 3"/>
                <p:cNvCxnSpPr/>
                <p:nvPr/>
              </p:nvCxnSpPr>
              <p:spPr>
                <a:xfrm>
                  <a:off x="1" y="5675667"/>
                  <a:ext cx="8211797"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804084"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76" name="Rectangle 75"/>
                <p:cNvSpPr/>
                <p:nvPr/>
              </p:nvSpPr>
              <p:spPr>
                <a:xfrm>
                  <a:off x="3751800"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78" name="Rectangle 77"/>
                <p:cNvSpPr/>
                <p:nvPr/>
              </p:nvSpPr>
              <p:spPr>
                <a:xfrm>
                  <a:off x="5962587"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83" name="Rectangle 82"/>
                <p:cNvSpPr/>
                <p:nvPr/>
              </p:nvSpPr>
              <p:spPr>
                <a:xfrm>
                  <a:off x="10274919"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39" name="Rectangle 38"/>
                <p:cNvSpPr/>
                <p:nvPr/>
              </p:nvSpPr>
              <p:spPr>
                <a:xfrm>
                  <a:off x="1541013"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41" name="Rectangle 40"/>
                <p:cNvSpPr/>
                <p:nvPr/>
              </p:nvSpPr>
              <p:spPr>
                <a:xfrm>
                  <a:off x="2277942"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43" name="Rectangle 42"/>
                <p:cNvSpPr/>
                <p:nvPr/>
              </p:nvSpPr>
              <p:spPr>
                <a:xfrm>
                  <a:off x="3014871"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47" name="Rectangle 46"/>
                <p:cNvSpPr/>
                <p:nvPr/>
              </p:nvSpPr>
              <p:spPr>
                <a:xfrm>
                  <a:off x="4488729"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51" name="Rectangle 50"/>
                <p:cNvSpPr/>
                <p:nvPr/>
              </p:nvSpPr>
              <p:spPr>
                <a:xfrm>
                  <a:off x="5225658"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54" name="Rectangle 53"/>
                <p:cNvSpPr/>
                <p:nvPr/>
              </p:nvSpPr>
              <p:spPr>
                <a:xfrm>
                  <a:off x="6699516"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55" name="Rectangle 54"/>
                <p:cNvSpPr/>
                <p:nvPr/>
              </p:nvSpPr>
              <p:spPr>
                <a:xfrm>
                  <a:off x="7436445"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56" name="Rectangle 55"/>
                <p:cNvSpPr/>
                <p:nvPr/>
              </p:nvSpPr>
              <p:spPr>
                <a:xfrm>
                  <a:off x="8173372"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grpSp>
        </p:grpSp>
      </p:grpSp>
      <p:grpSp>
        <p:nvGrpSpPr>
          <p:cNvPr id="38" name="Group 37"/>
          <p:cNvGrpSpPr/>
          <p:nvPr/>
        </p:nvGrpSpPr>
        <p:grpSpPr>
          <a:xfrm>
            <a:off x="7726318" y="3467320"/>
            <a:ext cx="1375184" cy="995322"/>
            <a:chOff x="2323142" y="3779375"/>
            <a:chExt cx="1348883" cy="976287"/>
          </a:xfrm>
        </p:grpSpPr>
        <p:sp>
          <p:nvSpPr>
            <p:cNvPr id="42" name="Isosceles Triangle 4"/>
            <p:cNvSpPr/>
            <p:nvPr/>
          </p:nvSpPr>
          <p:spPr>
            <a:xfrm rot="10800000">
              <a:off x="2323142" y="3865852"/>
              <a:ext cx="1228643" cy="889810"/>
            </a:xfrm>
            <a:custGeom>
              <a:avLst/>
              <a:gdLst/>
              <a:ahLst/>
              <a:cxnLst/>
              <a:rect l="l" t="t" r="r" b="b"/>
              <a:pathLst>
                <a:path w="1323975" h="958850">
                  <a:moveTo>
                    <a:pt x="1323975" y="958850"/>
                  </a:moveTo>
                  <a:lnTo>
                    <a:pt x="0" y="958850"/>
                  </a:lnTo>
                  <a:lnTo>
                    <a:pt x="0" y="120650"/>
                  </a:lnTo>
                  <a:lnTo>
                    <a:pt x="539556" y="120650"/>
                  </a:lnTo>
                  <a:lnTo>
                    <a:pt x="661989" y="0"/>
                  </a:lnTo>
                  <a:lnTo>
                    <a:pt x="784421" y="120650"/>
                  </a:lnTo>
                  <a:lnTo>
                    <a:pt x="1323975" y="120650"/>
                  </a:lnTo>
                  <a:close/>
                </a:path>
              </a:pathLst>
            </a:custGeom>
            <a:solidFill>
              <a:srgbClr val="080808">
                <a:alpha val="74902"/>
              </a:srgbClr>
            </a:solidFill>
            <a:ln>
              <a:noFill/>
            </a:ln>
            <a:effectLst>
              <a:outerShdw blurRad="787400" dir="5400000" algn="ctr" rotWithShape="0">
                <a:schemeClr val="accent6">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44" name="Rectangle 43"/>
            <p:cNvSpPr/>
            <p:nvPr/>
          </p:nvSpPr>
          <p:spPr>
            <a:xfrm>
              <a:off x="2395330" y="3779375"/>
              <a:ext cx="1276695" cy="939809"/>
            </a:xfrm>
            <a:prstGeom prst="rect">
              <a:avLst/>
            </a:prstGeom>
          </p:spPr>
          <p:txBody>
            <a:bodyPr wrap="none">
              <a:spAutoFit/>
            </a:bodyPr>
            <a:lstStyle/>
            <a:p>
              <a:pPr defTabSz="932283"/>
              <a:r>
                <a:rPr lang="en-US" sz="4895" b="1" spc="-306" dirty="0">
                  <a:solidFill>
                    <a:srgbClr val="D2D2D2"/>
                  </a:solidFill>
                  <a:latin typeface="Arial" pitchFamily="34" charset="0"/>
                  <a:cs typeface="Arial" pitchFamily="34" charset="0"/>
                </a:rPr>
                <a:t>25</a:t>
              </a:r>
              <a:r>
                <a:rPr lang="en-US" sz="4487" b="1" spc="-306" baseline="30000" dirty="0">
                  <a:solidFill>
                    <a:srgbClr val="D2D2D2"/>
                  </a:solidFill>
                  <a:latin typeface="Arial" pitchFamily="34" charset="0"/>
                  <a:cs typeface="Arial" pitchFamily="34" charset="0"/>
                </a:rPr>
                <a:t>%</a:t>
              </a:r>
              <a:r>
                <a:rPr lang="en-US" sz="5504" spc="-306" dirty="0">
                  <a:solidFill>
                    <a:srgbClr val="000000"/>
                  </a:solidFill>
                  <a:latin typeface="Arial" pitchFamily="34" charset="0"/>
                  <a:cs typeface="Arial" pitchFamily="34" charset="0"/>
                </a:rPr>
                <a:t> </a:t>
              </a:r>
              <a:endParaRPr lang="en-US" sz="1122" dirty="0">
                <a:solidFill>
                  <a:srgbClr val="000000"/>
                </a:solidFill>
                <a:latin typeface="Arial" pitchFamily="34" charset="0"/>
                <a:cs typeface="Arial" pitchFamily="34" charset="0"/>
              </a:endParaRPr>
            </a:p>
          </p:txBody>
        </p:sp>
      </p:grpSp>
      <p:sp>
        <p:nvSpPr>
          <p:cNvPr id="46" name="Oval 45"/>
          <p:cNvSpPr/>
          <p:nvPr/>
        </p:nvSpPr>
        <p:spPr>
          <a:xfrm>
            <a:off x="8231072" y="4802430"/>
            <a:ext cx="291672" cy="2916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7" rIns="93213" bIns="46607" rtlCol="0" anchor="ctr"/>
          <a:lstStyle/>
          <a:p>
            <a:pPr algn="ctr" defTabSz="932283"/>
            <a:endParaRPr lang="en-US" sz="1835">
              <a:solidFill>
                <a:srgbClr val="FFFFFF"/>
              </a:solidFill>
            </a:endParaRPr>
          </a:p>
        </p:txBody>
      </p:sp>
      <p:sp>
        <p:nvSpPr>
          <p:cNvPr id="48" name="Oval 47"/>
          <p:cNvSpPr/>
          <p:nvPr/>
        </p:nvSpPr>
        <p:spPr>
          <a:xfrm>
            <a:off x="10306807" y="2833638"/>
            <a:ext cx="291672" cy="2916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7" rIns="93213" bIns="46607" rtlCol="0" anchor="ctr"/>
          <a:lstStyle/>
          <a:p>
            <a:pPr algn="ctr" defTabSz="932283"/>
            <a:endParaRPr lang="en-US" sz="1835">
              <a:solidFill>
                <a:srgbClr val="FFFFFF"/>
              </a:solidFill>
            </a:endParaRPr>
          </a:p>
        </p:txBody>
      </p:sp>
      <p:grpSp>
        <p:nvGrpSpPr>
          <p:cNvPr id="49" name="Group 48"/>
          <p:cNvGrpSpPr/>
          <p:nvPr/>
        </p:nvGrpSpPr>
        <p:grpSpPr>
          <a:xfrm>
            <a:off x="9693809" y="1549291"/>
            <a:ext cx="1727506" cy="1181855"/>
            <a:chOff x="7536938" y="2713823"/>
            <a:chExt cx="1694469" cy="1159253"/>
          </a:xfrm>
        </p:grpSpPr>
        <p:sp>
          <p:nvSpPr>
            <p:cNvPr id="52" name="Isosceles Triangle 4"/>
            <p:cNvSpPr/>
            <p:nvPr/>
          </p:nvSpPr>
          <p:spPr>
            <a:xfrm rot="10800000">
              <a:off x="7536938" y="2778916"/>
              <a:ext cx="1510808" cy="1094160"/>
            </a:xfrm>
            <a:custGeom>
              <a:avLst/>
              <a:gdLst/>
              <a:ahLst/>
              <a:cxnLst/>
              <a:rect l="l" t="t" r="r" b="b"/>
              <a:pathLst>
                <a:path w="1323975" h="958850">
                  <a:moveTo>
                    <a:pt x="1323975" y="958850"/>
                  </a:moveTo>
                  <a:lnTo>
                    <a:pt x="0" y="958850"/>
                  </a:lnTo>
                  <a:lnTo>
                    <a:pt x="0" y="120650"/>
                  </a:lnTo>
                  <a:lnTo>
                    <a:pt x="539556" y="120650"/>
                  </a:lnTo>
                  <a:lnTo>
                    <a:pt x="661989" y="0"/>
                  </a:lnTo>
                  <a:lnTo>
                    <a:pt x="784421" y="120650"/>
                  </a:lnTo>
                  <a:lnTo>
                    <a:pt x="1323975" y="120650"/>
                  </a:lnTo>
                  <a:close/>
                </a:path>
              </a:pathLst>
            </a:custGeom>
            <a:solidFill>
              <a:srgbClr val="080808">
                <a:alpha val="74902"/>
              </a:srgbClr>
            </a:solidFill>
            <a:ln>
              <a:noFill/>
            </a:ln>
            <a:effectLst>
              <a:outerShdw blurRad="787400" dir="5400000" algn="ctr" rotWithShape="0">
                <a:schemeClr val="accent6">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283"/>
              <a:endParaRPr lang="en-US" sz="1835">
                <a:solidFill>
                  <a:srgbClr val="FFFFFF"/>
                </a:solidFill>
              </a:endParaRPr>
            </a:p>
          </p:txBody>
        </p:sp>
        <p:sp>
          <p:nvSpPr>
            <p:cNvPr id="53" name="Rectangle 52"/>
            <p:cNvSpPr/>
            <p:nvPr/>
          </p:nvSpPr>
          <p:spPr>
            <a:xfrm>
              <a:off x="7591415" y="2713823"/>
              <a:ext cx="1639992" cy="1128129"/>
            </a:xfrm>
            <a:prstGeom prst="rect">
              <a:avLst/>
            </a:prstGeom>
          </p:spPr>
          <p:txBody>
            <a:bodyPr wrap="square">
              <a:spAutoFit/>
            </a:bodyPr>
            <a:lstStyle/>
            <a:p>
              <a:pPr defTabSz="932283"/>
              <a:r>
                <a:rPr lang="en-US" sz="6727" b="1" spc="-306" dirty="0">
                  <a:solidFill>
                    <a:srgbClr val="D2D2D2"/>
                  </a:solidFill>
                  <a:latin typeface="Arial" pitchFamily="34" charset="0"/>
                  <a:cs typeface="Arial" pitchFamily="34" charset="0"/>
                </a:rPr>
                <a:t>40</a:t>
              </a:r>
              <a:r>
                <a:rPr lang="en-US" sz="5504" b="1" spc="-306" baseline="30000" dirty="0">
                  <a:solidFill>
                    <a:srgbClr val="D2D2D2"/>
                  </a:solidFill>
                  <a:latin typeface="Arial" pitchFamily="34" charset="0"/>
                  <a:cs typeface="Arial" pitchFamily="34" charset="0"/>
                </a:rPr>
                <a:t>%</a:t>
              </a:r>
              <a:r>
                <a:rPr lang="en-US" sz="6727" spc="-306" dirty="0">
                  <a:solidFill>
                    <a:srgbClr val="000000"/>
                  </a:solidFill>
                  <a:latin typeface="Arial" pitchFamily="34" charset="0"/>
                  <a:cs typeface="Arial" pitchFamily="34" charset="0"/>
                </a:rPr>
                <a:t> </a:t>
              </a:r>
              <a:endParaRPr lang="en-US" sz="1428" dirty="0">
                <a:solidFill>
                  <a:srgbClr val="000000"/>
                </a:solidFill>
                <a:latin typeface="Arial" pitchFamily="34" charset="0"/>
                <a:cs typeface="Arial" pitchFamily="34" charset="0"/>
              </a:endParaRPr>
            </a:p>
          </p:txBody>
        </p:sp>
      </p:grpSp>
      <p:sp>
        <p:nvSpPr>
          <p:cNvPr id="57" name="Oval 56"/>
          <p:cNvSpPr/>
          <p:nvPr/>
        </p:nvSpPr>
        <p:spPr>
          <a:xfrm>
            <a:off x="708846" y="5311257"/>
            <a:ext cx="291672" cy="2916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7" rIns="93213" bIns="46607" rtlCol="0" anchor="ctr"/>
          <a:lstStyle/>
          <a:p>
            <a:pPr algn="ctr" defTabSz="932283"/>
            <a:endParaRPr lang="en-US" sz="1835">
              <a:solidFill>
                <a:srgbClr val="FFFFFF"/>
              </a:solidFill>
            </a:endParaRPr>
          </a:p>
        </p:txBody>
      </p:sp>
    </p:spTree>
    <p:extLst>
      <p:ext uri="{BB962C8B-B14F-4D97-AF65-F5344CB8AC3E}">
        <p14:creationId xmlns:p14="http://schemas.microsoft.com/office/powerpoint/2010/main" val="2235521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300"/>
                                        <p:tgtEl>
                                          <p:spTgt spid="46"/>
                                        </p:tgtEl>
                                      </p:cBhvr>
                                    </p:animEffect>
                                  </p:childTnLst>
                                </p:cTn>
                              </p:par>
                              <p:par>
                                <p:cTn id="11" presetID="10" presetClass="entr" presetSubtype="0" fill="hold" nodeType="withEffect">
                                  <p:stCondLst>
                                    <p:cond delay="12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14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300"/>
                                        <p:tgtEl>
                                          <p:spTgt spid="48"/>
                                        </p:tgtEl>
                                      </p:cBhvr>
                                    </p:animEffect>
                                  </p:childTnLst>
                                </p:cTn>
                              </p:par>
                              <p:par>
                                <p:cTn id="17" presetID="10" presetClass="entr" presetSubtype="0" fill="hold" nodeType="withEffect">
                                  <p:stCondLst>
                                    <p:cond delay="14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22" presetClass="entr" presetSubtype="8" fill="hold" nodeType="with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wipe(left)">
                                      <p:cBhvr>
                                        <p:cTn id="22" dur="1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481038"/>
            <a:ext cx="11887200" cy="1831975"/>
          </a:xfrm>
        </p:spPr>
        <p:txBody>
          <a:bodyPr/>
          <a:lstStyle/>
          <a:p>
            <a:r>
              <a:rPr lang="en-US" sz="6600" dirty="0" smtClean="0"/>
              <a:t>Yammer 101 – Embrace the Chaos</a:t>
            </a:r>
            <a:br>
              <a:rPr lang="en-US" sz="6600" dirty="0" smtClean="0"/>
            </a:br>
            <a:r>
              <a:rPr lang="en-US" sz="6600" dirty="0" smtClean="0"/>
              <a:t/>
            </a:r>
            <a:br>
              <a:rPr lang="en-US" sz="6600" dirty="0" smtClean="0"/>
            </a:br>
            <a:r>
              <a:rPr lang="en-US" sz="6600" dirty="0" smtClean="0"/>
              <a:t>My Workflow… A day in the life</a:t>
            </a:r>
            <a:br>
              <a:rPr lang="en-US" sz="6600" dirty="0" smtClean="0"/>
            </a:br>
            <a:endParaRPr lang="en-US" sz="6600" dirty="0"/>
          </a:p>
        </p:txBody>
      </p:sp>
    </p:spTree>
    <p:extLst>
      <p:ext uri="{BB962C8B-B14F-4D97-AF65-F5344CB8AC3E}">
        <p14:creationId xmlns:p14="http://schemas.microsoft.com/office/powerpoint/2010/main" val="145694460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s1.mm.bing.net/th?id=HN.608041565288008344&amp;w=173&amp;h=177&amp;c=7&amp;rs=1&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605" y="1355722"/>
            <a:ext cx="4392488" cy="44940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570165" y="1769070"/>
            <a:ext cx="6650286" cy="3108543"/>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4800" dirty="0">
                <a:solidFill>
                  <a:srgbClr val="505050"/>
                </a:solidFill>
              </a:rPr>
              <a:t>Internal </a:t>
            </a:r>
            <a:r>
              <a:rPr lang="en-US" sz="4800" dirty="0" smtClean="0">
                <a:solidFill>
                  <a:srgbClr val="505050"/>
                </a:solidFill>
              </a:rPr>
              <a:t>Group</a:t>
            </a:r>
          </a:p>
          <a:p>
            <a:pPr marL="342900" indent="-342900">
              <a:lnSpc>
                <a:spcPct val="90000"/>
              </a:lnSpc>
              <a:spcAft>
                <a:spcPts val="600"/>
              </a:spcAft>
              <a:buFont typeface="Arial" panose="020B0604020202020204" pitchFamily="34" charset="0"/>
              <a:buChar char="•"/>
            </a:pPr>
            <a:r>
              <a:rPr lang="en-US" sz="4800" dirty="0" smtClean="0">
                <a:solidFill>
                  <a:srgbClr val="505050"/>
                </a:solidFill>
              </a:rPr>
              <a:t>External Network</a:t>
            </a:r>
          </a:p>
          <a:p>
            <a:pPr marL="342900" indent="-342900">
              <a:lnSpc>
                <a:spcPct val="90000"/>
              </a:lnSpc>
              <a:spcAft>
                <a:spcPts val="600"/>
              </a:spcAft>
              <a:buFont typeface="Arial" panose="020B0604020202020204" pitchFamily="34" charset="0"/>
              <a:buChar char="•"/>
            </a:pPr>
            <a:r>
              <a:rPr lang="en-US" sz="4800" dirty="0" smtClean="0">
                <a:solidFill>
                  <a:srgbClr val="505050"/>
                </a:solidFill>
              </a:rPr>
              <a:t>Yammer </a:t>
            </a:r>
            <a:r>
              <a:rPr lang="en-US" sz="4800" dirty="0">
                <a:solidFill>
                  <a:srgbClr val="505050"/>
                </a:solidFill>
              </a:rPr>
              <a:t>Customer Network</a:t>
            </a:r>
            <a:endParaRPr lang="en-US" sz="4800"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293374466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2 </a:t>
            </a:r>
            <a:r>
              <a:rPr lang="en-US" sz="2000" spc="-70" dirty="0" smtClean="0">
                <a:solidFill>
                  <a:srgbClr val="0072C6"/>
                </a:solidFill>
              </a:rPr>
              <a:t>Social booth </a:t>
            </a:r>
            <a:r>
              <a:rPr lang="en-US" sz="2000" spc="-70" dirty="0" smtClean="0">
                <a:solidFill>
                  <a:srgbClr val="505050"/>
                </a:solidFill>
              </a:rPr>
              <a:t>&amp; 3 Social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570037" y="220662"/>
          <a:ext cx="10120808" cy="6008911"/>
        </p:xfrm>
        <a:graphic>
          <a:graphicData uri="http://schemas.openxmlformats.org/drawingml/2006/table">
            <a:tbl>
              <a:tblPr firstRow="1">
                <a:tableStyleId>{2D5ABB26-0587-4C30-8999-92F81FD0307C}</a:tableStyleId>
              </a:tblPr>
              <a:tblGrid>
                <a:gridCol w="6536238"/>
                <a:gridCol w="1106820"/>
                <a:gridCol w="1440867"/>
                <a:gridCol w="1036883"/>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solidFill>
                            <a:srgbClr val="FF0000"/>
                          </a:solidFill>
                          <a:hlinkClick r:id="rId3"/>
                        </a:rPr>
                        <a:t>A responsive organization stays ahead of the competition </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SPC104</a:t>
                      </a:r>
                      <a:endParaRPr lang="en-US" sz="1400" strike="sngStrike" dirty="0">
                        <a:solidFill>
                          <a:srgbClr val="FF0000"/>
                        </a:solidFill>
                        <a:effectLst/>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err="1" smtClean="0">
                          <a:solidFill>
                            <a:srgbClr val="FF0000"/>
                          </a:solidFill>
                          <a:effectLst/>
                        </a:rPr>
                        <a:t>Delphino</a:t>
                      </a:r>
                      <a:r>
                        <a:rPr lang="en-US" sz="1400" strike="sngStrike" dirty="0" smtClean="0">
                          <a:solidFill>
                            <a:srgbClr val="FF0000"/>
                          </a:solidFill>
                          <a:effectLst/>
                        </a:rPr>
                        <a:t> 4001</a:t>
                      </a:r>
                      <a:endParaRPr lang="en-US" sz="1400" strike="sngStrike" dirty="0">
                        <a:solidFill>
                          <a:srgbClr val="FF0000"/>
                        </a:solidFill>
                        <a:effectLst/>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kern="1200" dirty="0" smtClean="0">
                          <a:solidFill>
                            <a:srgbClr val="FF0000"/>
                          </a:solidFill>
                          <a:effectLst/>
                          <a:latin typeface="+mn-lt"/>
                          <a:ea typeface="+mn-ea"/>
                          <a:cs typeface="+mn-cs"/>
                        </a:rPr>
                        <a:t>MON 2</a:t>
                      </a:r>
                      <a:r>
                        <a:rPr lang="en-GB" sz="1400" strike="sngStrike" kern="1200" dirty="0" smtClean="0">
                          <a:solidFill>
                            <a:srgbClr val="FF0000"/>
                          </a:solidFill>
                          <a:effectLst/>
                          <a:latin typeface="+mn-lt"/>
                          <a:ea typeface="+mn-ea"/>
                          <a:cs typeface="+mn-cs"/>
                          <a:sym typeface="Wingdings" panose="05000000000000000000" pitchFamily="2" charset="2"/>
                        </a:rPr>
                        <a:t>:00</a:t>
                      </a:r>
                      <a:endParaRPr lang="en-GB" sz="1400" strike="sngStrike" kern="1200" dirty="0" smtClean="0">
                        <a:solidFill>
                          <a:srgbClr val="FF0000"/>
                        </a:solidFill>
                        <a:effectLst/>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4"/>
                        </a:rPr>
                        <a:t>Trek Bikes: pedaling past complex collaboration problems in the enterprise</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SPC386</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Delphino</a:t>
                      </a:r>
                      <a:r>
                        <a:rPr lang="en-US" sz="1400" strike="sngStrike" baseline="0" dirty="0" smtClean="0">
                          <a:solidFill>
                            <a:srgbClr val="FF0000"/>
                          </a:solidFill>
                          <a:effectLst/>
                        </a:rPr>
                        <a:t> 4005</a:t>
                      </a:r>
                      <a:endParaRPr lang="en-US" sz="140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MON 2:00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5"/>
                        </a:rPr>
                        <a:t>Microsoft's vision and roadmap for Enterprise Social</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SPC282</a:t>
                      </a:r>
                      <a:endParaRPr lang="en-US" sz="1400" strike="sngStrike" dirty="0">
                        <a:solidFill>
                          <a:srgbClr val="FF0000"/>
                        </a:solidFill>
                        <a:effectLst/>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err="1" smtClean="0">
                          <a:solidFill>
                            <a:srgbClr val="FF0000"/>
                          </a:solidFill>
                          <a:effectLst/>
                        </a:rPr>
                        <a:t>Delphino</a:t>
                      </a:r>
                      <a:r>
                        <a:rPr lang="en-US" sz="1400" strike="sngStrike" baseline="0" dirty="0" smtClean="0">
                          <a:solidFill>
                            <a:srgbClr val="FF0000"/>
                          </a:solidFill>
                          <a:effectLst/>
                        </a:rPr>
                        <a:t> 4005</a:t>
                      </a:r>
                      <a:endParaRPr lang="en-US" sz="1400" strike="sngStrike" dirty="0">
                        <a:solidFill>
                          <a:srgbClr val="FF0000"/>
                        </a:solidFill>
                        <a:effectLst/>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kern="1200" dirty="0" smtClean="0">
                          <a:solidFill>
                            <a:srgbClr val="FF0000"/>
                          </a:solidFill>
                          <a:effectLst/>
                        </a:rPr>
                        <a:t>MON 3:45</a:t>
                      </a:r>
                      <a:endParaRPr lang="en-GB" sz="1400" strike="sngStrike" kern="1200" dirty="0" smtClean="0">
                        <a:solidFill>
                          <a:srgbClr val="FF0000"/>
                        </a:solidFill>
                        <a:effectLst/>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6"/>
                        </a:rPr>
                        <a:t>Microsoft: Our Enterprise Social Journey</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SPC280</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Lido 3001</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MON 3:45</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7"/>
                        </a:rPr>
                        <a:t>Nationwide: Building a World-Renowned Intranet with SP 2013 &amp; Yammer</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SPC311</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Murano</a:t>
                      </a:r>
                      <a:r>
                        <a:rPr lang="en-US" sz="1400" strike="sngStrike" dirty="0" smtClean="0">
                          <a:solidFill>
                            <a:srgbClr val="FF0000"/>
                          </a:solidFill>
                          <a:effectLst/>
                        </a:rPr>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9</a:t>
                      </a:r>
                      <a:r>
                        <a:rPr lang="en-GB" sz="1400" strike="sngStrike" dirty="0" smtClean="0">
                          <a:solidFill>
                            <a:srgbClr val="FF0000"/>
                          </a:solidFill>
                          <a:effectLst/>
                          <a:sym typeface="Wingdings" panose="05000000000000000000" pitchFamily="2" charset="2"/>
                        </a:rPr>
                        <a:t>:00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8"/>
                        </a:rPr>
                        <a:t>Real-world, best practices for making enterprise social successful</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SPC239</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Delphino</a:t>
                      </a:r>
                      <a:r>
                        <a:rPr lang="en-US" sz="1400" strike="sngStrike" baseline="0" dirty="0" smtClean="0">
                          <a:solidFill>
                            <a:srgbClr val="FF0000"/>
                          </a:solidFill>
                          <a:effectLst/>
                        </a:rPr>
                        <a:t> 4005</a:t>
                      </a:r>
                      <a:endParaRPr lang="en-US" sz="140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9:00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9"/>
                        </a:rPr>
                        <a:t>Make your SharePoint portal social in 1-2-3!</a:t>
                      </a:r>
                      <a:r>
                        <a:rPr lang="en-US" sz="1400" dirty="0" smtClean="0">
                          <a:solidFill>
                            <a:srgbClr val="FF0000"/>
                          </a:solidFill>
                        </a:rPr>
                        <a:t> </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SCP378</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kern="1200" dirty="0" smtClean="0">
                          <a:solidFill>
                            <a:srgbClr val="FF0000"/>
                          </a:solidFill>
                          <a:effectLst/>
                        </a:rPr>
                        <a:t>Palazzo M,</a:t>
                      </a:r>
                      <a:r>
                        <a:rPr lang="en-US" sz="1400" strike="sngStrike" kern="1200" baseline="0" dirty="0" smtClean="0">
                          <a:solidFill>
                            <a:srgbClr val="FF0000"/>
                          </a:solidFill>
                          <a:effectLst/>
                        </a:rPr>
                        <a:t> N</a:t>
                      </a:r>
                      <a:endParaRPr lang="en-US" sz="1400" b="0" strike="sngStrike" kern="1200" dirty="0" smtClean="0">
                        <a:solidFill>
                          <a:srgbClr val="FF0000"/>
                        </a:solidFill>
                        <a:effectLst/>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9:00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0"/>
                        </a:rPr>
                        <a:t>Overview of Yammer app development</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SPC332</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kern="1200" dirty="0" smtClean="0">
                          <a:solidFill>
                            <a:srgbClr val="FF0000"/>
                          </a:solidFill>
                          <a:effectLst/>
                        </a:rPr>
                        <a:t>Palazzo O, P</a:t>
                      </a:r>
                      <a:endParaRPr lang="en-US" sz="1400" b="0" strike="sngStrike" kern="1200" dirty="0" smtClean="0">
                        <a:solidFill>
                          <a:srgbClr val="FF0000"/>
                        </a:solidFill>
                        <a:effectLst/>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9</a:t>
                      </a:r>
                      <a:r>
                        <a:rPr lang="en-GB" sz="1400" strike="sngStrike" dirty="0" smtClean="0">
                          <a:solidFill>
                            <a:srgbClr val="FF0000"/>
                          </a:solidFill>
                          <a:effectLst/>
                          <a:sym typeface="Wingdings" panose="05000000000000000000" pitchFamily="2" charset="2"/>
                        </a:rPr>
                        <a:t>:00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1"/>
                        </a:rPr>
                        <a:t>Yammer External Networks: Engaging Customers and Partners</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SPC248</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Murano</a:t>
                      </a:r>
                      <a:r>
                        <a:rPr lang="en-US" sz="1400" strike="sngStrike" dirty="0" smtClean="0">
                          <a:solidFill>
                            <a:srgbClr val="FF0000"/>
                          </a:solidFill>
                          <a:effectLst/>
                        </a:rPr>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10:45</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2"/>
                        </a:rPr>
                        <a:t>Cargill: Real-world challenges and value in introducing enterprise social</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SPC295</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Delphino</a:t>
                      </a:r>
                      <a:r>
                        <a:rPr lang="en-US" sz="1400" strike="sngStrike" baseline="0" dirty="0" smtClean="0">
                          <a:solidFill>
                            <a:srgbClr val="FF0000"/>
                          </a:solidFill>
                          <a:effectLst/>
                        </a:rPr>
                        <a:t> 4001</a:t>
                      </a:r>
                      <a:endParaRPr lang="en-US" sz="140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10:45</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solidFill>
                            <a:srgbClr val="FF0000"/>
                          </a:solidFill>
                          <a:hlinkClick r:id="rId13"/>
                        </a:rPr>
                        <a:t>Integrating Yammer and SharePoint using .NET </a:t>
                      </a:r>
                      <a:endParaRPr lang="en-US" sz="1400" b="0" kern="1200" dirty="0">
                        <a:solidFill>
                          <a:srgbClr val="FF0000"/>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kern="1200" dirty="0" smtClean="0">
                          <a:solidFill>
                            <a:srgbClr val="FF0000"/>
                          </a:solidFill>
                          <a:effectLst/>
                        </a:rPr>
                        <a:t>SPC380</a:t>
                      </a:r>
                      <a:endParaRPr lang="en-US" sz="1400" b="0" strike="sngStrike" kern="1200" dirty="0">
                        <a:solidFill>
                          <a:srgbClr val="FF0000"/>
                        </a:solidFill>
                        <a:effectLst/>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kern="1200" dirty="0" smtClean="0">
                          <a:solidFill>
                            <a:srgbClr val="FF0000"/>
                          </a:solidFill>
                          <a:effectLst/>
                        </a:rPr>
                        <a:t>Palazzo O, P</a:t>
                      </a:r>
                      <a:endParaRPr lang="en-US" sz="1400" b="0" strike="sngStrike" kern="1200" dirty="0" smtClean="0">
                        <a:solidFill>
                          <a:srgbClr val="FF0000"/>
                        </a:solidFill>
                        <a:effectLst/>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kern="1200" dirty="0" smtClean="0">
                          <a:solidFill>
                            <a:srgbClr val="FF0000"/>
                          </a:solidFill>
                          <a:effectLst/>
                        </a:rPr>
                        <a:t>TUE 1:45</a:t>
                      </a:r>
                      <a:endParaRPr lang="en-GB" sz="1400" b="0" strike="sngStrike" kern="1200" dirty="0" smtClean="0">
                        <a:solidFill>
                          <a:srgbClr val="FF0000"/>
                        </a:solidFill>
                        <a:effectLst/>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solidFill>
                            <a:srgbClr val="FF0000"/>
                          </a:solidFill>
                          <a:hlinkClick r:id="rId14"/>
                        </a:rPr>
                        <a:t>Work like a network: The power of Enterprise Social </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SPC112</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smtClean="0">
                          <a:solidFill>
                            <a:srgbClr val="FF0000"/>
                          </a:solidFill>
                          <a:effectLst/>
                        </a:rPr>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strike="sngStrike" dirty="0" smtClean="0">
                          <a:solidFill>
                            <a:srgbClr val="FF0000"/>
                          </a:solidFill>
                          <a:effectLst/>
                        </a:rPr>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5"/>
                        </a:rPr>
                        <a:t>Best practices for breaking down organizational barriers using Yammer</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SPC264</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Delphino</a:t>
                      </a:r>
                      <a:r>
                        <a:rPr lang="en-US" sz="1400" strike="sngStrike" baseline="0" dirty="0" smtClean="0">
                          <a:solidFill>
                            <a:srgbClr val="FF0000"/>
                          </a:solidFill>
                          <a:effectLst/>
                        </a:rPr>
                        <a:t> 4005</a:t>
                      </a:r>
                      <a:endParaRPr lang="en-US" sz="140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3:15</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6"/>
                        </a:rPr>
                        <a:t>Overview of configuring Yammer SSO &amp; Directory Sync</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SPC368</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smtClean="0">
                          <a:solidFill>
                            <a:srgbClr val="FF0000"/>
                          </a:solidFill>
                          <a:effectLst/>
                        </a:rPr>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3:15</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solidFill>
                            <a:srgbClr val="FF0000"/>
                          </a:solidFill>
                          <a:hlinkClick r:id="rId17"/>
                        </a:rPr>
                        <a:t>Successful team collaboration with Yammer &amp; SharePoint</a:t>
                      </a:r>
                      <a:endParaRPr lang="en-US" sz="1400" b="0" dirty="0">
                        <a:solidFill>
                          <a:srgbClr val="FF0000"/>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strike="sngStrike" dirty="0" smtClean="0">
                          <a:solidFill>
                            <a:srgbClr val="FF0000"/>
                          </a:solidFill>
                          <a:effectLst/>
                        </a:rPr>
                        <a:t>SPC247</a:t>
                      </a:r>
                      <a:endParaRPr lang="en-US" sz="1400" strike="sngStrike" dirty="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strike="sngStrike" dirty="0" err="1" smtClean="0">
                          <a:solidFill>
                            <a:srgbClr val="FF0000"/>
                          </a:solidFill>
                          <a:effectLst/>
                        </a:rPr>
                        <a:t>Delphino</a:t>
                      </a:r>
                      <a:r>
                        <a:rPr lang="en-US" sz="1400" strike="sngStrike" baseline="0" dirty="0" smtClean="0">
                          <a:solidFill>
                            <a:srgbClr val="FF0000"/>
                          </a:solidFill>
                          <a:effectLst/>
                        </a:rPr>
                        <a:t> 4005</a:t>
                      </a:r>
                      <a:endParaRPr lang="en-US" sz="140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strike="sngStrike" dirty="0" smtClean="0">
                          <a:solidFill>
                            <a:srgbClr val="FF0000"/>
                          </a:solidFill>
                          <a:effectLst/>
                        </a:rPr>
                        <a:t>TUE 5:00</a:t>
                      </a:r>
                      <a:endParaRPr lang="en-GB" sz="1400" b="0" strike="sngStrike" dirty="0" smtClean="0">
                        <a:solidFill>
                          <a:srgbClr val="FF0000"/>
                        </a:solidFill>
                        <a:effectLst/>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Developing socially connected apps with Yammer, SharePoint and </a:t>
                      </a:r>
                      <a:r>
                        <a:rPr lang="en-US" sz="1400" dirty="0" err="1" smtClean="0">
                          <a:hlinkClick r:id="rId19"/>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4"/>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25"/>
              </a:rPr>
              <a:t>#</a:t>
            </a:r>
            <a:r>
              <a:rPr lang="en-US" sz="1600" dirty="0" err="1">
                <a:solidFill>
                  <a:srgbClr val="0072C6"/>
                </a:solidFill>
                <a:hlinkClick r:id="rId25"/>
              </a:rPr>
              <a:t>WorkLikeANetwork</a:t>
            </a:r>
            <a:endParaRPr lang="en-US" sz="1600" spc="-70" dirty="0">
              <a:solidFill>
                <a:srgbClr val="0072C6"/>
              </a:solidFill>
            </a:endParaRPr>
          </a:p>
        </p:txBody>
      </p:sp>
    </p:spTree>
    <p:extLst>
      <p:ext uri="{BB962C8B-B14F-4D97-AF65-F5344CB8AC3E}">
        <p14:creationId xmlns:p14="http://schemas.microsoft.com/office/powerpoint/2010/main" val="52753792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1800" dirty="0" smtClean="0">
                <a:solidFill>
                  <a:srgbClr val="0072C6"/>
                </a:solidFill>
                <a:cs typeface="Segoe UI" panose="020B0502040204020203" pitchFamily="34" charset="0"/>
              </a:rPr>
              <a:t>Sites, Blogs &amp; Twitter</a:t>
            </a:r>
          </a:p>
          <a:p>
            <a:pPr lvl="1">
              <a:buClr>
                <a:srgbClr val="505050"/>
              </a:buClr>
            </a:pPr>
            <a:r>
              <a:rPr lang="en-US" sz="1800" u="sng" dirty="0" smtClean="0">
                <a:gradFill>
                  <a:gsLst>
                    <a:gs pos="1250">
                      <a:srgbClr val="505050"/>
                    </a:gs>
                    <a:gs pos="100000">
                      <a:srgbClr val="505050"/>
                    </a:gs>
                  </a:gsLst>
                  <a:lin ang="5400000" scaled="0"/>
                </a:gradFill>
                <a:latin typeface="Segoe UI Light"/>
                <a:hlinkClick r:id="rId2"/>
              </a:rPr>
              <a:t>Enterprise Social Customer Success</a:t>
            </a:r>
            <a:r>
              <a:rPr lang="en-US" sz="1800" dirty="0" smtClean="0">
                <a:gradFill>
                  <a:gsLst>
                    <a:gs pos="1250">
                      <a:srgbClr val="505050"/>
                    </a:gs>
                    <a:gs pos="100000">
                      <a:srgbClr val="505050"/>
                    </a:gs>
                  </a:gsLst>
                  <a:lin ang="5400000" scaled="0"/>
                </a:gradFill>
                <a:latin typeface="Segoe UI Light"/>
              </a:rPr>
              <a:t> </a:t>
            </a:r>
            <a:r>
              <a:rPr lang="en-US" sz="1800" spc="-70" dirty="0" smtClean="0">
                <a:solidFill>
                  <a:srgbClr val="505050"/>
                </a:solidFill>
                <a:cs typeface="Segoe UI" panose="020B0502040204020203" pitchFamily="34" charset="0"/>
              </a:rPr>
              <a:t>-</a:t>
            </a:r>
            <a:r>
              <a:rPr lang="en-US" sz="1800" dirty="0" smtClean="0">
                <a:gradFill>
                  <a:gsLst>
                    <a:gs pos="1250">
                      <a:srgbClr val="505050"/>
                    </a:gs>
                    <a:gs pos="100000">
                      <a:srgbClr val="505050"/>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3"/>
              </a:rPr>
              <a:t>Yammer Success Center</a:t>
            </a:r>
            <a:r>
              <a:rPr lang="en-US" sz="1800" spc="-71" dirty="0" smtClean="0">
                <a:gradFill>
                  <a:gsLst>
                    <a:gs pos="100000">
                      <a:srgbClr val="0072C6"/>
                    </a:gs>
                    <a:gs pos="0">
                      <a:srgbClr val="0072C6"/>
                    </a:gs>
                  </a:gsLst>
                  <a:lin ang="5400000" scaled="0"/>
                </a:gradFill>
                <a:latin typeface="Segoe UI Light"/>
              </a:rPr>
              <a:t> – </a:t>
            </a:r>
            <a:r>
              <a:rPr lang="en-US" sz="1800" spc="-71" dirty="0" smtClean="0">
                <a:gradFill>
                  <a:gsLst>
                    <a:gs pos="100000">
                      <a:srgbClr val="0072C6"/>
                    </a:gs>
                    <a:gs pos="0">
                      <a:srgbClr val="0072C6"/>
                    </a:gs>
                  </a:gsLst>
                  <a:lin ang="5400000" scaled="0"/>
                </a:gradFill>
                <a:latin typeface="Segoe UI Light"/>
                <a:hlinkClick r:id="rId4"/>
              </a:rPr>
              <a:t>EnterpriseSocial.com</a:t>
            </a:r>
            <a:r>
              <a:rPr lang="en-US" sz="1800" spc="-71" dirty="0" smtClean="0">
                <a:gradFill>
                  <a:gsLst>
                    <a:gs pos="100000">
                      <a:srgbClr val="0072C6"/>
                    </a:gs>
                    <a:gs pos="0">
                      <a:srgbClr val="0072C6"/>
                    </a:gs>
                  </a:gsLst>
                  <a:lin ang="5400000" scaled="0"/>
                </a:gradFill>
                <a:latin typeface="Segoe UI Light"/>
              </a:rPr>
              <a:t> -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5"/>
              </a:rPr>
              <a:t>The Responsive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5"/>
              </a:rPr>
              <a:t>Org</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0" dirty="0" smtClean="0">
                <a:solidFill>
                  <a:srgbClr val="505050"/>
                </a:solidFill>
                <a:latin typeface="Segoe UI Light"/>
                <a:cs typeface="Segoe UI" panose="020B0502040204020203" pitchFamily="34" charset="0"/>
                <a:hlinkClick r:id="rId6"/>
              </a:rPr>
              <a:t>Admin &amp; IT</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spc="-70" dirty="0" smtClean="0">
                <a:solidFill>
                  <a:srgbClr val="505050"/>
                </a:solidFill>
                <a:latin typeface="Segoe UI Light"/>
                <a:cs typeface="Segoe UI" panose="020B0502040204020203" pitchFamily="34" charset="0"/>
                <a:hlinkClick r:id="rId7"/>
              </a:rPr>
              <a:t>Developers</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8"/>
              </a:rPr>
              <a:t>Yammer App Directory</a:t>
            </a:r>
            <a:r>
              <a:rPr lang="en-US" sz="1800" dirty="0">
                <a:gradFill>
                  <a:gsLst>
                    <a:gs pos="1250">
                      <a:srgbClr val="505050"/>
                    </a:gs>
                    <a:gs pos="100000">
                      <a:srgbClr val="505050"/>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9"/>
              </a:rPr>
              <a:t>Office Store</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0"/>
              </a:rPr>
              <a:t>Yammer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10"/>
              </a:rPr>
              <a:t>Ignite</a:t>
            </a:r>
            <a:endParaRPr lang="en-US" sz="1800" spc="-71" dirty="0" smtClean="0">
              <a:gradFill>
                <a:gsLst>
                  <a:gs pos="100000">
                    <a:srgbClr val="0072C6"/>
                  </a:gs>
                  <a:gs pos="0">
                    <a:srgbClr val="0072C6"/>
                  </a:gs>
                </a:gsLst>
                <a:lin ang="5400000" scaled="0"/>
              </a:gradFill>
              <a:latin typeface="Segoe UI Light"/>
            </a:endParaRPr>
          </a:p>
          <a:p>
            <a:pPr lvl="1">
              <a:buClr>
                <a:srgbClr val="505050"/>
              </a:buClr>
            </a:pPr>
            <a:r>
              <a:rPr lang="en-US" sz="1800" spc="-71" dirty="0" smtClean="0">
                <a:solidFill>
                  <a:srgbClr val="505050"/>
                </a:solidFill>
                <a:latin typeface="Segoe UI Light"/>
              </a:rPr>
              <a:t>Blogs</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1"/>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2"/>
              </a:rPr>
              <a:t>Office 365</a:t>
            </a:r>
            <a:r>
              <a:rPr lang="en-US" sz="1800" spc="-71" dirty="0" smtClean="0">
                <a:gradFill>
                  <a:gsLst>
                    <a:gs pos="100000">
                      <a:srgbClr val="0072C6"/>
                    </a:gs>
                    <a:gs pos="0">
                      <a:srgbClr val="0072C6"/>
                    </a:gs>
                  </a:gsLst>
                  <a:lin ang="5400000" scaled="0"/>
                </a:gradFill>
                <a:latin typeface="Segoe UI Light"/>
              </a:rPr>
              <a:t>  </a:t>
            </a:r>
            <a:r>
              <a:rPr lang="en-US" sz="1800" spc="-71" dirty="0" smtClean="0">
                <a:solidFill>
                  <a:srgbClr val="505050"/>
                </a:solidFill>
                <a:latin typeface="Segoe UI Light"/>
              </a:rPr>
              <a:t>Twitter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3"/>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4"/>
              </a:rPr>
              <a:t>@Office365</a:t>
            </a:r>
            <a:endParaRPr lang="en-US" sz="1800" spc="-71" dirty="0" smtClean="0">
              <a:gradFill>
                <a:gsLst>
                  <a:gs pos="100000">
                    <a:srgbClr val="0072C6"/>
                  </a:gs>
                  <a:gs pos="0">
                    <a:srgbClr val="0072C6"/>
                  </a:gs>
                </a:gsLst>
                <a:lin ang="5400000" scaled="0"/>
              </a:gradFill>
              <a:latin typeface="Segoe UI Light"/>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Research/Whitepaper</a:t>
            </a:r>
          </a:p>
          <a:p>
            <a:pPr lvl="1">
              <a:buClr>
                <a:srgbClr val="505050"/>
              </a:buClr>
            </a:pP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5"/>
              </a:rPr>
              <a:t>Gartner: Magic Quadrant for Social Software in the Workplace</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6"/>
              </a:rPr>
              <a:t>Yammer’s 2013 Business Value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17"/>
              </a:rPr>
              <a:t>The Rise Of Enterprise Social Networks</a:t>
            </a:r>
            <a:endParaRPr lang="en-US" sz="1800" spc="-70" dirty="0" smtClean="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Press</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8"/>
              </a:rPr>
              <a:t>How Red Robin Transformed Its Business With Yammer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9"/>
              </a:rPr>
              <a:t>How Teach for America gets the most out of Yammer on a shoestring budget</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0"/>
              </a:rPr>
              <a:t>HK firm creates idea melting pot for 4,000 employees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1"/>
              </a:rPr>
              <a:t>LexisNexis found that employees who use Yammer are way happier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2"/>
              </a:rPr>
              <a:t>Switching to Yammer let this company slash helpdesk calls and save $1.5 million a year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3"/>
              </a:rPr>
              <a:t>How Microsoft got its own employees to use Yammer </a:t>
            </a:r>
          </a:p>
          <a:p>
            <a:pPr marL="0" indent="0">
              <a:spcBef>
                <a:spcPts val="1200"/>
              </a:spcBef>
              <a:buClr>
                <a:srgbClr val="505050"/>
              </a:buClr>
              <a:buFont typeface="Wingdings" panose="05000000000000000000" pitchFamily="2" charset="2"/>
              <a:buNone/>
            </a:pPr>
            <a:r>
              <a:rPr lang="en-US" sz="1800" spc="-71" dirty="0" smtClean="0">
                <a:solidFill>
                  <a:srgbClr val="0072C6"/>
                </a:solidFill>
              </a:rPr>
              <a:t>Videos</a:t>
            </a: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4"/>
              </a:rPr>
              <a:t>Move Faster Together</a:t>
            </a:r>
            <a:endParaRPr lang="en-US" sz="1800" dirty="0" smtClean="0">
              <a:gradFill>
                <a:gsLst>
                  <a:gs pos="1250">
                    <a:srgbClr val="505050"/>
                  </a:gs>
                  <a:gs pos="100000">
                    <a:srgbClr val="505050"/>
                  </a:gs>
                </a:gsLst>
                <a:lin ang="5400000" scaled="0"/>
              </a:gradFill>
              <a:latin typeface="Segoe UI Light"/>
              <a:cs typeface="Segoe UI" panose="020B0502040204020203" pitchFamily="34" charset="0"/>
            </a:endParaRP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5"/>
              </a:rPr>
              <a:t>Transform the Way You Work with Yammer</a:t>
            </a:r>
            <a:endParaRPr lang="en-US" sz="1800"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4"/>
              </a:rPr>
              <a:t>#</a:t>
            </a:r>
            <a:r>
              <a:rPr lang="en-US" sz="1600" dirty="0" err="1">
                <a:solidFill>
                  <a:srgbClr val="0072C6"/>
                </a:solidFill>
                <a:hlinkClick r:id="rId4"/>
              </a:rPr>
              <a:t>WorkLikeANetwork</a:t>
            </a:r>
            <a:endParaRPr lang="en-US" sz="1600" spc="-70" dirty="0">
              <a:solidFill>
                <a:srgbClr val="0072C6"/>
              </a:solidFill>
            </a:endParaRPr>
          </a:p>
        </p:txBody>
      </p:sp>
    </p:spTree>
    <p:extLst>
      <p:ext uri="{BB962C8B-B14F-4D97-AF65-F5344CB8AC3E}">
        <p14:creationId xmlns:p14="http://schemas.microsoft.com/office/powerpoint/2010/main" val="3383981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03970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56094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b="1" dirty="0"/>
              <a:t>Successful team collaboration with Yammer &amp; SharePoint </a:t>
            </a:r>
            <a:endParaRPr lang="en-US" dirty="0"/>
          </a:p>
        </p:txBody>
      </p:sp>
      <p:sp>
        <p:nvSpPr>
          <p:cNvPr id="5" name="Text Placeholder 4"/>
          <p:cNvSpPr>
            <a:spLocks noGrp="1"/>
          </p:cNvSpPr>
          <p:nvPr>
            <p:ph type="body" sz="quarter" idx="14"/>
          </p:nvPr>
        </p:nvSpPr>
        <p:spPr/>
        <p:txBody>
          <a:bodyPr/>
          <a:lstStyle/>
          <a:p>
            <a:r>
              <a:rPr lang="en-US" dirty="0" smtClean="0"/>
              <a:t>Chad </a:t>
            </a:r>
            <a:r>
              <a:rPr lang="en-US" dirty="0" err="1" smtClean="0"/>
              <a:t>Slipka</a:t>
            </a:r>
            <a:r>
              <a:rPr lang="en-US" dirty="0" smtClean="0"/>
              <a:t> &amp; Angus Florance</a:t>
            </a:r>
          </a:p>
          <a:p>
            <a:r>
              <a:rPr lang="en-US" dirty="0" smtClean="0"/>
              <a:t>Yammer Customer Engagement </a:t>
            </a:r>
          </a:p>
          <a:p>
            <a:r>
              <a:rPr lang="en-US" dirty="0" smtClean="0"/>
              <a:t>Microsoft </a:t>
            </a:r>
            <a:endParaRPr lang="en-US" dirty="0"/>
          </a:p>
        </p:txBody>
      </p:sp>
      <p:sp>
        <p:nvSpPr>
          <p:cNvPr id="2" name="Text Placeholder 1"/>
          <p:cNvSpPr>
            <a:spLocks noGrp="1"/>
          </p:cNvSpPr>
          <p:nvPr>
            <p:ph type="body" sz="quarter" idx="15"/>
          </p:nvPr>
        </p:nvSpPr>
        <p:spPr/>
        <p:txBody>
          <a:bodyPr/>
          <a:lstStyle/>
          <a:p>
            <a:r>
              <a:rPr lang="en-US" dirty="0" smtClean="0"/>
              <a:t>SPC247</a:t>
            </a:r>
            <a:endParaRPr lang="en-US" dirty="0"/>
          </a:p>
        </p:txBody>
      </p:sp>
    </p:spTree>
    <p:extLst>
      <p:ext uri="{BB962C8B-B14F-4D97-AF65-F5344CB8AC3E}">
        <p14:creationId xmlns:p14="http://schemas.microsoft.com/office/powerpoint/2010/main" val="81801505"/>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What We’ll Cover…</a:t>
            </a:r>
            <a:endParaRPr lang="en-AU" dirty="0"/>
          </a:p>
        </p:txBody>
      </p:sp>
      <p:sp>
        <p:nvSpPr>
          <p:cNvPr id="2" name="Text Placeholder 1"/>
          <p:cNvSpPr>
            <a:spLocks noGrp="1"/>
          </p:cNvSpPr>
          <p:nvPr>
            <p:ph type="body" sz="quarter" idx="11"/>
          </p:nvPr>
        </p:nvSpPr>
        <p:spPr>
          <a:xfrm>
            <a:off x="274639" y="1212849"/>
            <a:ext cx="11889564" cy="2769989"/>
          </a:xfrm>
        </p:spPr>
        <p:txBody>
          <a:bodyPr/>
          <a:lstStyle/>
          <a:p>
            <a:pPr marL="571500" indent="-571500">
              <a:buFont typeface="Arial" panose="020B0604020202020204" pitchFamily="34" charset="0"/>
              <a:buChar char="•"/>
            </a:pPr>
            <a:r>
              <a:rPr lang="en-AU" dirty="0" smtClean="0"/>
              <a:t>Transforming the way we work</a:t>
            </a:r>
          </a:p>
          <a:p>
            <a:pPr marL="571500" indent="-571500">
              <a:buFont typeface="Arial" panose="020B0604020202020204" pitchFamily="34" charset="0"/>
              <a:buChar char="•"/>
            </a:pPr>
            <a:r>
              <a:rPr lang="en-AU" dirty="0" smtClean="0"/>
              <a:t>Yammer 101 - Embrace the Chaos</a:t>
            </a:r>
          </a:p>
          <a:p>
            <a:pPr marL="571500" indent="-571500">
              <a:buFont typeface="Arial" panose="020B0604020202020204" pitchFamily="34" charset="0"/>
              <a:buChar char="•"/>
            </a:pPr>
            <a:r>
              <a:rPr lang="en-AU" dirty="0" smtClean="0"/>
              <a:t>Our Workflow - A Day in the Life…</a:t>
            </a:r>
          </a:p>
          <a:p>
            <a:pPr marL="571500" indent="-571500">
              <a:buFont typeface="Arial" panose="020B0604020202020204" pitchFamily="34" charset="0"/>
              <a:buChar char="•"/>
            </a:pPr>
            <a:r>
              <a:rPr lang="en-AU" dirty="0" smtClean="0"/>
              <a:t>Real Life Examples</a:t>
            </a:r>
            <a:endParaRPr lang="en-AU" dirty="0"/>
          </a:p>
        </p:txBody>
      </p:sp>
    </p:spTree>
    <p:extLst>
      <p:ext uri="{BB962C8B-B14F-4D97-AF65-F5344CB8AC3E}">
        <p14:creationId xmlns:p14="http://schemas.microsoft.com/office/powerpoint/2010/main" val="254790417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9600" dirty="0" smtClean="0"/>
              <a:t>Transforming the way we work</a:t>
            </a:r>
            <a:endParaRPr lang="en-US" sz="9600" dirty="0"/>
          </a:p>
        </p:txBody>
      </p:sp>
    </p:spTree>
    <p:extLst>
      <p:ext uri="{BB962C8B-B14F-4D97-AF65-F5344CB8AC3E}">
        <p14:creationId xmlns:p14="http://schemas.microsoft.com/office/powerpoint/2010/main" val="334702943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255"/>
                    </a14:imgEffect>
                  </a14:imgLayer>
                </a14:imgProps>
              </a:ext>
              <a:ext uri="{28A0092B-C50C-407E-A947-70E740481C1C}">
                <a14:useLocalDpi xmlns:a14="http://schemas.microsoft.com/office/drawing/2010/main" val="0"/>
              </a:ext>
            </a:extLst>
          </a:blip>
          <a:srcRect/>
          <a:stretch>
            <a:fillRect/>
          </a:stretch>
        </p:blipFill>
        <p:spPr bwMode="auto">
          <a:xfrm>
            <a:off x="5006" y="1408"/>
            <a:ext cx="12431329" cy="699171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Rectangle 7"/>
          <p:cNvSpPr/>
          <p:nvPr/>
        </p:nvSpPr>
        <p:spPr>
          <a:xfrm rot="16200000">
            <a:off x="4480030" y="-958334"/>
            <a:ext cx="3476435" cy="12426473"/>
          </a:xfrm>
          <a:prstGeom prst="rect">
            <a:avLst/>
          </a:prstGeom>
          <a:gradFill flip="none" rotWithShape="1">
            <a:gsLst>
              <a:gs pos="51000">
                <a:srgbClr val="000000">
                  <a:alpha val="0"/>
                  <a:lumMod val="0"/>
                  <a:lumOff val="100000"/>
                </a:srgbClr>
              </a:gs>
              <a:gs pos="0">
                <a:srgbClr val="000000">
                  <a:alpha val="6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9" tIns="46597" rIns="93189" bIns="46597" rtlCol="0" anchor="ctr"/>
          <a:lstStyle/>
          <a:p>
            <a:pPr algn="ctr" defTabSz="932317"/>
            <a:endParaRPr lang="en-US" sz="1835">
              <a:solidFill>
                <a:srgbClr val="FFFFFF"/>
              </a:solidFill>
            </a:endParaRPr>
          </a:p>
        </p:txBody>
      </p:sp>
      <p:sp>
        <p:nvSpPr>
          <p:cNvPr id="11" name="TextBox 10"/>
          <p:cNvSpPr txBox="1"/>
          <p:nvPr/>
        </p:nvSpPr>
        <p:spPr>
          <a:xfrm>
            <a:off x="593967" y="5695145"/>
            <a:ext cx="10859964" cy="917465"/>
          </a:xfrm>
          <a:prstGeom prst="rect">
            <a:avLst/>
          </a:prstGeom>
          <a:noFill/>
        </p:spPr>
        <p:txBody>
          <a:bodyPr wrap="square" lIns="124225" tIns="62112" rIns="124225" bIns="62112" rtlCol="0">
            <a:spAutoFit/>
          </a:bodyPr>
          <a:lstStyle/>
          <a:p>
            <a:pPr defTabSz="932317">
              <a:lnSpc>
                <a:spcPct val="75000"/>
              </a:lnSpc>
            </a:pPr>
            <a:r>
              <a:rPr lang="en-US" sz="6727"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DRIVES CHANGE</a:t>
            </a:r>
          </a:p>
        </p:txBody>
      </p:sp>
      <p:sp>
        <p:nvSpPr>
          <p:cNvPr id="6" name="TextBox 5"/>
          <p:cNvSpPr txBox="1"/>
          <p:nvPr/>
        </p:nvSpPr>
        <p:spPr>
          <a:xfrm>
            <a:off x="591334" y="4796168"/>
            <a:ext cx="11940817" cy="845494"/>
          </a:xfrm>
          <a:prstGeom prst="rect">
            <a:avLst/>
          </a:prstGeom>
          <a:noFill/>
        </p:spPr>
        <p:txBody>
          <a:bodyPr wrap="square" lIns="124225" tIns="62112" rIns="124225" bIns="62112" rtlCol="0">
            <a:spAutoFit/>
          </a:bodyPr>
          <a:lstStyle/>
          <a:p>
            <a:pPr defTabSz="932317">
              <a:lnSpc>
                <a:spcPct val="75000"/>
              </a:lnSpc>
            </a:pPr>
            <a:r>
              <a:rPr lang="en-US" sz="6115"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THE SPEED OF INFORMATION</a:t>
            </a:r>
          </a:p>
        </p:txBody>
      </p:sp>
    </p:spTree>
    <p:extLst>
      <p:ext uri="{BB962C8B-B14F-4D97-AF65-F5344CB8AC3E}">
        <p14:creationId xmlns:p14="http://schemas.microsoft.com/office/powerpoint/2010/main" val="18368401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63" presetClass="path" presetSubtype="0" decel="50000" fill="hold" grpId="1" nodeType="withEffect">
                                  <p:stCondLst>
                                    <p:cond delay="200"/>
                                  </p:stCondLst>
                                  <p:childTnLst>
                                    <p:animMotion origin="layout" path="M 3.55301E-6 2.96296E-6 L 0.04376 2.96296E-6 " pathEditMode="relative" rAng="0" ptsTypes="AA">
                                      <p:cBhvr>
                                        <p:cTn id="12" dur="1000" spd="-100000" fill="hold"/>
                                        <p:tgtEl>
                                          <p:spTgt spid="11"/>
                                        </p:tgtEl>
                                        <p:attrNameLst>
                                          <p:attrName>ppt_x</p:attrName>
                                          <p:attrName>ppt_y</p:attrName>
                                        </p:attrNameLst>
                                      </p:cBhvr>
                                      <p:rCtr x="2188" y="0"/>
                                    </p:animMotion>
                                  </p:childTnLst>
                                </p:cTn>
                              </p:par>
                              <p:par>
                                <p:cTn id="13" presetID="10" presetClass="entr" presetSubtype="0"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900"/>
                                        <p:tgtEl>
                                          <p:spTgt spid="6"/>
                                        </p:tgtEl>
                                      </p:cBhvr>
                                    </p:animEffect>
                                  </p:childTnLst>
                                </p:cTn>
                              </p:par>
                              <p:par>
                                <p:cTn id="16" presetID="63" presetClass="path" presetSubtype="0" decel="50000" fill="hold" grpId="1" nodeType="withEffect">
                                  <p:stCondLst>
                                    <p:cond delay="200"/>
                                  </p:stCondLst>
                                  <p:childTnLst>
                                    <p:animMotion origin="layout" path="M -4.79167E-6 7.40741E-7 L -0.03437 7.40741E-7 " pathEditMode="relative" rAng="0" ptsTypes="AA">
                                      <p:cBhvr>
                                        <p:cTn id="17" dur="1000" spd="-100000" fill="hold"/>
                                        <p:tgtEl>
                                          <p:spTgt spid="6"/>
                                        </p:tgtEl>
                                        <p:attrNameLst>
                                          <p:attrName>ppt_x</p:attrName>
                                          <p:attrName>ppt_y</p:attrName>
                                        </p:attrNameLst>
                                      </p:cBhvr>
                                      <p:rCtr x="-17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1"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225"/>
                    </a14:imgEffect>
                  </a14:imgLayer>
                </a14:imgProps>
              </a:ext>
              <a:ext uri="{28A0092B-C50C-407E-A947-70E740481C1C}">
                <a14:useLocalDpi xmlns:a14="http://schemas.microsoft.com/office/drawing/2010/main" val="0"/>
              </a:ext>
            </a:extLst>
          </a:blip>
          <a:srcRect/>
          <a:stretch>
            <a:fillRect/>
          </a:stretch>
        </p:blipFill>
        <p:spPr bwMode="auto">
          <a:xfrm>
            <a:off x="5006" y="1408"/>
            <a:ext cx="12431329" cy="699171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a:xfrm>
            <a:off x="5012" y="1416"/>
            <a:ext cx="7413435" cy="7195636"/>
          </a:xfrm>
          <a:prstGeom prst="rect">
            <a:avLst/>
          </a:prstGeom>
          <a:gradFill flip="none" rotWithShape="1">
            <a:gsLst>
              <a:gs pos="100000">
                <a:srgbClr val="000000">
                  <a:alpha val="0"/>
                </a:srgbClr>
              </a:gs>
              <a:gs pos="0">
                <a:srgbClr val="000000">
                  <a:alpha val="2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9" tIns="46597" rIns="93189" bIns="46597" rtlCol="0" anchor="ctr"/>
          <a:lstStyle/>
          <a:p>
            <a:pPr algn="ctr" defTabSz="932317"/>
            <a:endParaRPr lang="en-US" sz="1835">
              <a:solidFill>
                <a:srgbClr val="FFFFFF"/>
              </a:solidFill>
            </a:endParaRPr>
          </a:p>
        </p:txBody>
      </p:sp>
      <p:sp>
        <p:nvSpPr>
          <p:cNvPr id="9" name="Rectangle 8"/>
          <p:cNvSpPr/>
          <p:nvPr/>
        </p:nvSpPr>
        <p:spPr>
          <a:xfrm rot="16200000">
            <a:off x="4480030" y="-958334"/>
            <a:ext cx="3476435" cy="12426473"/>
          </a:xfrm>
          <a:prstGeom prst="rect">
            <a:avLst/>
          </a:prstGeom>
          <a:gradFill flip="none" rotWithShape="1">
            <a:gsLst>
              <a:gs pos="100000">
                <a:srgbClr val="000000">
                  <a:alpha val="0"/>
                </a:srgbClr>
              </a:gs>
              <a:gs pos="0">
                <a:srgbClr val="000000">
                  <a:alpha val="6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189" tIns="46597" rIns="93189" bIns="46597" rtlCol="0" anchor="ctr"/>
          <a:lstStyle/>
          <a:p>
            <a:pPr algn="ctr" defTabSz="932317"/>
            <a:endParaRPr lang="en-US" sz="1835">
              <a:solidFill>
                <a:srgbClr val="FFFFFF"/>
              </a:solidFill>
            </a:endParaRPr>
          </a:p>
        </p:txBody>
      </p:sp>
      <p:sp>
        <p:nvSpPr>
          <p:cNvPr id="7" name="TextBox 6"/>
          <p:cNvSpPr txBox="1"/>
          <p:nvPr/>
        </p:nvSpPr>
        <p:spPr>
          <a:xfrm>
            <a:off x="593968" y="4743498"/>
            <a:ext cx="9131458" cy="917325"/>
          </a:xfrm>
          <a:prstGeom prst="rect">
            <a:avLst/>
          </a:prstGeom>
          <a:noFill/>
        </p:spPr>
        <p:txBody>
          <a:bodyPr wrap="square" lIns="124225" tIns="62112" rIns="124225" bIns="62112" rtlCol="0">
            <a:spAutoFit/>
          </a:bodyPr>
          <a:lstStyle/>
          <a:p>
            <a:pPr defTabSz="932317">
              <a:lnSpc>
                <a:spcPct val="75000"/>
              </a:lnSpc>
            </a:pPr>
            <a:r>
              <a:rPr lang="en-US" sz="6727"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COMPANIES WERE </a:t>
            </a:r>
          </a:p>
        </p:txBody>
      </p:sp>
      <p:sp>
        <p:nvSpPr>
          <p:cNvPr id="8" name="TextBox 7"/>
          <p:cNvSpPr txBox="1"/>
          <p:nvPr/>
        </p:nvSpPr>
        <p:spPr>
          <a:xfrm>
            <a:off x="593967" y="5695144"/>
            <a:ext cx="10859964" cy="917325"/>
          </a:xfrm>
          <a:prstGeom prst="rect">
            <a:avLst/>
          </a:prstGeom>
          <a:noFill/>
        </p:spPr>
        <p:txBody>
          <a:bodyPr wrap="square" lIns="124225" tIns="62112" rIns="124225" bIns="62112" rtlCol="0">
            <a:spAutoFit/>
          </a:bodyPr>
          <a:lstStyle/>
          <a:p>
            <a:pPr defTabSz="932317">
              <a:lnSpc>
                <a:spcPct val="75000"/>
              </a:lnSpc>
            </a:pPr>
            <a:r>
              <a:rPr lang="en-US" sz="6727"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NOT BUILT FOR CHANGE</a:t>
            </a:r>
          </a:p>
        </p:txBody>
      </p:sp>
    </p:spTree>
    <p:extLst>
      <p:ext uri="{BB962C8B-B14F-4D97-AF65-F5344CB8AC3E}">
        <p14:creationId xmlns:p14="http://schemas.microsoft.com/office/powerpoint/2010/main" val="2593986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00"/>
                                        <p:tgtEl>
                                          <p:spTgt spid="7"/>
                                        </p:tgtEl>
                                      </p:cBhvr>
                                    </p:animEffect>
                                  </p:childTnLst>
                                </p:cTn>
                              </p:par>
                              <p:par>
                                <p:cTn id="8" presetID="63" presetClass="path" presetSubtype="0" decel="50000" fill="hold" grpId="1" nodeType="withEffect">
                                  <p:stCondLst>
                                    <p:cond delay="200"/>
                                  </p:stCondLst>
                                  <p:childTnLst>
                                    <p:animMotion origin="layout" path="M -4.79167E-6 7.40741E-7 L -0.03437 7.40741E-7 " pathEditMode="relative" rAng="0" ptsTypes="AA">
                                      <p:cBhvr>
                                        <p:cTn id="9" dur="1000" spd="-100000" fill="hold"/>
                                        <p:tgtEl>
                                          <p:spTgt spid="7"/>
                                        </p:tgtEl>
                                        <p:attrNameLst>
                                          <p:attrName>ppt_x</p:attrName>
                                          <p:attrName>ppt_y</p:attrName>
                                        </p:attrNameLst>
                                      </p:cBhvr>
                                      <p:rCtr x="-1719" y="0"/>
                                    </p:animMotion>
                                  </p:childTnLst>
                                </p:cTn>
                              </p:par>
                              <p:par>
                                <p:cTn id="10" presetID="10"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63" presetClass="path" presetSubtype="0" decel="50000" fill="hold" grpId="1" nodeType="withEffect">
                                  <p:stCondLst>
                                    <p:cond delay="200"/>
                                  </p:stCondLst>
                                  <p:childTnLst>
                                    <p:animMotion origin="layout" path="M 3.55301E-6 2.96296E-6 L 0.04376 2.96296E-6 " pathEditMode="relative" rAng="0" ptsTypes="AA">
                                      <p:cBhvr>
                                        <p:cTn id="14" dur="1000" spd="-100000" fill="hold"/>
                                        <p:tgtEl>
                                          <p:spTgt spid="8"/>
                                        </p:tgtEl>
                                        <p:attrNameLst>
                                          <p:attrName>ppt_x</p:attrName>
                                          <p:attrName>ppt_y</p:attrName>
                                        </p:attrNameLst>
                                      </p:cBhvr>
                                      <p:rCtr x="2188" y="0"/>
                                    </p:animMotion>
                                  </p:childTnLst>
                                </p:cTn>
                              </p:par>
                              <p:par>
                                <p:cTn id="15" presetID="10" presetClass="entr" presetSubtype="0" fill="hold" grpId="0"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7"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228607" y="454823"/>
            <a:ext cx="12202869" cy="734263"/>
          </a:xfrm>
          <a:prstGeom prst="rect">
            <a:avLst/>
          </a:prstGeom>
        </p:spPr>
        <p:txBody>
          <a:bodyPr vert="horz" lIns="93223" tIns="46611" rIns="93223" bIns="46611"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139"/>
            <a:r>
              <a:rPr lang="en-US" sz="4895" b="0" dirty="0">
                <a:solidFill>
                  <a:srgbClr val="080808"/>
                </a:solidFill>
                <a:latin typeface="Segoe Pro Display Light"/>
                <a:cs typeface="Segoe Pro Display Light"/>
              </a:rPr>
              <a:t>Half life of Information</a:t>
            </a:r>
            <a:endParaRPr lang="en-US" sz="4895" dirty="0">
              <a:solidFill>
                <a:srgbClr val="080808"/>
              </a:solidFill>
              <a:latin typeface="Segoe Pro Display Light"/>
              <a:cs typeface="Segoe Pro Display Light"/>
            </a:endParaRPr>
          </a:p>
        </p:txBody>
      </p:sp>
      <p:graphicFrame>
        <p:nvGraphicFramePr>
          <p:cNvPr id="39" name="Chart 38"/>
          <p:cNvGraphicFramePr/>
          <p:nvPr>
            <p:extLst/>
          </p:nvPr>
        </p:nvGraphicFramePr>
        <p:xfrm>
          <a:off x="1672008" y="1344362"/>
          <a:ext cx="9584473" cy="5156747"/>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8255" y="1526952"/>
            <a:ext cx="1512623" cy="670184"/>
          </a:xfrm>
          <a:prstGeom prst="rect">
            <a:avLst/>
          </a:prstGeom>
        </p:spPr>
        <p:txBody>
          <a:bodyPr wrap="none">
            <a:spAutoFit/>
          </a:bodyPr>
          <a:lstStyle/>
          <a:p>
            <a:pPr algn="r" defTabSz="932283"/>
            <a:r>
              <a:rPr lang="en-US" sz="1835" b="1" dirty="0">
                <a:solidFill>
                  <a:srgbClr val="080808"/>
                </a:solidFill>
                <a:latin typeface="Segoe Pro Display Light"/>
                <a:cs typeface="Segoe Pro Display Light"/>
              </a:rPr>
              <a:t>Information</a:t>
            </a:r>
          </a:p>
          <a:p>
            <a:pPr algn="r" defTabSz="932283"/>
            <a:r>
              <a:rPr lang="en-US" sz="1835" b="1" dirty="0">
                <a:solidFill>
                  <a:srgbClr val="080808"/>
                </a:solidFill>
                <a:latin typeface="Segoe Pro Display Light"/>
                <a:cs typeface="Segoe Pro Display Light"/>
              </a:rPr>
              <a:t>Value</a:t>
            </a:r>
            <a:endParaRPr lang="en-US" sz="1835" b="1" dirty="0">
              <a:solidFill>
                <a:srgbClr val="808084"/>
              </a:solidFill>
              <a:latin typeface="Calibri"/>
            </a:endParaRPr>
          </a:p>
        </p:txBody>
      </p:sp>
      <p:sp>
        <p:nvSpPr>
          <p:cNvPr id="43" name="Rectangle 42"/>
          <p:cNvSpPr/>
          <p:nvPr/>
        </p:nvSpPr>
        <p:spPr>
          <a:xfrm>
            <a:off x="10309051" y="6408201"/>
            <a:ext cx="746137" cy="382154"/>
          </a:xfrm>
          <a:prstGeom prst="rect">
            <a:avLst/>
          </a:prstGeom>
        </p:spPr>
        <p:txBody>
          <a:bodyPr wrap="none">
            <a:spAutoFit/>
          </a:bodyPr>
          <a:lstStyle/>
          <a:p>
            <a:pPr defTabSz="932283"/>
            <a:r>
              <a:rPr lang="en-US" sz="1835" b="1" dirty="0">
                <a:solidFill>
                  <a:srgbClr val="080808"/>
                </a:solidFill>
                <a:latin typeface="Segoe Pro Display Light"/>
                <a:cs typeface="Segoe Pro Display Light"/>
              </a:rPr>
              <a:t>Time</a:t>
            </a:r>
            <a:endParaRPr lang="en-US" sz="1835" b="1" dirty="0">
              <a:solidFill>
                <a:srgbClr val="808084"/>
              </a:solidFill>
              <a:latin typeface="Calibri"/>
            </a:endParaRPr>
          </a:p>
        </p:txBody>
      </p:sp>
      <p:sp>
        <p:nvSpPr>
          <p:cNvPr id="10" name="Rectangle 9"/>
          <p:cNvSpPr/>
          <p:nvPr/>
        </p:nvSpPr>
        <p:spPr>
          <a:xfrm>
            <a:off x="3777031" y="4101542"/>
            <a:ext cx="1699005" cy="382178"/>
          </a:xfrm>
          <a:prstGeom prst="rect">
            <a:avLst/>
          </a:prstGeom>
        </p:spPr>
        <p:txBody>
          <a:bodyPr wrap="none">
            <a:spAutoFit/>
          </a:bodyPr>
          <a:lstStyle/>
          <a:p>
            <a:pPr algn="ctr" defTabSz="932283"/>
            <a:r>
              <a:rPr lang="en-US" sz="1835" b="1" dirty="0">
                <a:solidFill>
                  <a:srgbClr val="00A8DA">
                    <a:lumMod val="75000"/>
                  </a:srgbClr>
                </a:solidFill>
                <a:latin typeface="Segoe Pro Display Light"/>
                <a:cs typeface="Segoe Pro Display Light"/>
              </a:rPr>
              <a:t>Slow Change</a:t>
            </a:r>
            <a:endParaRPr lang="en-US" sz="1835" b="1" dirty="0">
              <a:solidFill>
                <a:srgbClr val="00A8DA">
                  <a:lumMod val="75000"/>
                </a:srgbClr>
              </a:solidFill>
              <a:latin typeface="Calibri"/>
            </a:endParaRPr>
          </a:p>
        </p:txBody>
      </p:sp>
      <p:sp>
        <p:nvSpPr>
          <p:cNvPr id="11" name="Freeform 10"/>
          <p:cNvSpPr/>
          <p:nvPr/>
        </p:nvSpPr>
        <p:spPr>
          <a:xfrm>
            <a:off x="1843562" y="2137763"/>
            <a:ext cx="9231649" cy="3818238"/>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283"/>
            <a:endParaRPr lang="en-US" sz="1835">
              <a:solidFill>
                <a:srgbClr val="808084"/>
              </a:solidFill>
              <a:latin typeface="Calibri"/>
            </a:endParaRPr>
          </a:p>
        </p:txBody>
      </p:sp>
      <p:cxnSp>
        <p:nvCxnSpPr>
          <p:cNvPr id="44" name="Straight Connector 43"/>
          <p:cNvCxnSpPr/>
          <p:nvPr/>
        </p:nvCxnSpPr>
        <p:spPr>
          <a:xfrm flipV="1">
            <a:off x="1649349" y="6304373"/>
            <a:ext cx="9645972" cy="21627"/>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6510" y="1386802"/>
            <a:ext cx="0" cy="510136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9068332" y="1460227"/>
            <a:ext cx="2550680" cy="748621"/>
          </a:xfrm>
          <a:prstGeom prst="rect">
            <a:avLst/>
          </a:prstGeom>
          <a:solidFill>
            <a:schemeClr val="accent6">
              <a:alpha val="72000"/>
            </a:schemeClr>
          </a:solidFill>
        </p:spPr>
        <p:txBody>
          <a:bodyPr wrap="square">
            <a:spAutoFit/>
          </a:bodyPr>
          <a:lstStyle/>
          <a:p>
            <a:pPr marL="291293" indent="-291293" defTabSz="932283">
              <a:buFont typeface="Wingdings" charset="0"/>
              <a:buChar char="ê"/>
            </a:pPr>
            <a:r>
              <a:rPr lang="en-US" sz="1835" dirty="0">
                <a:solidFill>
                  <a:srgbClr val="00A8DA"/>
                </a:solidFill>
                <a:latin typeface="Segoe Pro Display Light"/>
                <a:cs typeface="Segoe Pro Display Light"/>
                <a:sym typeface="Wingdings"/>
              </a:rPr>
              <a:t>Rate of Change,</a:t>
            </a:r>
          </a:p>
          <a:p>
            <a:pPr defTabSz="932283">
              <a:spcBef>
                <a:spcPts val="612"/>
              </a:spcBef>
            </a:pPr>
            <a:r>
              <a:rPr lang="en-US" sz="1835" dirty="0">
                <a:solidFill>
                  <a:srgbClr val="00A8DA"/>
                </a:solidFill>
                <a:latin typeface="Wingdings"/>
                <a:ea typeface="Wingdings"/>
                <a:cs typeface="Wingdings"/>
                <a:sym typeface="Wingdings"/>
              </a:rPr>
              <a:t></a:t>
            </a:r>
            <a:r>
              <a:rPr lang="en-US" sz="1835" dirty="0">
                <a:solidFill>
                  <a:srgbClr val="00A8DA"/>
                </a:solidFill>
                <a:latin typeface="Segoe Pro Display Light"/>
                <a:cs typeface="Segoe Pro Display Light"/>
                <a:sym typeface="Wingdings"/>
              </a:rPr>
              <a:t> Information Half-life</a:t>
            </a:r>
            <a:endParaRPr lang="en-US" sz="1835" dirty="0">
              <a:solidFill>
                <a:srgbClr val="00A8DA"/>
              </a:solidFill>
              <a:latin typeface="Calibri"/>
            </a:endParaRPr>
          </a:p>
        </p:txBody>
      </p:sp>
    </p:spTree>
    <p:extLst>
      <p:ext uri="{BB962C8B-B14F-4D97-AF65-F5344CB8AC3E}">
        <p14:creationId xmlns:p14="http://schemas.microsoft.com/office/powerpoint/2010/main" val="402879418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hart 38"/>
          <p:cNvGraphicFramePr/>
          <p:nvPr>
            <p:extLst/>
          </p:nvPr>
        </p:nvGraphicFramePr>
        <p:xfrm>
          <a:off x="1672008" y="1344362"/>
          <a:ext cx="9584473" cy="5156747"/>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8255" y="1526952"/>
            <a:ext cx="1512623" cy="670184"/>
          </a:xfrm>
          <a:prstGeom prst="rect">
            <a:avLst/>
          </a:prstGeom>
        </p:spPr>
        <p:txBody>
          <a:bodyPr wrap="none">
            <a:spAutoFit/>
          </a:bodyPr>
          <a:lstStyle/>
          <a:p>
            <a:pPr algn="r" defTabSz="932283"/>
            <a:r>
              <a:rPr lang="en-US" sz="1835" b="1" dirty="0">
                <a:solidFill>
                  <a:srgbClr val="080808"/>
                </a:solidFill>
                <a:latin typeface="Segoe Pro Display Light"/>
                <a:cs typeface="Segoe Pro Display Light"/>
              </a:rPr>
              <a:t>Information</a:t>
            </a:r>
          </a:p>
          <a:p>
            <a:pPr algn="r" defTabSz="932283"/>
            <a:r>
              <a:rPr lang="en-US" sz="1835" b="1" dirty="0">
                <a:solidFill>
                  <a:srgbClr val="080808"/>
                </a:solidFill>
                <a:latin typeface="Segoe Pro Display Light"/>
                <a:cs typeface="Segoe Pro Display Light"/>
              </a:rPr>
              <a:t>Value</a:t>
            </a:r>
            <a:endParaRPr lang="en-US" sz="1835" b="1" dirty="0">
              <a:solidFill>
                <a:srgbClr val="808084"/>
              </a:solidFill>
              <a:latin typeface="Calibri"/>
            </a:endParaRPr>
          </a:p>
        </p:txBody>
      </p:sp>
      <p:sp>
        <p:nvSpPr>
          <p:cNvPr id="43" name="Rectangle 42"/>
          <p:cNvSpPr/>
          <p:nvPr/>
        </p:nvSpPr>
        <p:spPr>
          <a:xfrm>
            <a:off x="10309051" y="6408201"/>
            <a:ext cx="746137" cy="382154"/>
          </a:xfrm>
          <a:prstGeom prst="rect">
            <a:avLst/>
          </a:prstGeom>
        </p:spPr>
        <p:txBody>
          <a:bodyPr wrap="none">
            <a:spAutoFit/>
          </a:bodyPr>
          <a:lstStyle/>
          <a:p>
            <a:pPr defTabSz="932283"/>
            <a:r>
              <a:rPr lang="en-US" sz="1835" b="1" dirty="0">
                <a:solidFill>
                  <a:srgbClr val="080808"/>
                </a:solidFill>
                <a:latin typeface="Segoe Pro Display Light"/>
                <a:cs typeface="Segoe Pro Display Light"/>
              </a:rPr>
              <a:t>Time</a:t>
            </a:r>
            <a:endParaRPr lang="en-US" sz="1835" b="1" dirty="0">
              <a:solidFill>
                <a:srgbClr val="808084"/>
              </a:solidFill>
              <a:latin typeface="Calibri"/>
            </a:endParaRPr>
          </a:p>
        </p:txBody>
      </p:sp>
      <p:sp>
        <p:nvSpPr>
          <p:cNvPr id="10" name="Rectangle 9"/>
          <p:cNvSpPr/>
          <p:nvPr/>
        </p:nvSpPr>
        <p:spPr>
          <a:xfrm>
            <a:off x="3777031" y="4101542"/>
            <a:ext cx="1699005" cy="382178"/>
          </a:xfrm>
          <a:prstGeom prst="rect">
            <a:avLst/>
          </a:prstGeom>
        </p:spPr>
        <p:txBody>
          <a:bodyPr wrap="none">
            <a:spAutoFit/>
          </a:bodyPr>
          <a:lstStyle/>
          <a:p>
            <a:pPr algn="ctr" defTabSz="932283"/>
            <a:r>
              <a:rPr lang="en-US" sz="1835" b="1" dirty="0">
                <a:solidFill>
                  <a:srgbClr val="00A8DA">
                    <a:lumMod val="75000"/>
                  </a:srgbClr>
                </a:solidFill>
                <a:latin typeface="Segoe Pro Display Light"/>
                <a:cs typeface="Segoe Pro Display Light"/>
              </a:rPr>
              <a:t>Slow Change</a:t>
            </a:r>
            <a:endParaRPr lang="en-US" sz="1835" b="1" dirty="0">
              <a:solidFill>
                <a:srgbClr val="00A8DA">
                  <a:lumMod val="75000"/>
                </a:srgbClr>
              </a:solidFill>
              <a:latin typeface="Calibri"/>
            </a:endParaRPr>
          </a:p>
        </p:txBody>
      </p:sp>
      <p:sp>
        <p:nvSpPr>
          <p:cNvPr id="20" name="Rectangle 19"/>
          <p:cNvSpPr/>
          <p:nvPr/>
        </p:nvSpPr>
        <p:spPr>
          <a:xfrm>
            <a:off x="3773641" y="5227984"/>
            <a:ext cx="1806908" cy="382178"/>
          </a:xfrm>
          <a:prstGeom prst="rect">
            <a:avLst/>
          </a:prstGeom>
        </p:spPr>
        <p:txBody>
          <a:bodyPr wrap="none">
            <a:spAutoFit/>
          </a:bodyPr>
          <a:lstStyle/>
          <a:p>
            <a:pPr algn="ctr" defTabSz="932283"/>
            <a:r>
              <a:rPr lang="en-US" sz="1835" b="1" dirty="0">
                <a:solidFill>
                  <a:srgbClr val="800000"/>
                </a:solidFill>
                <a:latin typeface="Segoe Pro Display Light"/>
                <a:cs typeface="Segoe Pro Display Light"/>
              </a:rPr>
              <a:t>Rapid Change</a:t>
            </a:r>
            <a:endParaRPr lang="en-US" sz="1835" b="1" dirty="0">
              <a:solidFill>
                <a:srgbClr val="800000"/>
              </a:solidFill>
              <a:latin typeface="Calibri"/>
            </a:endParaRPr>
          </a:p>
        </p:txBody>
      </p:sp>
      <p:sp>
        <p:nvSpPr>
          <p:cNvPr id="13" name="Freeform 12"/>
          <p:cNvSpPr/>
          <p:nvPr/>
        </p:nvSpPr>
        <p:spPr>
          <a:xfrm>
            <a:off x="1855870" y="2137764"/>
            <a:ext cx="9154603" cy="4065552"/>
          </a:xfrm>
          <a:custGeom>
            <a:avLst/>
            <a:gdLst>
              <a:gd name="connsiteX0" fmla="*/ 628 w 8979528"/>
              <a:gd name="connsiteY0" fmla="*/ 0 h 3987800"/>
              <a:gd name="connsiteX1" fmla="*/ 1486528 w 8979528"/>
              <a:gd name="connsiteY1" fmla="*/ 3289300 h 3987800"/>
              <a:gd name="connsiteX2" fmla="*/ 8979528 w 8979528"/>
              <a:gd name="connsiteY2" fmla="*/ 3987800 h 3987800"/>
            </a:gdLst>
            <a:ahLst/>
            <a:cxnLst>
              <a:cxn ang="0">
                <a:pos x="connsiteX0" y="connsiteY0"/>
              </a:cxn>
              <a:cxn ang="0">
                <a:pos x="connsiteX1" y="connsiteY1"/>
              </a:cxn>
              <a:cxn ang="0">
                <a:pos x="connsiteX2" y="connsiteY2"/>
              </a:cxn>
            </a:cxnLst>
            <a:rect l="l" t="t" r="r" b="b"/>
            <a:pathLst>
              <a:path w="8979528" h="3987800">
                <a:moveTo>
                  <a:pt x="628" y="0"/>
                </a:moveTo>
                <a:cubicBezTo>
                  <a:pt x="-4664" y="1312333"/>
                  <a:pt x="-9955" y="2624667"/>
                  <a:pt x="1486528" y="3289300"/>
                </a:cubicBezTo>
                <a:cubicBezTo>
                  <a:pt x="2983011" y="3953933"/>
                  <a:pt x="8979528" y="3987800"/>
                  <a:pt x="8979528" y="3987800"/>
                </a:cubicBezTo>
              </a:path>
            </a:pathLst>
          </a:custGeom>
          <a:ln w="38100" cmpd="sng">
            <a:solidFill>
              <a:srgbClr val="8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283"/>
            <a:endParaRPr lang="en-US" sz="1835">
              <a:solidFill>
                <a:srgbClr val="808084"/>
              </a:solidFill>
              <a:latin typeface="Calibri"/>
            </a:endParaRPr>
          </a:p>
        </p:txBody>
      </p:sp>
      <p:sp>
        <p:nvSpPr>
          <p:cNvPr id="11" name="Freeform 10"/>
          <p:cNvSpPr/>
          <p:nvPr/>
        </p:nvSpPr>
        <p:spPr>
          <a:xfrm>
            <a:off x="1843562" y="2137763"/>
            <a:ext cx="9231649" cy="3818238"/>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283"/>
            <a:endParaRPr lang="en-US" sz="1835">
              <a:solidFill>
                <a:srgbClr val="808084"/>
              </a:solidFill>
              <a:latin typeface="Calibri"/>
            </a:endParaRPr>
          </a:p>
        </p:txBody>
      </p:sp>
      <p:cxnSp>
        <p:nvCxnSpPr>
          <p:cNvPr id="44" name="Straight Connector 43"/>
          <p:cNvCxnSpPr/>
          <p:nvPr/>
        </p:nvCxnSpPr>
        <p:spPr>
          <a:xfrm flipV="1">
            <a:off x="1649349" y="6304373"/>
            <a:ext cx="9645972" cy="21627"/>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6510" y="1386802"/>
            <a:ext cx="0" cy="510136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9068332" y="2392455"/>
            <a:ext cx="2550680" cy="734047"/>
          </a:xfrm>
          <a:prstGeom prst="rect">
            <a:avLst/>
          </a:prstGeom>
          <a:solidFill>
            <a:schemeClr val="accent6">
              <a:alpha val="72000"/>
            </a:schemeClr>
          </a:solidFill>
        </p:spPr>
        <p:txBody>
          <a:bodyPr wrap="square">
            <a:spAutoFit/>
          </a:bodyPr>
          <a:lstStyle/>
          <a:p>
            <a:pPr defTabSz="932283"/>
            <a:r>
              <a:rPr lang="en-US" sz="1835" dirty="0">
                <a:solidFill>
                  <a:srgbClr val="EF3B0E"/>
                </a:solidFill>
                <a:latin typeface="Wingdings"/>
                <a:ea typeface="Wingdings"/>
                <a:cs typeface="Wingdings"/>
                <a:sym typeface="Wingdings"/>
              </a:rPr>
              <a:t></a:t>
            </a:r>
            <a:r>
              <a:rPr lang="en-US" sz="1835" dirty="0">
                <a:solidFill>
                  <a:srgbClr val="EF3B0E"/>
                </a:solidFill>
                <a:latin typeface="Segoe Pro Display Light"/>
                <a:cs typeface="Segoe Pro Display Light"/>
                <a:sym typeface="Wingdings"/>
              </a:rPr>
              <a:t> Rate of Change,</a:t>
            </a:r>
          </a:p>
          <a:p>
            <a:pPr marL="291293" indent="-291293" defTabSz="932283">
              <a:spcBef>
                <a:spcPts val="612"/>
              </a:spcBef>
              <a:buFont typeface="Wingdings" charset="0"/>
              <a:buChar char="ê"/>
            </a:pPr>
            <a:r>
              <a:rPr lang="en-US" sz="1835" dirty="0">
                <a:solidFill>
                  <a:srgbClr val="EF3B0E"/>
                </a:solidFill>
                <a:latin typeface="Segoe Pro Display Light"/>
                <a:cs typeface="Segoe Pro Display Light"/>
                <a:sym typeface="Wingdings"/>
              </a:rPr>
              <a:t>Information Half-life</a:t>
            </a:r>
          </a:p>
        </p:txBody>
      </p:sp>
      <p:sp>
        <p:nvSpPr>
          <p:cNvPr id="27" name="Rectangle 26"/>
          <p:cNvSpPr/>
          <p:nvPr/>
        </p:nvSpPr>
        <p:spPr>
          <a:xfrm>
            <a:off x="9068332" y="1460227"/>
            <a:ext cx="2550680" cy="748621"/>
          </a:xfrm>
          <a:prstGeom prst="rect">
            <a:avLst/>
          </a:prstGeom>
          <a:solidFill>
            <a:schemeClr val="accent6">
              <a:alpha val="72000"/>
            </a:schemeClr>
          </a:solidFill>
        </p:spPr>
        <p:txBody>
          <a:bodyPr wrap="square">
            <a:spAutoFit/>
          </a:bodyPr>
          <a:lstStyle/>
          <a:p>
            <a:pPr marL="291293" indent="-291293" defTabSz="932283">
              <a:buFont typeface="Wingdings" charset="0"/>
              <a:buChar char="ê"/>
            </a:pPr>
            <a:r>
              <a:rPr lang="en-US" sz="1835" dirty="0">
                <a:solidFill>
                  <a:srgbClr val="00A8DA"/>
                </a:solidFill>
                <a:latin typeface="Segoe Pro Display Light"/>
                <a:cs typeface="Segoe Pro Display Light"/>
                <a:sym typeface="Wingdings"/>
              </a:rPr>
              <a:t>Rate of Change,</a:t>
            </a:r>
          </a:p>
          <a:p>
            <a:pPr defTabSz="932283">
              <a:spcBef>
                <a:spcPts val="612"/>
              </a:spcBef>
            </a:pPr>
            <a:r>
              <a:rPr lang="en-US" sz="1835" dirty="0">
                <a:solidFill>
                  <a:srgbClr val="00A8DA"/>
                </a:solidFill>
                <a:latin typeface="Wingdings"/>
                <a:ea typeface="Wingdings"/>
                <a:cs typeface="Wingdings"/>
                <a:sym typeface="Wingdings"/>
              </a:rPr>
              <a:t></a:t>
            </a:r>
            <a:r>
              <a:rPr lang="en-US" sz="1835" dirty="0">
                <a:solidFill>
                  <a:srgbClr val="00A8DA"/>
                </a:solidFill>
                <a:latin typeface="Segoe Pro Display Light"/>
                <a:cs typeface="Segoe Pro Display Light"/>
                <a:sym typeface="Wingdings"/>
              </a:rPr>
              <a:t> Information Half-life</a:t>
            </a:r>
            <a:endParaRPr lang="en-US" sz="1835" dirty="0">
              <a:solidFill>
                <a:srgbClr val="00A8DA"/>
              </a:solidFill>
              <a:latin typeface="Calibri"/>
            </a:endParaRPr>
          </a:p>
        </p:txBody>
      </p:sp>
      <p:sp>
        <p:nvSpPr>
          <p:cNvPr id="15" name="Title 1"/>
          <p:cNvSpPr txBox="1">
            <a:spLocks/>
          </p:cNvSpPr>
          <p:nvPr/>
        </p:nvSpPr>
        <p:spPr>
          <a:xfrm>
            <a:off x="228607" y="454823"/>
            <a:ext cx="12202869" cy="734263"/>
          </a:xfrm>
          <a:prstGeom prst="rect">
            <a:avLst/>
          </a:prstGeom>
        </p:spPr>
        <p:txBody>
          <a:bodyPr vert="horz" lIns="93223" tIns="46611" rIns="93223" bIns="46611"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139"/>
            <a:r>
              <a:rPr lang="en-US" sz="4895" b="0" dirty="0">
                <a:solidFill>
                  <a:srgbClr val="080808"/>
                </a:solidFill>
                <a:latin typeface="Segoe Pro Display Light"/>
                <a:cs typeface="Segoe Pro Display Light"/>
              </a:rPr>
              <a:t>Half life of Information</a:t>
            </a:r>
            <a:endParaRPr lang="en-US" sz="4895" dirty="0">
              <a:solidFill>
                <a:srgbClr val="080808"/>
              </a:solidFill>
              <a:latin typeface="Segoe Pro Display Light"/>
              <a:cs typeface="Segoe Pro Display Light"/>
            </a:endParaRPr>
          </a:p>
        </p:txBody>
      </p:sp>
    </p:spTree>
    <p:extLst>
      <p:ext uri="{BB962C8B-B14F-4D97-AF65-F5344CB8AC3E}">
        <p14:creationId xmlns:p14="http://schemas.microsoft.com/office/powerpoint/2010/main" val="342545983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hart 38"/>
          <p:cNvGraphicFramePr/>
          <p:nvPr>
            <p:extLst/>
          </p:nvPr>
        </p:nvGraphicFramePr>
        <p:xfrm>
          <a:off x="1672008" y="1344362"/>
          <a:ext cx="9584473" cy="5156747"/>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8255" y="1526952"/>
            <a:ext cx="1512623" cy="670184"/>
          </a:xfrm>
          <a:prstGeom prst="rect">
            <a:avLst/>
          </a:prstGeom>
        </p:spPr>
        <p:txBody>
          <a:bodyPr wrap="none">
            <a:spAutoFit/>
          </a:bodyPr>
          <a:lstStyle/>
          <a:p>
            <a:pPr algn="r" defTabSz="932283"/>
            <a:r>
              <a:rPr lang="en-US" sz="1835" b="1" dirty="0">
                <a:solidFill>
                  <a:srgbClr val="080808"/>
                </a:solidFill>
                <a:latin typeface="Segoe Pro Display Light"/>
                <a:cs typeface="Segoe Pro Display Light"/>
              </a:rPr>
              <a:t>Information</a:t>
            </a:r>
          </a:p>
          <a:p>
            <a:pPr algn="r" defTabSz="932283"/>
            <a:r>
              <a:rPr lang="en-US" sz="1835" b="1" dirty="0">
                <a:solidFill>
                  <a:srgbClr val="080808"/>
                </a:solidFill>
                <a:latin typeface="Segoe Pro Display Light"/>
                <a:cs typeface="Segoe Pro Display Light"/>
              </a:rPr>
              <a:t>Value</a:t>
            </a:r>
            <a:endParaRPr lang="en-US" sz="1835" b="1" dirty="0">
              <a:solidFill>
                <a:srgbClr val="808084"/>
              </a:solidFill>
              <a:latin typeface="Calibri"/>
            </a:endParaRPr>
          </a:p>
        </p:txBody>
      </p:sp>
      <p:sp>
        <p:nvSpPr>
          <p:cNvPr id="43" name="Rectangle 42"/>
          <p:cNvSpPr/>
          <p:nvPr/>
        </p:nvSpPr>
        <p:spPr>
          <a:xfrm>
            <a:off x="10309051" y="6408201"/>
            <a:ext cx="746137" cy="382154"/>
          </a:xfrm>
          <a:prstGeom prst="rect">
            <a:avLst/>
          </a:prstGeom>
        </p:spPr>
        <p:txBody>
          <a:bodyPr wrap="none">
            <a:spAutoFit/>
          </a:bodyPr>
          <a:lstStyle/>
          <a:p>
            <a:pPr defTabSz="932283"/>
            <a:r>
              <a:rPr lang="en-US" sz="1835" b="1" dirty="0">
                <a:solidFill>
                  <a:srgbClr val="080808"/>
                </a:solidFill>
                <a:latin typeface="Segoe Pro Display Light"/>
                <a:cs typeface="Segoe Pro Display Light"/>
              </a:rPr>
              <a:t>Time</a:t>
            </a:r>
            <a:endParaRPr lang="en-US" sz="1835" b="1" dirty="0">
              <a:solidFill>
                <a:srgbClr val="808084"/>
              </a:solidFill>
              <a:latin typeface="Calibri"/>
            </a:endParaRPr>
          </a:p>
        </p:txBody>
      </p:sp>
      <p:sp>
        <p:nvSpPr>
          <p:cNvPr id="10" name="Rectangle 9"/>
          <p:cNvSpPr/>
          <p:nvPr/>
        </p:nvSpPr>
        <p:spPr>
          <a:xfrm>
            <a:off x="3777031" y="4101542"/>
            <a:ext cx="1699005" cy="382178"/>
          </a:xfrm>
          <a:prstGeom prst="rect">
            <a:avLst/>
          </a:prstGeom>
        </p:spPr>
        <p:txBody>
          <a:bodyPr wrap="none">
            <a:spAutoFit/>
          </a:bodyPr>
          <a:lstStyle/>
          <a:p>
            <a:pPr algn="ctr" defTabSz="932283"/>
            <a:r>
              <a:rPr lang="en-US" sz="1835" b="1" dirty="0">
                <a:solidFill>
                  <a:srgbClr val="00A8DA">
                    <a:lumMod val="75000"/>
                  </a:srgbClr>
                </a:solidFill>
                <a:latin typeface="Segoe Pro Display Light"/>
                <a:cs typeface="Segoe Pro Display Light"/>
              </a:rPr>
              <a:t>Slow Change</a:t>
            </a:r>
            <a:endParaRPr lang="en-US" sz="1835" b="1" dirty="0">
              <a:solidFill>
                <a:srgbClr val="00A8DA">
                  <a:lumMod val="75000"/>
                </a:srgbClr>
              </a:solidFill>
              <a:latin typeface="Calibri"/>
            </a:endParaRPr>
          </a:p>
        </p:txBody>
      </p:sp>
      <p:sp>
        <p:nvSpPr>
          <p:cNvPr id="20" name="Rectangle 19"/>
          <p:cNvSpPr/>
          <p:nvPr/>
        </p:nvSpPr>
        <p:spPr>
          <a:xfrm>
            <a:off x="3773641" y="5227984"/>
            <a:ext cx="1806908" cy="382178"/>
          </a:xfrm>
          <a:prstGeom prst="rect">
            <a:avLst/>
          </a:prstGeom>
        </p:spPr>
        <p:txBody>
          <a:bodyPr wrap="none">
            <a:spAutoFit/>
          </a:bodyPr>
          <a:lstStyle/>
          <a:p>
            <a:pPr algn="ctr" defTabSz="932283"/>
            <a:r>
              <a:rPr lang="en-US" sz="1835" b="1" dirty="0">
                <a:solidFill>
                  <a:srgbClr val="800000"/>
                </a:solidFill>
                <a:latin typeface="Segoe Pro Display Light"/>
                <a:cs typeface="Segoe Pro Display Light"/>
              </a:rPr>
              <a:t>Rapid Change</a:t>
            </a:r>
            <a:endParaRPr lang="en-US" sz="1835" b="1" dirty="0">
              <a:solidFill>
                <a:srgbClr val="800000"/>
              </a:solidFill>
              <a:latin typeface="Calibri"/>
            </a:endParaRPr>
          </a:p>
        </p:txBody>
      </p:sp>
      <p:sp>
        <p:nvSpPr>
          <p:cNvPr id="13" name="Freeform 12"/>
          <p:cNvSpPr/>
          <p:nvPr/>
        </p:nvSpPr>
        <p:spPr>
          <a:xfrm>
            <a:off x="1855870" y="2137764"/>
            <a:ext cx="9154603" cy="4065552"/>
          </a:xfrm>
          <a:custGeom>
            <a:avLst/>
            <a:gdLst>
              <a:gd name="connsiteX0" fmla="*/ 628 w 8979528"/>
              <a:gd name="connsiteY0" fmla="*/ 0 h 3987800"/>
              <a:gd name="connsiteX1" fmla="*/ 1486528 w 8979528"/>
              <a:gd name="connsiteY1" fmla="*/ 3289300 h 3987800"/>
              <a:gd name="connsiteX2" fmla="*/ 8979528 w 8979528"/>
              <a:gd name="connsiteY2" fmla="*/ 3987800 h 3987800"/>
            </a:gdLst>
            <a:ahLst/>
            <a:cxnLst>
              <a:cxn ang="0">
                <a:pos x="connsiteX0" y="connsiteY0"/>
              </a:cxn>
              <a:cxn ang="0">
                <a:pos x="connsiteX1" y="connsiteY1"/>
              </a:cxn>
              <a:cxn ang="0">
                <a:pos x="connsiteX2" y="connsiteY2"/>
              </a:cxn>
            </a:cxnLst>
            <a:rect l="l" t="t" r="r" b="b"/>
            <a:pathLst>
              <a:path w="8979528" h="3987800">
                <a:moveTo>
                  <a:pt x="628" y="0"/>
                </a:moveTo>
                <a:cubicBezTo>
                  <a:pt x="-4664" y="1312333"/>
                  <a:pt x="-9955" y="2624667"/>
                  <a:pt x="1486528" y="3289300"/>
                </a:cubicBezTo>
                <a:cubicBezTo>
                  <a:pt x="2983011" y="3953933"/>
                  <a:pt x="8979528" y="3987800"/>
                  <a:pt x="8979528" y="3987800"/>
                </a:cubicBezTo>
              </a:path>
            </a:pathLst>
          </a:custGeom>
          <a:ln w="38100" cmpd="sng">
            <a:solidFill>
              <a:srgbClr val="8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283"/>
            <a:endParaRPr lang="en-US" sz="1835">
              <a:solidFill>
                <a:srgbClr val="808084"/>
              </a:solidFill>
              <a:latin typeface="Calibri"/>
            </a:endParaRPr>
          </a:p>
        </p:txBody>
      </p:sp>
      <p:sp>
        <p:nvSpPr>
          <p:cNvPr id="11" name="Freeform 10"/>
          <p:cNvSpPr/>
          <p:nvPr/>
        </p:nvSpPr>
        <p:spPr>
          <a:xfrm>
            <a:off x="1843562" y="2137763"/>
            <a:ext cx="9231649" cy="3818238"/>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283"/>
            <a:endParaRPr lang="en-US" sz="1835">
              <a:solidFill>
                <a:srgbClr val="808084"/>
              </a:solidFill>
              <a:latin typeface="Calibri"/>
            </a:endParaRPr>
          </a:p>
        </p:txBody>
      </p:sp>
      <p:cxnSp>
        <p:nvCxnSpPr>
          <p:cNvPr id="44" name="Straight Connector 43"/>
          <p:cNvCxnSpPr/>
          <p:nvPr/>
        </p:nvCxnSpPr>
        <p:spPr>
          <a:xfrm flipV="1">
            <a:off x="1649349" y="6304373"/>
            <a:ext cx="9645972" cy="21627"/>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6510" y="1386802"/>
            <a:ext cx="0" cy="510136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2711053" y="5089819"/>
            <a:ext cx="0" cy="1204128"/>
          </a:xfrm>
          <a:prstGeom prst="line">
            <a:avLst/>
          </a:prstGeom>
          <a:ln w="28575" cmpd="sng">
            <a:solidFill>
              <a:schemeClr val="accent4">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1730740" y="5221702"/>
            <a:ext cx="1047260" cy="719907"/>
          </a:xfrm>
          <a:prstGeom prst="rect">
            <a:avLst/>
          </a:prstGeom>
        </p:spPr>
        <p:txBody>
          <a:bodyPr wrap="square">
            <a:spAutoFit/>
          </a:bodyPr>
          <a:lstStyle/>
          <a:p>
            <a:pPr algn="ctr" defTabSz="932283"/>
            <a:r>
              <a:rPr lang="en-US" sz="1999" b="1" dirty="0">
                <a:solidFill>
                  <a:srgbClr val="76C936">
                    <a:lumMod val="75000"/>
                  </a:srgbClr>
                </a:solidFill>
                <a:latin typeface="Segoe Pro Display Light"/>
                <a:cs typeface="Segoe Pro Display Light"/>
              </a:rPr>
              <a:t>Max Value</a:t>
            </a:r>
            <a:endParaRPr lang="en-US" sz="1999" b="1" dirty="0">
              <a:solidFill>
                <a:srgbClr val="76C936">
                  <a:lumMod val="75000"/>
                </a:srgbClr>
              </a:solidFill>
              <a:latin typeface="Calibri"/>
            </a:endParaRPr>
          </a:p>
        </p:txBody>
      </p:sp>
      <p:sp>
        <p:nvSpPr>
          <p:cNvPr id="26" name="Rectangle 25"/>
          <p:cNvSpPr/>
          <p:nvPr/>
        </p:nvSpPr>
        <p:spPr>
          <a:xfrm>
            <a:off x="9068332" y="2392455"/>
            <a:ext cx="2550680" cy="734047"/>
          </a:xfrm>
          <a:prstGeom prst="rect">
            <a:avLst/>
          </a:prstGeom>
          <a:solidFill>
            <a:schemeClr val="accent6">
              <a:alpha val="72000"/>
            </a:schemeClr>
          </a:solidFill>
        </p:spPr>
        <p:txBody>
          <a:bodyPr wrap="square">
            <a:spAutoFit/>
          </a:bodyPr>
          <a:lstStyle/>
          <a:p>
            <a:pPr defTabSz="932283"/>
            <a:r>
              <a:rPr lang="en-US" sz="1835" dirty="0">
                <a:solidFill>
                  <a:srgbClr val="EF3B0E"/>
                </a:solidFill>
                <a:latin typeface="Wingdings"/>
                <a:ea typeface="Wingdings"/>
                <a:cs typeface="Wingdings"/>
                <a:sym typeface="Wingdings"/>
              </a:rPr>
              <a:t></a:t>
            </a:r>
            <a:r>
              <a:rPr lang="en-US" sz="1835" dirty="0">
                <a:solidFill>
                  <a:srgbClr val="EF3B0E"/>
                </a:solidFill>
                <a:latin typeface="Segoe Pro Display Light"/>
                <a:cs typeface="Segoe Pro Display Light"/>
                <a:sym typeface="Wingdings"/>
              </a:rPr>
              <a:t> Rate of Change,</a:t>
            </a:r>
          </a:p>
          <a:p>
            <a:pPr marL="291293" indent="-291293" defTabSz="932283">
              <a:spcBef>
                <a:spcPts val="612"/>
              </a:spcBef>
              <a:buFont typeface="Wingdings" charset="0"/>
              <a:buChar char="ê"/>
            </a:pPr>
            <a:r>
              <a:rPr lang="en-US" sz="1835" dirty="0">
                <a:solidFill>
                  <a:srgbClr val="EF3B0E"/>
                </a:solidFill>
                <a:latin typeface="Segoe Pro Display Light"/>
                <a:cs typeface="Segoe Pro Display Light"/>
                <a:sym typeface="Wingdings"/>
              </a:rPr>
              <a:t>Information Half-life</a:t>
            </a:r>
          </a:p>
        </p:txBody>
      </p:sp>
      <p:sp>
        <p:nvSpPr>
          <p:cNvPr id="27" name="Rectangle 26"/>
          <p:cNvSpPr/>
          <p:nvPr/>
        </p:nvSpPr>
        <p:spPr>
          <a:xfrm>
            <a:off x="9068332" y="1460227"/>
            <a:ext cx="2550680" cy="748621"/>
          </a:xfrm>
          <a:prstGeom prst="rect">
            <a:avLst/>
          </a:prstGeom>
          <a:solidFill>
            <a:schemeClr val="accent6">
              <a:alpha val="72000"/>
            </a:schemeClr>
          </a:solidFill>
        </p:spPr>
        <p:txBody>
          <a:bodyPr wrap="square">
            <a:spAutoFit/>
          </a:bodyPr>
          <a:lstStyle/>
          <a:p>
            <a:pPr marL="291293" indent="-291293" defTabSz="932283">
              <a:buFont typeface="Wingdings" charset="0"/>
              <a:buChar char="ê"/>
            </a:pPr>
            <a:r>
              <a:rPr lang="en-US" sz="1835" dirty="0">
                <a:solidFill>
                  <a:srgbClr val="00A8DA"/>
                </a:solidFill>
                <a:latin typeface="Segoe Pro Display Light"/>
                <a:cs typeface="Segoe Pro Display Light"/>
                <a:sym typeface="Wingdings"/>
              </a:rPr>
              <a:t>Rate of Change,</a:t>
            </a:r>
          </a:p>
          <a:p>
            <a:pPr defTabSz="932283">
              <a:spcBef>
                <a:spcPts val="612"/>
              </a:spcBef>
            </a:pPr>
            <a:r>
              <a:rPr lang="en-US" sz="1835" dirty="0">
                <a:solidFill>
                  <a:srgbClr val="00A8DA"/>
                </a:solidFill>
                <a:latin typeface="Wingdings"/>
                <a:ea typeface="Wingdings"/>
                <a:cs typeface="Wingdings"/>
                <a:sym typeface="Wingdings"/>
              </a:rPr>
              <a:t></a:t>
            </a:r>
            <a:r>
              <a:rPr lang="en-US" sz="1835" dirty="0">
                <a:solidFill>
                  <a:srgbClr val="00A8DA"/>
                </a:solidFill>
                <a:latin typeface="Segoe Pro Display Light"/>
                <a:cs typeface="Segoe Pro Display Light"/>
                <a:sym typeface="Wingdings"/>
              </a:rPr>
              <a:t> Information Half-life</a:t>
            </a:r>
            <a:endParaRPr lang="en-US" sz="1835" dirty="0">
              <a:solidFill>
                <a:srgbClr val="00A8DA"/>
              </a:solidFill>
              <a:latin typeface="Calibri"/>
            </a:endParaRPr>
          </a:p>
        </p:txBody>
      </p:sp>
      <p:sp>
        <p:nvSpPr>
          <p:cNvPr id="28" name="Rectangle 27"/>
          <p:cNvSpPr/>
          <p:nvPr/>
        </p:nvSpPr>
        <p:spPr>
          <a:xfrm>
            <a:off x="9068331" y="3324684"/>
            <a:ext cx="2822580" cy="1324663"/>
          </a:xfrm>
          <a:prstGeom prst="rect">
            <a:avLst/>
          </a:prstGeom>
          <a:solidFill>
            <a:schemeClr val="accent6">
              <a:alpha val="72000"/>
            </a:schemeClr>
          </a:solidFill>
        </p:spPr>
        <p:txBody>
          <a:bodyPr wrap="square">
            <a:spAutoFit/>
          </a:bodyPr>
          <a:lstStyle/>
          <a:p>
            <a:pPr marL="291293" indent="-291293" defTabSz="932283">
              <a:spcBef>
                <a:spcPts val="612"/>
              </a:spcBef>
              <a:buFont typeface="Wingdings" charset="0"/>
              <a:buChar char="ê"/>
            </a:pPr>
            <a:r>
              <a:rPr lang="en-US" sz="1835" dirty="0">
                <a:solidFill>
                  <a:srgbClr val="599728"/>
                </a:solidFill>
                <a:latin typeface="Segoe Pro Display Light"/>
                <a:cs typeface="Segoe Pro Display Light"/>
                <a:sym typeface="Wingdings"/>
              </a:rPr>
              <a:t>Information Half-life,</a:t>
            </a:r>
          </a:p>
          <a:p>
            <a:pPr defTabSz="932283">
              <a:spcBef>
                <a:spcPts val="612"/>
              </a:spcBef>
            </a:pPr>
            <a:r>
              <a:rPr lang="en-US" sz="1835" dirty="0">
                <a:solidFill>
                  <a:srgbClr val="599728"/>
                </a:solidFill>
                <a:latin typeface="Wingdings"/>
                <a:ea typeface="Wingdings"/>
                <a:cs typeface="Wingdings"/>
                <a:sym typeface="Wingdings"/>
              </a:rPr>
              <a:t></a:t>
            </a:r>
            <a:r>
              <a:rPr lang="en-US" sz="1835" dirty="0">
                <a:solidFill>
                  <a:srgbClr val="599728"/>
                </a:solidFill>
                <a:latin typeface="Segoe Pro Display Light"/>
                <a:cs typeface="Segoe Pro Display Light"/>
                <a:sym typeface="Wingdings"/>
              </a:rPr>
              <a:t> Need for Rapid Information Dissemination</a:t>
            </a:r>
          </a:p>
        </p:txBody>
      </p:sp>
      <p:sp>
        <p:nvSpPr>
          <p:cNvPr id="17" name="Title 1"/>
          <p:cNvSpPr txBox="1">
            <a:spLocks/>
          </p:cNvSpPr>
          <p:nvPr/>
        </p:nvSpPr>
        <p:spPr>
          <a:xfrm>
            <a:off x="228607" y="454823"/>
            <a:ext cx="12202869" cy="734263"/>
          </a:xfrm>
          <a:prstGeom prst="rect">
            <a:avLst/>
          </a:prstGeom>
        </p:spPr>
        <p:txBody>
          <a:bodyPr vert="horz" lIns="93223" tIns="46611" rIns="93223" bIns="46611"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139"/>
            <a:r>
              <a:rPr lang="en-US" sz="4895" b="0" dirty="0">
                <a:solidFill>
                  <a:srgbClr val="080808"/>
                </a:solidFill>
                <a:latin typeface="Segoe Pro Display Light"/>
                <a:cs typeface="Segoe Pro Display Light"/>
              </a:rPr>
              <a:t>Half life of Information</a:t>
            </a:r>
            <a:endParaRPr lang="en-US" sz="4895" dirty="0">
              <a:solidFill>
                <a:srgbClr val="080808"/>
              </a:solidFill>
              <a:latin typeface="Segoe Pro Display Light"/>
              <a:cs typeface="Segoe Pro Display Light"/>
            </a:endParaRPr>
          </a:p>
        </p:txBody>
      </p:sp>
    </p:spTree>
    <p:extLst>
      <p:ext uri="{BB962C8B-B14F-4D97-AF65-F5344CB8AC3E}">
        <p14:creationId xmlns:p14="http://schemas.microsoft.com/office/powerpoint/2010/main" val="81565218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3_Metro Template Light 16x9">
  <a:themeElements>
    <a:clrScheme name="Custom 3">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1BC"/>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xml><?xml version="1.0" encoding="utf-8"?>
<a:theme xmlns:a="http://schemas.openxmlformats.org/drawingml/2006/main" name="4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SharePoint 15" id="{8DA284B3-37D4-4655-81A0-0012C769CC28}" vid="{24B356E4-172F-4823-A434-2D7B9EF63B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AEA315-CCF6-4FAF-8BCA-02E0BAE155D3}"/>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PowerUser</Template>
  <TotalTime>11</TotalTime>
  <Words>1524</Words>
  <Application>Microsoft Office PowerPoint</Application>
  <PresentationFormat>Custom</PresentationFormat>
  <Paragraphs>198</Paragraphs>
  <Slides>19</Slides>
  <Notes>15</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19</vt:i4>
      </vt:variant>
    </vt:vector>
  </HeadingPairs>
  <TitlesOfParts>
    <vt:vector size="33" baseType="lpstr">
      <vt:lpstr>Arial</vt:lpstr>
      <vt:lpstr>Calibri</vt:lpstr>
      <vt:lpstr>Helvetica</vt:lpstr>
      <vt:lpstr>Lucida Grande</vt:lpstr>
      <vt:lpstr>Segoe Pro Display</vt:lpstr>
      <vt:lpstr>Segoe Pro Display Light</vt:lpstr>
      <vt:lpstr>Segoe Pro Light</vt:lpstr>
      <vt:lpstr>Segoe UI</vt:lpstr>
      <vt:lpstr>Segoe UI Light</vt:lpstr>
      <vt:lpstr>Wingdings</vt:lpstr>
      <vt:lpstr>5-30499_SPC_2014_PowerUser_Template_16x9</vt:lpstr>
      <vt:lpstr>1_5-30499_SPC_2014_PowerUser_Template_16x9</vt:lpstr>
      <vt:lpstr>3_Metro Template Light 16x9</vt:lpstr>
      <vt:lpstr>4_SharePoint 15</vt:lpstr>
      <vt:lpstr>PowerPoint Presentation</vt:lpstr>
      <vt:lpstr>Successful team collaboration with Yammer &amp; SharePoint </vt:lpstr>
      <vt:lpstr>What We’ll Cover…</vt:lpstr>
      <vt:lpstr>Transforming the way we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Yammer 101 – Embrace the Chaos  My Workflow… A day in the life </vt:lpstr>
      <vt:lpstr>PowerPoint Presentation</vt:lpstr>
      <vt:lpstr>#SPC14 Enterprise Social Related Content</vt:lpstr>
      <vt:lpstr>Microsoft Enterprise Social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Successful team collaboration with Yammer &amp; SharePoint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2014-03-04T23:26:49Z</dcterms:created>
  <dcterms:modified xsi:type="dcterms:W3CDTF">2014-03-05T02:46:13Z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