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3.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4.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3.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42.xml" ContentType="application/vnd.openxmlformats-officedocument.presentationml.notesSlide+xml"/>
  <Override PartName="/ppt/tags/tag6.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7.xml" ContentType="application/vnd.openxmlformats-officedocument.presentationml.tags+xml"/>
  <Override PartName="/ppt/notesSlides/notesSlide45.xml" ContentType="application/vnd.openxmlformats-officedocument.presentationml.notesSlide+xml"/>
  <Override PartName="/ppt/tags/tag8.xml" ContentType="application/vnd.openxmlformats-officedocument.presentationml.tags+xml"/>
  <Override PartName="/ppt/notesSlides/notesSlide46.xml" ContentType="application/vnd.openxmlformats-officedocument.presentationml.notesSlide+xml"/>
  <Override PartName="/ppt/tags/tag9.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50" r:id="rId6"/>
    <p:sldMasterId id="2147484265" r:id="rId7"/>
    <p:sldMasterId id="2147484290" r:id="rId8"/>
  </p:sldMasterIdLst>
  <p:notesMasterIdLst>
    <p:notesMasterId r:id="rId68"/>
  </p:notesMasterIdLst>
  <p:handoutMasterIdLst>
    <p:handoutMasterId r:id="rId69"/>
  </p:handoutMasterIdLst>
  <p:sldIdLst>
    <p:sldId id="1236" r:id="rId9"/>
    <p:sldId id="1124" r:id="rId10"/>
    <p:sldId id="1273" r:id="rId11"/>
    <p:sldId id="1274" r:id="rId12"/>
    <p:sldId id="1275" r:id="rId13"/>
    <p:sldId id="1276" r:id="rId14"/>
    <p:sldId id="1277" r:id="rId15"/>
    <p:sldId id="1278" r:id="rId16"/>
    <p:sldId id="1279" r:id="rId17"/>
    <p:sldId id="1280" r:id="rId18"/>
    <p:sldId id="1281" r:id="rId19"/>
    <p:sldId id="1282" r:id="rId20"/>
    <p:sldId id="1283" r:id="rId21"/>
    <p:sldId id="1284" r:id="rId22"/>
    <p:sldId id="1285" r:id="rId23"/>
    <p:sldId id="1286" r:id="rId24"/>
    <p:sldId id="1287" r:id="rId25"/>
    <p:sldId id="1288" r:id="rId26"/>
    <p:sldId id="1289" r:id="rId27"/>
    <p:sldId id="1290" r:id="rId28"/>
    <p:sldId id="1291" r:id="rId29"/>
    <p:sldId id="1292" r:id="rId30"/>
    <p:sldId id="1293" r:id="rId31"/>
    <p:sldId id="1294" r:id="rId32"/>
    <p:sldId id="1295" r:id="rId33"/>
    <p:sldId id="1298" r:id="rId34"/>
    <p:sldId id="1296" r:id="rId35"/>
    <p:sldId id="1297" r:id="rId36"/>
    <p:sldId id="1299" r:id="rId37"/>
    <p:sldId id="1300" r:id="rId38"/>
    <p:sldId id="1301" r:id="rId39"/>
    <p:sldId id="1302" r:id="rId40"/>
    <p:sldId id="1303" r:id="rId41"/>
    <p:sldId id="1304" r:id="rId42"/>
    <p:sldId id="1305" r:id="rId43"/>
    <p:sldId id="1306" r:id="rId44"/>
    <p:sldId id="1307" r:id="rId45"/>
    <p:sldId id="1308" r:id="rId46"/>
    <p:sldId id="1309" r:id="rId47"/>
    <p:sldId id="1310" r:id="rId48"/>
    <p:sldId id="1311" r:id="rId49"/>
    <p:sldId id="1312" r:id="rId50"/>
    <p:sldId id="1313" r:id="rId51"/>
    <p:sldId id="1314" r:id="rId52"/>
    <p:sldId id="1315" r:id="rId53"/>
    <p:sldId id="1316" r:id="rId54"/>
    <p:sldId id="1317" r:id="rId55"/>
    <p:sldId id="1318" r:id="rId56"/>
    <p:sldId id="1320" r:id="rId57"/>
    <p:sldId id="1321" r:id="rId58"/>
    <p:sldId id="1322" r:id="rId59"/>
    <p:sldId id="1323" r:id="rId60"/>
    <p:sldId id="1324" r:id="rId61"/>
    <p:sldId id="1325" r:id="rId62"/>
    <p:sldId id="1326" r:id="rId63"/>
    <p:sldId id="1327" r:id="rId64"/>
    <p:sldId id="1328" r:id="rId65"/>
    <p:sldId id="1330" r:id="rId66"/>
    <p:sldId id="1329" r:id="rId67"/>
  </p:sldIdLst>
  <p:sldSz cx="12436475" cy="6994525"/>
  <p:notesSz cx="6881813" cy="92964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928" userDrawn="1">
          <p15:clr>
            <a:srgbClr val="A4A3A4"/>
          </p15:clr>
        </p15:guide>
        <p15:guide id="2" pos="216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BDEF"/>
    <a:srgbClr val="F88608"/>
    <a:srgbClr val="F9A03E"/>
    <a:srgbClr val="E39E48"/>
    <a:srgbClr val="6E8B2D"/>
    <a:srgbClr val="87AB37"/>
    <a:srgbClr val="9FC54D"/>
    <a:srgbClr val="505050"/>
    <a:srgbClr val="785393"/>
    <a:srgbClr val="805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4232" autoAdjust="0"/>
    <p:restoredTop sz="96866" autoAdjust="0"/>
  </p:normalViewPr>
  <p:slideViewPr>
    <p:cSldViewPr snapToObjects="1">
      <p:cViewPr varScale="1">
        <p:scale>
          <a:sx n="126" d="100"/>
          <a:sy n="126" d="100"/>
        </p:scale>
        <p:origin x="678"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53.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handoutMaster" Target="handoutMasters/handoutMaster1.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 Type="http://schemas.openxmlformats.org/officeDocument/2006/relationships/slideMaster" Target="slideMasters/slideMaster4.xml"/><Relationship Id="rId71"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https://microsoft-my.sharepoint.com/personal/chrisfie_microsoft_com/Documents/Roadshow/BOM/_zarchive/Culture%20Technology.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rgbClr val="59A3DA"/>
              </a:solidFill>
              <a:ln w="19050">
                <a:solidFill>
                  <a:schemeClr val="lt1"/>
                </a:solidFill>
              </a:ln>
              <a:effectLst/>
            </c:spPr>
          </c:dPt>
          <c:dPt>
            <c:idx val="1"/>
            <c:bubble3D val="0"/>
            <c:explosion val="1"/>
            <c:spPr>
              <a:solidFill>
                <a:srgbClr val="0070C0"/>
              </a:solidFill>
              <a:ln w="19050">
                <a:solidFill>
                  <a:schemeClr val="lt1"/>
                </a:solidFill>
              </a:ln>
              <a:effectLst/>
            </c:spPr>
          </c:dPt>
          <c:val>
            <c:numRef>
              <c:f>Sheet1!$B$1:$B$2</c:f>
              <c:numCache>
                <c:formatCode>General</c:formatCode>
                <c:ptCount val="2"/>
                <c:pt idx="0">
                  <c:v>20</c:v>
                </c:pt>
                <c:pt idx="1">
                  <c:v>80</c:v>
                </c:pt>
              </c:numCache>
            </c:numRef>
          </c:val>
          <c:extLst>
            <c:ext xmlns:c15="http://schemas.microsoft.com/office/drawing/2012/chart" uri="{02D57815-91ED-43cb-92C2-25804820EDAC}">
              <c15:filteredCategoryTitle>
                <c15:cat>
                  <c:strRef>
                    <c:extLst>
                      <c:ext uri="{02D57815-91ED-43cb-92C2-25804820EDAC}">
                        <c15:formulaRef>
                          <c15:sqref>Sheet1!$A$1:$A$2</c15:sqref>
                        </c15:formulaRef>
                      </c:ext>
                    </c:extLst>
                    <c:strCache>
                      <c:ptCount val="2"/>
                      <c:pt idx="0">
                        <c:v>Technology</c:v>
                      </c:pt>
                      <c:pt idx="1">
                        <c:v>Culture</c:v>
                      </c:pt>
                    </c:strCache>
                  </c:strRef>
                </c15:cat>
              </c15:filteredCategoryTitl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827AAADD-8F94-4863-AB67-1D448E3F1BC3}" type="datetime1">
              <a:rPr lang="en-US" smtClean="0">
                <a:latin typeface="Segoe UI" pitchFamily="34" charset="0"/>
              </a:rPr>
              <a:t>3/6/2014</a:t>
            </a:fld>
            <a:endParaRPr lang="en-US" dirty="0">
              <a:latin typeface="Segoe UI" pitchFamily="34" charset="0"/>
            </a:endParaRPr>
          </a:p>
        </p:txBody>
      </p:sp>
      <p:sp>
        <p:nvSpPr>
          <p:cNvPr id="9" name="Slide Number Placeholder 8"/>
          <p:cNvSpPr>
            <a:spLocks noGrp="1"/>
          </p:cNvSpPr>
          <p:nvPr>
            <p:ph type="sldNum" sz="quarter" idx="3"/>
          </p:nvPr>
        </p:nvSpPr>
        <p:spPr>
          <a:xfrm>
            <a:off x="5803662" y="8829967"/>
            <a:ext cx="1076558" cy="464820"/>
          </a:xfrm>
          <a:prstGeom prst="rect">
            <a:avLst/>
          </a:prstGeom>
        </p:spPr>
        <p:txBody>
          <a:bodyPr vert="horz" lIns="92446" tIns="46223" rIns="92446" bIns="46223"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1185" y="8829967"/>
            <a:ext cx="5482475" cy="466433"/>
          </a:xfrm>
          <a:prstGeom prst="rect">
            <a:avLst/>
          </a:prstGeom>
        </p:spPr>
        <p:txBody>
          <a:bodyPr vert="horz" lIns="92446" tIns="46223" rIns="92446" bIns="46223" rtlCol="0" anchor="b"/>
          <a:lstStyle>
            <a:lvl1pPr algn="l">
              <a:defRPr sz="1200"/>
            </a:lvl1pPr>
          </a:lstStyle>
          <a:p>
            <a:r>
              <a:rPr lang="en-US" sz="500" dirty="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42900" y="696913"/>
            <a:ext cx="6196013" cy="3486150"/>
          </a:xfrm>
          <a:prstGeom prst="rect">
            <a:avLst/>
          </a:prstGeom>
          <a:noFill/>
          <a:ln w="12700">
            <a:solidFill>
              <a:prstClr val="black"/>
            </a:solidFill>
          </a:ln>
        </p:spPr>
        <p:txBody>
          <a:bodyPr vert="horz" lIns="92446" tIns="46223" rIns="92446" bIns="46223" rtlCol="0" anchor="ctr"/>
          <a:lstStyle/>
          <a:p>
            <a:endParaRPr lang="en-US" dirty="0"/>
          </a:p>
        </p:txBody>
      </p:sp>
      <p:sp>
        <p:nvSpPr>
          <p:cNvPr id="10" name="Footer Placeholder 9"/>
          <p:cNvSpPr>
            <a:spLocks noGrp="1"/>
          </p:cNvSpPr>
          <p:nvPr>
            <p:ph type="ftr" sz="quarter" idx="4"/>
          </p:nvPr>
        </p:nvSpPr>
        <p:spPr>
          <a:xfrm>
            <a:off x="0" y="8831580"/>
            <a:ext cx="5941299" cy="361897"/>
          </a:xfrm>
          <a:prstGeom prst="rect">
            <a:avLst/>
          </a:prstGeom>
        </p:spPr>
        <p:txBody>
          <a:bodyPr vert="horz" lIns="92446" tIns="46223" rIns="92446" bIns="46223" rtlCol="0" anchor="b"/>
          <a:lstStyle>
            <a:lvl1pPr marL="577787" indent="0" algn="l">
              <a:defRPr sz="1200"/>
            </a:lvl1pPr>
          </a:lstStyle>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1" name="Date Placeholder 10"/>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atin typeface="Segoe UI" pitchFamily="34" charset="0"/>
              </a:defRPr>
            </a:lvl1pPr>
          </a:lstStyle>
          <a:p>
            <a:fld id="{E74353ED-ACB2-44BF-A903-985B0AF962B7}" type="datetime1">
              <a:rPr lang="en-US" smtClean="0"/>
              <a:t>3/6/2014</a:t>
            </a:fld>
            <a:endParaRPr lang="en-US" dirty="0"/>
          </a:p>
        </p:txBody>
      </p:sp>
      <p:sp>
        <p:nvSpPr>
          <p:cNvPr id="12" name="Notes Placeholder 11"/>
          <p:cNvSpPr>
            <a:spLocks noGrp="1"/>
          </p:cNvSpPr>
          <p:nvPr>
            <p:ph type="body" sz="quarter" idx="3"/>
          </p:nvPr>
        </p:nvSpPr>
        <p:spPr>
          <a:xfrm>
            <a:off x="688182" y="4415790"/>
            <a:ext cx="550545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29828" y="8829967"/>
            <a:ext cx="950392" cy="464820"/>
          </a:xfrm>
          <a:prstGeom prst="rect">
            <a:avLst/>
          </a:prstGeom>
        </p:spPr>
        <p:txBody>
          <a:bodyPr vert="horz" lIns="92446" tIns="46223" rIns="92446" bIns="46223"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8572" indent="-178572">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5207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6103021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5207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3040457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5207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42777137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Footer Placeholder 3"/>
          <p:cNvSpPr>
            <a:spLocks noGrp="1"/>
          </p:cNvSpPr>
          <p:nvPr>
            <p:ph type="ftr" sz="quarter" idx="10"/>
          </p:nvPr>
        </p:nvSpPr>
        <p:spPr/>
        <p:txBody>
          <a:bodyPr/>
          <a:lstStyle/>
          <a:p>
            <a:pPr defTabSz="95207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4615592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5207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6527879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C8D42-8AB1-4C9E-B279-DFEE3DF85C03}"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12675752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7C8D42-8AB1-4C9E-B279-DFEE3DF85C03}"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4745522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42006951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C8D42-8AB1-4C9E-B279-DFEE3DF85C03}"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35954361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5207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5207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A20BEC5-019D-411B-B9F4-5CA5E8911912}"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3878151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3/6/2014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4171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673805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4171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31850828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17211240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Office Summit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4171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3/6/2014 11:11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6122558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4171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29199985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D2EC2AB-FD5C-4EF7-AF8D-FB95907AF3A4}" type="slidenum">
              <a:rPr lang="en-GB" smtClean="0">
                <a:solidFill>
                  <a:prstClr val="black"/>
                </a:solidFill>
              </a:rPr>
              <a:pPr/>
              <a:t>25</a:t>
            </a:fld>
            <a:endParaRPr lang="en-GB" dirty="0">
              <a:solidFill>
                <a:prstClr val="black"/>
              </a:solidFill>
            </a:endParaRPr>
          </a:p>
        </p:txBody>
      </p:sp>
    </p:spTree>
    <p:extLst>
      <p:ext uri="{BB962C8B-B14F-4D97-AF65-F5344CB8AC3E}">
        <p14:creationId xmlns:p14="http://schemas.microsoft.com/office/powerpoint/2010/main" val="38659429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Rot="1" noChangeAspect="1" noChangeArrowheads="1" noTextEdit="1"/>
          </p:cNvSpPr>
          <p:nvPr>
            <p:ph type="sldImg"/>
          </p:nvPr>
        </p:nvSpPr>
        <p:spPr>
          <a:ln/>
        </p:spPr>
      </p:sp>
      <p:sp>
        <p:nvSpPr>
          <p:cNvPr id="54274" name="Rectangle 3"/>
          <p:cNvSpPr>
            <a:spLocks noGrp="1" noChangeArrowheads="1"/>
          </p:cNvSpPr>
          <p:nvPr>
            <p:ph type="body" idx="1"/>
          </p:nvPr>
        </p:nvSpPr>
        <p:spPr>
          <a:noFill/>
        </p:spPr>
        <p:txBody>
          <a:bodyPr/>
          <a:lstStyle/>
          <a:p>
            <a:endParaRPr lang="en-GB" dirty="0" smtClean="0"/>
          </a:p>
        </p:txBody>
      </p:sp>
    </p:spTree>
    <p:extLst>
      <p:ext uri="{BB962C8B-B14F-4D97-AF65-F5344CB8AC3E}">
        <p14:creationId xmlns:p14="http://schemas.microsoft.com/office/powerpoint/2010/main" val="31845623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D2EC2AB-FD5C-4EF7-AF8D-FB95907AF3A4}" type="slidenum">
              <a:rPr lang="en-GB" smtClean="0">
                <a:solidFill>
                  <a:prstClr val="black"/>
                </a:solidFill>
              </a:rPr>
              <a:pPr/>
              <a:t>27</a:t>
            </a:fld>
            <a:endParaRPr lang="en-GB" dirty="0">
              <a:solidFill>
                <a:prstClr val="black"/>
              </a:solidFill>
            </a:endParaRPr>
          </a:p>
        </p:txBody>
      </p:sp>
    </p:spTree>
    <p:extLst>
      <p:ext uri="{BB962C8B-B14F-4D97-AF65-F5344CB8AC3E}">
        <p14:creationId xmlns:p14="http://schemas.microsoft.com/office/powerpoint/2010/main" val="31351679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D2EC2AB-FD5C-4EF7-AF8D-FB95907AF3A4}" type="slidenum">
              <a:rPr lang="en-GB" smtClean="0">
                <a:solidFill>
                  <a:prstClr val="black"/>
                </a:solidFill>
              </a:rPr>
              <a:pPr/>
              <a:t>28</a:t>
            </a:fld>
            <a:endParaRPr lang="en-GB" dirty="0">
              <a:solidFill>
                <a:prstClr val="black"/>
              </a:solidFill>
            </a:endParaRPr>
          </a:p>
        </p:txBody>
      </p:sp>
    </p:spTree>
    <p:extLst>
      <p:ext uri="{BB962C8B-B14F-4D97-AF65-F5344CB8AC3E}">
        <p14:creationId xmlns:p14="http://schemas.microsoft.com/office/powerpoint/2010/main" val="41205152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D2EC2AB-FD5C-4EF7-AF8D-FB95907AF3A4}" type="slidenum">
              <a:rPr lang="en-GB" smtClean="0">
                <a:solidFill>
                  <a:prstClr val="black"/>
                </a:solidFill>
              </a:rPr>
              <a:pPr/>
              <a:t>29</a:t>
            </a:fld>
            <a:endParaRPr lang="en-GB" dirty="0">
              <a:solidFill>
                <a:prstClr val="black"/>
              </a:solidFill>
            </a:endParaRPr>
          </a:p>
        </p:txBody>
      </p:sp>
    </p:spTree>
    <p:extLst>
      <p:ext uri="{BB962C8B-B14F-4D97-AF65-F5344CB8AC3E}">
        <p14:creationId xmlns:p14="http://schemas.microsoft.com/office/powerpoint/2010/main" val="29904936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C8D42-8AB1-4C9E-B279-DFEE3DF85C03}"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4682781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D2EC2AB-FD5C-4EF7-AF8D-FB95907AF3A4}" type="slidenum">
              <a:rPr lang="en-GB" smtClean="0">
                <a:solidFill>
                  <a:prstClr val="black"/>
                </a:solidFill>
              </a:rPr>
              <a:pPr/>
              <a:t>30</a:t>
            </a:fld>
            <a:endParaRPr lang="en-GB" dirty="0">
              <a:solidFill>
                <a:prstClr val="black"/>
              </a:solidFill>
            </a:endParaRPr>
          </a:p>
        </p:txBody>
      </p:sp>
    </p:spTree>
    <p:extLst>
      <p:ext uri="{BB962C8B-B14F-4D97-AF65-F5344CB8AC3E}">
        <p14:creationId xmlns:p14="http://schemas.microsoft.com/office/powerpoint/2010/main" val="15901488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D2EC2AB-FD5C-4EF7-AF8D-FB95907AF3A4}" type="slidenum">
              <a:rPr lang="en-GB" smtClean="0">
                <a:solidFill>
                  <a:prstClr val="black"/>
                </a:solidFill>
              </a:rPr>
              <a:pPr/>
              <a:t>31</a:t>
            </a:fld>
            <a:endParaRPr lang="en-GB" dirty="0">
              <a:solidFill>
                <a:prstClr val="black"/>
              </a:solidFill>
            </a:endParaRPr>
          </a:p>
        </p:txBody>
      </p:sp>
    </p:spTree>
    <p:extLst>
      <p:ext uri="{BB962C8B-B14F-4D97-AF65-F5344CB8AC3E}">
        <p14:creationId xmlns:p14="http://schemas.microsoft.com/office/powerpoint/2010/main" val="27639070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D2EC2AB-FD5C-4EF7-AF8D-FB95907AF3A4}" type="slidenum">
              <a:rPr lang="en-GB" smtClean="0">
                <a:solidFill>
                  <a:prstClr val="black"/>
                </a:solidFill>
              </a:rPr>
              <a:pPr/>
              <a:t>32</a:t>
            </a:fld>
            <a:endParaRPr lang="en-GB" dirty="0">
              <a:solidFill>
                <a:prstClr val="black"/>
              </a:solidFill>
            </a:endParaRPr>
          </a:p>
        </p:txBody>
      </p:sp>
    </p:spTree>
    <p:extLst>
      <p:ext uri="{BB962C8B-B14F-4D97-AF65-F5344CB8AC3E}">
        <p14:creationId xmlns:p14="http://schemas.microsoft.com/office/powerpoint/2010/main" val="25744448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D2EC2AB-FD5C-4EF7-AF8D-FB95907AF3A4}" type="slidenum">
              <a:rPr lang="en-GB" smtClean="0">
                <a:solidFill>
                  <a:prstClr val="black"/>
                </a:solidFill>
              </a:rPr>
              <a:pPr/>
              <a:t>33</a:t>
            </a:fld>
            <a:endParaRPr lang="en-GB" dirty="0">
              <a:solidFill>
                <a:prstClr val="black"/>
              </a:solidFill>
            </a:endParaRPr>
          </a:p>
        </p:txBody>
      </p:sp>
    </p:spTree>
    <p:extLst>
      <p:ext uri="{BB962C8B-B14F-4D97-AF65-F5344CB8AC3E}">
        <p14:creationId xmlns:p14="http://schemas.microsoft.com/office/powerpoint/2010/main" val="31425332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D2EC2AB-FD5C-4EF7-AF8D-FB95907AF3A4}" type="slidenum">
              <a:rPr lang="en-GB" smtClean="0">
                <a:solidFill>
                  <a:prstClr val="black"/>
                </a:solidFill>
              </a:rPr>
              <a:pPr/>
              <a:t>34</a:t>
            </a:fld>
            <a:endParaRPr lang="en-GB" dirty="0">
              <a:solidFill>
                <a:prstClr val="black"/>
              </a:solidFill>
            </a:endParaRPr>
          </a:p>
        </p:txBody>
      </p:sp>
    </p:spTree>
    <p:extLst>
      <p:ext uri="{BB962C8B-B14F-4D97-AF65-F5344CB8AC3E}">
        <p14:creationId xmlns:p14="http://schemas.microsoft.com/office/powerpoint/2010/main" val="41940201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D2EC2AB-FD5C-4EF7-AF8D-FB95907AF3A4}" type="slidenum">
              <a:rPr lang="en-GB" smtClean="0">
                <a:solidFill>
                  <a:prstClr val="black"/>
                </a:solidFill>
              </a:rPr>
              <a:pPr/>
              <a:t>35</a:t>
            </a:fld>
            <a:endParaRPr lang="en-GB" dirty="0">
              <a:solidFill>
                <a:prstClr val="black"/>
              </a:solidFill>
            </a:endParaRPr>
          </a:p>
        </p:txBody>
      </p:sp>
    </p:spTree>
    <p:extLst>
      <p:ext uri="{BB962C8B-B14F-4D97-AF65-F5344CB8AC3E}">
        <p14:creationId xmlns:p14="http://schemas.microsoft.com/office/powerpoint/2010/main" val="14004973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4171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16928155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Office Summit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4171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3/6/2014 11:11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4018126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4171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7189547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A6104239-5842-467B-A09D-4193CE28CF54}"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4171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18156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3/6/2014</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61112"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61112"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4</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15082044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10"/>
          </p:nvPr>
        </p:nvSpPr>
        <p:spPr/>
        <p:txBody>
          <a:bodyPr/>
          <a:lstStyle/>
          <a:p>
            <a:fld id="{EBD85560-A5C9-414C-8FC1-B7682280111C}"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9458887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4171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84901263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4171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33176812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A40A91-51DC-4905-A668-F10F48D0286A}" type="slidenum">
              <a:rPr lang="en-US" smtClean="0">
                <a:solidFill>
                  <a:prstClr val="black"/>
                </a:solidFill>
                <a:latin typeface="Segoe UI"/>
              </a:rPr>
              <a:pPr/>
              <a:t>43</a:t>
            </a:fld>
            <a:endParaRPr lang="en-US" dirty="0">
              <a:solidFill>
                <a:prstClr val="black"/>
              </a:solidFill>
              <a:latin typeface="Segoe UI"/>
            </a:endParaRPr>
          </a:p>
        </p:txBody>
      </p:sp>
    </p:spTree>
    <p:extLst>
      <p:ext uri="{BB962C8B-B14F-4D97-AF65-F5344CB8AC3E}">
        <p14:creationId xmlns:p14="http://schemas.microsoft.com/office/powerpoint/2010/main" val="37540855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4171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33458369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4171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36495078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4171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16642044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4171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25396946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4171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266412814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4171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27399896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C8D42-8AB1-4C9E-B279-DFEE3DF85C03}"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9397190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4171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16897188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4171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270594779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4171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52</a:t>
            </a:fld>
            <a:endParaRPr lang="en-US" dirty="0">
              <a:solidFill>
                <a:prstClr val="black"/>
              </a:solidFill>
            </a:endParaRPr>
          </a:p>
        </p:txBody>
      </p:sp>
    </p:spTree>
    <p:extLst>
      <p:ext uri="{BB962C8B-B14F-4D97-AF65-F5344CB8AC3E}">
        <p14:creationId xmlns:p14="http://schemas.microsoft.com/office/powerpoint/2010/main" val="386488156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C8D42-8AB1-4C9E-B279-DFEE3DF85C03}"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24391989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54</a:t>
            </a:fld>
            <a:endParaRPr lang="en-US" dirty="0">
              <a:solidFill>
                <a:prstClr val="black"/>
              </a:solidFill>
            </a:endParaRPr>
          </a:p>
        </p:txBody>
      </p:sp>
    </p:spTree>
    <p:extLst>
      <p:ext uri="{BB962C8B-B14F-4D97-AF65-F5344CB8AC3E}">
        <p14:creationId xmlns:p14="http://schemas.microsoft.com/office/powerpoint/2010/main" val="414046304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Office Summit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4171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3/6/2014 11:11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55</a:t>
            </a:fld>
            <a:endParaRPr lang="en-US" dirty="0">
              <a:solidFill>
                <a:prstClr val="black"/>
              </a:solidFill>
            </a:endParaRPr>
          </a:p>
        </p:txBody>
      </p:sp>
    </p:spTree>
    <p:extLst>
      <p:ext uri="{BB962C8B-B14F-4D97-AF65-F5344CB8AC3E}">
        <p14:creationId xmlns:p14="http://schemas.microsoft.com/office/powerpoint/2010/main" val="109013161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latin typeface="Segoe UI" pitchFamily="34" charset="0"/>
            </a:endParaRPr>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3/6/2014</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52072"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52072"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56</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249717473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5207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5207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FA39BBE-9C02-414E-B2B7-3F83C572A353}"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57</a:t>
            </a:fld>
            <a:endParaRPr lang="en-US" dirty="0">
              <a:solidFill>
                <a:prstClr val="black"/>
              </a:solidFill>
            </a:endParaRPr>
          </a:p>
        </p:txBody>
      </p:sp>
    </p:spTree>
    <p:extLst>
      <p:ext uri="{BB962C8B-B14F-4D97-AF65-F5344CB8AC3E}">
        <p14:creationId xmlns:p14="http://schemas.microsoft.com/office/powerpoint/2010/main" val="240367373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58</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3/6/2014</a:t>
            </a:fld>
            <a:endParaRPr lang="en-US" dirty="0"/>
          </a:p>
        </p:txBody>
      </p:sp>
      <p:sp>
        <p:nvSpPr>
          <p:cNvPr id="7" name="Footer Placeholder 6"/>
          <p:cNvSpPr>
            <a:spLocks noGrp="1"/>
          </p:cNvSpPr>
          <p:nvPr>
            <p:ph type="ftr" sz="quarter" idx="14"/>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576279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1625" y="708025"/>
            <a:ext cx="6302375" cy="3544888"/>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34320"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282638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C8D42-8AB1-4C9E-B279-DFEE3DF85C03}"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4189109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C8D42-8AB1-4C9E-B279-DFEE3DF85C03}"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0589315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97EC2E71-BC3B-49B8-B2BF-93DCC9B91A9A}"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4171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834970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5207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674083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Master" Target="../slideMasters/slideMaster5.xml"/><Relationship Id="rId4" Type="http://schemas.openxmlformats.org/officeDocument/2006/relationships/image" Target="../media/image23.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4.jpg"/><Relationship Id="rId1" Type="http://schemas.openxmlformats.org/officeDocument/2006/relationships/slideMaster" Target="../slideMasters/slideMaster5.xml"/><Relationship Id="rId4" Type="http://schemas.openxmlformats.org/officeDocument/2006/relationships/image" Target="../media/image25.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6.jpg"/><Relationship Id="rId1" Type="http://schemas.openxmlformats.org/officeDocument/2006/relationships/slideMaster" Target="../slideMasters/slideMaster5.xml"/><Relationship Id="rId4" Type="http://schemas.openxmlformats.org/officeDocument/2006/relationships/image" Target="../media/image20.png"/></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oleObject" Target="../embeddings/oleObject2.bin"/></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4.xml"/><Relationship Id="rId5" Type="http://schemas.openxmlformats.org/officeDocument/2006/relationships/image" Target="../media/image15.png"/><Relationship Id="rId4" Type="http://schemas.openxmlformats.org/officeDocument/2006/relationships/image" Target="../media/image14.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auto">
          <a:xfrm>
            <a:off x="274638" y="2125663"/>
            <a:ext cx="91440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999"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2" y="3955786"/>
            <a:ext cx="9143937" cy="1828007"/>
          </a:xfrm>
          <a:noFill/>
        </p:spPr>
        <p:txBody>
          <a:bodyPr lIns="146304" tIns="109728" rIns="146304" bIns="109728">
            <a:noAutofit/>
          </a:bodyPr>
          <a:lstStyle>
            <a:lvl1pPr marL="0" indent="0">
              <a:spcBef>
                <a:spcPts val="0"/>
              </a:spcBef>
              <a:buNone/>
              <a:defRPr sz="3599"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411876" y="479776"/>
            <a:ext cx="1552931" cy="332659"/>
          </a:xfrm>
          <a:prstGeom prst="rect">
            <a:avLst/>
          </a:prstGeom>
        </p:spPr>
      </p:pic>
      <p:pic>
        <p:nvPicPr>
          <p:cNvPr id="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274638" y="296877"/>
            <a:ext cx="1828800"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70085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431644" cy="6994525"/>
          </a:xfrm>
          <a:prstGeom prst="rect">
            <a:avLst/>
          </a:prstGeom>
        </p:spPr>
      </p:pic>
      <p:sp>
        <p:nvSpPr>
          <p:cNvPr id="18" name="Rectangle 17"/>
          <p:cNvSpPr/>
          <p:nvPr userDrawn="1"/>
        </p:nvSpPr>
        <p:spPr bwMode="gray">
          <a:xfrm>
            <a:off x="274639" y="1973263"/>
            <a:ext cx="6476999" cy="3810001"/>
          </a:xfrm>
          <a:prstGeom prst="rect">
            <a:avLst/>
          </a:prstGeom>
          <a:solidFill>
            <a:schemeClr val="accent1">
              <a:alpha val="9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4702" y="1973263"/>
            <a:ext cx="6476935" cy="1981201"/>
          </a:xfrm>
          <a:noFill/>
        </p:spPr>
        <p:txBody>
          <a:bodyPr lIns="146304" tIns="91440" rIns="146304" bIns="91440" anchor="t" anchorCtr="0"/>
          <a:lstStyle>
            <a:lvl1pPr>
              <a:defRPr sz="5999"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702" y="3957639"/>
            <a:ext cx="6476935" cy="1825625"/>
          </a:xfrm>
        </p:spPr>
        <p:txBody>
          <a:bodyPr tIns="109728" bIns="109728">
            <a:noAutofit/>
          </a:bodyPr>
          <a:lstStyle>
            <a:lvl1pPr marL="0" indent="0">
              <a:spcBef>
                <a:spcPts val="0"/>
              </a:spcBef>
              <a:buNone/>
              <a:defRPr sz="3199" baseline="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57580" y="6182090"/>
            <a:ext cx="1552931" cy="332660"/>
          </a:xfrm>
          <a:prstGeom prst="rect">
            <a:avLst/>
          </a:prstGeom>
        </p:spPr>
      </p:pic>
      <p:pic>
        <p:nvPicPr>
          <p:cNvPr id="12" name="Picture 2"/>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274638" y="296877"/>
            <a:ext cx="1828800" cy="16732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99655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1" y="-1"/>
            <a:ext cx="12435594" cy="6995022"/>
          </a:xfrm>
          <a:prstGeom prst="rect">
            <a:avLst/>
          </a:prstGeom>
        </p:spPr>
      </p:pic>
      <p:sp>
        <p:nvSpPr>
          <p:cNvPr id="18" name="Rectangle 17"/>
          <p:cNvSpPr/>
          <p:nvPr userDrawn="1"/>
        </p:nvSpPr>
        <p:spPr bwMode="gray">
          <a:xfrm>
            <a:off x="274638" y="2125678"/>
            <a:ext cx="6400800" cy="3657600"/>
          </a:xfrm>
          <a:prstGeom prst="rect">
            <a:avLst/>
          </a:prstGeom>
          <a:solidFill>
            <a:schemeClr val="accent1">
              <a:alpha val="9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78"/>
            <a:ext cx="6402388" cy="1828801"/>
          </a:xfrm>
          <a:noFill/>
        </p:spPr>
        <p:txBody>
          <a:bodyPr vert="horz" wrap="square" lIns="146304" tIns="91440" rIns="146304" bIns="91440" rtlCol="0" anchor="t" anchorCtr="0">
            <a:noAutofit/>
          </a:bodyPr>
          <a:lstStyle>
            <a:lvl1pPr>
              <a:defRPr lang="en-US" sz="5999"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3954477"/>
            <a:ext cx="6400800" cy="1828800"/>
          </a:xfrm>
        </p:spPr>
        <p:txBody>
          <a:bodyPr tIns="109728" bIns="109728">
            <a:noAutofit/>
          </a:bodyPr>
          <a:lstStyle>
            <a:lvl1pPr marL="0" indent="0">
              <a:spcBef>
                <a:spcPts val="0"/>
              </a:spcBef>
              <a:buNone/>
              <a:defRPr sz="3199">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57580" y="6182441"/>
            <a:ext cx="1552931" cy="332660"/>
          </a:xfrm>
          <a:prstGeom prst="rect">
            <a:avLst/>
          </a:prstGeom>
        </p:spPr>
      </p:pic>
      <p:pic>
        <p:nvPicPr>
          <p:cNvPr id="12" name="Picture 2"/>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274638" y="296863"/>
            <a:ext cx="1828800"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71028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Slide 8 ">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 y="-1"/>
            <a:ext cx="12434712" cy="6994526"/>
          </a:xfrm>
          <a:prstGeom prst="rect">
            <a:avLst/>
          </a:prstGeom>
        </p:spPr>
      </p:pic>
      <p:sp>
        <p:nvSpPr>
          <p:cNvPr id="19" name="Rectangle 18"/>
          <p:cNvSpPr/>
          <p:nvPr userDrawn="1"/>
        </p:nvSpPr>
        <p:spPr bwMode="gray">
          <a:xfrm>
            <a:off x="274703" y="2125677"/>
            <a:ext cx="7315200" cy="3657586"/>
          </a:xfrm>
          <a:prstGeom prst="rect">
            <a:avLst/>
          </a:prstGeom>
          <a:solidFill>
            <a:schemeClr val="accent1">
              <a:alpha val="9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4639" y="2125664"/>
            <a:ext cx="7315200" cy="1828800"/>
          </a:xfrm>
          <a:noFill/>
        </p:spPr>
        <p:txBody>
          <a:bodyPr lIns="146304" tIns="91440" rIns="146304" bIns="91440" anchor="t" anchorCtr="0"/>
          <a:lstStyle>
            <a:lvl1pPr>
              <a:defRPr sz="5999" spc="-100"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7" name="Text Placeholder 4"/>
          <p:cNvSpPr>
            <a:spLocks noGrp="1"/>
          </p:cNvSpPr>
          <p:nvPr>
            <p:ph type="body" sz="quarter" idx="12" hasCustomPrompt="1"/>
          </p:nvPr>
        </p:nvSpPr>
        <p:spPr bwMode="ltGray">
          <a:xfrm>
            <a:off x="274640" y="3952875"/>
            <a:ext cx="7315200" cy="1830388"/>
          </a:xfrm>
          <a:noFill/>
        </p:spPr>
        <p:txBody>
          <a:bodyPr lIns="146304" tIns="109728" rIns="146304" bIns="109728">
            <a:noAutofit/>
          </a:bodyPr>
          <a:lstStyle>
            <a:lvl1pPr marL="0" indent="0">
              <a:spcBef>
                <a:spcPts val="0"/>
              </a:spcBef>
              <a:buNone/>
              <a:defRPr sz="3199" spc="0" baseline="0">
                <a:gradFill>
                  <a:gsLst>
                    <a:gs pos="1250">
                      <a:srgbClr val="FFFFFF"/>
                    </a:gs>
                    <a:gs pos="99000">
                      <a:srgbClr val="FFFFFF"/>
                    </a:gs>
                  </a:gsLst>
                  <a:lin ang="5400000" scaled="0"/>
                </a:gradFill>
                <a:latin typeface="+mj-lt"/>
              </a:defRPr>
            </a:lvl1pPr>
          </a:lstStyle>
          <a:p>
            <a:pPr lvl="0"/>
            <a:r>
              <a:rPr lang="en-US" dirty="0" smtClean="0"/>
              <a:t>Speaker Name</a:t>
            </a: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10425964" y="6173388"/>
            <a:ext cx="1552931" cy="332660"/>
          </a:xfrm>
          <a:prstGeom prst="rect">
            <a:avLst/>
          </a:prstGeom>
        </p:spPr>
      </p:pic>
      <p:pic>
        <p:nvPicPr>
          <p:cNvPr id="12" name="Picture 2"/>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274638" y="296877"/>
            <a:ext cx="1828800"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43495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64"/>
            <a:ext cx="10058401" cy="1829593"/>
          </a:xfrm>
          <a:noFill/>
        </p:spPr>
        <p:txBody>
          <a:bodyPr lIns="182880" tIns="146304" rIns="182880" bIns="146304">
            <a:no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181657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3964363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102087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514310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994283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0"/>
            <a:ext cx="11887200" cy="187152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01203779"/>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0"/>
            <a:ext cx="11887200" cy="187152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96526798"/>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187152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66935136"/>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187152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98188798"/>
      </p:ext>
    </p:extLst>
  </p:cSld>
  <p:clrMapOvr>
    <a:masterClrMapping/>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5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5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56805057"/>
      </p:ext>
    </p:extLst>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78191593"/>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82" indent="-287282">
              <a:spcBef>
                <a:spcPts val="1224"/>
              </a:spcBef>
              <a:buClr>
                <a:schemeClr val="tx1"/>
              </a:buClr>
              <a:buFont typeface="Arial" pitchFamily="34" charset="0"/>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282" indent="-287282">
              <a:spcBef>
                <a:spcPts val="1224"/>
              </a:spcBef>
              <a:buClr>
                <a:schemeClr val="tx1"/>
              </a:buClr>
              <a:buFont typeface="Arial" pitchFamily="34" charset="0"/>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72840020"/>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82" indent="-287282">
              <a:spcBef>
                <a:spcPts val="1224"/>
              </a:spcBef>
              <a:buClr>
                <a:schemeClr val="tx2"/>
              </a:buClr>
              <a:buFont typeface="Arial" pitchFamily="34" charset="0"/>
              <a:buChar char="•"/>
              <a:defRPr sz="35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282" indent="-287282">
              <a:spcBef>
                <a:spcPts val="1224"/>
              </a:spcBef>
              <a:buClr>
                <a:schemeClr val="tx2"/>
              </a:buClr>
              <a:buFont typeface="Arial" pitchFamily="34" charset="0"/>
              <a:buChar char="•"/>
              <a:defRPr sz="35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73365235"/>
      </p:ext>
    </p:extLst>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7116811"/>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64832"/>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826073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37455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577857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8"/>
            <a:ext cx="11887199" cy="1829993"/>
          </a:xfrm>
        </p:spPr>
        <p:txBody>
          <a:bodyPr/>
          <a:lstStyle>
            <a:lvl1pPr marL="0" indent="0">
              <a:buNone/>
              <a:defRPr sz="3299">
                <a:gradFill>
                  <a:gsLst>
                    <a:gs pos="1250">
                      <a:srgbClr val="000000"/>
                    </a:gs>
                    <a:gs pos="100000">
                      <a:srgbClr val="000000"/>
                    </a:gs>
                  </a:gsLst>
                  <a:lin ang="5400000" scaled="0"/>
                </a:gradFill>
                <a:latin typeface="Segoe UI" pitchFamily="34" charset="0"/>
                <a:cs typeface="Segoe UI" pitchFamily="34" charset="0"/>
              </a:defRPr>
            </a:lvl1pPr>
            <a:lvl2pPr marL="346487"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4"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5"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53655709"/>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7481386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vl1pPr>
          </a:lstStyle>
          <a:p>
            <a:r>
              <a:rPr lang="en-US" smtClean="0"/>
              <a:t>Click to edit Master title style</a:t>
            </a:r>
            <a:endParaRPr lang="en-US" dirty="0"/>
          </a:p>
        </p:txBody>
      </p:sp>
      <p:sp>
        <p:nvSpPr>
          <p:cNvPr id="3" name="Footer Placeholder 2"/>
          <p:cNvSpPr>
            <a:spLocks noGrp="1"/>
          </p:cNvSpPr>
          <p:nvPr>
            <p:ph type="ftr" sz="quarter" idx="10"/>
          </p:nvPr>
        </p:nvSpPr>
        <p:spPr>
          <a:xfrm>
            <a:off x="0" y="6761374"/>
            <a:ext cx="3939243" cy="233151"/>
          </a:xfrm>
          <a:prstGeom prst="rect">
            <a:avLst/>
          </a:prstGeom>
        </p:spPr>
        <p:txBody>
          <a:bodyPr/>
          <a:lstStyle>
            <a:lvl1pPr>
              <a:defRPr sz="1099"/>
            </a:lvl1pPr>
          </a:lstStyle>
          <a:p>
            <a:pPr defTabSz="932563"/>
            <a:r>
              <a:rPr lang="en-US" smtClean="0">
                <a:solidFill>
                  <a:srgbClr val="505050"/>
                </a:solidFill>
              </a:rPr>
              <a:t>© 2012 Microsoft Corporation.  All Rights Reserved.</a:t>
            </a:r>
            <a:endParaRPr lang="en-US" dirty="0">
              <a:solidFill>
                <a:srgbClr val="505050"/>
              </a:solidFill>
            </a:endParaRPr>
          </a:p>
        </p:txBody>
      </p:sp>
      <p:sp>
        <p:nvSpPr>
          <p:cNvPr id="4" name="Slide Number Placeholder 3"/>
          <p:cNvSpPr>
            <a:spLocks noGrp="1"/>
          </p:cNvSpPr>
          <p:nvPr>
            <p:ph type="sldNum" sz="quarter" idx="11"/>
          </p:nvPr>
        </p:nvSpPr>
        <p:spPr>
          <a:xfrm>
            <a:off x="11440328" y="6761374"/>
            <a:ext cx="999101" cy="246866"/>
          </a:xfrm>
          <a:prstGeom prst="rect">
            <a:avLst/>
          </a:prstGeom>
        </p:spPr>
        <p:txBody>
          <a:bodyPr/>
          <a:lstStyle>
            <a:lvl1pPr algn="r">
              <a:defRPr sz="1099"/>
            </a:lvl1pPr>
          </a:lstStyle>
          <a:p>
            <a:pPr defTabSz="932563"/>
            <a:fld id="{479D0CF3-B283-4AF1-9BE1-3896297BFA60}" type="slidenum">
              <a:rPr lang="en-US" smtClean="0">
                <a:solidFill>
                  <a:srgbClr val="505050"/>
                </a:solidFill>
              </a:rPr>
              <a:pPr defTabSz="932563"/>
              <a:t>‹#›</a:t>
            </a:fld>
            <a:endParaRPr lang="en-US">
              <a:solidFill>
                <a:srgbClr val="505050"/>
              </a:solidFill>
            </a:endParaRPr>
          </a:p>
        </p:txBody>
      </p:sp>
    </p:spTree>
    <p:extLst>
      <p:ext uri="{BB962C8B-B14F-4D97-AF65-F5344CB8AC3E}">
        <p14:creationId xmlns:p14="http://schemas.microsoft.com/office/powerpoint/2010/main" val="4175168659"/>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4" name="Footer Placeholder 3"/>
          <p:cNvSpPr>
            <a:spLocks noGrp="1"/>
          </p:cNvSpPr>
          <p:nvPr>
            <p:ph type="ftr" sz="quarter" idx="11"/>
          </p:nvPr>
        </p:nvSpPr>
        <p:spPr>
          <a:xfrm>
            <a:off x="3109119" y="6606831"/>
            <a:ext cx="8550076" cy="387694"/>
          </a:xfrm>
          <a:prstGeom prst="rect">
            <a:avLst/>
          </a:prstGeom>
        </p:spPr>
        <p:txBody>
          <a:bodyPr/>
          <a:lstStyle/>
          <a:p>
            <a:pPr defTabSz="932563"/>
            <a:endParaRPr lang="en-US" dirty="0">
              <a:solidFill>
                <a:srgbClr val="505050"/>
              </a:solidFill>
            </a:endParaRPr>
          </a:p>
        </p:txBody>
      </p:sp>
      <p:sp>
        <p:nvSpPr>
          <p:cNvPr id="5" name="Slide Number Placeholder 4"/>
          <p:cNvSpPr>
            <a:spLocks noGrp="1"/>
          </p:cNvSpPr>
          <p:nvPr>
            <p:ph type="sldNum" sz="quarter" idx="12"/>
          </p:nvPr>
        </p:nvSpPr>
        <p:spPr>
          <a:xfrm>
            <a:off x="11659196" y="6607559"/>
            <a:ext cx="777278" cy="386966"/>
          </a:xfrm>
          <a:prstGeom prst="rect">
            <a:avLst/>
          </a:prstGeom>
        </p:spPr>
        <p:txBody>
          <a:bodyPr/>
          <a:lstStyle/>
          <a:p>
            <a:pPr defTabSz="932563"/>
            <a:fld id="{6A4C1A4A-E5E6-4CC1-B72C-A20A4EB3E2D2}" type="slidenum">
              <a:rPr lang="en-US" smtClean="0">
                <a:solidFill>
                  <a:srgbClr val="505050"/>
                </a:solidFill>
              </a:rPr>
              <a:pPr defTabSz="932563"/>
              <a:t>‹#›</a:t>
            </a:fld>
            <a:endParaRPr lang="en-US" dirty="0">
              <a:solidFill>
                <a:srgbClr val="505050"/>
              </a:solidFill>
            </a:endParaRPr>
          </a:p>
        </p:txBody>
      </p:sp>
      <p:sp>
        <p:nvSpPr>
          <p:cNvPr id="6" name="Text Placeholder 5"/>
          <p:cNvSpPr>
            <a:spLocks noGrp="1"/>
          </p:cNvSpPr>
          <p:nvPr>
            <p:ph type="body" sz="quarter" idx="13" hasCustomPrompt="1"/>
          </p:nvPr>
        </p:nvSpPr>
        <p:spPr>
          <a:xfrm>
            <a:off x="1" y="585023"/>
            <a:ext cx="12436475" cy="380490"/>
          </a:xfrm>
          <a:prstGeom prst="rect">
            <a:avLst/>
          </a:prstGeom>
        </p:spPr>
        <p:txBody>
          <a:bodyPr lIns="380893" tIns="53325" rIns="53325" bIns="53325">
            <a:noAutofit/>
          </a:bodyPr>
          <a:lstStyle>
            <a:lvl1pPr marL="0" indent="0">
              <a:buNone/>
              <a:defRPr sz="2856">
                <a:latin typeface="Segoe UI Light" pitchFamily="34" charset="0"/>
              </a:defRPr>
            </a:lvl1pPr>
            <a:lvl2pPr marL="287224" indent="0">
              <a:buNone/>
              <a:defRPr/>
            </a:lvl2pPr>
            <a:lvl3pPr marL="600071" indent="0">
              <a:buNone/>
              <a:defRPr/>
            </a:lvl3pPr>
            <a:lvl4pPr marL="887296" indent="0">
              <a:buNone/>
              <a:defRPr/>
            </a:lvl4pPr>
            <a:lvl5pPr marL="1127323" indent="0">
              <a:buNone/>
              <a:defRPr/>
            </a:lvl5pPr>
          </a:lstStyle>
          <a:p>
            <a:pPr lvl="0"/>
            <a:r>
              <a:rPr lang="en-US" dirty="0" smtClean="0"/>
              <a:t>Click to add subtitle</a:t>
            </a:r>
          </a:p>
        </p:txBody>
      </p:sp>
    </p:spTree>
    <p:extLst>
      <p:ext uri="{BB962C8B-B14F-4D97-AF65-F5344CB8AC3E}">
        <p14:creationId xmlns:p14="http://schemas.microsoft.com/office/powerpoint/2010/main" val="4287542674"/>
      </p:ext>
    </p:extLst>
  </p:cSld>
  <p:clrMapOvr>
    <a:masterClrMapping/>
  </p:clrMapOvr>
  <p:transition>
    <p:fade/>
  </p:transition>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4" name="Footer Placeholder 3"/>
          <p:cNvSpPr>
            <a:spLocks noGrp="1"/>
          </p:cNvSpPr>
          <p:nvPr>
            <p:ph type="ftr" sz="quarter" idx="11"/>
          </p:nvPr>
        </p:nvSpPr>
        <p:spPr>
          <a:xfrm>
            <a:off x="3109119" y="6606831"/>
            <a:ext cx="8550076" cy="387694"/>
          </a:xfrm>
          <a:prstGeom prst="rect">
            <a:avLst/>
          </a:prstGeom>
        </p:spPr>
        <p:txBody>
          <a:bodyPr/>
          <a:lstStyle/>
          <a:p>
            <a:pPr defTabSz="932563"/>
            <a:endParaRPr lang="en-US" dirty="0">
              <a:solidFill>
                <a:srgbClr val="505050"/>
              </a:solidFill>
            </a:endParaRPr>
          </a:p>
        </p:txBody>
      </p:sp>
      <p:sp>
        <p:nvSpPr>
          <p:cNvPr id="5" name="Slide Number Placeholder 4"/>
          <p:cNvSpPr>
            <a:spLocks noGrp="1"/>
          </p:cNvSpPr>
          <p:nvPr>
            <p:ph type="sldNum" sz="quarter" idx="12"/>
          </p:nvPr>
        </p:nvSpPr>
        <p:spPr>
          <a:xfrm>
            <a:off x="11659196" y="6607559"/>
            <a:ext cx="777278" cy="386966"/>
          </a:xfrm>
          <a:prstGeom prst="rect">
            <a:avLst/>
          </a:prstGeom>
        </p:spPr>
        <p:txBody>
          <a:bodyPr/>
          <a:lstStyle/>
          <a:p>
            <a:pPr defTabSz="932563"/>
            <a:fld id="{6A4C1A4A-E5E6-4CC1-B72C-A20A4EB3E2D2}" type="slidenum">
              <a:rPr lang="en-US" smtClean="0">
                <a:solidFill>
                  <a:srgbClr val="505050"/>
                </a:solidFill>
              </a:rPr>
              <a:pPr defTabSz="932563"/>
              <a:t>‹#›</a:t>
            </a:fld>
            <a:endParaRPr lang="en-US" dirty="0">
              <a:solidFill>
                <a:srgbClr val="505050"/>
              </a:solidFill>
            </a:endParaRPr>
          </a:p>
        </p:txBody>
      </p:sp>
      <p:sp>
        <p:nvSpPr>
          <p:cNvPr id="6" name="Text Placeholder 5"/>
          <p:cNvSpPr>
            <a:spLocks noGrp="1"/>
          </p:cNvSpPr>
          <p:nvPr>
            <p:ph type="body" sz="quarter" idx="13" hasCustomPrompt="1"/>
          </p:nvPr>
        </p:nvSpPr>
        <p:spPr>
          <a:xfrm>
            <a:off x="1" y="585023"/>
            <a:ext cx="12436475" cy="380490"/>
          </a:xfrm>
          <a:prstGeom prst="rect">
            <a:avLst/>
          </a:prstGeom>
        </p:spPr>
        <p:txBody>
          <a:bodyPr lIns="380893" tIns="53325" rIns="53325" bIns="53325">
            <a:noAutofit/>
          </a:bodyPr>
          <a:lstStyle>
            <a:lvl1pPr marL="0" indent="0">
              <a:buNone/>
              <a:defRPr sz="2856">
                <a:latin typeface="Segoe UI Light" pitchFamily="34" charset="0"/>
              </a:defRPr>
            </a:lvl1pPr>
            <a:lvl2pPr marL="287224" indent="0">
              <a:buNone/>
              <a:defRPr/>
            </a:lvl2pPr>
            <a:lvl3pPr marL="600071" indent="0">
              <a:buNone/>
              <a:defRPr/>
            </a:lvl3pPr>
            <a:lvl4pPr marL="887296" indent="0">
              <a:buNone/>
              <a:defRPr/>
            </a:lvl4pPr>
            <a:lvl5pPr marL="1127323" indent="0">
              <a:buNone/>
              <a:defRPr/>
            </a:lvl5pPr>
          </a:lstStyle>
          <a:p>
            <a:pPr lvl="0"/>
            <a:r>
              <a:rPr lang="en-US" dirty="0" smtClean="0"/>
              <a:t>Click to add subtitle</a:t>
            </a:r>
          </a:p>
        </p:txBody>
      </p:sp>
    </p:spTree>
    <p:extLst>
      <p:ext uri="{BB962C8B-B14F-4D97-AF65-F5344CB8AC3E}">
        <p14:creationId xmlns:p14="http://schemas.microsoft.com/office/powerpoint/2010/main" val="151482748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4441504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6223530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8442329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5627727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53240366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0509065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71229215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913578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77515601"/>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576259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0122511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2083198"/>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1882868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09683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99918747"/>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84707940"/>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60287674"/>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9954944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92719171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9372777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552352300"/>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0431505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012077821"/>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5039182"/>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08686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95791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140358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32000952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userDrawn="1">
  <p:cSld name="4_Title Slide 3">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3153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95" y="1476650"/>
            <a:ext cx="5504575" cy="2569550"/>
          </a:xfrm>
        </p:spPr>
        <p:txBody>
          <a:bodyPr>
            <a:spAutoFit/>
          </a:bodyPr>
          <a:lstStyle>
            <a:lvl1pPr marL="297419" indent="-297419">
              <a:spcBef>
                <a:spcPts val="1222"/>
              </a:spcBef>
              <a:buClr>
                <a:schemeClr val="bg2"/>
              </a:buClr>
              <a:buSzPct val="100000"/>
              <a:buFont typeface="Wingdings" pitchFamily="2" charset="2"/>
              <a:buChar char=""/>
              <a:defRPr lang="en-US" sz="3672" kern="1200" spc="-72" baseline="0" dirty="0" smtClean="0">
                <a:gradFill>
                  <a:gsLst>
                    <a:gs pos="1250">
                      <a:schemeClr val="bg2"/>
                    </a:gs>
                    <a:gs pos="100000">
                      <a:schemeClr val="bg2"/>
                    </a:gs>
                  </a:gsLst>
                  <a:lin ang="5400000" scaled="0"/>
                </a:gradFill>
                <a:latin typeface="+mj-lt"/>
                <a:ea typeface="+mn-ea"/>
                <a:cs typeface="+mn-cs"/>
              </a:defRPr>
            </a:lvl1pPr>
            <a:lvl2pPr marL="530183" indent="-232764">
              <a:defRPr sz="2040"/>
            </a:lvl2pPr>
            <a:lvl3pPr marL="698292" indent="-168107">
              <a:tabLst/>
              <a:defRPr sz="2040"/>
            </a:lvl3pPr>
            <a:lvl4pPr marL="879328" indent="-181038">
              <a:defRPr/>
            </a:lvl4pPr>
            <a:lvl5pPr marL="1047436" indent="-16810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91" y="1476652"/>
            <a:ext cx="5504575" cy="3006151"/>
          </a:xfrm>
        </p:spPr>
        <p:txBody>
          <a:bodyPr>
            <a:spAutoFit/>
          </a:bodyPr>
          <a:lstStyle>
            <a:lvl1pPr marL="345913" indent="-345913">
              <a:spcBef>
                <a:spcPts val="1222"/>
              </a:spcBef>
              <a:buClr>
                <a:schemeClr val="bg2"/>
              </a:buClr>
              <a:buFont typeface="Arial" pitchFamily="34" charset="0"/>
              <a:buChar char="•"/>
              <a:defRPr lang="en-US" sz="3672" kern="1200" spc="-72" baseline="0" dirty="0" smtClean="0">
                <a:gradFill>
                  <a:gsLst>
                    <a:gs pos="1250">
                      <a:schemeClr val="bg2"/>
                    </a:gs>
                    <a:gs pos="100000">
                      <a:schemeClr val="bg2"/>
                    </a:gs>
                  </a:gsLst>
                  <a:lin ang="5400000" scaled="0"/>
                </a:gradFill>
                <a:latin typeface="+mj-lt"/>
                <a:ea typeface="+mn-ea"/>
                <a:cs typeface="+mn-cs"/>
              </a:defRPr>
            </a:lvl1pPr>
            <a:lvl2pPr marL="646565" indent="-349145">
              <a:defRPr lang="en-US" sz="2040" kern="1200" spc="0" baseline="0" dirty="0" smtClean="0">
                <a:gradFill>
                  <a:gsLst>
                    <a:gs pos="1250">
                      <a:schemeClr val="bg2"/>
                    </a:gs>
                    <a:gs pos="100000">
                      <a:schemeClr val="bg2"/>
                    </a:gs>
                  </a:gsLst>
                  <a:lin ang="5400000" scaled="0"/>
                </a:gradFill>
                <a:latin typeface="+mn-lt"/>
                <a:ea typeface="+mn-ea"/>
                <a:cs typeface="+mn-cs"/>
              </a:defRPr>
            </a:lvl2pPr>
            <a:lvl3pPr marL="879328" indent="-349145">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7436" indent="-349145">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28474" indent="-349145">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419" marR="0" lvl="0" indent="-297419" algn="l" defTabSz="931016" rtl="0" eaLnBrk="1" fontAlgn="auto" latinLnBrk="0" hangingPunct="1">
              <a:lnSpc>
                <a:spcPct val="90000"/>
              </a:lnSpc>
              <a:spcBef>
                <a:spcPts val="1222"/>
              </a:spcBef>
              <a:spcAft>
                <a:spcPts val="0"/>
              </a:spcAft>
              <a:buClr>
                <a:schemeClr val="bg2"/>
              </a:buClr>
              <a:buSzPct val="100000"/>
              <a:buFont typeface="Wingdings" pitchFamily="2" charset="2"/>
              <a:buChar char=""/>
              <a:tabLst/>
            </a:pPr>
            <a:r>
              <a:rPr lang="en-US" smtClean="0"/>
              <a:t>Click to edit Master text styles</a:t>
            </a:r>
          </a:p>
          <a:p>
            <a:pPr marL="297419" marR="0" lvl="1" indent="-297419" algn="l" defTabSz="931016" rtl="0" eaLnBrk="1" fontAlgn="auto" latinLnBrk="0" hangingPunct="1">
              <a:lnSpc>
                <a:spcPct val="90000"/>
              </a:lnSpc>
              <a:spcBef>
                <a:spcPts val="1222"/>
              </a:spcBef>
              <a:spcAft>
                <a:spcPts val="0"/>
              </a:spcAft>
              <a:buClr>
                <a:schemeClr val="bg2"/>
              </a:buClr>
              <a:buSzPct val="100000"/>
              <a:buFont typeface="Wingdings" pitchFamily="2" charset="2"/>
              <a:buChar char=""/>
              <a:tabLst/>
            </a:pPr>
            <a:r>
              <a:rPr lang="en-US" smtClean="0"/>
              <a:t>Second level</a:t>
            </a:r>
          </a:p>
          <a:p>
            <a:pPr marL="297419" marR="0" lvl="2" indent="-297419" algn="l" defTabSz="931016" rtl="0" eaLnBrk="1" fontAlgn="auto" latinLnBrk="0" hangingPunct="1">
              <a:lnSpc>
                <a:spcPct val="90000"/>
              </a:lnSpc>
              <a:spcBef>
                <a:spcPts val="1222"/>
              </a:spcBef>
              <a:spcAft>
                <a:spcPts val="0"/>
              </a:spcAft>
              <a:buClr>
                <a:schemeClr val="bg2"/>
              </a:buClr>
              <a:buSzPct val="100000"/>
              <a:buFont typeface="Wingdings" pitchFamily="2" charset="2"/>
              <a:buChar char=""/>
              <a:tabLst/>
            </a:pPr>
            <a:r>
              <a:rPr lang="en-US" smtClean="0"/>
              <a:t>Third level</a:t>
            </a:r>
          </a:p>
          <a:p>
            <a:pPr marL="297419" marR="0" lvl="3" indent="-297419" algn="l" defTabSz="931016" rtl="0" eaLnBrk="1" fontAlgn="auto" latinLnBrk="0" hangingPunct="1">
              <a:lnSpc>
                <a:spcPct val="90000"/>
              </a:lnSpc>
              <a:spcBef>
                <a:spcPts val="1222"/>
              </a:spcBef>
              <a:spcAft>
                <a:spcPts val="0"/>
              </a:spcAft>
              <a:buClr>
                <a:schemeClr val="bg2"/>
              </a:buClr>
              <a:buSzPct val="100000"/>
              <a:buFont typeface="Wingdings" pitchFamily="2" charset="2"/>
              <a:buChar char=""/>
              <a:tabLst/>
            </a:pPr>
            <a:r>
              <a:rPr lang="en-US" smtClean="0"/>
              <a:t>Fourth level</a:t>
            </a:r>
          </a:p>
          <a:p>
            <a:pPr marL="297419" marR="0" lvl="4" indent="-297419" algn="l" defTabSz="931016" rtl="0" eaLnBrk="1" fontAlgn="auto" latinLnBrk="0" hangingPunct="1">
              <a:lnSpc>
                <a:spcPct val="90000"/>
              </a:lnSpc>
              <a:spcBef>
                <a:spcPts val="1222"/>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696" tIns="60848" rIns="121696" bIns="60848" anchor="ctr"/>
          <a:lstStyle>
            <a:lvl1pPr algn="l">
              <a:defRPr sz="1632">
                <a:gradFill>
                  <a:gsLst>
                    <a:gs pos="100000">
                      <a:schemeClr val="bg2"/>
                    </a:gs>
                    <a:gs pos="0">
                      <a:schemeClr val="bg2"/>
                    </a:gs>
                  </a:gsLst>
                  <a:lin ang="5400000" scaled="0"/>
                </a:gradFill>
              </a:defRPr>
            </a:lvl1pPr>
          </a:lstStyle>
          <a:p>
            <a:pPr defTabSz="932421"/>
            <a:fld id="{FA4A93B8-B23A-4F35-A6A2-2F1F9227CD90}" type="slidenum">
              <a:rPr lang="en-US" smtClean="0">
                <a:gradFill>
                  <a:gsLst>
                    <a:gs pos="100000">
                      <a:srgbClr val="797A7D"/>
                    </a:gs>
                    <a:gs pos="0">
                      <a:srgbClr val="797A7D"/>
                    </a:gs>
                  </a:gsLst>
                  <a:lin ang="5400000" scaled="0"/>
                </a:gradFill>
              </a:rPr>
              <a:pPr defTabSz="932421"/>
              <a:t>‹#›</a:t>
            </a:fld>
            <a:endParaRPr lang="en-US">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2592379574"/>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graphicFrame>
        <p:nvGraphicFramePr>
          <p:cNvPr id="7" name="Object 6" hidden="1"/>
          <p:cNvGraphicFramePr>
            <a:graphicFrameLocks/>
          </p:cNvGraphicFramePr>
          <p:nvPr userDrawn="1">
            <p:custDataLst>
              <p:tags r:id="rId2"/>
            </p:custDataLst>
            <p:extLst/>
          </p:nvPr>
        </p:nvGraphicFramePr>
        <p:xfrm>
          <a:off x="1620" y="1620"/>
          <a:ext cx="1619" cy="1619"/>
        </p:xfrm>
        <a:graphic>
          <a:graphicData uri="http://schemas.openxmlformats.org/presentationml/2006/ole">
            <mc:AlternateContent xmlns:mc="http://schemas.openxmlformats.org/markup-compatibility/2006">
              <mc:Choice xmlns:v="urn:schemas-microsoft-com:vml" Requires="v">
                <p:oleObj spid="_x0000_s1032"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620" y="1620"/>
                        <a:ext cx="1619" cy="1619"/>
                      </a:xfrm>
                      <a:prstGeom prst="rect">
                        <a:avLst/>
                      </a:prstGeom>
                    </p:spPr>
                  </p:pic>
                </p:oleObj>
              </mc:Fallback>
            </mc:AlternateContent>
          </a:graphicData>
        </a:graphic>
      </p:graphicFrame>
      <p:sp>
        <p:nvSpPr>
          <p:cNvPr id="2" name="Title 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4" name="Footer Placeholder 3"/>
          <p:cNvSpPr>
            <a:spLocks noGrp="1"/>
          </p:cNvSpPr>
          <p:nvPr>
            <p:ph type="ftr" sz="quarter" idx="11"/>
          </p:nvPr>
        </p:nvSpPr>
        <p:spPr>
          <a:xfrm>
            <a:off x="3109119" y="6606832"/>
            <a:ext cx="8550077" cy="387694"/>
          </a:xfrm>
          <a:prstGeom prst="rect">
            <a:avLst/>
          </a:prstGeom>
        </p:spPr>
        <p:txBody>
          <a:bodyPr/>
          <a:lstStyle/>
          <a:p>
            <a:endParaRPr lang="en-US" dirty="0">
              <a:solidFill>
                <a:srgbClr val="505050"/>
              </a:solidFill>
            </a:endParaRPr>
          </a:p>
        </p:txBody>
      </p:sp>
      <p:sp>
        <p:nvSpPr>
          <p:cNvPr id="5" name="Slide Number Placeholder 4"/>
          <p:cNvSpPr>
            <a:spLocks noGrp="1"/>
          </p:cNvSpPr>
          <p:nvPr>
            <p:ph type="sldNum" sz="quarter" idx="12"/>
          </p:nvPr>
        </p:nvSpPr>
        <p:spPr>
          <a:xfrm>
            <a:off x="11659196" y="6607560"/>
            <a:ext cx="777278" cy="386966"/>
          </a:xfrm>
          <a:prstGeom prst="rect">
            <a:avLst/>
          </a:prstGeom>
        </p:spPr>
        <p:txBody>
          <a:bodyPr/>
          <a:lstStyle/>
          <a:p>
            <a:fld id="{6A4C1A4A-E5E6-4CC1-B72C-A20A4EB3E2D2}" type="slidenum">
              <a:rPr lang="en-US" smtClean="0">
                <a:solidFill>
                  <a:srgbClr val="505050"/>
                </a:solidFill>
              </a:rPr>
              <a:pPr/>
              <a:t>‹#›</a:t>
            </a:fld>
            <a:endParaRPr lang="en-US" dirty="0">
              <a:solidFill>
                <a:srgbClr val="505050"/>
              </a:solidFill>
            </a:endParaRPr>
          </a:p>
        </p:txBody>
      </p:sp>
      <p:sp>
        <p:nvSpPr>
          <p:cNvPr id="6" name="Text Placeholder 5"/>
          <p:cNvSpPr>
            <a:spLocks noGrp="1"/>
          </p:cNvSpPr>
          <p:nvPr>
            <p:ph type="body" sz="quarter" idx="13" hasCustomPrompt="1"/>
          </p:nvPr>
        </p:nvSpPr>
        <p:spPr>
          <a:xfrm>
            <a:off x="1" y="585024"/>
            <a:ext cx="12436475" cy="380490"/>
          </a:xfrm>
          <a:prstGeom prst="rect">
            <a:avLst/>
          </a:prstGeom>
        </p:spPr>
        <p:txBody>
          <a:bodyPr lIns="380893" tIns="53325" rIns="53325" bIns="53325">
            <a:noAutofit/>
          </a:bodyPr>
          <a:lstStyle>
            <a:lvl1pPr marL="0" indent="0">
              <a:buNone/>
              <a:defRPr sz="2856">
                <a:latin typeface="Segoe UI Light" pitchFamily="34" charset="0"/>
              </a:defRPr>
            </a:lvl1pPr>
            <a:lvl2pPr marL="287279" indent="0">
              <a:buNone/>
              <a:defRPr/>
            </a:lvl2pPr>
            <a:lvl3pPr marL="600187" indent="0">
              <a:buNone/>
              <a:defRPr/>
            </a:lvl3pPr>
            <a:lvl4pPr marL="887466" indent="0">
              <a:buNone/>
              <a:defRPr/>
            </a:lvl4pPr>
            <a:lvl5pPr marL="1127540" indent="0">
              <a:buNone/>
              <a:defRPr/>
            </a:lvl5pPr>
          </a:lstStyle>
          <a:p>
            <a:pPr lvl="0"/>
            <a:r>
              <a:rPr lang="en-US" dirty="0" smtClean="0"/>
              <a:t>Click to add subtitle</a:t>
            </a:r>
          </a:p>
        </p:txBody>
      </p:sp>
    </p:spTree>
    <p:extLst>
      <p:ext uri="{BB962C8B-B14F-4D97-AF65-F5344CB8AC3E}">
        <p14:creationId xmlns:p14="http://schemas.microsoft.com/office/powerpoint/2010/main" val="1428360380"/>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graphicFrame>
        <p:nvGraphicFramePr>
          <p:cNvPr id="7" name="Object 6" hidden="1"/>
          <p:cNvGraphicFramePr>
            <a:graphicFrameLocks/>
          </p:cNvGraphicFramePr>
          <p:nvPr userDrawn="1">
            <p:custDataLst>
              <p:tags r:id="rId2"/>
            </p:custDataLst>
            <p:extLst/>
          </p:nvPr>
        </p:nvGraphicFramePr>
        <p:xfrm>
          <a:off x="1620" y="1620"/>
          <a:ext cx="1619" cy="1619"/>
        </p:xfrm>
        <a:graphic>
          <a:graphicData uri="http://schemas.openxmlformats.org/presentationml/2006/ole">
            <mc:AlternateContent xmlns:mc="http://schemas.openxmlformats.org/markup-compatibility/2006">
              <mc:Choice xmlns:v="urn:schemas-microsoft-com:vml" Requires="v">
                <p:oleObj spid="_x0000_s2056"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620" y="1620"/>
                        <a:ext cx="1619" cy="1619"/>
                      </a:xfrm>
                      <a:prstGeom prst="rect">
                        <a:avLst/>
                      </a:prstGeom>
                    </p:spPr>
                  </p:pic>
                </p:oleObj>
              </mc:Fallback>
            </mc:AlternateContent>
          </a:graphicData>
        </a:graphic>
      </p:graphicFrame>
      <p:sp>
        <p:nvSpPr>
          <p:cNvPr id="2" name="Title 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4" name="Footer Placeholder 3"/>
          <p:cNvSpPr>
            <a:spLocks noGrp="1"/>
          </p:cNvSpPr>
          <p:nvPr>
            <p:ph type="ftr" sz="quarter" idx="11"/>
          </p:nvPr>
        </p:nvSpPr>
        <p:spPr>
          <a:xfrm>
            <a:off x="3109119" y="6606832"/>
            <a:ext cx="8550077" cy="387694"/>
          </a:xfrm>
          <a:prstGeom prst="rect">
            <a:avLst/>
          </a:prstGeom>
        </p:spPr>
        <p:txBody>
          <a:bodyPr/>
          <a:lstStyle/>
          <a:p>
            <a:endParaRPr lang="en-US" dirty="0">
              <a:solidFill>
                <a:srgbClr val="505050"/>
              </a:solidFill>
            </a:endParaRPr>
          </a:p>
        </p:txBody>
      </p:sp>
      <p:sp>
        <p:nvSpPr>
          <p:cNvPr id="5" name="Slide Number Placeholder 4"/>
          <p:cNvSpPr>
            <a:spLocks noGrp="1"/>
          </p:cNvSpPr>
          <p:nvPr>
            <p:ph type="sldNum" sz="quarter" idx="12"/>
          </p:nvPr>
        </p:nvSpPr>
        <p:spPr>
          <a:xfrm>
            <a:off x="11659196" y="6607560"/>
            <a:ext cx="777278" cy="386966"/>
          </a:xfrm>
          <a:prstGeom prst="rect">
            <a:avLst/>
          </a:prstGeom>
        </p:spPr>
        <p:txBody>
          <a:bodyPr/>
          <a:lstStyle/>
          <a:p>
            <a:fld id="{6A4C1A4A-E5E6-4CC1-B72C-A20A4EB3E2D2}" type="slidenum">
              <a:rPr lang="en-US" smtClean="0">
                <a:solidFill>
                  <a:srgbClr val="505050"/>
                </a:solidFill>
              </a:rPr>
              <a:pPr/>
              <a:t>‹#›</a:t>
            </a:fld>
            <a:endParaRPr lang="en-US" dirty="0">
              <a:solidFill>
                <a:srgbClr val="505050"/>
              </a:solidFill>
            </a:endParaRPr>
          </a:p>
        </p:txBody>
      </p:sp>
      <p:sp>
        <p:nvSpPr>
          <p:cNvPr id="6" name="Text Placeholder 5"/>
          <p:cNvSpPr>
            <a:spLocks noGrp="1"/>
          </p:cNvSpPr>
          <p:nvPr>
            <p:ph type="body" sz="quarter" idx="13" hasCustomPrompt="1"/>
          </p:nvPr>
        </p:nvSpPr>
        <p:spPr>
          <a:xfrm>
            <a:off x="1" y="585024"/>
            <a:ext cx="12436475" cy="380490"/>
          </a:xfrm>
          <a:prstGeom prst="rect">
            <a:avLst/>
          </a:prstGeom>
        </p:spPr>
        <p:txBody>
          <a:bodyPr lIns="380893" tIns="53325" rIns="53325" bIns="53325">
            <a:noAutofit/>
          </a:bodyPr>
          <a:lstStyle>
            <a:lvl1pPr marL="0" indent="0">
              <a:buNone/>
              <a:defRPr sz="2856">
                <a:latin typeface="Segoe UI Light" pitchFamily="34" charset="0"/>
              </a:defRPr>
            </a:lvl1pPr>
            <a:lvl2pPr marL="287279" indent="0">
              <a:buNone/>
              <a:defRPr/>
            </a:lvl2pPr>
            <a:lvl3pPr marL="600187" indent="0">
              <a:buNone/>
              <a:defRPr/>
            </a:lvl3pPr>
            <a:lvl4pPr marL="887466" indent="0">
              <a:buNone/>
              <a:defRPr/>
            </a:lvl4pPr>
            <a:lvl5pPr marL="1127540" indent="0">
              <a:buNone/>
              <a:defRPr/>
            </a:lvl5pPr>
          </a:lstStyle>
          <a:p>
            <a:pPr lvl="0"/>
            <a:r>
              <a:rPr lang="en-US" dirty="0" smtClean="0"/>
              <a:t>Click to add subtitle</a:t>
            </a:r>
          </a:p>
        </p:txBody>
      </p:sp>
    </p:spTree>
    <p:extLst>
      <p:ext uri="{BB962C8B-B14F-4D97-AF65-F5344CB8AC3E}">
        <p14:creationId xmlns:p14="http://schemas.microsoft.com/office/powerpoint/2010/main" val="251786828"/>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userDrawn="1"/>
        </p:nvSpPr>
        <p:spPr>
          <a:xfrm>
            <a:off x="0" y="0"/>
            <a:ext cx="12436475" cy="69914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GB" sz="1836" dirty="0">
              <a:solidFill>
                <a:srgbClr val="FFFFFF"/>
              </a:solidFill>
            </a:endParaRPr>
          </a:p>
        </p:txBody>
      </p:sp>
      <p:sp>
        <p:nvSpPr>
          <p:cNvPr id="15" name="Rectangle 14"/>
          <p:cNvSpPr/>
          <p:nvPr userDrawn="1"/>
        </p:nvSpPr>
        <p:spPr>
          <a:xfrm>
            <a:off x="1" y="1183566"/>
            <a:ext cx="12095334" cy="317991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GB" sz="1836" dirty="0">
              <a:solidFill>
                <a:srgbClr val="FFFFFF"/>
              </a:solidFill>
            </a:endParaRPr>
          </a:p>
        </p:txBody>
      </p:sp>
      <p:sp>
        <p:nvSpPr>
          <p:cNvPr id="2" name="Title 1"/>
          <p:cNvSpPr>
            <a:spLocks noGrp="1"/>
          </p:cNvSpPr>
          <p:nvPr>
            <p:ph type="ctrTitle"/>
          </p:nvPr>
        </p:nvSpPr>
        <p:spPr>
          <a:xfrm>
            <a:off x="341139" y="1674549"/>
            <a:ext cx="8765989" cy="679719"/>
          </a:xfrm>
        </p:spPr>
        <p:txBody>
          <a:bodyPr>
            <a:noAutofit/>
          </a:bodyPr>
          <a:lstStyle>
            <a:lvl1pPr>
              <a:lnSpc>
                <a:spcPct val="91000"/>
              </a:lnSpc>
              <a:defRPr sz="2244">
                <a:solidFill>
                  <a:schemeClr val="bg1"/>
                </a:solidFill>
              </a:defRPr>
            </a:lvl1pPr>
          </a:lstStyle>
          <a:p>
            <a:r>
              <a:rPr lang="en-US" smtClean="0"/>
              <a:t>Click to edit Master title style</a:t>
            </a:r>
            <a:endParaRPr lang="en-GB" dirty="0"/>
          </a:p>
        </p:txBody>
      </p:sp>
      <p:pic>
        <p:nvPicPr>
          <p:cNvPr id="9" name="Picture 3" descr="U:\DNV\New upgrading projects received September 2013\PPT project assigned September 2013-\work\A4 PPT logos.emf"/>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48412" r="1"/>
          <a:stretch/>
        </p:blipFill>
        <p:spPr bwMode="auto">
          <a:xfrm>
            <a:off x="0" y="265533"/>
            <a:ext cx="12095334" cy="603513"/>
          </a:xfrm>
          <a:prstGeom prst="rect">
            <a:avLst/>
          </a:prstGeom>
          <a:noFill/>
          <a:extLst>
            <a:ext uri="{909E8E84-426E-40DD-AFC4-6F175D3DCCD1}">
              <a14:hiddenFill xmlns:a14="http://schemas.microsoft.com/office/drawing/2010/main">
                <a:solidFill>
                  <a:srgbClr val="FFFFFF"/>
                </a:solidFill>
              </a14:hiddenFill>
            </a:ext>
          </a:extLst>
        </p:spPr>
      </p:pic>
      <p:cxnSp>
        <p:nvCxnSpPr>
          <p:cNvPr id="17" name="Straight Connector 16"/>
          <p:cNvCxnSpPr/>
          <p:nvPr userDrawn="1"/>
        </p:nvCxnSpPr>
        <p:spPr>
          <a:xfrm>
            <a:off x="0" y="4288282"/>
            <a:ext cx="12095336" cy="0"/>
          </a:xfrm>
          <a:prstGeom prst="line">
            <a:avLst/>
          </a:prstGeom>
          <a:ln w="2159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0" y="6397275"/>
            <a:ext cx="12095336" cy="0"/>
          </a:xfrm>
          <a:prstGeom prst="line">
            <a:avLst/>
          </a:prstGeom>
          <a:ln w="6350">
            <a:solidFill>
              <a:srgbClr val="4D4D4D"/>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userDrawn="1"/>
        </p:nvSpPr>
        <p:spPr>
          <a:xfrm>
            <a:off x="9314402" y="6622002"/>
            <a:ext cx="2782238" cy="144069"/>
          </a:xfrm>
          <a:prstGeom prst="rect">
            <a:avLst/>
          </a:prstGeom>
          <a:noFill/>
        </p:spPr>
        <p:txBody>
          <a:bodyPr wrap="square" lIns="0" tIns="0" rIns="0" bIns="0" rtlCol="0">
            <a:spAutoFit/>
          </a:bodyPr>
          <a:lstStyle/>
          <a:p>
            <a:pPr algn="r" defTabSz="932597"/>
            <a:r>
              <a:rPr lang="en-GB" sz="918" b="1" cap="all" noProof="1" smtClean="0">
                <a:solidFill>
                  <a:srgbClr val="3F9C35"/>
                </a:solidFill>
              </a:rPr>
              <a:t>Safer, smarter, greener</a:t>
            </a:r>
            <a:endParaRPr lang="en-GB" sz="918" b="1" cap="all" noProof="1">
              <a:solidFill>
                <a:srgbClr val="3F9C35"/>
              </a:solidFill>
            </a:endParaRPr>
          </a:p>
        </p:txBody>
      </p:sp>
      <p:sp>
        <p:nvSpPr>
          <p:cNvPr id="8" name="Date Placeholder 7"/>
          <p:cNvSpPr>
            <a:spLocks noGrp="1"/>
          </p:cNvSpPr>
          <p:nvPr>
            <p:ph type="dt" sz="half" idx="15"/>
          </p:nvPr>
        </p:nvSpPr>
        <p:spPr/>
        <p:txBody>
          <a:bodyPr/>
          <a:lstStyle>
            <a:lvl1pPr>
              <a:defRPr>
                <a:solidFill>
                  <a:schemeClr val="bg1"/>
                </a:solidFill>
              </a:defRPr>
            </a:lvl1pPr>
          </a:lstStyle>
          <a:p>
            <a:endParaRPr lang="en-GB" dirty="0">
              <a:solidFill>
                <a:srgbClr val="FFFFFF"/>
              </a:solidFill>
            </a:endParaRPr>
          </a:p>
        </p:txBody>
      </p:sp>
      <p:sp>
        <p:nvSpPr>
          <p:cNvPr id="10" name="Footer Placeholder 9"/>
          <p:cNvSpPr>
            <a:spLocks noGrp="1"/>
          </p:cNvSpPr>
          <p:nvPr>
            <p:ph type="ftr" sz="quarter" idx="16"/>
          </p:nvPr>
        </p:nvSpPr>
        <p:spPr/>
        <p:txBody>
          <a:bodyPr/>
          <a:lstStyle/>
          <a:p>
            <a:endParaRPr lang="en-GB" dirty="0">
              <a:solidFill>
                <a:srgbClr val="333333"/>
              </a:solidFill>
            </a:endParaRPr>
          </a:p>
        </p:txBody>
      </p:sp>
      <p:sp>
        <p:nvSpPr>
          <p:cNvPr id="11" name="Slide Number Placeholder 10"/>
          <p:cNvSpPr>
            <a:spLocks noGrp="1"/>
          </p:cNvSpPr>
          <p:nvPr>
            <p:ph type="sldNum" sz="quarter" idx="17"/>
          </p:nvPr>
        </p:nvSpPr>
        <p:spPr/>
        <p:txBody>
          <a:bodyPr/>
          <a:lstStyle/>
          <a:p>
            <a:fld id="{5BA07366-CB75-4AA8-9E5B-928B849F427C}" type="slidenum">
              <a:rPr lang="en-GB" smtClean="0">
                <a:solidFill>
                  <a:srgbClr val="333333"/>
                </a:solidFill>
              </a:rPr>
              <a:pPr/>
              <a:t>‹#›</a:t>
            </a:fld>
            <a:endParaRPr lang="en-GB" dirty="0">
              <a:solidFill>
                <a:srgbClr val="333333"/>
              </a:solidFill>
            </a:endParaRPr>
          </a:p>
        </p:txBody>
      </p:sp>
      <p:sp>
        <p:nvSpPr>
          <p:cNvPr id="23" name="TextBox 22"/>
          <p:cNvSpPr txBox="1"/>
          <p:nvPr userDrawn="1"/>
        </p:nvSpPr>
        <p:spPr>
          <a:xfrm>
            <a:off x="667870" y="6647681"/>
            <a:ext cx="742191" cy="109902"/>
          </a:xfrm>
          <a:prstGeom prst="rect">
            <a:avLst/>
          </a:prstGeom>
          <a:noFill/>
        </p:spPr>
        <p:txBody>
          <a:bodyPr wrap="none" lIns="0" tIns="0" rIns="0" bIns="0" rtlCol="0">
            <a:spAutoFit/>
          </a:bodyPr>
          <a:lstStyle/>
          <a:p>
            <a:pPr defTabSz="932597"/>
            <a:r>
              <a:rPr lang="en-GB" sz="714" dirty="0" smtClean="0">
                <a:solidFill>
                  <a:srgbClr val="333333"/>
                </a:solidFill>
              </a:rPr>
              <a:t>DNV GL © 2013</a:t>
            </a:r>
            <a:endParaRPr lang="en-GB" sz="714" dirty="0">
              <a:solidFill>
                <a:srgbClr val="333333"/>
              </a:solidFill>
            </a:endParaRPr>
          </a:p>
        </p:txBody>
      </p:sp>
      <p:sp>
        <p:nvSpPr>
          <p:cNvPr id="21" name="bmkFldDocumentNumber"/>
          <p:cNvSpPr txBox="1">
            <a:spLocks noChangeArrowheads="1"/>
          </p:cNvSpPr>
          <p:nvPr userDrawn="1"/>
        </p:nvSpPr>
        <p:spPr bwMode="auto">
          <a:xfrm>
            <a:off x="2300803" y="6647448"/>
            <a:ext cx="3815956" cy="183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defTabSz="932597"/>
            <a:endParaRPr lang="en-GB" altLang="ja-JP" sz="714" dirty="0">
              <a:solidFill>
                <a:srgbClr val="000000"/>
              </a:solidFill>
              <a:ea typeface="ＭＳ Ｐゴシック" charset="-128"/>
              <a:cs typeface="Arial" charset="0"/>
            </a:endParaRPr>
          </a:p>
        </p:txBody>
      </p:sp>
      <p:sp>
        <p:nvSpPr>
          <p:cNvPr id="24" name="bmkDraft"/>
          <p:cNvSpPr txBox="1">
            <a:spLocks noChangeArrowheads="1"/>
          </p:cNvSpPr>
          <p:nvPr userDrawn="1"/>
        </p:nvSpPr>
        <p:spPr bwMode="auto">
          <a:xfrm>
            <a:off x="5184024" y="6131697"/>
            <a:ext cx="2055473" cy="243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defTabSz="932597">
              <a:spcBef>
                <a:spcPct val="50000"/>
              </a:spcBef>
            </a:pPr>
            <a:endParaRPr lang="en-GB" altLang="ja-JP" sz="1632" cap="all" dirty="0">
              <a:solidFill>
                <a:srgbClr val="C4262E"/>
              </a:solidFill>
              <a:ea typeface="ＭＳ Ｐゴシック" charset="-128"/>
              <a:cs typeface="Arial" charset="0"/>
            </a:endParaRPr>
          </a:p>
        </p:txBody>
      </p:sp>
      <p:sp>
        <p:nvSpPr>
          <p:cNvPr id="25" name="bmkConfidentiality"/>
          <p:cNvSpPr/>
          <p:nvPr userDrawn="1"/>
        </p:nvSpPr>
        <p:spPr>
          <a:xfrm>
            <a:off x="341136" y="6233765"/>
            <a:ext cx="3869415" cy="16351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defTabSz="932597">
              <a:lnSpc>
                <a:spcPct val="113000"/>
              </a:lnSpc>
              <a:spcBef>
                <a:spcPts val="612"/>
              </a:spcBef>
            </a:pPr>
            <a:endParaRPr lang="en-GB" sz="765" b="1" dirty="0" smtClean="0">
              <a:solidFill>
                <a:srgbClr val="333333"/>
              </a:solidFill>
            </a:endParaRPr>
          </a:p>
        </p:txBody>
      </p:sp>
      <p:sp>
        <p:nvSpPr>
          <p:cNvPr id="27" name="bmkFldDate"/>
          <p:cNvSpPr/>
          <p:nvPr userDrawn="1"/>
        </p:nvSpPr>
        <p:spPr>
          <a:xfrm>
            <a:off x="339365" y="3939699"/>
            <a:ext cx="8767762" cy="33779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defTabSz="932597">
              <a:lnSpc>
                <a:spcPct val="114000"/>
              </a:lnSpc>
              <a:spcBef>
                <a:spcPts val="612"/>
              </a:spcBef>
              <a:buClr>
                <a:srgbClr val="3F9C35"/>
              </a:buClr>
              <a:buFont typeface="Wingdings 2" pitchFamily="18" charset="2"/>
              <a:buNone/>
            </a:pPr>
            <a:endParaRPr lang="en-GB" sz="1632" dirty="0" smtClean="0">
              <a:solidFill>
                <a:srgbClr val="0F204B"/>
              </a:solidFill>
            </a:endParaRPr>
          </a:p>
        </p:txBody>
      </p:sp>
      <p:sp>
        <p:nvSpPr>
          <p:cNvPr id="28" name="bmkFldAuthorName"/>
          <p:cNvSpPr txBox="1">
            <a:spLocks noChangeArrowheads="1"/>
          </p:cNvSpPr>
          <p:nvPr userDrawn="1"/>
        </p:nvSpPr>
        <p:spPr bwMode="auto">
          <a:xfrm>
            <a:off x="341137" y="3645965"/>
            <a:ext cx="8765990" cy="297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defTabSz="932597">
              <a:lnSpc>
                <a:spcPct val="114000"/>
              </a:lnSpc>
              <a:spcBef>
                <a:spcPts val="612"/>
              </a:spcBef>
              <a:buClr>
                <a:srgbClr val="3F9C35"/>
              </a:buClr>
              <a:buFont typeface="Wingdings 2" pitchFamily="18" charset="2"/>
              <a:buNone/>
            </a:pPr>
            <a:endParaRPr lang="en-GB" altLang="ja-JP" sz="1632" b="1" dirty="0">
              <a:solidFill>
                <a:srgbClr val="0F204B"/>
              </a:solidFill>
            </a:endParaRPr>
          </a:p>
        </p:txBody>
      </p:sp>
      <p:sp>
        <p:nvSpPr>
          <p:cNvPr id="22" name="bmkBusinessAreaName"/>
          <p:cNvSpPr/>
          <p:nvPr userDrawn="1"/>
        </p:nvSpPr>
        <p:spPr>
          <a:xfrm>
            <a:off x="341137" y="1424607"/>
            <a:ext cx="8765990" cy="22045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defTabSz="932597">
              <a:lnSpc>
                <a:spcPct val="113000"/>
              </a:lnSpc>
              <a:spcBef>
                <a:spcPts val="612"/>
              </a:spcBef>
            </a:pPr>
            <a:endParaRPr lang="en-GB" sz="1224" b="1" cap="all" dirty="0" smtClean="0">
              <a:solidFill>
                <a:srgbClr val="FFFFFF"/>
              </a:solidFill>
            </a:endParaRPr>
          </a:p>
        </p:txBody>
      </p:sp>
      <p:sp>
        <p:nvSpPr>
          <p:cNvPr id="26" name="Subtitle 2"/>
          <p:cNvSpPr>
            <a:spLocks noGrp="1"/>
          </p:cNvSpPr>
          <p:nvPr>
            <p:ph type="subTitle" idx="1"/>
          </p:nvPr>
        </p:nvSpPr>
        <p:spPr>
          <a:xfrm>
            <a:off x="341139" y="2469082"/>
            <a:ext cx="8765988" cy="660973"/>
          </a:xfrm>
        </p:spPr>
        <p:txBody>
          <a:bodyPr/>
          <a:lstStyle>
            <a:lvl1pPr marL="0" indent="0" algn="l" defTabSz="932597" rtl="0" eaLnBrk="1" latinLnBrk="0" hangingPunct="1">
              <a:buNone/>
              <a:defRPr lang="en-US" sz="1632" b="1" kern="1200" dirty="0">
                <a:solidFill>
                  <a:schemeClr val="bg1"/>
                </a:solidFill>
                <a:latin typeface="+mn-lt"/>
                <a:ea typeface="+mn-ea"/>
                <a:cs typeface="+mn-cs"/>
              </a:defRPr>
            </a:lvl1pPr>
            <a:lvl2pPr marL="466298" indent="0" algn="ctr">
              <a:buNone/>
              <a:defRPr>
                <a:solidFill>
                  <a:schemeClr val="tx1">
                    <a:tint val="75000"/>
                  </a:schemeClr>
                </a:solidFill>
              </a:defRPr>
            </a:lvl2pPr>
            <a:lvl3pPr marL="932597" indent="0" algn="ctr">
              <a:buNone/>
              <a:defRPr>
                <a:solidFill>
                  <a:schemeClr val="tx1">
                    <a:tint val="75000"/>
                  </a:schemeClr>
                </a:solidFill>
              </a:defRPr>
            </a:lvl3pPr>
            <a:lvl4pPr marL="1398895" indent="0" algn="ctr">
              <a:buNone/>
              <a:defRPr>
                <a:solidFill>
                  <a:schemeClr val="tx1">
                    <a:tint val="75000"/>
                  </a:schemeClr>
                </a:solidFill>
              </a:defRPr>
            </a:lvl4pPr>
            <a:lvl5pPr marL="1865193" indent="0" algn="ctr">
              <a:buNone/>
              <a:defRPr>
                <a:solidFill>
                  <a:schemeClr val="tx1">
                    <a:tint val="75000"/>
                  </a:schemeClr>
                </a:solidFill>
              </a:defRPr>
            </a:lvl5pPr>
            <a:lvl6pPr marL="2331491" indent="0" algn="ctr">
              <a:buNone/>
              <a:defRPr>
                <a:solidFill>
                  <a:schemeClr val="tx1">
                    <a:tint val="75000"/>
                  </a:schemeClr>
                </a:solidFill>
              </a:defRPr>
            </a:lvl6pPr>
            <a:lvl7pPr marL="2797790" indent="0" algn="ctr">
              <a:buNone/>
              <a:defRPr>
                <a:solidFill>
                  <a:schemeClr val="tx1">
                    <a:tint val="75000"/>
                  </a:schemeClr>
                </a:solidFill>
              </a:defRPr>
            </a:lvl7pPr>
            <a:lvl8pPr marL="3264088" indent="0" algn="ctr">
              <a:buNone/>
              <a:defRPr>
                <a:solidFill>
                  <a:schemeClr val="tx1">
                    <a:tint val="75000"/>
                  </a:schemeClr>
                </a:solidFill>
              </a:defRPr>
            </a:lvl8pPr>
            <a:lvl9pPr marL="3730386" indent="0" algn="ctr">
              <a:buNone/>
              <a:defRPr>
                <a:solidFill>
                  <a:schemeClr val="tx1">
                    <a:tint val="75000"/>
                  </a:schemeClr>
                </a:solidFill>
              </a:defRPr>
            </a:lvl9pPr>
          </a:lstStyle>
          <a:p>
            <a:r>
              <a:rPr lang="en-US" smtClean="0"/>
              <a:t>Click to edit Master subtitle style</a:t>
            </a:r>
            <a:endParaRPr lang="en-GB" dirty="0"/>
          </a:p>
        </p:txBody>
      </p:sp>
    </p:spTree>
    <p:extLst>
      <p:ext uri="{BB962C8B-B14F-4D97-AF65-F5344CB8AC3E}">
        <p14:creationId xmlns:p14="http://schemas.microsoft.com/office/powerpoint/2010/main" val="425171098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Date Placeholder 3"/>
          <p:cNvSpPr>
            <a:spLocks noGrp="1"/>
          </p:cNvSpPr>
          <p:nvPr>
            <p:ph type="dt" sz="half" idx="10"/>
          </p:nvPr>
        </p:nvSpPr>
        <p:spPr/>
        <p:txBody>
          <a:bodyPr/>
          <a:lstStyle/>
          <a:p>
            <a:endParaRPr lang="en-GB" dirty="0">
              <a:solidFill>
                <a:srgbClr val="333333"/>
              </a:solidFill>
            </a:endParaRPr>
          </a:p>
        </p:txBody>
      </p:sp>
      <p:sp>
        <p:nvSpPr>
          <p:cNvPr id="5" name="Footer Placeholder 4"/>
          <p:cNvSpPr>
            <a:spLocks noGrp="1"/>
          </p:cNvSpPr>
          <p:nvPr>
            <p:ph type="ftr" sz="quarter" idx="11"/>
          </p:nvPr>
        </p:nvSpPr>
        <p:spPr/>
        <p:txBody>
          <a:bodyPr/>
          <a:lstStyle/>
          <a:p>
            <a:endParaRPr lang="en-GB" dirty="0">
              <a:solidFill>
                <a:srgbClr val="333333"/>
              </a:solidFill>
            </a:endParaRPr>
          </a:p>
        </p:txBody>
      </p:sp>
      <p:sp>
        <p:nvSpPr>
          <p:cNvPr id="6" name="Slide Number Placeholder 5"/>
          <p:cNvSpPr>
            <a:spLocks noGrp="1"/>
          </p:cNvSpPr>
          <p:nvPr>
            <p:ph type="sldNum" sz="quarter" idx="12"/>
          </p:nvPr>
        </p:nvSpPr>
        <p:spPr/>
        <p:txBody>
          <a:bodyPr/>
          <a:lstStyle/>
          <a:p>
            <a:fld id="{5BA07366-CB75-4AA8-9E5B-928B849F427C}" type="slidenum">
              <a:rPr lang="en-GB" smtClean="0">
                <a:solidFill>
                  <a:srgbClr val="333333"/>
                </a:solidFill>
              </a:rPr>
              <a:pPr/>
              <a:t>‹#›</a:t>
            </a:fld>
            <a:endParaRPr lang="en-GB" dirty="0">
              <a:solidFill>
                <a:srgbClr val="333333"/>
              </a:solidFill>
            </a:endParaRPr>
          </a:p>
        </p:txBody>
      </p:sp>
    </p:spTree>
    <p:extLst>
      <p:ext uri="{BB962C8B-B14F-4D97-AF65-F5344CB8AC3E}">
        <p14:creationId xmlns:p14="http://schemas.microsoft.com/office/powerpoint/2010/main" val="11796763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Welcome slide">
    <p:spTree>
      <p:nvGrpSpPr>
        <p:cNvPr id="1" name=""/>
        <p:cNvGrpSpPr/>
        <p:nvPr/>
      </p:nvGrpSpPr>
      <p:grpSpPr>
        <a:xfrm>
          <a:off x="0" y="0"/>
          <a:ext cx="0" cy="0"/>
          <a:chOff x="0" y="0"/>
          <a:chExt cx="0" cy="0"/>
        </a:xfrm>
      </p:grpSpPr>
      <p:sp>
        <p:nvSpPr>
          <p:cNvPr id="7" name="Rectangle 6"/>
          <p:cNvSpPr/>
          <p:nvPr userDrawn="1"/>
        </p:nvSpPr>
        <p:spPr>
          <a:xfrm>
            <a:off x="0" y="0"/>
            <a:ext cx="12436475" cy="69914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GB" sz="1836" dirty="0">
              <a:solidFill>
                <a:srgbClr val="FFFFFF"/>
              </a:solidFill>
            </a:endParaRPr>
          </a:p>
        </p:txBody>
      </p:sp>
      <p:sp>
        <p:nvSpPr>
          <p:cNvPr id="15" name="Rectangle 14"/>
          <p:cNvSpPr/>
          <p:nvPr userDrawn="1"/>
        </p:nvSpPr>
        <p:spPr>
          <a:xfrm>
            <a:off x="0" y="1183855"/>
            <a:ext cx="12095336" cy="35111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GB" sz="1836" dirty="0">
              <a:solidFill>
                <a:srgbClr val="FFFFFF"/>
              </a:solidFill>
            </a:endParaRPr>
          </a:p>
        </p:txBody>
      </p:sp>
      <p:sp>
        <p:nvSpPr>
          <p:cNvPr id="2" name="Title 1"/>
          <p:cNvSpPr>
            <a:spLocks noGrp="1"/>
          </p:cNvSpPr>
          <p:nvPr>
            <p:ph type="ctrTitle"/>
          </p:nvPr>
        </p:nvSpPr>
        <p:spPr>
          <a:xfrm>
            <a:off x="341138" y="1800517"/>
            <a:ext cx="11312541" cy="1947979"/>
          </a:xfrm>
        </p:spPr>
        <p:txBody>
          <a:bodyPr anchor="t" anchorCtr="0">
            <a:noAutofit/>
          </a:bodyPr>
          <a:lstStyle>
            <a:lvl1pPr>
              <a:lnSpc>
                <a:spcPct val="91000"/>
              </a:lnSpc>
              <a:defRPr sz="3672">
                <a:solidFill>
                  <a:schemeClr val="bg1"/>
                </a:solidFill>
              </a:defRPr>
            </a:lvl1pPr>
          </a:lstStyle>
          <a:p>
            <a:r>
              <a:rPr lang="en-US" smtClean="0"/>
              <a:t>Click to edit Master title style</a:t>
            </a:r>
            <a:endParaRPr lang="en-GB" dirty="0"/>
          </a:p>
        </p:txBody>
      </p:sp>
      <p:sp>
        <p:nvSpPr>
          <p:cNvPr id="4" name="Date Placeholder 3"/>
          <p:cNvSpPr>
            <a:spLocks noGrp="1"/>
          </p:cNvSpPr>
          <p:nvPr>
            <p:ph type="dt" sz="half" idx="10"/>
          </p:nvPr>
        </p:nvSpPr>
        <p:spPr/>
        <p:txBody>
          <a:bodyPr/>
          <a:lstStyle/>
          <a:p>
            <a:endParaRPr lang="en-GB" dirty="0">
              <a:solidFill>
                <a:srgbClr val="333333"/>
              </a:solidFill>
            </a:endParaRPr>
          </a:p>
        </p:txBody>
      </p:sp>
      <p:sp>
        <p:nvSpPr>
          <p:cNvPr id="5" name="Footer Placeholder 4"/>
          <p:cNvSpPr>
            <a:spLocks noGrp="1"/>
          </p:cNvSpPr>
          <p:nvPr>
            <p:ph type="ftr" sz="quarter" idx="11"/>
          </p:nvPr>
        </p:nvSpPr>
        <p:spPr/>
        <p:txBody>
          <a:bodyPr/>
          <a:lstStyle/>
          <a:p>
            <a:endParaRPr lang="en-GB" dirty="0">
              <a:solidFill>
                <a:srgbClr val="333333"/>
              </a:solidFill>
            </a:endParaRPr>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5BA07366-CB75-4AA8-9E5B-928B849F427C}" type="slidenum">
              <a:rPr lang="en-GB" smtClean="0">
                <a:solidFill>
                  <a:srgbClr val="333333"/>
                </a:solidFill>
              </a:rPr>
              <a:pPr/>
              <a:t>‹#›</a:t>
            </a:fld>
            <a:endParaRPr lang="en-GB" dirty="0">
              <a:solidFill>
                <a:srgbClr val="333333"/>
              </a:solidFill>
            </a:endParaRPr>
          </a:p>
        </p:txBody>
      </p:sp>
      <p:pic>
        <p:nvPicPr>
          <p:cNvPr id="9" name="Picture 3" descr="U:\DNV\New upgrading projects received September 2013\PPT project assigned September 2013-\work\A4 PPT logos.emf"/>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48412" r="1"/>
          <a:stretch/>
        </p:blipFill>
        <p:spPr bwMode="auto">
          <a:xfrm>
            <a:off x="0" y="265533"/>
            <a:ext cx="12095334" cy="603513"/>
          </a:xfrm>
          <a:prstGeom prst="rect">
            <a:avLst/>
          </a:prstGeom>
          <a:noFill/>
          <a:extLst>
            <a:ext uri="{909E8E84-426E-40DD-AFC4-6F175D3DCCD1}">
              <a14:hiddenFill xmlns:a14="http://schemas.microsoft.com/office/drawing/2010/main">
                <a:solidFill>
                  <a:srgbClr val="FFFFFF"/>
                </a:solidFill>
              </a14:hiddenFill>
            </a:ext>
          </a:extLst>
        </p:spPr>
      </p:pic>
      <p:cxnSp>
        <p:nvCxnSpPr>
          <p:cNvPr id="17" name="Straight Connector 16"/>
          <p:cNvCxnSpPr/>
          <p:nvPr userDrawn="1"/>
        </p:nvCxnSpPr>
        <p:spPr>
          <a:xfrm>
            <a:off x="0" y="4618632"/>
            <a:ext cx="12095336" cy="0"/>
          </a:xfrm>
          <a:prstGeom prst="line">
            <a:avLst/>
          </a:prstGeom>
          <a:ln w="2159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0" y="6397275"/>
            <a:ext cx="12095336" cy="0"/>
          </a:xfrm>
          <a:prstGeom prst="line">
            <a:avLst/>
          </a:prstGeom>
          <a:ln w="6350">
            <a:solidFill>
              <a:srgbClr val="4D4D4D"/>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userDrawn="1"/>
        </p:nvSpPr>
        <p:spPr>
          <a:xfrm>
            <a:off x="9314402" y="6622002"/>
            <a:ext cx="2782238" cy="144069"/>
          </a:xfrm>
          <a:prstGeom prst="rect">
            <a:avLst/>
          </a:prstGeom>
          <a:noFill/>
        </p:spPr>
        <p:txBody>
          <a:bodyPr wrap="square" lIns="0" tIns="0" rIns="0" bIns="0" rtlCol="0">
            <a:spAutoFit/>
          </a:bodyPr>
          <a:lstStyle/>
          <a:p>
            <a:pPr algn="r" defTabSz="932597"/>
            <a:r>
              <a:rPr lang="en-GB" sz="918" b="1" cap="all" noProof="1" smtClean="0">
                <a:solidFill>
                  <a:srgbClr val="3F9C35"/>
                </a:solidFill>
              </a:rPr>
              <a:t>Safer, smarter, greener</a:t>
            </a:r>
            <a:endParaRPr lang="en-GB" sz="918" b="1" cap="all" noProof="1">
              <a:solidFill>
                <a:srgbClr val="3F9C35"/>
              </a:solidFill>
            </a:endParaRPr>
          </a:p>
        </p:txBody>
      </p:sp>
      <p:sp>
        <p:nvSpPr>
          <p:cNvPr id="18" name="TextBox 17"/>
          <p:cNvSpPr txBox="1"/>
          <p:nvPr userDrawn="1"/>
        </p:nvSpPr>
        <p:spPr>
          <a:xfrm>
            <a:off x="667870" y="6647681"/>
            <a:ext cx="742191" cy="109902"/>
          </a:xfrm>
          <a:prstGeom prst="rect">
            <a:avLst/>
          </a:prstGeom>
          <a:noFill/>
        </p:spPr>
        <p:txBody>
          <a:bodyPr wrap="none" lIns="0" tIns="0" rIns="0" bIns="0" rtlCol="0">
            <a:spAutoFit/>
          </a:bodyPr>
          <a:lstStyle/>
          <a:p>
            <a:pPr defTabSz="932597"/>
            <a:r>
              <a:rPr lang="en-GB" sz="714" dirty="0" smtClean="0">
                <a:solidFill>
                  <a:srgbClr val="333333"/>
                </a:solidFill>
              </a:rPr>
              <a:t>DNV GL © 2013</a:t>
            </a:r>
            <a:endParaRPr lang="en-GB" sz="714" dirty="0">
              <a:solidFill>
                <a:srgbClr val="333333"/>
              </a:solidFill>
            </a:endParaRPr>
          </a:p>
        </p:txBody>
      </p:sp>
      <p:sp>
        <p:nvSpPr>
          <p:cNvPr id="16" name="bmkConfidentiality4"/>
          <p:cNvSpPr/>
          <p:nvPr userDrawn="1"/>
        </p:nvSpPr>
        <p:spPr>
          <a:xfrm>
            <a:off x="341136" y="6233765"/>
            <a:ext cx="3869415" cy="16351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defTabSz="932597">
              <a:lnSpc>
                <a:spcPct val="113000"/>
              </a:lnSpc>
              <a:spcBef>
                <a:spcPts val="612"/>
              </a:spcBef>
            </a:pPr>
            <a:endParaRPr lang="en-GB" sz="765" b="1" dirty="0" smtClean="0">
              <a:solidFill>
                <a:srgbClr val="333333"/>
              </a:solidFill>
            </a:endParaRPr>
          </a:p>
        </p:txBody>
      </p:sp>
      <p:sp>
        <p:nvSpPr>
          <p:cNvPr id="21" name="bmkDraft4"/>
          <p:cNvSpPr txBox="1">
            <a:spLocks noChangeArrowheads="1"/>
          </p:cNvSpPr>
          <p:nvPr userDrawn="1"/>
        </p:nvSpPr>
        <p:spPr bwMode="auto">
          <a:xfrm>
            <a:off x="5184024" y="6131683"/>
            <a:ext cx="2055473" cy="243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defTabSz="932597">
              <a:spcBef>
                <a:spcPct val="50000"/>
              </a:spcBef>
            </a:pPr>
            <a:endParaRPr lang="en-GB" altLang="ja-JP" sz="1632" cap="all" dirty="0">
              <a:solidFill>
                <a:srgbClr val="C4262E"/>
              </a:solidFill>
              <a:ea typeface="ＭＳ Ｐゴシック" charset="-128"/>
              <a:cs typeface="Arial" charset="0"/>
            </a:endParaRPr>
          </a:p>
        </p:txBody>
      </p:sp>
      <p:sp>
        <p:nvSpPr>
          <p:cNvPr id="22" name="bmkFld4Date"/>
          <p:cNvSpPr txBox="1">
            <a:spLocks noChangeArrowheads="1"/>
          </p:cNvSpPr>
          <p:nvPr userDrawn="1"/>
        </p:nvSpPr>
        <p:spPr bwMode="auto">
          <a:xfrm>
            <a:off x="2301238" y="6649389"/>
            <a:ext cx="3815522" cy="183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defTabSz="932597">
              <a:spcBef>
                <a:spcPct val="50000"/>
              </a:spcBef>
            </a:pPr>
            <a:endParaRPr lang="en-GB" altLang="ja-JP" sz="714" dirty="0">
              <a:solidFill>
                <a:srgbClr val="333333"/>
              </a:solidFill>
              <a:ea typeface="ＭＳ Ｐゴシック" charset="-128"/>
              <a:cs typeface="Arial" charset="0"/>
            </a:endParaRPr>
          </a:p>
        </p:txBody>
      </p:sp>
      <p:sp>
        <p:nvSpPr>
          <p:cNvPr id="23" name="bmkBusinessAreaName"/>
          <p:cNvSpPr/>
          <p:nvPr userDrawn="1"/>
        </p:nvSpPr>
        <p:spPr>
          <a:xfrm>
            <a:off x="341137" y="1424607"/>
            <a:ext cx="8765990" cy="22045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defTabSz="932597">
              <a:lnSpc>
                <a:spcPct val="113000"/>
              </a:lnSpc>
              <a:spcBef>
                <a:spcPts val="612"/>
              </a:spcBef>
            </a:pPr>
            <a:endParaRPr lang="en-GB" sz="1224" b="1" cap="all" dirty="0" smtClean="0">
              <a:solidFill>
                <a:srgbClr val="FFFFFF"/>
              </a:solidFill>
            </a:endParaRPr>
          </a:p>
        </p:txBody>
      </p:sp>
    </p:spTree>
    <p:extLst>
      <p:ext uri="{BB962C8B-B14F-4D97-AF65-F5344CB8AC3E}">
        <p14:creationId xmlns:p14="http://schemas.microsoft.com/office/powerpoint/2010/main" val="95326502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Welcome slide with image">
    <p:spTree>
      <p:nvGrpSpPr>
        <p:cNvPr id="1" name=""/>
        <p:cNvGrpSpPr/>
        <p:nvPr/>
      </p:nvGrpSpPr>
      <p:grpSpPr>
        <a:xfrm>
          <a:off x="0" y="0"/>
          <a:ext cx="0" cy="0"/>
          <a:chOff x="0" y="0"/>
          <a:chExt cx="0" cy="0"/>
        </a:xfrm>
      </p:grpSpPr>
      <p:sp>
        <p:nvSpPr>
          <p:cNvPr id="7" name="Rectangle 6"/>
          <p:cNvSpPr/>
          <p:nvPr userDrawn="1"/>
        </p:nvSpPr>
        <p:spPr>
          <a:xfrm>
            <a:off x="0" y="0"/>
            <a:ext cx="12436475" cy="69914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GB" sz="1836" dirty="0">
              <a:solidFill>
                <a:srgbClr val="FFFFFF"/>
              </a:solidFill>
            </a:endParaRPr>
          </a:p>
        </p:txBody>
      </p:sp>
      <p:sp>
        <p:nvSpPr>
          <p:cNvPr id="8" name="Picture Placeholder 7"/>
          <p:cNvSpPr>
            <a:spLocks noGrp="1"/>
          </p:cNvSpPr>
          <p:nvPr>
            <p:ph type="pic" sz="quarter" idx="15"/>
          </p:nvPr>
        </p:nvSpPr>
        <p:spPr>
          <a:xfrm>
            <a:off x="0" y="1183565"/>
            <a:ext cx="12095334" cy="3157633"/>
          </a:xfrm>
          <a:solidFill>
            <a:schemeClr val="bg2">
              <a:lumMod val="40000"/>
              <a:lumOff val="60000"/>
            </a:schemeClr>
          </a:solidFill>
        </p:spPr>
        <p:txBody>
          <a:bodyPr/>
          <a:lstStyle>
            <a:lvl1pPr marL="0" indent="0" algn="ctr">
              <a:buFontTx/>
              <a:buNone/>
              <a:defRPr b="0"/>
            </a:lvl1pPr>
          </a:lstStyle>
          <a:p>
            <a:r>
              <a:rPr lang="en-US" smtClean="0"/>
              <a:t>Click icon to add picture</a:t>
            </a:r>
            <a:endParaRPr lang="en-US" dirty="0"/>
          </a:p>
        </p:txBody>
      </p:sp>
      <p:sp>
        <p:nvSpPr>
          <p:cNvPr id="15" name="Rectangle 14"/>
          <p:cNvSpPr/>
          <p:nvPr userDrawn="1"/>
        </p:nvSpPr>
        <p:spPr>
          <a:xfrm>
            <a:off x="0" y="4356565"/>
            <a:ext cx="12095336" cy="175554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GB" sz="1836" dirty="0">
              <a:solidFill>
                <a:srgbClr val="FFFFFF"/>
              </a:solidFill>
            </a:endParaRPr>
          </a:p>
        </p:txBody>
      </p:sp>
      <p:sp>
        <p:nvSpPr>
          <p:cNvPr id="2" name="Title 1"/>
          <p:cNvSpPr>
            <a:spLocks noGrp="1"/>
          </p:cNvSpPr>
          <p:nvPr>
            <p:ph type="ctrTitle"/>
          </p:nvPr>
        </p:nvSpPr>
        <p:spPr>
          <a:xfrm>
            <a:off x="341138" y="4973226"/>
            <a:ext cx="11312541" cy="1947979"/>
          </a:xfrm>
        </p:spPr>
        <p:txBody>
          <a:bodyPr anchor="t" anchorCtr="0">
            <a:noAutofit/>
          </a:bodyPr>
          <a:lstStyle>
            <a:lvl1pPr>
              <a:lnSpc>
                <a:spcPct val="91000"/>
              </a:lnSpc>
              <a:defRPr sz="3672">
                <a:solidFill>
                  <a:schemeClr val="bg1"/>
                </a:solidFill>
              </a:defRPr>
            </a:lvl1pPr>
          </a:lstStyle>
          <a:p>
            <a:r>
              <a:rPr lang="en-US" smtClean="0"/>
              <a:t>Click to edit Master title style</a:t>
            </a:r>
            <a:endParaRPr lang="en-GB" dirty="0"/>
          </a:p>
        </p:txBody>
      </p:sp>
      <p:sp>
        <p:nvSpPr>
          <p:cNvPr id="4" name="Date Placeholder 3"/>
          <p:cNvSpPr>
            <a:spLocks noGrp="1"/>
          </p:cNvSpPr>
          <p:nvPr>
            <p:ph type="dt" sz="half" idx="10"/>
          </p:nvPr>
        </p:nvSpPr>
        <p:spPr/>
        <p:txBody>
          <a:bodyPr/>
          <a:lstStyle/>
          <a:p>
            <a:endParaRPr lang="en-GB" dirty="0">
              <a:solidFill>
                <a:srgbClr val="333333"/>
              </a:solidFill>
            </a:endParaRPr>
          </a:p>
        </p:txBody>
      </p:sp>
      <p:sp>
        <p:nvSpPr>
          <p:cNvPr id="5" name="Footer Placeholder 4"/>
          <p:cNvSpPr>
            <a:spLocks noGrp="1"/>
          </p:cNvSpPr>
          <p:nvPr>
            <p:ph type="ftr" sz="quarter" idx="11"/>
          </p:nvPr>
        </p:nvSpPr>
        <p:spPr/>
        <p:txBody>
          <a:bodyPr/>
          <a:lstStyle/>
          <a:p>
            <a:endParaRPr lang="en-GB" dirty="0">
              <a:solidFill>
                <a:srgbClr val="333333"/>
              </a:solidFill>
            </a:endParaRPr>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5BA07366-CB75-4AA8-9E5B-928B849F427C}" type="slidenum">
              <a:rPr lang="en-GB" smtClean="0">
                <a:solidFill>
                  <a:srgbClr val="333333"/>
                </a:solidFill>
              </a:rPr>
              <a:pPr/>
              <a:t>‹#›</a:t>
            </a:fld>
            <a:endParaRPr lang="en-GB" dirty="0">
              <a:solidFill>
                <a:srgbClr val="333333"/>
              </a:solidFill>
            </a:endParaRPr>
          </a:p>
        </p:txBody>
      </p:sp>
      <p:pic>
        <p:nvPicPr>
          <p:cNvPr id="9" name="Picture 3" descr="U:\DNV\New upgrading projects received September 2013\PPT project assigned September 2013-\work\A4 PPT logos.emf"/>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48412" r="1"/>
          <a:stretch/>
        </p:blipFill>
        <p:spPr bwMode="auto">
          <a:xfrm>
            <a:off x="0" y="265533"/>
            <a:ext cx="12095334" cy="603513"/>
          </a:xfrm>
          <a:prstGeom prst="rect">
            <a:avLst/>
          </a:prstGeom>
          <a:noFill/>
          <a:extLst>
            <a:ext uri="{909E8E84-426E-40DD-AFC4-6F175D3DCCD1}">
              <a14:hiddenFill xmlns:a14="http://schemas.microsoft.com/office/drawing/2010/main">
                <a:solidFill>
                  <a:srgbClr val="FFFFFF"/>
                </a:solidFill>
              </a14:hiddenFill>
            </a:ext>
          </a:extLst>
        </p:spPr>
      </p:pic>
      <p:cxnSp>
        <p:nvCxnSpPr>
          <p:cNvPr id="17" name="Straight Connector 16"/>
          <p:cNvCxnSpPr/>
          <p:nvPr userDrawn="1"/>
        </p:nvCxnSpPr>
        <p:spPr>
          <a:xfrm>
            <a:off x="0" y="4349689"/>
            <a:ext cx="12095336" cy="0"/>
          </a:xfrm>
          <a:prstGeom prst="line">
            <a:avLst/>
          </a:prstGeom>
          <a:ln w="2159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0" y="6397275"/>
            <a:ext cx="12095336" cy="0"/>
          </a:xfrm>
          <a:prstGeom prst="line">
            <a:avLst/>
          </a:prstGeom>
          <a:ln w="6350">
            <a:solidFill>
              <a:srgbClr val="4D4D4D"/>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userDrawn="1"/>
        </p:nvSpPr>
        <p:spPr>
          <a:xfrm>
            <a:off x="9314402" y="6622002"/>
            <a:ext cx="2782238" cy="144069"/>
          </a:xfrm>
          <a:prstGeom prst="rect">
            <a:avLst/>
          </a:prstGeom>
          <a:noFill/>
        </p:spPr>
        <p:txBody>
          <a:bodyPr wrap="square" lIns="0" tIns="0" rIns="0" bIns="0" rtlCol="0">
            <a:spAutoFit/>
          </a:bodyPr>
          <a:lstStyle/>
          <a:p>
            <a:pPr algn="r" defTabSz="932597"/>
            <a:r>
              <a:rPr lang="en-GB" sz="918" b="1" cap="all" noProof="1" smtClean="0">
                <a:solidFill>
                  <a:srgbClr val="3F9C35"/>
                </a:solidFill>
              </a:rPr>
              <a:t>Safer, smarter, greener</a:t>
            </a:r>
            <a:endParaRPr lang="en-GB" sz="918" b="1" cap="all" noProof="1">
              <a:solidFill>
                <a:srgbClr val="3F9C35"/>
              </a:solidFill>
            </a:endParaRPr>
          </a:p>
        </p:txBody>
      </p:sp>
      <p:sp>
        <p:nvSpPr>
          <p:cNvPr id="16" name="TextBox 15"/>
          <p:cNvSpPr txBox="1"/>
          <p:nvPr userDrawn="1"/>
        </p:nvSpPr>
        <p:spPr>
          <a:xfrm>
            <a:off x="667870" y="6647681"/>
            <a:ext cx="742191" cy="109902"/>
          </a:xfrm>
          <a:prstGeom prst="rect">
            <a:avLst/>
          </a:prstGeom>
          <a:noFill/>
        </p:spPr>
        <p:txBody>
          <a:bodyPr wrap="none" lIns="0" tIns="0" rIns="0" bIns="0" rtlCol="0">
            <a:spAutoFit/>
          </a:bodyPr>
          <a:lstStyle/>
          <a:p>
            <a:pPr defTabSz="932597"/>
            <a:r>
              <a:rPr lang="en-GB" sz="714" dirty="0" smtClean="0">
                <a:solidFill>
                  <a:srgbClr val="333333"/>
                </a:solidFill>
              </a:rPr>
              <a:t>DNV GL © 2013</a:t>
            </a:r>
            <a:endParaRPr lang="en-GB" sz="714" dirty="0">
              <a:solidFill>
                <a:srgbClr val="333333"/>
              </a:solidFill>
            </a:endParaRPr>
          </a:p>
        </p:txBody>
      </p:sp>
      <p:sp>
        <p:nvSpPr>
          <p:cNvPr id="18" name="bmkConfidentiality5"/>
          <p:cNvSpPr/>
          <p:nvPr userDrawn="1"/>
        </p:nvSpPr>
        <p:spPr>
          <a:xfrm>
            <a:off x="341136" y="6233765"/>
            <a:ext cx="3869415" cy="16351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defTabSz="932597">
              <a:lnSpc>
                <a:spcPct val="113000"/>
              </a:lnSpc>
              <a:spcBef>
                <a:spcPts val="612"/>
              </a:spcBef>
            </a:pPr>
            <a:endParaRPr lang="en-GB" sz="765" b="1" dirty="0" smtClean="0">
              <a:solidFill>
                <a:srgbClr val="333333"/>
              </a:solidFill>
            </a:endParaRPr>
          </a:p>
        </p:txBody>
      </p:sp>
      <p:sp>
        <p:nvSpPr>
          <p:cNvPr id="21" name="bmkDraft5"/>
          <p:cNvSpPr txBox="1">
            <a:spLocks noChangeArrowheads="1"/>
          </p:cNvSpPr>
          <p:nvPr userDrawn="1"/>
        </p:nvSpPr>
        <p:spPr bwMode="auto">
          <a:xfrm>
            <a:off x="5184024" y="6131683"/>
            <a:ext cx="2055473" cy="243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defTabSz="932597">
              <a:spcBef>
                <a:spcPct val="50000"/>
              </a:spcBef>
            </a:pPr>
            <a:endParaRPr lang="en-GB" altLang="ja-JP" sz="1632" cap="all" dirty="0">
              <a:solidFill>
                <a:srgbClr val="C4262E"/>
              </a:solidFill>
              <a:ea typeface="ＭＳ Ｐゴシック" charset="-128"/>
              <a:cs typeface="Arial" charset="0"/>
            </a:endParaRPr>
          </a:p>
        </p:txBody>
      </p:sp>
      <p:sp>
        <p:nvSpPr>
          <p:cNvPr id="22" name="bmkFld5Date"/>
          <p:cNvSpPr txBox="1">
            <a:spLocks noChangeArrowheads="1"/>
          </p:cNvSpPr>
          <p:nvPr userDrawn="1"/>
        </p:nvSpPr>
        <p:spPr bwMode="auto">
          <a:xfrm>
            <a:off x="2301238" y="6649389"/>
            <a:ext cx="3815522" cy="183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defTabSz="932597">
              <a:spcBef>
                <a:spcPct val="50000"/>
              </a:spcBef>
            </a:pPr>
            <a:endParaRPr lang="en-GB" altLang="ja-JP" sz="714" dirty="0">
              <a:solidFill>
                <a:srgbClr val="333333"/>
              </a:solidFill>
              <a:ea typeface="ＭＳ Ｐゴシック" charset="-128"/>
              <a:cs typeface="Arial" charset="0"/>
            </a:endParaRPr>
          </a:p>
        </p:txBody>
      </p:sp>
      <p:sp>
        <p:nvSpPr>
          <p:cNvPr id="24" name="bmkBusinessAreaName"/>
          <p:cNvSpPr/>
          <p:nvPr userDrawn="1"/>
        </p:nvSpPr>
        <p:spPr>
          <a:xfrm>
            <a:off x="341140" y="4591212"/>
            <a:ext cx="8765990" cy="220452"/>
          </a:xfrm>
          <a:prstGeom prst="rect">
            <a:avLst/>
          </a:prstGeom>
        </p:spPr>
        <p:txBody>
          <a:bodyPr vert="horz" lIns="0" tIns="0" rIns="0" bIns="0" rtlCol="0" anchor="b" anchorCtr="0">
            <a:noAutofit/>
          </a:bodyPr>
          <a:lstStyle/>
          <a:p>
            <a:pPr defTabSz="932597">
              <a:lnSpc>
                <a:spcPct val="114000"/>
              </a:lnSpc>
              <a:spcBef>
                <a:spcPts val="612"/>
              </a:spcBef>
              <a:buClr>
                <a:srgbClr val="3F9C35"/>
              </a:buClr>
              <a:buFont typeface="Wingdings 2" pitchFamily="18" charset="2"/>
              <a:buNone/>
            </a:pPr>
            <a:endParaRPr lang="en-GB" sz="1428" b="1" cap="all" dirty="0" smtClean="0">
              <a:solidFill>
                <a:srgbClr val="FFFFFF"/>
              </a:solidFill>
            </a:endParaRPr>
          </a:p>
        </p:txBody>
      </p:sp>
    </p:spTree>
    <p:extLst>
      <p:ext uri="{BB962C8B-B14F-4D97-AF65-F5344CB8AC3E}">
        <p14:creationId xmlns:p14="http://schemas.microsoft.com/office/powerpoint/2010/main" val="24375520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sp>
        <p:nvSpPr>
          <p:cNvPr id="7" name="Rectangle 6"/>
          <p:cNvSpPr/>
          <p:nvPr userDrawn="1"/>
        </p:nvSpPr>
        <p:spPr>
          <a:xfrm>
            <a:off x="0" y="0"/>
            <a:ext cx="12436475" cy="69914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GB" sz="1836" dirty="0">
              <a:solidFill>
                <a:srgbClr val="FFFFFF"/>
              </a:solidFill>
            </a:endParaRPr>
          </a:p>
        </p:txBody>
      </p:sp>
      <p:sp>
        <p:nvSpPr>
          <p:cNvPr id="15" name="Rectangle 14"/>
          <p:cNvSpPr/>
          <p:nvPr userDrawn="1"/>
        </p:nvSpPr>
        <p:spPr>
          <a:xfrm>
            <a:off x="1" y="4011354"/>
            <a:ext cx="12095334" cy="2100761"/>
          </a:xfrm>
          <a:prstGeom prst="rect">
            <a:avLst/>
          </a:prstGeom>
          <a:solidFill>
            <a:srgbClr val="009F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GB" sz="1836" dirty="0">
              <a:solidFill>
                <a:srgbClr val="FFFFFF"/>
              </a:solidFill>
            </a:endParaRPr>
          </a:p>
        </p:txBody>
      </p:sp>
      <p:sp>
        <p:nvSpPr>
          <p:cNvPr id="18" name="Picture Placeholder 7"/>
          <p:cNvSpPr>
            <a:spLocks noGrp="1"/>
          </p:cNvSpPr>
          <p:nvPr>
            <p:ph type="pic" sz="quarter" idx="15"/>
          </p:nvPr>
        </p:nvSpPr>
        <p:spPr>
          <a:xfrm>
            <a:off x="0" y="1183564"/>
            <a:ext cx="12095334" cy="2811731"/>
          </a:xfrm>
          <a:solidFill>
            <a:schemeClr val="bg2">
              <a:lumMod val="40000"/>
              <a:lumOff val="60000"/>
            </a:schemeClr>
          </a:solidFill>
        </p:spPr>
        <p:txBody>
          <a:bodyPr/>
          <a:lstStyle>
            <a:lvl1pPr marL="0" indent="0" algn="ctr">
              <a:buNone/>
              <a:defRPr b="0"/>
            </a:lvl1pPr>
          </a:lstStyle>
          <a:p>
            <a:r>
              <a:rPr lang="en-US" smtClean="0"/>
              <a:t>Click icon to add picture</a:t>
            </a:r>
            <a:endParaRPr lang="en-US" dirty="0"/>
          </a:p>
        </p:txBody>
      </p:sp>
      <p:sp>
        <p:nvSpPr>
          <p:cNvPr id="2" name="Title 1"/>
          <p:cNvSpPr>
            <a:spLocks noGrp="1"/>
          </p:cNvSpPr>
          <p:nvPr>
            <p:ph type="ctrTitle"/>
          </p:nvPr>
        </p:nvSpPr>
        <p:spPr>
          <a:xfrm>
            <a:off x="341140" y="4398195"/>
            <a:ext cx="8765989" cy="679719"/>
          </a:xfrm>
        </p:spPr>
        <p:txBody>
          <a:bodyPr>
            <a:noAutofit/>
          </a:bodyPr>
          <a:lstStyle>
            <a:lvl1pPr>
              <a:lnSpc>
                <a:spcPct val="91000"/>
              </a:lnSpc>
              <a:defRPr sz="2244">
                <a:solidFill>
                  <a:schemeClr val="bg1"/>
                </a:solidFill>
              </a:defRPr>
            </a:lvl1pPr>
          </a:lstStyle>
          <a:p>
            <a:r>
              <a:rPr lang="en-US" smtClean="0"/>
              <a:t>Click to edit Master title style</a:t>
            </a:r>
            <a:endParaRPr lang="en-GB" dirty="0"/>
          </a:p>
        </p:txBody>
      </p:sp>
      <p:sp>
        <p:nvSpPr>
          <p:cNvPr id="4" name="Date Placeholder 3"/>
          <p:cNvSpPr>
            <a:spLocks noGrp="1"/>
          </p:cNvSpPr>
          <p:nvPr>
            <p:ph type="dt" sz="half" idx="10"/>
          </p:nvPr>
        </p:nvSpPr>
        <p:spPr/>
        <p:txBody>
          <a:bodyPr/>
          <a:lstStyle>
            <a:lvl1pPr>
              <a:defRPr>
                <a:solidFill>
                  <a:schemeClr val="bg1"/>
                </a:solidFill>
              </a:defRPr>
            </a:lvl1pPr>
          </a:lstStyle>
          <a:p>
            <a:endParaRPr lang="en-GB" dirty="0">
              <a:solidFill>
                <a:srgbClr val="FFFFFF"/>
              </a:solidFill>
            </a:endParaRPr>
          </a:p>
        </p:txBody>
      </p:sp>
      <p:sp>
        <p:nvSpPr>
          <p:cNvPr id="5" name="Footer Placeholder 4"/>
          <p:cNvSpPr>
            <a:spLocks noGrp="1"/>
          </p:cNvSpPr>
          <p:nvPr>
            <p:ph type="ftr" sz="quarter" idx="11"/>
          </p:nvPr>
        </p:nvSpPr>
        <p:spPr/>
        <p:txBody>
          <a:bodyPr/>
          <a:lstStyle/>
          <a:p>
            <a:endParaRPr lang="en-GB" dirty="0">
              <a:solidFill>
                <a:srgbClr val="333333"/>
              </a:solidFill>
            </a:endParaRPr>
          </a:p>
        </p:txBody>
      </p:sp>
      <p:sp>
        <p:nvSpPr>
          <p:cNvPr id="6" name="Slide Number Placeholder 5"/>
          <p:cNvSpPr>
            <a:spLocks noGrp="1"/>
          </p:cNvSpPr>
          <p:nvPr>
            <p:ph type="sldNum" sz="quarter" idx="12"/>
          </p:nvPr>
        </p:nvSpPr>
        <p:spPr/>
        <p:txBody>
          <a:bodyPr/>
          <a:lstStyle/>
          <a:p>
            <a:fld id="{5BA07366-CB75-4AA8-9E5B-928B849F427C}" type="slidenum">
              <a:rPr lang="en-GB" smtClean="0">
                <a:solidFill>
                  <a:srgbClr val="333333"/>
                </a:solidFill>
              </a:rPr>
              <a:pPr/>
              <a:t>‹#›</a:t>
            </a:fld>
            <a:endParaRPr lang="en-GB" dirty="0">
              <a:solidFill>
                <a:srgbClr val="333333"/>
              </a:solidFill>
            </a:endParaRPr>
          </a:p>
        </p:txBody>
      </p:sp>
      <p:pic>
        <p:nvPicPr>
          <p:cNvPr id="9" name="Picture 3" descr="U:\DNV\New upgrading projects received September 2013\PPT project assigned September 2013-\work\A4 PPT logos.emf"/>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48412" r="1"/>
          <a:stretch/>
        </p:blipFill>
        <p:spPr bwMode="auto">
          <a:xfrm>
            <a:off x="0" y="265533"/>
            <a:ext cx="12095334" cy="603513"/>
          </a:xfrm>
          <a:prstGeom prst="rect">
            <a:avLst/>
          </a:prstGeom>
          <a:noFill/>
          <a:extLst>
            <a:ext uri="{909E8E84-426E-40DD-AFC4-6F175D3DCCD1}">
              <a14:hiddenFill xmlns:a14="http://schemas.microsoft.com/office/drawing/2010/main">
                <a:solidFill>
                  <a:srgbClr val="FFFFFF"/>
                </a:solidFill>
              </a14:hiddenFill>
            </a:ext>
          </a:extLst>
        </p:spPr>
      </p:pic>
      <p:cxnSp>
        <p:nvCxnSpPr>
          <p:cNvPr id="17" name="Straight Connector 16"/>
          <p:cNvCxnSpPr/>
          <p:nvPr userDrawn="1"/>
        </p:nvCxnSpPr>
        <p:spPr>
          <a:xfrm>
            <a:off x="0" y="4003076"/>
            <a:ext cx="12095336" cy="0"/>
          </a:xfrm>
          <a:prstGeom prst="line">
            <a:avLst/>
          </a:prstGeom>
          <a:ln w="2159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0" y="6397275"/>
            <a:ext cx="12095336" cy="0"/>
          </a:xfrm>
          <a:prstGeom prst="line">
            <a:avLst/>
          </a:prstGeom>
          <a:ln w="6350">
            <a:solidFill>
              <a:srgbClr val="4D4D4D"/>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userDrawn="1"/>
        </p:nvSpPr>
        <p:spPr>
          <a:xfrm>
            <a:off x="9314402" y="6622002"/>
            <a:ext cx="2782238" cy="144069"/>
          </a:xfrm>
          <a:prstGeom prst="rect">
            <a:avLst/>
          </a:prstGeom>
          <a:noFill/>
        </p:spPr>
        <p:txBody>
          <a:bodyPr wrap="square" lIns="0" tIns="0" rIns="0" bIns="0" rtlCol="0">
            <a:spAutoFit/>
          </a:bodyPr>
          <a:lstStyle/>
          <a:p>
            <a:pPr algn="r" defTabSz="932597"/>
            <a:r>
              <a:rPr lang="en-GB" sz="918" b="1" cap="all" noProof="1" smtClean="0">
                <a:solidFill>
                  <a:srgbClr val="3F9C35"/>
                </a:solidFill>
              </a:rPr>
              <a:t>Safer, smarter, greener</a:t>
            </a:r>
            <a:endParaRPr lang="en-GB" sz="918" b="1" cap="all" noProof="1">
              <a:solidFill>
                <a:srgbClr val="3F9C35"/>
              </a:solidFill>
            </a:endParaRPr>
          </a:p>
        </p:txBody>
      </p:sp>
      <p:sp>
        <p:nvSpPr>
          <p:cNvPr id="21" name="TextBox 20"/>
          <p:cNvSpPr txBox="1"/>
          <p:nvPr userDrawn="1"/>
        </p:nvSpPr>
        <p:spPr>
          <a:xfrm>
            <a:off x="667870" y="6647681"/>
            <a:ext cx="742191" cy="109902"/>
          </a:xfrm>
          <a:prstGeom prst="rect">
            <a:avLst/>
          </a:prstGeom>
          <a:noFill/>
        </p:spPr>
        <p:txBody>
          <a:bodyPr wrap="none" lIns="0" tIns="0" rIns="0" bIns="0" rtlCol="0">
            <a:spAutoFit/>
          </a:bodyPr>
          <a:lstStyle/>
          <a:p>
            <a:pPr defTabSz="932597"/>
            <a:r>
              <a:rPr lang="en-GB" sz="714" dirty="0" smtClean="0">
                <a:solidFill>
                  <a:srgbClr val="333333"/>
                </a:solidFill>
              </a:rPr>
              <a:t>DNV GL © 2013</a:t>
            </a:r>
            <a:endParaRPr lang="en-GB" sz="714" dirty="0">
              <a:solidFill>
                <a:srgbClr val="333333"/>
              </a:solidFill>
            </a:endParaRPr>
          </a:p>
        </p:txBody>
      </p:sp>
      <p:sp>
        <p:nvSpPr>
          <p:cNvPr id="22" name="bmkFld2AuthorName"/>
          <p:cNvSpPr txBox="1">
            <a:spLocks noChangeArrowheads="1"/>
          </p:cNvSpPr>
          <p:nvPr userDrawn="1"/>
        </p:nvSpPr>
        <p:spPr bwMode="auto">
          <a:xfrm>
            <a:off x="341137" y="5469969"/>
            <a:ext cx="8765990" cy="297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nchorCtr="0"/>
          <a:lstStyle/>
          <a:p>
            <a:pPr defTabSz="932597">
              <a:lnSpc>
                <a:spcPct val="114000"/>
              </a:lnSpc>
              <a:spcBef>
                <a:spcPts val="612"/>
              </a:spcBef>
              <a:buClr>
                <a:srgbClr val="3F9C35"/>
              </a:buClr>
              <a:buFont typeface="Wingdings 2" pitchFamily="18" charset="2"/>
              <a:buNone/>
            </a:pPr>
            <a:endParaRPr lang="en-GB" altLang="ja-JP" sz="1224" b="1" dirty="0">
              <a:solidFill>
                <a:srgbClr val="0F204B"/>
              </a:solidFill>
            </a:endParaRPr>
          </a:p>
        </p:txBody>
      </p:sp>
      <p:sp>
        <p:nvSpPr>
          <p:cNvPr id="23" name="bmkFld3Date"/>
          <p:cNvSpPr/>
          <p:nvPr userDrawn="1"/>
        </p:nvSpPr>
        <p:spPr>
          <a:xfrm>
            <a:off x="339365" y="5798795"/>
            <a:ext cx="8767762" cy="31332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defTabSz="932597">
              <a:lnSpc>
                <a:spcPct val="114000"/>
              </a:lnSpc>
              <a:spcBef>
                <a:spcPts val="612"/>
              </a:spcBef>
              <a:buClr>
                <a:srgbClr val="3F9C35"/>
              </a:buClr>
              <a:buFont typeface="Wingdings 2" pitchFamily="18" charset="2"/>
              <a:buNone/>
            </a:pPr>
            <a:endParaRPr lang="en-GB" sz="1224" dirty="0" smtClean="0">
              <a:solidFill>
                <a:srgbClr val="0F204B"/>
              </a:solidFill>
            </a:endParaRPr>
          </a:p>
        </p:txBody>
      </p:sp>
      <p:sp>
        <p:nvSpPr>
          <p:cNvPr id="24" name="bmkConfidentiality3"/>
          <p:cNvSpPr/>
          <p:nvPr userDrawn="1"/>
        </p:nvSpPr>
        <p:spPr>
          <a:xfrm>
            <a:off x="341136" y="6233765"/>
            <a:ext cx="3869415" cy="16351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defTabSz="932597">
              <a:lnSpc>
                <a:spcPct val="113000"/>
              </a:lnSpc>
              <a:spcBef>
                <a:spcPts val="612"/>
              </a:spcBef>
            </a:pPr>
            <a:endParaRPr lang="en-GB" sz="765" b="1" dirty="0" smtClean="0">
              <a:solidFill>
                <a:srgbClr val="333333"/>
              </a:solidFill>
            </a:endParaRPr>
          </a:p>
        </p:txBody>
      </p:sp>
      <p:sp>
        <p:nvSpPr>
          <p:cNvPr id="25" name="bmkDraft3"/>
          <p:cNvSpPr txBox="1">
            <a:spLocks noChangeArrowheads="1"/>
          </p:cNvSpPr>
          <p:nvPr userDrawn="1"/>
        </p:nvSpPr>
        <p:spPr bwMode="auto">
          <a:xfrm>
            <a:off x="5184024" y="6131683"/>
            <a:ext cx="2055473" cy="243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defTabSz="932597">
              <a:spcBef>
                <a:spcPct val="50000"/>
              </a:spcBef>
            </a:pPr>
            <a:endParaRPr lang="en-GB" altLang="ja-JP" sz="1632" cap="all" dirty="0">
              <a:solidFill>
                <a:srgbClr val="C4262E"/>
              </a:solidFill>
              <a:ea typeface="ＭＳ Ｐゴシック" charset="-128"/>
              <a:cs typeface="Arial" charset="0"/>
            </a:endParaRPr>
          </a:p>
        </p:txBody>
      </p:sp>
      <p:sp>
        <p:nvSpPr>
          <p:cNvPr id="26" name="bmkFld2DocumentNumber"/>
          <p:cNvSpPr txBox="1">
            <a:spLocks noChangeArrowheads="1"/>
          </p:cNvSpPr>
          <p:nvPr userDrawn="1"/>
        </p:nvSpPr>
        <p:spPr bwMode="auto">
          <a:xfrm>
            <a:off x="2300803" y="6647448"/>
            <a:ext cx="3815956" cy="183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defTabSz="932597"/>
            <a:endParaRPr lang="en-GB" altLang="ja-JP" sz="714" dirty="0">
              <a:solidFill>
                <a:srgbClr val="000000"/>
              </a:solidFill>
              <a:ea typeface="ＭＳ Ｐゴシック" charset="-128"/>
              <a:cs typeface="Arial" charset="0"/>
            </a:endParaRPr>
          </a:p>
        </p:txBody>
      </p:sp>
      <p:sp>
        <p:nvSpPr>
          <p:cNvPr id="28" name="bmkBusinessAreaName"/>
          <p:cNvSpPr/>
          <p:nvPr userDrawn="1"/>
        </p:nvSpPr>
        <p:spPr>
          <a:xfrm>
            <a:off x="334743" y="4137648"/>
            <a:ext cx="8765990" cy="22045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defTabSz="932597">
              <a:lnSpc>
                <a:spcPct val="113000"/>
              </a:lnSpc>
              <a:spcBef>
                <a:spcPts val="612"/>
              </a:spcBef>
            </a:pPr>
            <a:endParaRPr lang="en-GB" sz="1224" b="1" cap="all" dirty="0" smtClean="0">
              <a:solidFill>
                <a:srgbClr val="FFFFFF"/>
              </a:solidFill>
            </a:endParaRPr>
          </a:p>
        </p:txBody>
      </p:sp>
      <p:sp>
        <p:nvSpPr>
          <p:cNvPr id="30" name="Subtitle 2"/>
          <p:cNvSpPr>
            <a:spLocks noGrp="1"/>
          </p:cNvSpPr>
          <p:nvPr>
            <p:ph type="subTitle" idx="1"/>
          </p:nvPr>
        </p:nvSpPr>
        <p:spPr>
          <a:xfrm>
            <a:off x="341139" y="5139483"/>
            <a:ext cx="8765988" cy="330487"/>
          </a:xfrm>
        </p:spPr>
        <p:txBody>
          <a:bodyPr/>
          <a:lstStyle>
            <a:lvl1pPr marL="0" indent="0" algn="l" defTabSz="932597" rtl="0" eaLnBrk="1" latinLnBrk="0" hangingPunct="1">
              <a:buNone/>
              <a:defRPr lang="en-US" sz="1632" b="1" kern="1200" dirty="0">
                <a:solidFill>
                  <a:schemeClr val="bg1"/>
                </a:solidFill>
                <a:latin typeface="+mn-lt"/>
                <a:ea typeface="+mn-ea"/>
                <a:cs typeface="+mn-cs"/>
              </a:defRPr>
            </a:lvl1pPr>
            <a:lvl2pPr marL="466298" indent="0" algn="ctr">
              <a:buNone/>
              <a:defRPr>
                <a:solidFill>
                  <a:schemeClr val="tx1">
                    <a:tint val="75000"/>
                  </a:schemeClr>
                </a:solidFill>
              </a:defRPr>
            </a:lvl2pPr>
            <a:lvl3pPr marL="932597" indent="0" algn="ctr">
              <a:buNone/>
              <a:defRPr>
                <a:solidFill>
                  <a:schemeClr val="tx1">
                    <a:tint val="75000"/>
                  </a:schemeClr>
                </a:solidFill>
              </a:defRPr>
            </a:lvl3pPr>
            <a:lvl4pPr marL="1398895" indent="0" algn="ctr">
              <a:buNone/>
              <a:defRPr>
                <a:solidFill>
                  <a:schemeClr val="tx1">
                    <a:tint val="75000"/>
                  </a:schemeClr>
                </a:solidFill>
              </a:defRPr>
            </a:lvl4pPr>
            <a:lvl5pPr marL="1865193" indent="0" algn="ctr">
              <a:buNone/>
              <a:defRPr>
                <a:solidFill>
                  <a:schemeClr val="tx1">
                    <a:tint val="75000"/>
                  </a:schemeClr>
                </a:solidFill>
              </a:defRPr>
            </a:lvl5pPr>
            <a:lvl6pPr marL="2331491" indent="0" algn="ctr">
              <a:buNone/>
              <a:defRPr>
                <a:solidFill>
                  <a:schemeClr val="tx1">
                    <a:tint val="75000"/>
                  </a:schemeClr>
                </a:solidFill>
              </a:defRPr>
            </a:lvl6pPr>
            <a:lvl7pPr marL="2797790" indent="0" algn="ctr">
              <a:buNone/>
              <a:defRPr>
                <a:solidFill>
                  <a:schemeClr val="tx1">
                    <a:tint val="75000"/>
                  </a:schemeClr>
                </a:solidFill>
              </a:defRPr>
            </a:lvl7pPr>
            <a:lvl8pPr marL="3264088" indent="0" algn="ctr">
              <a:buNone/>
              <a:defRPr>
                <a:solidFill>
                  <a:schemeClr val="tx1">
                    <a:tint val="75000"/>
                  </a:schemeClr>
                </a:solidFill>
              </a:defRPr>
            </a:lvl8pPr>
            <a:lvl9pPr marL="3730386" indent="0" algn="ctr">
              <a:buNone/>
              <a:defRPr>
                <a:solidFill>
                  <a:schemeClr val="tx1">
                    <a:tint val="75000"/>
                  </a:schemeClr>
                </a:solidFill>
              </a:defRPr>
            </a:lvl9pPr>
          </a:lstStyle>
          <a:p>
            <a:r>
              <a:rPr lang="en-US" smtClean="0"/>
              <a:t>Click to edit Master subtitle style</a:t>
            </a:r>
            <a:endParaRPr lang="en-GB" dirty="0"/>
          </a:p>
        </p:txBody>
      </p:sp>
    </p:spTree>
    <p:extLst>
      <p:ext uri="{BB962C8B-B14F-4D97-AF65-F5344CB8AC3E}">
        <p14:creationId xmlns:p14="http://schemas.microsoft.com/office/powerpoint/2010/main" val="235281468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hapter slide">
    <p:spTree>
      <p:nvGrpSpPr>
        <p:cNvPr id="1" name=""/>
        <p:cNvGrpSpPr/>
        <p:nvPr/>
      </p:nvGrpSpPr>
      <p:grpSpPr>
        <a:xfrm>
          <a:off x="0" y="0"/>
          <a:ext cx="0" cy="0"/>
          <a:chOff x="0" y="0"/>
          <a:chExt cx="0" cy="0"/>
        </a:xfrm>
      </p:grpSpPr>
      <p:sp>
        <p:nvSpPr>
          <p:cNvPr id="7" name="Rectangle 6"/>
          <p:cNvSpPr/>
          <p:nvPr userDrawn="1"/>
        </p:nvSpPr>
        <p:spPr>
          <a:xfrm>
            <a:off x="1" y="265534"/>
            <a:ext cx="12095334" cy="58465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GB" sz="1836" dirty="0">
              <a:solidFill>
                <a:srgbClr val="FFFFFF"/>
              </a:solidFill>
            </a:endParaRPr>
          </a:p>
        </p:txBody>
      </p:sp>
      <p:sp>
        <p:nvSpPr>
          <p:cNvPr id="2" name="Title 1"/>
          <p:cNvSpPr>
            <a:spLocks noGrp="1"/>
          </p:cNvSpPr>
          <p:nvPr>
            <p:ph type="title"/>
          </p:nvPr>
        </p:nvSpPr>
        <p:spPr>
          <a:xfrm>
            <a:off x="341139" y="1294019"/>
            <a:ext cx="8765988" cy="1324072"/>
          </a:xfrm>
        </p:spPr>
        <p:txBody>
          <a:bodyPr anchor="t">
            <a:noAutofit/>
          </a:bodyPr>
          <a:lstStyle>
            <a:lvl1pPr algn="l">
              <a:defRPr sz="2448" b="1" cap="none" baseline="0">
                <a:solidFill>
                  <a:schemeClr val="bg1"/>
                </a:solidFill>
              </a:defRPr>
            </a:lvl1pPr>
          </a:lstStyle>
          <a:p>
            <a:r>
              <a:rPr lang="en-US" smtClean="0"/>
              <a:t>Click to edit Master title style</a:t>
            </a:r>
            <a:endParaRPr lang="en-GB" dirty="0"/>
          </a:p>
        </p:txBody>
      </p:sp>
      <p:sp>
        <p:nvSpPr>
          <p:cNvPr id="4" name="Date Placeholder 3"/>
          <p:cNvSpPr>
            <a:spLocks noGrp="1"/>
          </p:cNvSpPr>
          <p:nvPr>
            <p:ph type="dt" sz="half" idx="10"/>
          </p:nvPr>
        </p:nvSpPr>
        <p:spPr/>
        <p:txBody>
          <a:bodyPr/>
          <a:lstStyle/>
          <a:p>
            <a:endParaRPr lang="en-GB" dirty="0">
              <a:solidFill>
                <a:srgbClr val="333333"/>
              </a:solidFill>
            </a:endParaRPr>
          </a:p>
        </p:txBody>
      </p:sp>
      <p:sp>
        <p:nvSpPr>
          <p:cNvPr id="5" name="Footer Placeholder 4"/>
          <p:cNvSpPr>
            <a:spLocks noGrp="1"/>
          </p:cNvSpPr>
          <p:nvPr>
            <p:ph type="ftr" sz="quarter" idx="11"/>
          </p:nvPr>
        </p:nvSpPr>
        <p:spPr/>
        <p:txBody>
          <a:bodyPr/>
          <a:lstStyle/>
          <a:p>
            <a:endParaRPr lang="en-GB" dirty="0">
              <a:solidFill>
                <a:srgbClr val="333333"/>
              </a:solidFill>
            </a:endParaRPr>
          </a:p>
        </p:txBody>
      </p:sp>
      <p:sp>
        <p:nvSpPr>
          <p:cNvPr id="6" name="Slide Number Placeholder 5"/>
          <p:cNvSpPr>
            <a:spLocks noGrp="1"/>
          </p:cNvSpPr>
          <p:nvPr>
            <p:ph type="sldNum" sz="quarter" idx="12"/>
          </p:nvPr>
        </p:nvSpPr>
        <p:spPr/>
        <p:txBody>
          <a:bodyPr/>
          <a:lstStyle/>
          <a:p>
            <a:fld id="{5BA07366-CB75-4AA8-9E5B-928B849F427C}" type="slidenum">
              <a:rPr lang="en-GB" smtClean="0">
                <a:solidFill>
                  <a:srgbClr val="333333"/>
                </a:solidFill>
              </a:rPr>
              <a:pPr/>
              <a:t>‹#›</a:t>
            </a:fld>
            <a:endParaRPr lang="en-GB" dirty="0">
              <a:solidFill>
                <a:srgbClr val="333333"/>
              </a:solidFill>
            </a:endParaRPr>
          </a:p>
        </p:txBody>
      </p:sp>
      <p:sp>
        <p:nvSpPr>
          <p:cNvPr id="11" name="Rectangle 10"/>
          <p:cNvSpPr/>
          <p:nvPr userDrawn="1"/>
        </p:nvSpPr>
        <p:spPr>
          <a:xfrm>
            <a:off x="0" y="6025205"/>
            <a:ext cx="12093738" cy="22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GB" sz="1836" dirty="0">
              <a:solidFill>
                <a:srgbClr val="FFFFFF"/>
              </a:solidFill>
            </a:endParaRPr>
          </a:p>
        </p:txBody>
      </p:sp>
    </p:spTree>
    <p:extLst>
      <p:ext uri="{BB962C8B-B14F-4D97-AF65-F5344CB8AC3E}">
        <p14:creationId xmlns:p14="http://schemas.microsoft.com/office/powerpoint/2010/main" val="358178085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hapter slide with imag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0" y="265534"/>
            <a:ext cx="12093738" cy="5846580"/>
          </a:xfrm>
          <a:solidFill>
            <a:schemeClr val="bg2">
              <a:lumMod val="40000"/>
              <a:lumOff val="60000"/>
            </a:schemeClr>
          </a:solidFill>
        </p:spPr>
        <p:txBody>
          <a:bodyPr/>
          <a:lstStyle>
            <a:lvl1pPr marL="0" indent="0" algn="ctr">
              <a:buNone/>
              <a:defRPr b="0"/>
            </a:lvl1pPr>
          </a:lstStyle>
          <a:p>
            <a:r>
              <a:rPr lang="en-US" smtClean="0"/>
              <a:t>Click icon to add picture</a:t>
            </a:r>
            <a:endParaRPr lang="en-US" dirty="0"/>
          </a:p>
        </p:txBody>
      </p:sp>
      <p:sp>
        <p:nvSpPr>
          <p:cNvPr id="2" name="Title 1"/>
          <p:cNvSpPr>
            <a:spLocks noGrp="1"/>
          </p:cNvSpPr>
          <p:nvPr>
            <p:ph type="title"/>
          </p:nvPr>
        </p:nvSpPr>
        <p:spPr>
          <a:xfrm>
            <a:off x="341139" y="1294019"/>
            <a:ext cx="8765988" cy="1324072"/>
          </a:xfrm>
        </p:spPr>
        <p:txBody>
          <a:bodyPr anchor="t">
            <a:noAutofit/>
          </a:bodyPr>
          <a:lstStyle>
            <a:lvl1pPr algn="l">
              <a:defRPr sz="2448" b="1" cap="none" baseline="0">
                <a:solidFill>
                  <a:schemeClr val="bg1"/>
                </a:solidFill>
              </a:defRPr>
            </a:lvl1pPr>
          </a:lstStyle>
          <a:p>
            <a:r>
              <a:rPr lang="en-US" smtClean="0"/>
              <a:t>Click to edit Master title style</a:t>
            </a:r>
            <a:endParaRPr lang="en-GB" dirty="0"/>
          </a:p>
        </p:txBody>
      </p:sp>
      <p:sp>
        <p:nvSpPr>
          <p:cNvPr id="4" name="Date Placeholder 3"/>
          <p:cNvSpPr>
            <a:spLocks noGrp="1"/>
          </p:cNvSpPr>
          <p:nvPr>
            <p:ph type="dt" sz="half" idx="10"/>
          </p:nvPr>
        </p:nvSpPr>
        <p:spPr/>
        <p:txBody>
          <a:bodyPr/>
          <a:lstStyle/>
          <a:p>
            <a:endParaRPr lang="en-GB" dirty="0">
              <a:solidFill>
                <a:srgbClr val="333333"/>
              </a:solidFill>
            </a:endParaRPr>
          </a:p>
        </p:txBody>
      </p:sp>
      <p:sp>
        <p:nvSpPr>
          <p:cNvPr id="5" name="Footer Placeholder 4"/>
          <p:cNvSpPr>
            <a:spLocks noGrp="1"/>
          </p:cNvSpPr>
          <p:nvPr>
            <p:ph type="ftr" sz="quarter" idx="11"/>
          </p:nvPr>
        </p:nvSpPr>
        <p:spPr/>
        <p:txBody>
          <a:bodyPr/>
          <a:lstStyle/>
          <a:p>
            <a:endParaRPr lang="en-GB" dirty="0">
              <a:solidFill>
                <a:srgbClr val="333333"/>
              </a:solidFill>
            </a:endParaRPr>
          </a:p>
        </p:txBody>
      </p:sp>
      <p:sp>
        <p:nvSpPr>
          <p:cNvPr id="6" name="Slide Number Placeholder 5"/>
          <p:cNvSpPr>
            <a:spLocks noGrp="1"/>
          </p:cNvSpPr>
          <p:nvPr>
            <p:ph type="sldNum" sz="quarter" idx="12"/>
          </p:nvPr>
        </p:nvSpPr>
        <p:spPr/>
        <p:txBody>
          <a:bodyPr/>
          <a:lstStyle/>
          <a:p>
            <a:fld id="{5BA07366-CB75-4AA8-9E5B-928B849F427C}" type="slidenum">
              <a:rPr lang="en-GB" smtClean="0">
                <a:solidFill>
                  <a:srgbClr val="333333"/>
                </a:solidFill>
              </a:rPr>
              <a:pPr/>
              <a:t>‹#›</a:t>
            </a:fld>
            <a:endParaRPr lang="en-GB" dirty="0">
              <a:solidFill>
                <a:srgbClr val="333333"/>
              </a:solidFill>
            </a:endParaRPr>
          </a:p>
        </p:txBody>
      </p:sp>
      <p:sp>
        <p:nvSpPr>
          <p:cNvPr id="12" name="Table Placeholder 11"/>
          <p:cNvSpPr>
            <a:spLocks noGrp="1"/>
          </p:cNvSpPr>
          <p:nvPr>
            <p:ph type="tbl" sz="quarter" idx="14"/>
          </p:nvPr>
        </p:nvSpPr>
        <p:spPr>
          <a:xfrm>
            <a:off x="0" y="6024766"/>
            <a:ext cx="12093738" cy="22020"/>
          </a:xfrm>
          <a:solidFill>
            <a:schemeClr val="bg1"/>
          </a:solidFill>
        </p:spPr>
        <p:txBody>
          <a:bodyPr>
            <a:normAutofit/>
          </a:bodyPr>
          <a:lstStyle>
            <a:lvl1pPr>
              <a:defRPr sz="102">
                <a:solidFill>
                  <a:schemeClr val="bg1"/>
                </a:solidFill>
              </a:defRPr>
            </a:lvl1pPr>
          </a:lstStyle>
          <a:p>
            <a:r>
              <a:rPr lang="en-US" smtClean="0"/>
              <a:t>Click icon to add table</a:t>
            </a:r>
            <a:endParaRPr lang="en-US" dirty="0"/>
          </a:p>
        </p:txBody>
      </p:sp>
    </p:spTree>
    <p:extLst>
      <p:ext uri="{BB962C8B-B14F-4D97-AF65-F5344CB8AC3E}">
        <p14:creationId xmlns:p14="http://schemas.microsoft.com/office/powerpoint/2010/main" val="226390630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341139" y="1293665"/>
            <a:ext cx="5771304" cy="4818451"/>
          </a:xfrm>
        </p:spPr>
        <p:txBody>
          <a:bodyPr>
            <a:noAutofit/>
          </a:bodyPr>
          <a:lstStyle>
            <a:lvl1pPr>
              <a:defRPr sz="1632"/>
            </a:lvl1pPr>
            <a:lvl2pPr>
              <a:defRPr sz="1632"/>
            </a:lvl2pPr>
            <a:lvl3pPr>
              <a:defRPr sz="1632"/>
            </a:lvl3pPr>
            <a:lvl4pPr>
              <a:defRPr sz="1632"/>
            </a:lvl4pPr>
            <a:lvl5pPr>
              <a:defRPr sz="1632"/>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6324034" y="1293665"/>
            <a:ext cx="5771301" cy="4818451"/>
          </a:xfrm>
        </p:spPr>
        <p:txBody>
          <a:bodyPr>
            <a:noAutofit/>
          </a:bodyPr>
          <a:lstStyle>
            <a:lvl1pPr>
              <a:defRPr sz="1632"/>
            </a:lvl1pPr>
            <a:lvl2pPr>
              <a:defRPr sz="1632"/>
            </a:lvl2pPr>
            <a:lvl3pPr>
              <a:defRPr sz="1632"/>
            </a:lvl3pPr>
            <a:lvl4pPr>
              <a:defRPr sz="1632"/>
            </a:lvl4pPr>
            <a:lvl5pPr>
              <a:defRPr sz="1632"/>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Date Placeholder 4"/>
          <p:cNvSpPr>
            <a:spLocks noGrp="1"/>
          </p:cNvSpPr>
          <p:nvPr>
            <p:ph type="dt" sz="half" idx="10"/>
          </p:nvPr>
        </p:nvSpPr>
        <p:spPr/>
        <p:txBody>
          <a:bodyPr/>
          <a:lstStyle/>
          <a:p>
            <a:endParaRPr lang="en-GB" dirty="0">
              <a:solidFill>
                <a:srgbClr val="333333"/>
              </a:solidFill>
            </a:endParaRPr>
          </a:p>
        </p:txBody>
      </p:sp>
      <p:sp>
        <p:nvSpPr>
          <p:cNvPr id="6" name="Footer Placeholder 5"/>
          <p:cNvSpPr>
            <a:spLocks noGrp="1"/>
          </p:cNvSpPr>
          <p:nvPr>
            <p:ph type="ftr" sz="quarter" idx="11"/>
          </p:nvPr>
        </p:nvSpPr>
        <p:spPr/>
        <p:txBody>
          <a:bodyPr/>
          <a:lstStyle/>
          <a:p>
            <a:endParaRPr lang="en-GB" dirty="0">
              <a:solidFill>
                <a:srgbClr val="333333"/>
              </a:solidFill>
            </a:endParaRPr>
          </a:p>
        </p:txBody>
      </p:sp>
      <p:sp>
        <p:nvSpPr>
          <p:cNvPr id="7" name="Slide Number Placeholder 6"/>
          <p:cNvSpPr>
            <a:spLocks noGrp="1"/>
          </p:cNvSpPr>
          <p:nvPr>
            <p:ph type="sldNum" sz="quarter" idx="12"/>
          </p:nvPr>
        </p:nvSpPr>
        <p:spPr/>
        <p:txBody>
          <a:bodyPr/>
          <a:lstStyle/>
          <a:p>
            <a:fld id="{5BA07366-CB75-4AA8-9E5B-928B849F427C}" type="slidenum">
              <a:rPr lang="en-GB" smtClean="0">
                <a:solidFill>
                  <a:srgbClr val="333333"/>
                </a:solidFill>
              </a:rPr>
              <a:pPr/>
              <a:t>‹#›</a:t>
            </a:fld>
            <a:endParaRPr lang="en-GB" dirty="0">
              <a:solidFill>
                <a:srgbClr val="333333"/>
              </a:solidFill>
            </a:endParaRPr>
          </a:p>
        </p:txBody>
      </p:sp>
    </p:spTree>
    <p:extLst>
      <p:ext uri="{BB962C8B-B14F-4D97-AF65-F5344CB8AC3E}">
        <p14:creationId xmlns:p14="http://schemas.microsoft.com/office/powerpoint/2010/main" val="38709567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Two content with subhead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dirty="0"/>
          </a:p>
        </p:txBody>
      </p:sp>
      <p:sp>
        <p:nvSpPr>
          <p:cNvPr id="3" name="Text Placeholder 2"/>
          <p:cNvSpPr>
            <a:spLocks noGrp="1"/>
          </p:cNvSpPr>
          <p:nvPr>
            <p:ph type="body" idx="1"/>
          </p:nvPr>
        </p:nvSpPr>
        <p:spPr>
          <a:xfrm>
            <a:off x="341139" y="991350"/>
            <a:ext cx="5771304" cy="583795"/>
          </a:xfrm>
        </p:spPr>
        <p:txBody>
          <a:bodyPr anchor="b">
            <a:noAutofit/>
          </a:bodyPr>
          <a:lstStyle>
            <a:lvl1pPr marL="0" indent="0">
              <a:buNone/>
              <a:defRPr sz="1632"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4" name="Content Placeholder 3"/>
          <p:cNvSpPr>
            <a:spLocks noGrp="1"/>
          </p:cNvSpPr>
          <p:nvPr>
            <p:ph sz="half" idx="2"/>
          </p:nvPr>
        </p:nvSpPr>
        <p:spPr>
          <a:xfrm>
            <a:off x="341141" y="1652251"/>
            <a:ext cx="5771301" cy="4459864"/>
          </a:xfrm>
        </p:spPr>
        <p:txBody>
          <a:bodyPr>
            <a:noAutofit/>
          </a:bodyPr>
          <a:lstStyle>
            <a:lvl1pPr>
              <a:defRPr sz="1632" b="0"/>
            </a:lvl1pPr>
            <a:lvl2pPr>
              <a:defRPr sz="1632"/>
            </a:lvl2pPr>
            <a:lvl3pPr>
              <a:defRPr sz="1632"/>
            </a:lvl3pPr>
            <a:lvl4pPr>
              <a:defRPr sz="1632"/>
            </a:lvl4pPr>
            <a:lvl5pPr>
              <a:defRPr sz="1632"/>
            </a:lvl5pPr>
            <a:lvl6pPr>
              <a:defRPr sz="1632"/>
            </a:lvl6pPr>
            <a:lvl7pPr>
              <a:defRPr sz="1632"/>
            </a:lvl7pPr>
            <a:lvl8pPr>
              <a:defRPr sz="1632"/>
            </a:lvl8pPr>
            <a:lvl9pPr>
              <a:defRPr sz="163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3"/>
          </p:nvPr>
        </p:nvSpPr>
        <p:spPr>
          <a:xfrm>
            <a:off x="6324034" y="989563"/>
            <a:ext cx="5770356" cy="583705"/>
          </a:xfrm>
        </p:spPr>
        <p:txBody>
          <a:bodyPr anchor="b">
            <a:noAutofit/>
          </a:bodyPr>
          <a:lstStyle>
            <a:lvl1pPr marL="0" indent="0">
              <a:buNone/>
              <a:defRPr sz="1632"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6" name="Content Placeholder 5"/>
          <p:cNvSpPr>
            <a:spLocks noGrp="1"/>
          </p:cNvSpPr>
          <p:nvPr>
            <p:ph sz="quarter" idx="4"/>
          </p:nvPr>
        </p:nvSpPr>
        <p:spPr>
          <a:xfrm>
            <a:off x="6324034" y="1651088"/>
            <a:ext cx="5770357" cy="4461026"/>
          </a:xfrm>
        </p:spPr>
        <p:txBody>
          <a:bodyPr>
            <a:noAutofit/>
          </a:bodyPr>
          <a:lstStyle>
            <a:lvl1pPr>
              <a:defRPr sz="1632" b="0"/>
            </a:lvl1pPr>
            <a:lvl2pPr>
              <a:defRPr sz="1632"/>
            </a:lvl2pPr>
            <a:lvl3pPr>
              <a:defRPr sz="1632"/>
            </a:lvl3pPr>
            <a:lvl4pPr>
              <a:defRPr sz="1632"/>
            </a:lvl4pPr>
            <a:lvl5pPr>
              <a:defRPr sz="1632"/>
            </a:lvl5pPr>
            <a:lvl6pPr>
              <a:defRPr sz="1632"/>
            </a:lvl6pPr>
            <a:lvl7pPr>
              <a:defRPr sz="1632"/>
            </a:lvl7pPr>
            <a:lvl8pPr>
              <a:defRPr sz="1632"/>
            </a:lvl8pPr>
            <a:lvl9pPr>
              <a:defRPr sz="163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Date Placeholder 6"/>
          <p:cNvSpPr>
            <a:spLocks noGrp="1"/>
          </p:cNvSpPr>
          <p:nvPr>
            <p:ph type="dt" sz="half" idx="10"/>
          </p:nvPr>
        </p:nvSpPr>
        <p:spPr/>
        <p:txBody>
          <a:bodyPr/>
          <a:lstStyle/>
          <a:p>
            <a:endParaRPr lang="en-GB" dirty="0">
              <a:solidFill>
                <a:srgbClr val="333333"/>
              </a:solidFill>
            </a:endParaRPr>
          </a:p>
        </p:txBody>
      </p:sp>
      <p:sp>
        <p:nvSpPr>
          <p:cNvPr id="8" name="Footer Placeholder 7"/>
          <p:cNvSpPr>
            <a:spLocks noGrp="1"/>
          </p:cNvSpPr>
          <p:nvPr>
            <p:ph type="ftr" sz="quarter" idx="11"/>
          </p:nvPr>
        </p:nvSpPr>
        <p:spPr/>
        <p:txBody>
          <a:bodyPr/>
          <a:lstStyle/>
          <a:p>
            <a:endParaRPr lang="en-GB" dirty="0">
              <a:solidFill>
                <a:srgbClr val="333333"/>
              </a:solidFill>
            </a:endParaRPr>
          </a:p>
        </p:txBody>
      </p:sp>
      <p:sp>
        <p:nvSpPr>
          <p:cNvPr id="9" name="Slide Number Placeholder 8"/>
          <p:cNvSpPr>
            <a:spLocks noGrp="1"/>
          </p:cNvSpPr>
          <p:nvPr>
            <p:ph type="sldNum" sz="quarter" idx="12"/>
          </p:nvPr>
        </p:nvSpPr>
        <p:spPr/>
        <p:txBody>
          <a:bodyPr/>
          <a:lstStyle/>
          <a:p>
            <a:fld id="{5BA07366-CB75-4AA8-9E5B-928B849F427C}" type="slidenum">
              <a:rPr lang="en-GB" smtClean="0">
                <a:solidFill>
                  <a:srgbClr val="333333"/>
                </a:solidFill>
              </a:rPr>
              <a:pPr/>
              <a:t>‹#›</a:t>
            </a:fld>
            <a:endParaRPr lang="en-GB" dirty="0">
              <a:solidFill>
                <a:srgbClr val="333333"/>
              </a:solidFill>
            </a:endParaRPr>
          </a:p>
        </p:txBody>
      </p:sp>
    </p:spTree>
    <p:extLst>
      <p:ext uri="{BB962C8B-B14F-4D97-AF65-F5344CB8AC3E}">
        <p14:creationId xmlns:p14="http://schemas.microsoft.com/office/powerpoint/2010/main" val="17476271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One column and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341138" y="1296099"/>
            <a:ext cx="5773462" cy="4816016"/>
          </a:xfrm>
        </p:spPr>
        <p:txBody>
          <a:bodyPr>
            <a:noAutofit/>
          </a:bodyPr>
          <a:lstStyle>
            <a:lvl1pPr>
              <a:defRPr sz="1632"/>
            </a:lvl1pPr>
            <a:lvl2pPr>
              <a:defRPr sz="1632"/>
            </a:lvl2pPr>
            <a:lvl3pPr>
              <a:defRPr sz="1632"/>
            </a:lvl3pPr>
            <a:lvl4pPr>
              <a:defRPr sz="1632"/>
            </a:lvl4pPr>
            <a:lvl5pPr>
              <a:defRPr sz="1632"/>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Date Placeholder 4"/>
          <p:cNvSpPr>
            <a:spLocks noGrp="1"/>
          </p:cNvSpPr>
          <p:nvPr>
            <p:ph type="dt" sz="half" idx="10"/>
          </p:nvPr>
        </p:nvSpPr>
        <p:spPr/>
        <p:txBody>
          <a:bodyPr/>
          <a:lstStyle/>
          <a:p>
            <a:endParaRPr lang="en-GB" dirty="0">
              <a:solidFill>
                <a:srgbClr val="333333"/>
              </a:solidFill>
            </a:endParaRPr>
          </a:p>
        </p:txBody>
      </p:sp>
      <p:sp>
        <p:nvSpPr>
          <p:cNvPr id="6" name="Footer Placeholder 5"/>
          <p:cNvSpPr>
            <a:spLocks noGrp="1"/>
          </p:cNvSpPr>
          <p:nvPr>
            <p:ph type="ftr" sz="quarter" idx="11"/>
          </p:nvPr>
        </p:nvSpPr>
        <p:spPr/>
        <p:txBody>
          <a:bodyPr/>
          <a:lstStyle/>
          <a:p>
            <a:endParaRPr lang="en-GB" dirty="0">
              <a:solidFill>
                <a:srgbClr val="333333"/>
              </a:solidFill>
            </a:endParaRPr>
          </a:p>
        </p:txBody>
      </p:sp>
      <p:sp>
        <p:nvSpPr>
          <p:cNvPr id="7" name="Slide Number Placeholder 6"/>
          <p:cNvSpPr>
            <a:spLocks noGrp="1"/>
          </p:cNvSpPr>
          <p:nvPr>
            <p:ph type="sldNum" sz="quarter" idx="12"/>
          </p:nvPr>
        </p:nvSpPr>
        <p:spPr/>
        <p:txBody>
          <a:bodyPr/>
          <a:lstStyle/>
          <a:p>
            <a:fld id="{5BA07366-CB75-4AA8-9E5B-928B849F427C}" type="slidenum">
              <a:rPr lang="en-GB" smtClean="0">
                <a:solidFill>
                  <a:srgbClr val="333333"/>
                </a:solidFill>
              </a:rPr>
              <a:pPr/>
              <a:t>‹#›</a:t>
            </a:fld>
            <a:endParaRPr lang="en-GB" dirty="0">
              <a:solidFill>
                <a:srgbClr val="333333"/>
              </a:solidFill>
            </a:endParaRPr>
          </a:p>
        </p:txBody>
      </p:sp>
      <p:sp>
        <p:nvSpPr>
          <p:cNvPr id="10" name="Picture Placeholder 9"/>
          <p:cNvSpPr>
            <a:spLocks noGrp="1"/>
          </p:cNvSpPr>
          <p:nvPr>
            <p:ph type="pic" sz="quarter" idx="13"/>
          </p:nvPr>
        </p:nvSpPr>
        <p:spPr>
          <a:xfrm>
            <a:off x="6324034" y="1293664"/>
            <a:ext cx="5770356" cy="4818451"/>
          </a:xfrm>
          <a:solidFill>
            <a:schemeClr val="bg2">
              <a:lumMod val="40000"/>
              <a:lumOff val="60000"/>
            </a:schemeClr>
          </a:solidFill>
        </p:spPr>
        <p:txBody>
          <a:bodyPr/>
          <a:lstStyle>
            <a:lvl1pPr marL="0" indent="0" algn="ctr">
              <a:buNone/>
              <a:defRPr b="0"/>
            </a:lvl1pPr>
          </a:lstStyle>
          <a:p>
            <a:r>
              <a:rPr lang="en-US" smtClean="0"/>
              <a:t>Click icon to add picture</a:t>
            </a:r>
            <a:endParaRPr lang="en-US" dirty="0"/>
          </a:p>
        </p:txBody>
      </p:sp>
    </p:spTree>
    <p:extLst>
      <p:ext uri="{BB962C8B-B14F-4D97-AF65-F5344CB8AC3E}">
        <p14:creationId xmlns:p14="http://schemas.microsoft.com/office/powerpoint/2010/main" val="89851885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Image and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Date Placeholder 2"/>
          <p:cNvSpPr>
            <a:spLocks noGrp="1"/>
          </p:cNvSpPr>
          <p:nvPr>
            <p:ph type="dt" sz="half" idx="10"/>
          </p:nvPr>
        </p:nvSpPr>
        <p:spPr/>
        <p:txBody>
          <a:bodyPr/>
          <a:lstStyle/>
          <a:p>
            <a:endParaRPr lang="en-GB" dirty="0">
              <a:solidFill>
                <a:srgbClr val="333333"/>
              </a:solidFill>
            </a:endParaRPr>
          </a:p>
        </p:txBody>
      </p:sp>
      <p:sp>
        <p:nvSpPr>
          <p:cNvPr id="4" name="Footer Placeholder 3"/>
          <p:cNvSpPr>
            <a:spLocks noGrp="1"/>
          </p:cNvSpPr>
          <p:nvPr>
            <p:ph type="ftr" sz="quarter" idx="11"/>
          </p:nvPr>
        </p:nvSpPr>
        <p:spPr/>
        <p:txBody>
          <a:bodyPr/>
          <a:lstStyle/>
          <a:p>
            <a:endParaRPr lang="en-GB" dirty="0">
              <a:solidFill>
                <a:srgbClr val="333333"/>
              </a:solidFill>
            </a:endParaRPr>
          </a:p>
        </p:txBody>
      </p:sp>
      <p:sp>
        <p:nvSpPr>
          <p:cNvPr id="5" name="Slide Number Placeholder 4"/>
          <p:cNvSpPr>
            <a:spLocks noGrp="1"/>
          </p:cNvSpPr>
          <p:nvPr>
            <p:ph type="sldNum" sz="quarter" idx="12"/>
          </p:nvPr>
        </p:nvSpPr>
        <p:spPr/>
        <p:txBody>
          <a:bodyPr/>
          <a:lstStyle/>
          <a:p>
            <a:fld id="{5BA07366-CB75-4AA8-9E5B-928B849F427C}" type="slidenum">
              <a:rPr lang="en-GB" smtClean="0">
                <a:solidFill>
                  <a:srgbClr val="333333"/>
                </a:solidFill>
              </a:rPr>
              <a:pPr/>
              <a:t>‹#›</a:t>
            </a:fld>
            <a:endParaRPr lang="en-GB" dirty="0">
              <a:solidFill>
                <a:srgbClr val="333333"/>
              </a:solidFill>
            </a:endParaRPr>
          </a:p>
        </p:txBody>
      </p:sp>
      <p:sp>
        <p:nvSpPr>
          <p:cNvPr id="10" name="Text Placeholder 9"/>
          <p:cNvSpPr>
            <a:spLocks noGrp="1"/>
          </p:cNvSpPr>
          <p:nvPr>
            <p:ph type="body" sz="quarter" idx="14"/>
          </p:nvPr>
        </p:nvSpPr>
        <p:spPr>
          <a:xfrm>
            <a:off x="337227" y="5791730"/>
            <a:ext cx="11757162" cy="344651"/>
          </a:xfrm>
        </p:spPr>
        <p:txBody>
          <a:bodyPr>
            <a:noAutofit/>
          </a:bodyPr>
          <a:lstStyle>
            <a:lvl1pPr marL="0" indent="0">
              <a:lnSpc>
                <a:spcPct val="100000"/>
              </a:lnSpc>
              <a:spcBef>
                <a:spcPts val="0"/>
              </a:spcBef>
              <a:buNone/>
              <a:defRPr sz="1122" b="1"/>
            </a:lvl1pPr>
          </a:lstStyle>
          <a:p>
            <a:pPr lvl="0"/>
            <a:r>
              <a:rPr lang="en-US" smtClean="0"/>
              <a:t>Click to edit Master text styles</a:t>
            </a:r>
          </a:p>
        </p:txBody>
      </p:sp>
      <p:sp>
        <p:nvSpPr>
          <p:cNvPr id="12" name="Picture Placeholder 8"/>
          <p:cNvSpPr>
            <a:spLocks noGrp="1"/>
          </p:cNvSpPr>
          <p:nvPr>
            <p:ph type="pic" sz="quarter" idx="13"/>
          </p:nvPr>
        </p:nvSpPr>
        <p:spPr>
          <a:xfrm>
            <a:off x="0" y="961976"/>
            <a:ext cx="12093738" cy="4773096"/>
          </a:xfrm>
          <a:solidFill>
            <a:schemeClr val="bg2">
              <a:lumMod val="40000"/>
              <a:lumOff val="60000"/>
            </a:schemeClr>
          </a:solidFill>
        </p:spPr>
        <p:txBody>
          <a:bodyPr/>
          <a:lstStyle>
            <a:lvl1pPr marL="0" indent="0" algn="ctr">
              <a:buNone/>
              <a:defRPr b="0"/>
            </a:lvl1pPr>
          </a:lstStyle>
          <a:p>
            <a:r>
              <a:rPr lang="en-US" smtClean="0"/>
              <a:t>Click icon to add picture</a:t>
            </a:r>
            <a:endParaRPr lang="en-US" dirty="0"/>
          </a:p>
        </p:txBody>
      </p:sp>
      <p:sp>
        <p:nvSpPr>
          <p:cNvPr id="13" name="Table Placeholder 11"/>
          <p:cNvSpPr>
            <a:spLocks noGrp="1"/>
          </p:cNvSpPr>
          <p:nvPr>
            <p:ph type="tbl" sz="quarter" idx="15"/>
          </p:nvPr>
        </p:nvSpPr>
        <p:spPr>
          <a:xfrm>
            <a:off x="0" y="5647725"/>
            <a:ext cx="12093738" cy="22020"/>
          </a:xfrm>
          <a:solidFill>
            <a:schemeClr val="bg1"/>
          </a:solidFill>
        </p:spPr>
        <p:txBody>
          <a:bodyPr>
            <a:normAutofit/>
          </a:bodyPr>
          <a:lstStyle>
            <a:lvl1pPr>
              <a:defRPr sz="102">
                <a:solidFill>
                  <a:schemeClr val="bg1"/>
                </a:solidFill>
              </a:defRPr>
            </a:lvl1pPr>
          </a:lstStyle>
          <a:p>
            <a:r>
              <a:rPr lang="en-US" smtClean="0"/>
              <a:t>Click icon to add table</a:t>
            </a:r>
            <a:endParaRPr lang="en-US" dirty="0"/>
          </a:p>
        </p:txBody>
      </p:sp>
    </p:spTree>
    <p:extLst>
      <p:ext uri="{BB962C8B-B14F-4D97-AF65-F5344CB8AC3E}">
        <p14:creationId xmlns:p14="http://schemas.microsoft.com/office/powerpoint/2010/main" val="74906742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Date Placeholder 2"/>
          <p:cNvSpPr>
            <a:spLocks noGrp="1"/>
          </p:cNvSpPr>
          <p:nvPr>
            <p:ph type="dt" sz="half" idx="10"/>
          </p:nvPr>
        </p:nvSpPr>
        <p:spPr/>
        <p:txBody>
          <a:bodyPr/>
          <a:lstStyle/>
          <a:p>
            <a:endParaRPr lang="en-GB" dirty="0">
              <a:solidFill>
                <a:srgbClr val="333333"/>
              </a:solidFill>
            </a:endParaRPr>
          </a:p>
        </p:txBody>
      </p:sp>
      <p:sp>
        <p:nvSpPr>
          <p:cNvPr id="4" name="Footer Placeholder 3"/>
          <p:cNvSpPr>
            <a:spLocks noGrp="1"/>
          </p:cNvSpPr>
          <p:nvPr>
            <p:ph type="ftr" sz="quarter" idx="11"/>
          </p:nvPr>
        </p:nvSpPr>
        <p:spPr/>
        <p:txBody>
          <a:bodyPr/>
          <a:lstStyle/>
          <a:p>
            <a:endParaRPr lang="en-GB" dirty="0">
              <a:solidFill>
                <a:srgbClr val="333333"/>
              </a:solidFill>
            </a:endParaRPr>
          </a:p>
        </p:txBody>
      </p:sp>
      <p:sp>
        <p:nvSpPr>
          <p:cNvPr id="5" name="Slide Number Placeholder 4"/>
          <p:cNvSpPr>
            <a:spLocks noGrp="1"/>
          </p:cNvSpPr>
          <p:nvPr>
            <p:ph type="sldNum" sz="quarter" idx="12"/>
          </p:nvPr>
        </p:nvSpPr>
        <p:spPr/>
        <p:txBody>
          <a:bodyPr/>
          <a:lstStyle/>
          <a:p>
            <a:fld id="{5BA07366-CB75-4AA8-9E5B-928B849F427C}" type="slidenum">
              <a:rPr lang="en-GB" smtClean="0">
                <a:solidFill>
                  <a:srgbClr val="333333"/>
                </a:solidFill>
              </a:rPr>
              <a:pPr/>
              <a:t>‹#›</a:t>
            </a:fld>
            <a:endParaRPr lang="en-GB" dirty="0">
              <a:solidFill>
                <a:srgbClr val="333333"/>
              </a:solidFill>
            </a:endParaRPr>
          </a:p>
        </p:txBody>
      </p:sp>
    </p:spTree>
    <p:extLst>
      <p:ext uri="{BB962C8B-B14F-4D97-AF65-F5344CB8AC3E}">
        <p14:creationId xmlns:p14="http://schemas.microsoft.com/office/powerpoint/2010/main" val="215224290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0" y="0"/>
            <a:ext cx="12436475" cy="69914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GB" sz="1836" dirty="0">
              <a:solidFill>
                <a:srgbClr val="FFFFFF"/>
              </a:solidFill>
            </a:endParaRPr>
          </a:p>
        </p:txBody>
      </p:sp>
      <p:sp>
        <p:nvSpPr>
          <p:cNvPr id="2" name="Date Placeholder 1"/>
          <p:cNvSpPr>
            <a:spLocks noGrp="1"/>
          </p:cNvSpPr>
          <p:nvPr>
            <p:ph type="dt" sz="half" idx="10"/>
          </p:nvPr>
        </p:nvSpPr>
        <p:spPr/>
        <p:txBody>
          <a:bodyPr/>
          <a:lstStyle>
            <a:lvl1pPr>
              <a:defRPr>
                <a:solidFill>
                  <a:schemeClr val="bg1"/>
                </a:solidFill>
              </a:defRPr>
            </a:lvl1pPr>
          </a:lstStyle>
          <a:p>
            <a:endParaRPr lang="en-GB" dirty="0">
              <a:solidFill>
                <a:srgbClr val="FFFFFF"/>
              </a:solidFill>
            </a:endParaRPr>
          </a:p>
        </p:txBody>
      </p:sp>
      <p:sp>
        <p:nvSpPr>
          <p:cNvPr id="3" name="Footer Placeholder 2"/>
          <p:cNvSpPr>
            <a:spLocks noGrp="1"/>
          </p:cNvSpPr>
          <p:nvPr>
            <p:ph type="ftr" sz="quarter" idx="11"/>
          </p:nvPr>
        </p:nvSpPr>
        <p:spPr>
          <a:xfrm>
            <a:off x="6116760" y="6667667"/>
            <a:ext cx="5775621" cy="163511"/>
          </a:xfrm>
        </p:spPr>
        <p:txBody>
          <a:bodyPr/>
          <a:lstStyle>
            <a:lvl1pPr>
              <a:defRPr>
                <a:solidFill>
                  <a:schemeClr val="bg1"/>
                </a:solidFill>
              </a:defRPr>
            </a:lvl1pPr>
          </a:lstStyle>
          <a:p>
            <a:endParaRPr lang="en-GB" dirty="0">
              <a:solidFill>
                <a:srgbClr val="FFFFFF"/>
              </a:solidFill>
            </a:endParaRPr>
          </a:p>
        </p:txBody>
      </p:sp>
      <p:sp>
        <p:nvSpPr>
          <p:cNvPr id="4" name="Slide Number Placeholder 3"/>
          <p:cNvSpPr>
            <a:spLocks noGrp="1"/>
          </p:cNvSpPr>
          <p:nvPr>
            <p:ph type="sldNum" sz="quarter" idx="12"/>
          </p:nvPr>
        </p:nvSpPr>
        <p:spPr/>
        <p:txBody>
          <a:bodyPr/>
          <a:lstStyle/>
          <a:p>
            <a:fld id="{5BA07366-CB75-4AA8-9E5B-928B849F427C}" type="slidenum">
              <a:rPr lang="en-GB" smtClean="0">
                <a:solidFill>
                  <a:srgbClr val="333333"/>
                </a:solidFill>
              </a:rPr>
              <a:pPr/>
              <a:t>‹#›</a:t>
            </a:fld>
            <a:endParaRPr lang="en-GB" dirty="0">
              <a:solidFill>
                <a:srgbClr val="333333"/>
              </a:solidFill>
            </a:endParaRPr>
          </a:p>
        </p:txBody>
      </p:sp>
      <p:sp>
        <p:nvSpPr>
          <p:cNvPr id="6" name="bmkFld6Date"/>
          <p:cNvSpPr txBox="1">
            <a:spLocks noChangeArrowheads="1"/>
          </p:cNvSpPr>
          <p:nvPr userDrawn="1"/>
        </p:nvSpPr>
        <p:spPr bwMode="auto">
          <a:xfrm>
            <a:off x="2301238" y="6649389"/>
            <a:ext cx="3815522" cy="183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defTabSz="932597">
              <a:spcBef>
                <a:spcPct val="50000"/>
              </a:spcBef>
            </a:pPr>
            <a:endParaRPr lang="en-GB" altLang="ja-JP" sz="714" dirty="0">
              <a:solidFill>
                <a:srgbClr val="333333"/>
              </a:solidFill>
              <a:ea typeface="ＭＳ Ｐゴシック" charset="-128"/>
              <a:cs typeface="Arial" charset="0"/>
            </a:endParaRPr>
          </a:p>
        </p:txBody>
      </p:sp>
      <p:sp>
        <p:nvSpPr>
          <p:cNvPr id="7" name="bmkDraft6"/>
          <p:cNvSpPr txBox="1">
            <a:spLocks noChangeArrowheads="1"/>
          </p:cNvSpPr>
          <p:nvPr userDrawn="1"/>
        </p:nvSpPr>
        <p:spPr bwMode="auto">
          <a:xfrm>
            <a:off x="5184024" y="6131683"/>
            <a:ext cx="2055473" cy="243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defTabSz="932597">
              <a:spcBef>
                <a:spcPct val="50000"/>
              </a:spcBef>
            </a:pPr>
            <a:endParaRPr lang="en-GB" altLang="ja-JP" sz="1632" cap="all" dirty="0">
              <a:solidFill>
                <a:srgbClr val="C4262E"/>
              </a:solidFill>
              <a:ea typeface="ＭＳ Ｐゴシック" charset="-128"/>
              <a:cs typeface="Arial" charset="0"/>
            </a:endParaRPr>
          </a:p>
        </p:txBody>
      </p:sp>
      <p:sp>
        <p:nvSpPr>
          <p:cNvPr id="8" name="bmkConfidentiality6"/>
          <p:cNvSpPr/>
          <p:nvPr userDrawn="1"/>
        </p:nvSpPr>
        <p:spPr>
          <a:xfrm>
            <a:off x="341136" y="6233765"/>
            <a:ext cx="3869415" cy="16351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defTabSz="932597">
              <a:lnSpc>
                <a:spcPct val="113000"/>
              </a:lnSpc>
              <a:spcBef>
                <a:spcPts val="612"/>
              </a:spcBef>
            </a:pPr>
            <a:endParaRPr lang="en-GB" sz="765" b="1" dirty="0" smtClean="0">
              <a:solidFill>
                <a:srgbClr val="333333"/>
              </a:solidFill>
            </a:endParaRPr>
          </a:p>
        </p:txBody>
      </p:sp>
    </p:spTree>
    <p:extLst>
      <p:ext uri="{BB962C8B-B14F-4D97-AF65-F5344CB8AC3E}">
        <p14:creationId xmlns:p14="http://schemas.microsoft.com/office/powerpoint/2010/main" val="71254502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Rectangle 5"/>
          <p:cNvSpPr/>
          <p:nvPr userDrawn="1"/>
        </p:nvSpPr>
        <p:spPr>
          <a:xfrm>
            <a:off x="1" y="265533"/>
            <a:ext cx="12095334" cy="32241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GB" sz="1836" dirty="0">
              <a:solidFill>
                <a:srgbClr val="FFFFFF"/>
              </a:solidFill>
            </a:endParaRPr>
          </a:p>
        </p:txBody>
      </p:sp>
      <p:sp>
        <p:nvSpPr>
          <p:cNvPr id="2" name="Title 1"/>
          <p:cNvSpPr>
            <a:spLocks noGrp="1"/>
          </p:cNvSpPr>
          <p:nvPr>
            <p:ph type="title"/>
          </p:nvPr>
        </p:nvSpPr>
        <p:spPr>
          <a:xfrm>
            <a:off x="341140" y="1287707"/>
            <a:ext cx="11459443" cy="1330383"/>
          </a:xfrm>
        </p:spPr>
        <p:txBody>
          <a:bodyPr anchor="t" anchorCtr="0">
            <a:noAutofit/>
          </a:bodyPr>
          <a:lstStyle>
            <a:lvl1pPr>
              <a:defRPr sz="2448">
                <a:solidFill>
                  <a:schemeClr val="bg1"/>
                </a:solidFill>
              </a:defRPr>
            </a:lvl1pPr>
          </a:lstStyle>
          <a:p>
            <a:r>
              <a:rPr lang="en-US" smtClean="0"/>
              <a:t>Click to edit Master title style</a:t>
            </a:r>
            <a:endParaRPr lang="en-GB" dirty="0"/>
          </a:p>
        </p:txBody>
      </p:sp>
      <p:sp>
        <p:nvSpPr>
          <p:cNvPr id="3" name="Date Placeholder 2"/>
          <p:cNvSpPr>
            <a:spLocks noGrp="1"/>
          </p:cNvSpPr>
          <p:nvPr>
            <p:ph type="dt" sz="half" idx="10"/>
          </p:nvPr>
        </p:nvSpPr>
        <p:spPr/>
        <p:txBody>
          <a:bodyPr/>
          <a:lstStyle/>
          <a:p>
            <a:endParaRPr lang="en-GB" dirty="0">
              <a:solidFill>
                <a:srgbClr val="333333"/>
              </a:solidFill>
            </a:endParaRPr>
          </a:p>
        </p:txBody>
      </p:sp>
      <p:sp>
        <p:nvSpPr>
          <p:cNvPr id="4" name="Footer Placeholder 3"/>
          <p:cNvSpPr>
            <a:spLocks noGrp="1"/>
          </p:cNvSpPr>
          <p:nvPr>
            <p:ph type="ftr" sz="quarter" idx="11"/>
          </p:nvPr>
        </p:nvSpPr>
        <p:spPr/>
        <p:txBody>
          <a:bodyPr/>
          <a:lstStyle/>
          <a:p>
            <a:endParaRPr lang="en-GB" dirty="0">
              <a:solidFill>
                <a:srgbClr val="333333"/>
              </a:solidFill>
            </a:endParaRPr>
          </a:p>
        </p:txBody>
      </p:sp>
      <p:sp>
        <p:nvSpPr>
          <p:cNvPr id="5" name="Slide Number Placeholder 4"/>
          <p:cNvSpPr>
            <a:spLocks noGrp="1"/>
          </p:cNvSpPr>
          <p:nvPr>
            <p:ph type="sldNum" sz="quarter" idx="12"/>
          </p:nvPr>
        </p:nvSpPr>
        <p:spPr/>
        <p:txBody>
          <a:bodyPr/>
          <a:lstStyle/>
          <a:p>
            <a:fld id="{5BA07366-CB75-4AA8-9E5B-928B849F427C}" type="slidenum">
              <a:rPr lang="en-GB" smtClean="0">
                <a:solidFill>
                  <a:srgbClr val="333333"/>
                </a:solidFill>
              </a:rPr>
              <a:pPr/>
              <a:t>‹#›</a:t>
            </a:fld>
            <a:endParaRPr lang="en-GB" dirty="0">
              <a:solidFill>
                <a:srgbClr val="333333"/>
              </a:solidFill>
            </a:endParaRPr>
          </a:p>
        </p:txBody>
      </p:sp>
      <p:cxnSp>
        <p:nvCxnSpPr>
          <p:cNvPr id="7" name="Straight Connector 6"/>
          <p:cNvCxnSpPr/>
          <p:nvPr userDrawn="1"/>
        </p:nvCxnSpPr>
        <p:spPr>
          <a:xfrm>
            <a:off x="-4898" y="3410448"/>
            <a:ext cx="12098634" cy="0"/>
          </a:xfrm>
          <a:prstGeom prst="line">
            <a:avLst/>
          </a:prstGeom>
          <a:ln w="2159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 Placeholder 9"/>
          <p:cNvSpPr>
            <a:spLocks noGrp="1"/>
          </p:cNvSpPr>
          <p:nvPr>
            <p:ph type="body" sz="quarter" idx="13"/>
          </p:nvPr>
        </p:nvSpPr>
        <p:spPr>
          <a:xfrm>
            <a:off x="341137" y="3588089"/>
            <a:ext cx="5775621" cy="220324"/>
          </a:xfrm>
        </p:spPr>
        <p:txBody>
          <a:bodyPr anchor="b" anchorCtr="0">
            <a:noAutofit/>
          </a:bodyPr>
          <a:lstStyle>
            <a:lvl1pPr marL="0" indent="0">
              <a:lnSpc>
                <a:spcPct val="100000"/>
              </a:lnSpc>
              <a:buNone/>
              <a:defRPr sz="1224" b="1">
                <a:solidFill>
                  <a:schemeClr val="tx1"/>
                </a:solidFill>
              </a:defRPr>
            </a:lvl1pPr>
          </a:lstStyle>
          <a:p>
            <a:pPr lvl="0"/>
            <a:r>
              <a:rPr lang="en-US" smtClean="0"/>
              <a:t>Click to edit Master text styles</a:t>
            </a:r>
          </a:p>
        </p:txBody>
      </p:sp>
      <p:sp>
        <p:nvSpPr>
          <p:cNvPr id="11" name="Text Placeholder 9"/>
          <p:cNvSpPr>
            <a:spLocks noGrp="1"/>
          </p:cNvSpPr>
          <p:nvPr>
            <p:ph type="body" sz="quarter" idx="14" hasCustomPrompt="1"/>
          </p:nvPr>
        </p:nvSpPr>
        <p:spPr>
          <a:xfrm>
            <a:off x="341137" y="3827548"/>
            <a:ext cx="5775621" cy="208951"/>
          </a:xfrm>
        </p:spPr>
        <p:txBody>
          <a:bodyPr anchor="t" anchorCtr="0">
            <a:noAutofit/>
          </a:bodyPr>
          <a:lstStyle>
            <a:lvl1pPr marL="0" indent="0">
              <a:lnSpc>
                <a:spcPct val="100000"/>
              </a:lnSpc>
              <a:buNone/>
              <a:defRPr sz="1224" b="0">
                <a:solidFill>
                  <a:schemeClr val="tx1"/>
                </a:solidFill>
              </a:defRPr>
            </a:lvl1pPr>
          </a:lstStyle>
          <a:p>
            <a:pPr lvl="0"/>
            <a:r>
              <a:rPr lang="en-GB" dirty="0" smtClean="0"/>
              <a:t>Insert Email address</a:t>
            </a:r>
          </a:p>
        </p:txBody>
      </p:sp>
      <p:sp>
        <p:nvSpPr>
          <p:cNvPr id="12" name="Text Placeholder 9"/>
          <p:cNvSpPr>
            <a:spLocks noGrp="1"/>
          </p:cNvSpPr>
          <p:nvPr>
            <p:ph type="body" sz="quarter" idx="15" hasCustomPrompt="1"/>
          </p:nvPr>
        </p:nvSpPr>
        <p:spPr>
          <a:xfrm>
            <a:off x="341137" y="4036499"/>
            <a:ext cx="5775621" cy="326984"/>
          </a:xfrm>
        </p:spPr>
        <p:txBody>
          <a:bodyPr anchor="t" anchorCtr="0">
            <a:noAutofit/>
          </a:bodyPr>
          <a:lstStyle>
            <a:lvl1pPr marL="0" indent="0">
              <a:lnSpc>
                <a:spcPct val="100000"/>
              </a:lnSpc>
              <a:buNone/>
              <a:defRPr sz="1224" b="0">
                <a:solidFill>
                  <a:schemeClr val="tx1"/>
                </a:solidFill>
              </a:defRPr>
            </a:lvl1pPr>
          </a:lstStyle>
          <a:p>
            <a:pPr lvl="0"/>
            <a:r>
              <a:rPr lang="en-GB" dirty="0" smtClean="0"/>
              <a:t>Insert Telephone number</a:t>
            </a:r>
          </a:p>
        </p:txBody>
      </p:sp>
      <p:sp>
        <p:nvSpPr>
          <p:cNvPr id="13" name="TextBox 12"/>
          <p:cNvSpPr txBox="1"/>
          <p:nvPr userDrawn="1"/>
        </p:nvSpPr>
        <p:spPr>
          <a:xfrm>
            <a:off x="341140" y="5884112"/>
            <a:ext cx="2782238" cy="144069"/>
          </a:xfrm>
          <a:prstGeom prst="rect">
            <a:avLst/>
          </a:prstGeom>
          <a:noFill/>
        </p:spPr>
        <p:txBody>
          <a:bodyPr wrap="square" lIns="0" tIns="0" rIns="0" bIns="0" rtlCol="0">
            <a:spAutoFit/>
          </a:bodyPr>
          <a:lstStyle/>
          <a:p>
            <a:pPr defTabSz="932597"/>
            <a:r>
              <a:rPr lang="en-GB" sz="918" b="1" cap="all" noProof="1" smtClean="0">
                <a:solidFill>
                  <a:srgbClr val="3F9C35"/>
                </a:solidFill>
              </a:rPr>
              <a:t>Safer, smarter, greener</a:t>
            </a:r>
            <a:endParaRPr lang="en-GB" sz="918" b="1" cap="all" noProof="1">
              <a:solidFill>
                <a:srgbClr val="3F9C35"/>
              </a:solidFill>
            </a:endParaRPr>
          </a:p>
        </p:txBody>
      </p:sp>
      <p:sp>
        <p:nvSpPr>
          <p:cNvPr id="14" name="TextBox 13"/>
          <p:cNvSpPr txBox="1"/>
          <p:nvPr userDrawn="1"/>
        </p:nvSpPr>
        <p:spPr>
          <a:xfrm>
            <a:off x="339560" y="5066334"/>
            <a:ext cx="2782238" cy="192135"/>
          </a:xfrm>
          <a:prstGeom prst="rect">
            <a:avLst/>
          </a:prstGeom>
          <a:noFill/>
        </p:spPr>
        <p:txBody>
          <a:bodyPr wrap="square" lIns="0" tIns="0" rIns="0" bIns="0" rtlCol="0">
            <a:spAutoFit/>
          </a:bodyPr>
          <a:lstStyle/>
          <a:p>
            <a:pPr defTabSz="932597"/>
            <a:r>
              <a:rPr lang="en-GB" sz="1224" b="1" noProof="1" smtClean="0">
                <a:solidFill>
                  <a:srgbClr val="333333"/>
                </a:solidFill>
              </a:rPr>
              <a:t>www.dnvgl.com</a:t>
            </a:r>
            <a:endParaRPr lang="en-GB" sz="1224" b="1" noProof="1">
              <a:solidFill>
                <a:srgbClr val="333333"/>
              </a:solidFill>
            </a:endParaRPr>
          </a:p>
        </p:txBody>
      </p:sp>
    </p:spTree>
    <p:extLst>
      <p:ext uri="{BB962C8B-B14F-4D97-AF65-F5344CB8AC3E}">
        <p14:creationId xmlns:p14="http://schemas.microsoft.com/office/powerpoint/2010/main" val="328568460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2" y="2151538"/>
            <a:ext cx="10445795" cy="1017048"/>
          </a:xfrm>
        </p:spPr>
        <p:txBody>
          <a:bodyPr anchor="b" anchorCtr="0"/>
          <a:lstStyle>
            <a:lvl1pPr>
              <a:defRPr sz="7339"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2" y="3494027"/>
            <a:ext cx="10445795" cy="508525"/>
          </a:xfrm>
        </p:spPr>
        <p:txBody>
          <a:bodyPr>
            <a:noAutofit/>
          </a:bodyPr>
          <a:lstStyle>
            <a:lvl1pPr marL="0" indent="0">
              <a:spcBef>
                <a:spcPts val="0"/>
              </a:spcBef>
              <a:buNone/>
              <a:defRPr spc="-72"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8320791" y="5069995"/>
            <a:ext cx="3281294" cy="1206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3600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3" y="2875738"/>
            <a:ext cx="11375536" cy="1243058"/>
          </a:xfrm>
        </p:spPr>
        <p:txBody>
          <a:bodyPr anchor="b" anchorCtr="0"/>
          <a:lstStyle>
            <a:lvl1pPr>
              <a:defRPr sz="8969"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6" name="Picture 3"/>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9637157" y="5906489"/>
            <a:ext cx="2491065" cy="916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7182456"/>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cenario Flow">
    <p:spTree>
      <p:nvGrpSpPr>
        <p:cNvPr id="1" name=""/>
        <p:cNvGrpSpPr/>
        <p:nvPr/>
      </p:nvGrpSpPr>
      <p:grpSpPr>
        <a:xfrm>
          <a:off x="0" y="0"/>
          <a:ext cx="0" cy="0"/>
          <a:chOff x="0" y="0"/>
          <a:chExt cx="0" cy="0"/>
        </a:xfrm>
      </p:grpSpPr>
      <p:sp>
        <p:nvSpPr>
          <p:cNvPr id="7" name="Rectangle 6"/>
          <p:cNvSpPr/>
          <p:nvPr userDrawn="1"/>
        </p:nvSpPr>
        <p:spPr bwMode="auto">
          <a:xfrm>
            <a:off x="2" y="1632056"/>
            <a:ext cx="12436475" cy="2852575"/>
          </a:xfrm>
          <a:prstGeom prst="rect">
            <a:avLst/>
          </a:prstGeom>
          <a:solidFill>
            <a:srgbClr val="EAEAEA"/>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07" tIns="46604" rIns="93207" bIns="46604" numCol="1" rtlCol="0" anchor="ctr" anchorCtr="0" compatLnSpc="1">
            <a:prstTxWarp prst="textNoShape">
              <a:avLst/>
            </a:prstTxWarp>
          </a:bodyPr>
          <a:lstStyle/>
          <a:p>
            <a:pPr algn="ctr" defTabSz="931731"/>
            <a:endParaRPr lang="en-US" sz="1834" dirty="0">
              <a:gradFill>
                <a:gsLst>
                  <a:gs pos="0">
                    <a:srgbClr val="FFFFFF"/>
                  </a:gs>
                  <a:gs pos="100000">
                    <a:srgbClr val="FFFFFF"/>
                  </a:gs>
                </a:gsLst>
                <a:lin ang="5400000" scaled="0"/>
              </a:gradFill>
            </a:endParaRPr>
          </a:p>
        </p:txBody>
      </p:sp>
      <p:sp>
        <p:nvSpPr>
          <p:cNvPr id="5" name="Text Placeholder 4"/>
          <p:cNvSpPr>
            <a:spLocks noGrp="1"/>
          </p:cNvSpPr>
          <p:nvPr>
            <p:ph type="body" sz="quarter" idx="10"/>
          </p:nvPr>
        </p:nvSpPr>
        <p:spPr>
          <a:xfrm>
            <a:off x="529663" y="1046787"/>
            <a:ext cx="11375536" cy="511258"/>
          </a:xfrm>
          <a:prstGeom prst="rect">
            <a:avLst/>
          </a:prstGeom>
        </p:spPr>
        <p:txBody>
          <a:bodyPr/>
          <a:lstStyle>
            <a:lvl1pPr marL="0" indent="0">
              <a:spcBef>
                <a:spcPts val="2442"/>
              </a:spcBef>
              <a:buNone/>
              <a:defRPr sz="2854">
                <a:gradFill>
                  <a:gsLst>
                    <a:gs pos="100000">
                      <a:schemeClr val="tx2"/>
                    </a:gs>
                    <a:gs pos="0">
                      <a:schemeClr val="tx2"/>
                    </a:gs>
                  </a:gsLst>
                  <a:lin ang="5400000" scaled="0"/>
                </a:gradFill>
                <a:latin typeface="+mj-lt"/>
              </a:defRPr>
            </a:lvl1pPr>
            <a:lvl2pPr marL="0" indent="0">
              <a:buNone/>
              <a:defRPr sz="1428">
                <a:gradFill>
                  <a:gsLst>
                    <a:gs pos="100000">
                      <a:schemeClr val="bg2"/>
                    </a:gs>
                    <a:gs pos="6000">
                      <a:schemeClr val="bg2"/>
                    </a:gs>
                  </a:gsLst>
                  <a:lin ang="5400000" scaled="0"/>
                </a:gradFill>
              </a:defRPr>
            </a:lvl2pPr>
            <a:lvl3pPr marL="235899" indent="0">
              <a:buNone/>
              <a:defRPr sz="1428">
                <a:gradFill>
                  <a:gsLst>
                    <a:gs pos="100000">
                      <a:schemeClr val="bg2"/>
                    </a:gs>
                    <a:gs pos="6000">
                      <a:schemeClr val="bg2"/>
                    </a:gs>
                  </a:gsLst>
                  <a:lin ang="5400000" scaled="0"/>
                </a:gradFill>
              </a:defRPr>
            </a:lvl3pPr>
            <a:lvl4pPr marL="465335" indent="0">
              <a:buNone/>
              <a:defRPr sz="1428">
                <a:gradFill>
                  <a:gsLst>
                    <a:gs pos="100000">
                      <a:schemeClr val="bg2"/>
                    </a:gs>
                    <a:gs pos="6000">
                      <a:schemeClr val="bg2"/>
                    </a:gs>
                  </a:gsLst>
                  <a:lin ang="5400000" scaled="0"/>
                </a:gradFill>
              </a:defRPr>
            </a:lvl4pPr>
            <a:lvl5pPr marL="706082" indent="0">
              <a:buNone/>
              <a:defRPr sz="1428">
                <a:gradFill>
                  <a:gsLst>
                    <a:gs pos="100000">
                      <a:schemeClr val="bg2"/>
                    </a:gs>
                    <a:gs pos="6000">
                      <a:schemeClr val="bg2"/>
                    </a:gs>
                  </a:gsLst>
                  <a:lin ang="5400000" scaled="0"/>
                </a:gradFill>
              </a:defRPr>
            </a:lvl5pPr>
          </a:lstStyle>
          <a:p>
            <a:pPr lvl="0"/>
            <a:r>
              <a:rPr lang="en-US" dirty="0" smtClean="0"/>
              <a:t>Click to edit Master text styles</a:t>
            </a:r>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77867" y="6739751"/>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pPr defTabSz="932038"/>
            <a:fld id="{FA4A93B8-B23A-4F35-A6A2-2F1F9227CD90}" type="slidenum">
              <a:rPr lang="en-US" smtClean="0">
                <a:gradFill>
                  <a:gsLst>
                    <a:gs pos="100000">
                      <a:srgbClr val="797A7D"/>
                    </a:gs>
                    <a:gs pos="0">
                      <a:srgbClr val="797A7D"/>
                    </a:gs>
                  </a:gsLst>
                  <a:lin ang="5400000" scaled="0"/>
                </a:gradFill>
              </a:rPr>
              <a:pPr defTabSz="932038"/>
              <a:t>‹#›</a:t>
            </a:fld>
            <a:endParaRPr lang="en-US">
              <a:gradFill>
                <a:gsLst>
                  <a:gs pos="100000">
                    <a:srgbClr val="797A7D"/>
                  </a:gs>
                  <a:gs pos="0">
                    <a:srgbClr val="797A7D"/>
                  </a:gs>
                </a:gsLst>
                <a:lin ang="5400000" scaled="0"/>
              </a:gradFill>
            </a:endParaRPr>
          </a:p>
        </p:txBody>
      </p:sp>
      <p:pic>
        <p:nvPicPr>
          <p:cNvPr id="9" name="Picture 2"/>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0649059" y="65056"/>
            <a:ext cx="1451662" cy="5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0"/>
          <p:cNvSpPr/>
          <p:nvPr/>
        </p:nvSpPr>
        <p:spPr bwMode="auto">
          <a:xfrm>
            <a:off x="3629188" y="4749522"/>
            <a:ext cx="2801003" cy="444810"/>
          </a:xfrm>
          <a:prstGeom prst="rect">
            <a:avLst/>
          </a:prstGeom>
          <a:solidFill>
            <a:srgbClr val="92D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512665" tIns="0" rIns="0" bIns="0" numCol="1" rtlCol="0" anchor="ctr" anchorCtr="0" compatLnSpc="1">
            <a:prstTxWarp prst="textNoShape">
              <a:avLst/>
            </a:prstTxWarp>
          </a:bodyPr>
          <a:lstStyle/>
          <a:p>
            <a:pPr defTabSz="931731" fontAlgn="base">
              <a:lnSpc>
                <a:spcPct val="90000"/>
              </a:lnSpc>
              <a:spcBef>
                <a:spcPct val="0"/>
              </a:spcBef>
              <a:spcAft>
                <a:spcPct val="0"/>
              </a:spcAft>
            </a:pPr>
            <a:r>
              <a:rPr lang="en-US" sz="2038" dirty="0" smtClean="0">
                <a:gradFill>
                  <a:gsLst>
                    <a:gs pos="0">
                      <a:srgbClr val="FFFFFF"/>
                    </a:gs>
                    <a:gs pos="100000">
                      <a:srgbClr val="FFFFFF"/>
                    </a:gs>
                  </a:gsLst>
                  <a:lin ang="5400000" scaled="0"/>
                </a:gradFill>
                <a:latin typeface="Segoe UI Light"/>
                <a:ea typeface="Segoe UI" pitchFamily="34" charset="0"/>
                <a:cs typeface="Segoe UI" pitchFamily="34" charset="0"/>
              </a:rPr>
              <a:t>Start</a:t>
            </a:r>
            <a:endParaRPr lang="en-US" sz="2038"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grpSp>
        <p:nvGrpSpPr>
          <p:cNvPr id="12" name="Group 11"/>
          <p:cNvGrpSpPr>
            <a:grpSpLocks noChangeAspect="1"/>
          </p:cNvGrpSpPr>
          <p:nvPr/>
        </p:nvGrpSpPr>
        <p:grpSpPr bwMode="black">
          <a:xfrm>
            <a:off x="3734686" y="4843761"/>
            <a:ext cx="279821" cy="281751"/>
            <a:chOff x="741363" y="4105804"/>
            <a:chExt cx="700088" cy="698500"/>
          </a:xfrm>
          <a:solidFill>
            <a:srgbClr val="FFFFFF"/>
          </a:solidFill>
        </p:grpSpPr>
        <p:sp>
          <p:nvSpPr>
            <p:cNvPr id="13" name="Freeform 34"/>
            <p:cNvSpPr>
              <a:spLocks noEditPoints="1"/>
            </p:cNvSpPr>
            <p:nvPr/>
          </p:nvSpPr>
          <p:spPr bwMode="black">
            <a:xfrm>
              <a:off x="741363" y="4105804"/>
              <a:ext cx="700088" cy="698500"/>
            </a:xfrm>
            <a:custGeom>
              <a:avLst/>
              <a:gdLst>
                <a:gd name="T0" fmla="*/ 333 w 394"/>
                <a:gd name="T1" fmla="*/ 0 h 393"/>
                <a:gd name="T2" fmla="*/ 61 w 394"/>
                <a:gd name="T3" fmla="*/ 0 h 393"/>
                <a:gd name="T4" fmla="*/ 0 w 394"/>
                <a:gd name="T5" fmla="*/ 60 h 393"/>
                <a:gd name="T6" fmla="*/ 0 w 394"/>
                <a:gd name="T7" fmla="*/ 333 h 393"/>
                <a:gd name="T8" fmla="*/ 61 w 394"/>
                <a:gd name="T9" fmla="*/ 393 h 393"/>
                <a:gd name="T10" fmla="*/ 333 w 394"/>
                <a:gd name="T11" fmla="*/ 393 h 393"/>
                <a:gd name="T12" fmla="*/ 394 w 394"/>
                <a:gd name="T13" fmla="*/ 333 h 393"/>
                <a:gd name="T14" fmla="*/ 394 w 394"/>
                <a:gd name="T15" fmla="*/ 60 h 393"/>
                <a:gd name="T16" fmla="*/ 333 w 394"/>
                <a:gd name="T17" fmla="*/ 0 h 393"/>
                <a:gd name="T18" fmla="*/ 376 w 394"/>
                <a:gd name="T19" fmla="*/ 333 h 393"/>
                <a:gd name="T20" fmla="*/ 333 w 394"/>
                <a:gd name="T21" fmla="*/ 376 h 393"/>
                <a:gd name="T22" fmla="*/ 61 w 394"/>
                <a:gd name="T23" fmla="*/ 376 h 393"/>
                <a:gd name="T24" fmla="*/ 18 w 394"/>
                <a:gd name="T25" fmla="*/ 333 h 393"/>
                <a:gd name="T26" fmla="*/ 18 w 394"/>
                <a:gd name="T27" fmla="*/ 60 h 393"/>
                <a:gd name="T28" fmla="*/ 61 w 394"/>
                <a:gd name="T29" fmla="*/ 17 h 393"/>
                <a:gd name="T30" fmla="*/ 333 w 394"/>
                <a:gd name="T31" fmla="*/ 17 h 393"/>
                <a:gd name="T32" fmla="*/ 376 w 394"/>
                <a:gd name="T33" fmla="*/ 60 h 393"/>
                <a:gd name="T34" fmla="*/ 376 w 394"/>
                <a:gd name="T35" fmla="*/ 33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3">
                  <a:moveTo>
                    <a:pt x="333" y="0"/>
                  </a:moveTo>
                  <a:cubicBezTo>
                    <a:pt x="61" y="0"/>
                    <a:pt x="61" y="0"/>
                    <a:pt x="61" y="0"/>
                  </a:cubicBezTo>
                  <a:cubicBezTo>
                    <a:pt x="28" y="0"/>
                    <a:pt x="0" y="27"/>
                    <a:pt x="0" y="60"/>
                  </a:cubicBezTo>
                  <a:cubicBezTo>
                    <a:pt x="0" y="333"/>
                    <a:pt x="0" y="333"/>
                    <a:pt x="0" y="333"/>
                  </a:cubicBezTo>
                  <a:cubicBezTo>
                    <a:pt x="0" y="366"/>
                    <a:pt x="28" y="393"/>
                    <a:pt x="61" y="393"/>
                  </a:cubicBezTo>
                  <a:cubicBezTo>
                    <a:pt x="333" y="393"/>
                    <a:pt x="333" y="393"/>
                    <a:pt x="333" y="393"/>
                  </a:cubicBezTo>
                  <a:cubicBezTo>
                    <a:pt x="366" y="393"/>
                    <a:pt x="394" y="366"/>
                    <a:pt x="394" y="333"/>
                  </a:cubicBezTo>
                  <a:cubicBezTo>
                    <a:pt x="394" y="60"/>
                    <a:pt x="394" y="60"/>
                    <a:pt x="394" y="60"/>
                  </a:cubicBezTo>
                  <a:cubicBezTo>
                    <a:pt x="394" y="27"/>
                    <a:pt x="366" y="0"/>
                    <a:pt x="333" y="0"/>
                  </a:cubicBezTo>
                  <a:close/>
                  <a:moveTo>
                    <a:pt x="376" y="333"/>
                  </a:moveTo>
                  <a:cubicBezTo>
                    <a:pt x="376" y="356"/>
                    <a:pt x="357" y="376"/>
                    <a:pt x="333" y="376"/>
                  </a:cubicBezTo>
                  <a:cubicBezTo>
                    <a:pt x="61" y="376"/>
                    <a:pt x="61" y="376"/>
                    <a:pt x="61" y="376"/>
                  </a:cubicBezTo>
                  <a:cubicBezTo>
                    <a:pt x="37" y="376"/>
                    <a:pt x="18" y="356"/>
                    <a:pt x="18" y="333"/>
                  </a:cubicBezTo>
                  <a:cubicBezTo>
                    <a:pt x="18" y="60"/>
                    <a:pt x="18" y="60"/>
                    <a:pt x="18" y="60"/>
                  </a:cubicBezTo>
                  <a:cubicBezTo>
                    <a:pt x="18" y="37"/>
                    <a:pt x="37" y="17"/>
                    <a:pt x="61" y="17"/>
                  </a:cubicBezTo>
                  <a:cubicBezTo>
                    <a:pt x="333" y="17"/>
                    <a:pt x="333" y="17"/>
                    <a:pt x="333" y="17"/>
                  </a:cubicBezTo>
                  <a:cubicBezTo>
                    <a:pt x="357" y="17"/>
                    <a:pt x="376" y="37"/>
                    <a:pt x="376" y="60"/>
                  </a:cubicBezTo>
                  <a:lnTo>
                    <a:pt x="376" y="333"/>
                  </a:lnTo>
                  <a:close/>
                </a:path>
              </a:pathLst>
            </a:custGeom>
            <a:grpFill/>
            <a:ln>
              <a:noFill/>
            </a:ln>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sp>
          <p:nvSpPr>
            <p:cNvPr id="14" name="Freeform 35"/>
            <p:cNvSpPr>
              <a:spLocks noChangeAspect="1" noEditPoints="1"/>
            </p:cNvSpPr>
            <p:nvPr/>
          </p:nvSpPr>
          <p:spPr bwMode="black">
            <a:xfrm>
              <a:off x="803276" y="4166128"/>
              <a:ext cx="576262" cy="576264"/>
            </a:xfrm>
            <a:custGeom>
              <a:avLst/>
              <a:gdLst>
                <a:gd name="T0" fmla="*/ 298 w 324"/>
                <a:gd name="T1" fmla="*/ 0 h 324"/>
                <a:gd name="T2" fmla="*/ 26 w 324"/>
                <a:gd name="T3" fmla="*/ 0 h 324"/>
                <a:gd name="T4" fmla="*/ 0 w 324"/>
                <a:gd name="T5" fmla="*/ 26 h 324"/>
                <a:gd name="T6" fmla="*/ 0 w 324"/>
                <a:gd name="T7" fmla="*/ 299 h 324"/>
                <a:gd name="T8" fmla="*/ 26 w 324"/>
                <a:gd name="T9" fmla="*/ 324 h 324"/>
                <a:gd name="T10" fmla="*/ 298 w 324"/>
                <a:gd name="T11" fmla="*/ 324 h 324"/>
                <a:gd name="T12" fmla="*/ 324 w 324"/>
                <a:gd name="T13" fmla="*/ 299 h 324"/>
                <a:gd name="T14" fmla="*/ 324 w 324"/>
                <a:gd name="T15" fmla="*/ 26 h 324"/>
                <a:gd name="T16" fmla="*/ 298 w 324"/>
                <a:gd name="T17" fmla="*/ 0 h 324"/>
                <a:gd name="T18" fmla="*/ 233 w 324"/>
                <a:gd name="T19" fmla="*/ 125 h 324"/>
                <a:gd name="T20" fmla="*/ 229 w 324"/>
                <a:gd name="T21" fmla="*/ 161 h 324"/>
                <a:gd name="T22" fmla="*/ 209 w 324"/>
                <a:gd name="T23" fmla="*/ 201 h 324"/>
                <a:gd name="T24" fmla="*/ 201 w 324"/>
                <a:gd name="T25" fmla="*/ 201 h 324"/>
                <a:gd name="T26" fmla="*/ 201 w 324"/>
                <a:gd name="T27" fmla="*/ 208 h 324"/>
                <a:gd name="T28" fmla="*/ 233 w 324"/>
                <a:gd name="T29" fmla="*/ 208 h 324"/>
                <a:gd name="T30" fmla="*/ 229 w 324"/>
                <a:gd name="T31" fmla="*/ 244 h 324"/>
                <a:gd name="T32" fmla="*/ 209 w 324"/>
                <a:gd name="T33" fmla="*/ 284 h 324"/>
                <a:gd name="T34" fmla="*/ 201 w 324"/>
                <a:gd name="T35" fmla="*/ 284 h 324"/>
                <a:gd name="T36" fmla="*/ 201 w 324"/>
                <a:gd name="T37" fmla="*/ 287 h 324"/>
                <a:gd name="T38" fmla="*/ 182 w 324"/>
                <a:gd name="T39" fmla="*/ 296 h 324"/>
                <a:gd name="T40" fmla="*/ 137 w 324"/>
                <a:gd name="T41" fmla="*/ 296 h 324"/>
                <a:gd name="T42" fmla="*/ 118 w 324"/>
                <a:gd name="T43" fmla="*/ 287 h 324"/>
                <a:gd name="T44" fmla="*/ 118 w 324"/>
                <a:gd name="T45" fmla="*/ 284 h 324"/>
                <a:gd name="T46" fmla="*/ 110 w 324"/>
                <a:gd name="T47" fmla="*/ 284 h 324"/>
                <a:gd name="T48" fmla="*/ 91 w 324"/>
                <a:gd name="T49" fmla="*/ 244 h 324"/>
                <a:gd name="T50" fmla="*/ 86 w 324"/>
                <a:gd name="T51" fmla="*/ 208 h 324"/>
                <a:gd name="T52" fmla="*/ 118 w 324"/>
                <a:gd name="T53" fmla="*/ 208 h 324"/>
                <a:gd name="T54" fmla="*/ 118 w 324"/>
                <a:gd name="T55" fmla="*/ 201 h 324"/>
                <a:gd name="T56" fmla="*/ 110 w 324"/>
                <a:gd name="T57" fmla="*/ 201 h 324"/>
                <a:gd name="T58" fmla="*/ 91 w 324"/>
                <a:gd name="T59" fmla="*/ 161 h 324"/>
                <a:gd name="T60" fmla="*/ 86 w 324"/>
                <a:gd name="T61" fmla="*/ 125 h 324"/>
                <a:gd name="T62" fmla="*/ 118 w 324"/>
                <a:gd name="T63" fmla="*/ 125 h 324"/>
                <a:gd name="T64" fmla="*/ 118 w 324"/>
                <a:gd name="T65" fmla="*/ 119 h 324"/>
                <a:gd name="T66" fmla="*/ 110 w 324"/>
                <a:gd name="T67" fmla="*/ 119 h 324"/>
                <a:gd name="T68" fmla="*/ 91 w 324"/>
                <a:gd name="T69" fmla="*/ 78 h 324"/>
                <a:gd name="T70" fmla="*/ 86 w 324"/>
                <a:gd name="T71" fmla="*/ 42 h 324"/>
                <a:gd name="T72" fmla="*/ 118 w 324"/>
                <a:gd name="T73" fmla="*/ 42 h 324"/>
                <a:gd name="T74" fmla="*/ 118 w 324"/>
                <a:gd name="T75" fmla="*/ 39 h 324"/>
                <a:gd name="T76" fmla="*/ 137 w 324"/>
                <a:gd name="T77" fmla="*/ 19 h 324"/>
                <a:gd name="T78" fmla="*/ 182 w 324"/>
                <a:gd name="T79" fmla="*/ 19 h 324"/>
                <a:gd name="T80" fmla="*/ 201 w 324"/>
                <a:gd name="T81" fmla="*/ 39 h 324"/>
                <a:gd name="T82" fmla="*/ 201 w 324"/>
                <a:gd name="T83" fmla="*/ 42 h 324"/>
                <a:gd name="T84" fmla="*/ 233 w 324"/>
                <a:gd name="T85" fmla="*/ 42 h 324"/>
                <a:gd name="T86" fmla="*/ 229 w 324"/>
                <a:gd name="T87" fmla="*/ 78 h 324"/>
                <a:gd name="T88" fmla="*/ 209 w 324"/>
                <a:gd name="T89" fmla="*/ 119 h 324"/>
                <a:gd name="T90" fmla="*/ 201 w 324"/>
                <a:gd name="T91" fmla="*/ 119 h 324"/>
                <a:gd name="T92" fmla="*/ 201 w 324"/>
                <a:gd name="T93" fmla="*/ 125 h 324"/>
                <a:gd name="T94" fmla="*/ 233 w 324"/>
                <a:gd name="T95" fmla="*/ 12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4" h="324">
                  <a:moveTo>
                    <a:pt x="298" y="0"/>
                  </a:moveTo>
                  <a:cubicBezTo>
                    <a:pt x="26" y="0"/>
                    <a:pt x="26" y="0"/>
                    <a:pt x="26" y="0"/>
                  </a:cubicBezTo>
                  <a:cubicBezTo>
                    <a:pt x="12" y="0"/>
                    <a:pt x="0" y="12"/>
                    <a:pt x="0" y="26"/>
                  </a:cubicBezTo>
                  <a:cubicBezTo>
                    <a:pt x="0" y="299"/>
                    <a:pt x="0" y="299"/>
                    <a:pt x="0" y="299"/>
                  </a:cubicBezTo>
                  <a:cubicBezTo>
                    <a:pt x="0" y="313"/>
                    <a:pt x="12" y="324"/>
                    <a:pt x="26" y="324"/>
                  </a:cubicBezTo>
                  <a:cubicBezTo>
                    <a:pt x="298" y="324"/>
                    <a:pt x="298" y="324"/>
                    <a:pt x="298" y="324"/>
                  </a:cubicBezTo>
                  <a:cubicBezTo>
                    <a:pt x="312" y="324"/>
                    <a:pt x="324" y="313"/>
                    <a:pt x="324" y="299"/>
                  </a:cubicBezTo>
                  <a:cubicBezTo>
                    <a:pt x="324" y="26"/>
                    <a:pt x="324" y="26"/>
                    <a:pt x="324" y="26"/>
                  </a:cubicBezTo>
                  <a:cubicBezTo>
                    <a:pt x="324" y="12"/>
                    <a:pt x="312" y="0"/>
                    <a:pt x="298" y="0"/>
                  </a:cubicBezTo>
                  <a:close/>
                  <a:moveTo>
                    <a:pt x="233" y="125"/>
                  </a:moveTo>
                  <a:cubicBezTo>
                    <a:pt x="239" y="125"/>
                    <a:pt x="237" y="131"/>
                    <a:pt x="229" y="161"/>
                  </a:cubicBezTo>
                  <a:cubicBezTo>
                    <a:pt x="221" y="190"/>
                    <a:pt x="209" y="201"/>
                    <a:pt x="209" y="201"/>
                  </a:cubicBezTo>
                  <a:cubicBezTo>
                    <a:pt x="201" y="201"/>
                    <a:pt x="201" y="201"/>
                    <a:pt x="201" y="201"/>
                  </a:cubicBezTo>
                  <a:cubicBezTo>
                    <a:pt x="201" y="208"/>
                    <a:pt x="201" y="208"/>
                    <a:pt x="201" y="208"/>
                  </a:cubicBezTo>
                  <a:cubicBezTo>
                    <a:pt x="233" y="208"/>
                    <a:pt x="233" y="208"/>
                    <a:pt x="233" y="208"/>
                  </a:cubicBezTo>
                  <a:cubicBezTo>
                    <a:pt x="239" y="208"/>
                    <a:pt x="237" y="214"/>
                    <a:pt x="229" y="244"/>
                  </a:cubicBezTo>
                  <a:cubicBezTo>
                    <a:pt x="221" y="273"/>
                    <a:pt x="209" y="284"/>
                    <a:pt x="209" y="284"/>
                  </a:cubicBezTo>
                  <a:cubicBezTo>
                    <a:pt x="201" y="284"/>
                    <a:pt x="201" y="284"/>
                    <a:pt x="201" y="284"/>
                  </a:cubicBezTo>
                  <a:cubicBezTo>
                    <a:pt x="201" y="287"/>
                    <a:pt x="201" y="287"/>
                    <a:pt x="201" y="287"/>
                  </a:cubicBezTo>
                  <a:cubicBezTo>
                    <a:pt x="182" y="296"/>
                    <a:pt x="182" y="296"/>
                    <a:pt x="182" y="296"/>
                  </a:cubicBezTo>
                  <a:cubicBezTo>
                    <a:pt x="137" y="296"/>
                    <a:pt x="137" y="296"/>
                    <a:pt x="137" y="296"/>
                  </a:cubicBezTo>
                  <a:cubicBezTo>
                    <a:pt x="118" y="287"/>
                    <a:pt x="118" y="287"/>
                    <a:pt x="118" y="287"/>
                  </a:cubicBezTo>
                  <a:cubicBezTo>
                    <a:pt x="118" y="284"/>
                    <a:pt x="118" y="284"/>
                    <a:pt x="118" y="284"/>
                  </a:cubicBezTo>
                  <a:cubicBezTo>
                    <a:pt x="110" y="284"/>
                    <a:pt x="110" y="284"/>
                    <a:pt x="110" y="284"/>
                  </a:cubicBezTo>
                  <a:cubicBezTo>
                    <a:pt x="110" y="284"/>
                    <a:pt x="99" y="273"/>
                    <a:pt x="91" y="244"/>
                  </a:cubicBezTo>
                  <a:cubicBezTo>
                    <a:pt x="83" y="214"/>
                    <a:pt x="80" y="208"/>
                    <a:pt x="86" y="208"/>
                  </a:cubicBezTo>
                  <a:cubicBezTo>
                    <a:pt x="118" y="208"/>
                    <a:pt x="118" y="208"/>
                    <a:pt x="118" y="208"/>
                  </a:cubicBezTo>
                  <a:cubicBezTo>
                    <a:pt x="118" y="201"/>
                    <a:pt x="118" y="201"/>
                    <a:pt x="118" y="201"/>
                  </a:cubicBezTo>
                  <a:cubicBezTo>
                    <a:pt x="110" y="201"/>
                    <a:pt x="110" y="201"/>
                    <a:pt x="110" y="201"/>
                  </a:cubicBezTo>
                  <a:cubicBezTo>
                    <a:pt x="110" y="201"/>
                    <a:pt x="99" y="190"/>
                    <a:pt x="91" y="161"/>
                  </a:cubicBezTo>
                  <a:cubicBezTo>
                    <a:pt x="83" y="131"/>
                    <a:pt x="80" y="125"/>
                    <a:pt x="86" y="125"/>
                  </a:cubicBezTo>
                  <a:cubicBezTo>
                    <a:pt x="118" y="125"/>
                    <a:pt x="118" y="125"/>
                    <a:pt x="118" y="125"/>
                  </a:cubicBezTo>
                  <a:cubicBezTo>
                    <a:pt x="118" y="119"/>
                    <a:pt x="118" y="119"/>
                    <a:pt x="118" y="119"/>
                  </a:cubicBezTo>
                  <a:cubicBezTo>
                    <a:pt x="110" y="119"/>
                    <a:pt x="110" y="119"/>
                    <a:pt x="110" y="119"/>
                  </a:cubicBezTo>
                  <a:cubicBezTo>
                    <a:pt x="110" y="119"/>
                    <a:pt x="99" y="108"/>
                    <a:pt x="91" y="78"/>
                  </a:cubicBezTo>
                  <a:cubicBezTo>
                    <a:pt x="83" y="49"/>
                    <a:pt x="80" y="42"/>
                    <a:pt x="86" y="42"/>
                  </a:cubicBezTo>
                  <a:cubicBezTo>
                    <a:pt x="118" y="42"/>
                    <a:pt x="118" y="42"/>
                    <a:pt x="118" y="42"/>
                  </a:cubicBezTo>
                  <a:cubicBezTo>
                    <a:pt x="118" y="39"/>
                    <a:pt x="118" y="39"/>
                    <a:pt x="118" y="39"/>
                  </a:cubicBezTo>
                  <a:cubicBezTo>
                    <a:pt x="137" y="19"/>
                    <a:pt x="137" y="19"/>
                    <a:pt x="137" y="19"/>
                  </a:cubicBezTo>
                  <a:cubicBezTo>
                    <a:pt x="182" y="19"/>
                    <a:pt x="182" y="19"/>
                    <a:pt x="182" y="19"/>
                  </a:cubicBezTo>
                  <a:cubicBezTo>
                    <a:pt x="201" y="39"/>
                    <a:pt x="201" y="39"/>
                    <a:pt x="201" y="39"/>
                  </a:cubicBezTo>
                  <a:cubicBezTo>
                    <a:pt x="201" y="42"/>
                    <a:pt x="201" y="42"/>
                    <a:pt x="201" y="42"/>
                  </a:cubicBezTo>
                  <a:cubicBezTo>
                    <a:pt x="233" y="42"/>
                    <a:pt x="233" y="42"/>
                    <a:pt x="233" y="42"/>
                  </a:cubicBezTo>
                  <a:cubicBezTo>
                    <a:pt x="239" y="42"/>
                    <a:pt x="237" y="49"/>
                    <a:pt x="229" y="78"/>
                  </a:cubicBezTo>
                  <a:cubicBezTo>
                    <a:pt x="221" y="108"/>
                    <a:pt x="209" y="119"/>
                    <a:pt x="209" y="119"/>
                  </a:cubicBezTo>
                  <a:cubicBezTo>
                    <a:pt x="201" y="119"/>
                    <a:pt x="201" y="119"/>
                    <a:pt x="201" y="119"/>
                  </a:cubicBezTo>
                  <a:cubicBezTo>
                    <a:pt x="201" y="125"/>
                    <a:pt x="201" y="125"/>
                    <a:pt x="201" y="125"/>
                  </a:cubicBezTo>
                  <a:lnTo>
                    <a:pt x="233" y="125"/>
                  </a:lnTo>
                  <a:close/>
                </a:path>
              </a:pathLst>
            </a:custGeom>
            <a:grpFill/>
            <a:ln>
              <a:noFill/>
            </a:ln>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sp>
          <p:nvSpPr>
            <p:cNvPr id="15" name="Oval 36"/>
            <p:cNvSpPr>
              <a:spLocks noChangeArrowheads="1"/>
            </p:cNvSpPr>
            <p:nvPr/>
          </p:nvSpPr>
          <p:spPr bwMode="black">
            <a:xfrm>
              <a:off x="1027113" y="4251854"/>
              <a:ext cx="119063" cy="117475"/>
            </a:xfrm>
            <a:prstGeom prst="ellipse">
              <a:avLst/>
            </a:prstGeom>
            <a:grpFill/>
            <a:ln>
              <a:noFill/>
            </a:ln>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sp>
          <p:nvSpPr>
            <p:cNvPr id="16" name="Oval 37"/>
            <p:cNvSpPr>
              <a:spLocks noChangeArrowheads="1"/>
            </p:cNvSpPr>
            <p:nvPr/>
          </p:nvSpPr>
          <p:spPr bwMode="black">
            <a:xfrm>
              <a:off x="1027113" y="4399491"/>
              <a:ext cx="119063" cy="119063"/>
            </a:xfrm>
            <a:prstGeom prst="ellipse">
              <a:avLst/>
            </a:prstGeom>
            <a:grpFill/>
            <a:ln>
              <a:noFill/>
            </a:ln>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sp>
          <p:nvSpPr>
            <p:cNvPr id="17" name="Oval 38"/>
            <p:cNvSpPr>
              <a:spLocks noChangeArrowheads="1"/>
            </p:cNvSpPr>
            <p:nvPr/>
          </p:nvSpPr>
          <p:spPr bwMode="black">
            <a:xfrm>
              <a:off x="1027113" y="4545541"/>
              <a:ext cx="119063" cy="119063"/>
            </a:xfrm>
            <a:prstGeom prst="ellipse">
              <a:avLst/>
            </a:prstGeom>
            <a:grpFill/>
            <a:ln>
              <a:noFill/>
            </a:ln>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grpSp>
      <p:sp>
        <p:nvSpPr>
          <p:cNvPr id="19" name="Rectangle 18"/>
          <p:cNvSpPr/>
          <p:nvPr/>
        </p:nvSpPr>
        <p:spPr bwMode="auto">
          <a:xfrm>
            <a:off x="6516505" y="4749522"/>
            <a:ext cx="2801003" cy="444810"/>
          </a:xfrm>
          <a:prstGeom prst="rect">
            <a:avLst/>
          </a:prstGeom>
          <a:solidFill>
            <a:srgbClr val="FF7A4B"/>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512665" tIns="0" rIns="0" bIns="0" numCol="1" rtlCol="0" anchor="ctr" anchorCtr="0" compatLnSpc="1">
            <a:prstTxWarp prst="textNoShape">
              <a:avLst/>
            </a:prstTxWarp>
          </a:bodyPr>
          <a:lstStyle/>
          <a:p>
            <a:pPr defTabSz="931731" fontAlgn="base">
              <a:lnSpc>
                <a:spcPct val="90000"/>
              </a:lnSpc>
              <a:spcBef>
                <a:spcPct val="0"/>
              </a:spcBef>
              <a:spcAft>
                <a:spcPct val="0"/>
              </a:spcAft>
            </a:pPr>
            <a:r>
              <a:rPr lang="en-US" sz="2038" dirty="0" smtClean="0">
                <a:gradFill>
                  <a:gsLst>
                    <a:gs pos="0">
                      <a:srgbClr val="FFFFFF"/>
                    </a:gs>
                    <a:gs pos="100000">
                      <a:srgbClr val="FFFFFF"/>
                    </a:gs>
                  </a:gsLst>
                  <a:lin ang="5400000" scaled="0"/>
                </a:gradFill>
                <a:latin typeface="Segoe UI Light"/>
                <a:ea typeface="Segoe UI" pitchFamily="34" charset="0"/>
                <a:cs typeface="Segoe UI" pitchFamily="34" charset="0"/>
              </a:rPr>
              <a:t>Stop</a:t>
            </a:r>
            <a:endParaRPr lang="en-US" sz="2038"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7" name="Rectangle 26"/>
          <p:cNvSpPr/>
          <p:nvPr/>
        </p:nvSpPr>
        <p:spPr bwMode="auto">
          <a:xfrm>
            <a:off x="9403823" y="4749522"/>
            <a:ext cx="2801003" cy="444810"/>
          </a:xfrm>
          <a:prstGeom prst="rect">
            <a:avLst/>
          </a:prstGeom>
          <a:solidFill>
            <a:srgbClr val="8CB1D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512665" tIns="0" rIns="0" bIns="0" numCol="1" rtlCol="0" anchor="ctr" anchorCtr="0" compatLnSpc="1">
            <a:prstTxWarp prst="textNoShape">
              <a:avLst/>
            </a:prstTxWarp>
          </a:bodyPr>
          <a:lstStyle/>
          <a:p>
            <a:pPr defTabSz="931731" fontAlgn="base">
              <a:lnSpc>
                <a:spcPct val="90000"/>
              </a:lnSpc>
              <a:spcBef>
                <a:spcPct val="0"/>
              </a:spcBef>
              <a:spcAft>
                <a:spcPct val="0"/>
              </a:spcAft>
            </a:pPr>
            <a:r>
              <a:rPr lang="en-US" sz="2038" dirty="0" smtClean="0">
                <a:gradFill>
                  <a:gsLst>
                    <a:gs pos="0">
                      <a:srgbClr val="FFFFFF"/>
                    </a:gs>
                    <a:gs pos="100000">
                      <a:srgbClr val="FFFFFF"/>
                    </a:gs>
                  </a:gsLst>
                  <a:lin ang="5400000" scaled="0"/>
                </a:gradFill>
                <a:latin typeface="Segoe UI Light"/>
                <a:ea typeface="Segoe UI" pitchFamily="34" charset="0"/>
                <a:cs typeface="Segoe UI" pitchFamily="34" charset="0"/>
              </a:rPr>
              <a:t>Continue</a:t>
            </a:r>
            <a:endParaRPr lang="en-US" sz="2038"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48" name="Content Placeholder 47"/>
          <p:cNvSpPr>
            <a:spLocks noGrp="1"/>
          </p:cNvSpPr>
          <p:nvPr userDrawn="1">
            <p:ph sz="quarter" idx="20" hasCustomPrompt="1"/>
          </p:nvPr>
        </p:nvSpPr>
        <p:spPr>
          <a:xfrm>
            <a:off x="332746" y="4749522"/>
            <a:ext cx="3078027" cy="436918"/>
          </a:xfrm>
        </p:spPr>
        <p:txBody>
          <a:bodyPr anchor="ctr"/>
          <a:lstStyle>
            <a:lvl1pPr marL="0" indent="0">
              <a:buFontTx/>
              <a:buNone/>
              <a:defRPr lang="en-US" sz="2446" kern="1200" spc="-72" baseline="0" dirty="0" smtClean="0">
                <a:gradFill>
                  <a:gsLst>
                    <a:gs pos="100000">
                      <a:schemeClr val="tx2"/>
                    </a:gs>
                    <a:gs pos="0">
                      <a:schemeClr val="tx2"/>
                    </a:gs>
                  </a:gsLst>
                  <a:lin ang="5400000" scaled="0"/>
                </a:gradFill>
                <a:latin typeface="+mj-lt"/>
                <a:ea typeface="+mn-ea"/>
                <a:cs typeface="+mn-cs"/>
              </a:defRPr>
            </a:lvl1pPr>
            <a:lvl2pPr marL="0" indent="0">
              <a:lnSpc>
                <a:spcPct val="100000"/>
              </a:lnSpc>
              <a:spcBef>
                <a:spcPts val="612"/>
              </a:spcBef>
              <a:buFontTx/>
              <a:buNone/>
              <a:defRPr lang="en-US" sz="1428" kern="1200" spc="-72" baseline="0" dirty="0" smtClean="0">
                <a:solidFill>
                  <a:schemeClr val="accent6">
                    <a:lumMod val="50000"/>
                  </a:schemeClr>
                </a:solidFill>
                <a:latin typeface="+mj-lt"/>
                <a:ea typeface="+mn-ea"/>
                <a:cs typeface="+mn-cs"/>
              </a:defRPr>
            </a:lvl2pPr>
            <a:lvl3pPr marL="116505" indent="0">
              <a:buFontTx/>
              <a:buNone/>
              <a:defRPr sz="1428"/>
            </a:lvl3pPr>
            <a:lvl4pPr marL="181230" indent="0">
              <a:buFontTx/>
              <a:buNone/>
              <a:defRPr sz="1224"/>
            </a:lvl4pPr>
            <a:lvl5pPr marL="181230" indent="0">
              <a:buFontTx/>
              <a:buNone/>
              <a:defRPr sz="1224"/>
            </a:lvl5pPr>
          </a:lstStyle>
          <a:p>
            <a:pPr lvl="0"/>
            <a:r>
              <a:rPr lang="en-US" dirty="0" smtClean="0"/>
              <a:t>Behavioral Changes</a:t>
            </a:r>
          </a:p>
        </p:txBody>
      </p:sp>
      <p:sp>
        <p:nvSpPr>
          <p:cNvPr id="49" name="Content Placeholder 47"/>
          <p:cNvSpPr>
            <a:spLocks noGrp="1"/>
          </p:cNvSpPr>
          <p:nvPr userDrawn="1">
            <p:ph sz="quarter" idx="21" hasCustomPrompt="1"/>
          </p:nvPr>
        </p:nvSpPr>
        <p:spPr>
          <a:xfrm>
            <a:off x="3631984" y="5209089"/>
            <a:ext cx="2798207" cy="1777136"/>
          </a:xfrm>
        </p:spPr>
        <p:txBody>
          <a:bodyPr tIns="45720" rIns="45720"/>
          <a:lstStyle>
            <a:lvl1pPr marL="174758" indent="-174758">
              <a:lnSpc>
                <a:spcPct val="100000"/>
              </a:lnSpc>
              <a:spcBef>
                <a:spcPts val="0"/>
              </a:spcBef>
              <a:buClr>
                <a:srgbClr val="00B050"/>
              </a:buClr>
              <a:buFont typeface="Wingdings" panose="05000000000000000000" pitchFamily="2" charset="2"/>
              <a:buChar char="ü"/>
              <a:defRPr lang="en-US" sz="1122" kern="1200" spc="-72" baseline="0" dirty="0" smtClean="0">
                <a:solidFill>
                  <a:schemeClr val="bg2">
                    <a:lumMod val="75000"/>
                  </a:schemeClr>
                </a:solidFill>
                <a:latin typeface="+mj-lt"/>
                <a:ea typeface="+mn-ea"/>
                <a:cs typeface="+mn-cs"/>
              </a:defRPr>
            </a:lvl1pPr>
            <a:lvl2pPr marL="0" indent="0">
              <a:buFontTx/>
              <a:buNone/>
              <a:defRPr lang="en-US" sz="1122" kern="1200" spc="-72" baseline="0" dirty="0" smtClean="0">
                <a:solidFill>
                  <a:schemeClr val="accent6">
                    <a:lumMod val="50000"/>
                  </a:schemeClr>
                </a:solidFill>
                <a:latin typeface="+mj-lt"/>
                <a:ea typeface="+mn-ea"/>
                <a:cs typeface="+mn-cs"/>
              </a:defRPr>
            </a:lvl2pPr>
            <a:lvl3pPr marL="116505" indent="0">
              <a:buFontTx/>
              <a:buNone/>
              <a:defRPr sz="1122"/>
            </a:lvl3pPr>
            <a:lvl4pPr marL="181230" indent="0">
              <a:buFontTx/>
              <a:buNone/>
              <a:defRPr sz="1122"/>
            </a:lvl4pPr>
            <a:lvl5pPr marL="181230" indent="0">
              <a:buFontTx/>
              <a:buNone/>
              <a:defRPr sz="1122"/>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4" name="Content Placeholder 47"/>
          <p:cNvSpPr>
            <a:spLocks noGrp="1"/>
          </p:cNvSpPr>
          <p:nvPr userDrawn="1">
            <p:ph sz="quarter" idx="22" hasCustomPrompt="1"/>
          </p:nvPr>
        </p:nvSpPr>
        <p:spPr>
          <a:xfrm>
            <a:off x="6519299" y="5209089"/>
            <a:ext cx="2798207" cy="1777136"/>
          </a:xfrm>
        </p:spPr>
        <p:txBody>
          <a:bodyPr tIns="45720" rIns="45720"/>
          <a:lstStyle>
            <a:lvl1pPr marL="174758" indent="-174758">
              <a:lnSpc>
                <a:spcPct val="100000"/>
              </a:lnSpc>
              <a:spcBef>
                <a:spcPts val="0"/>
              </a:spcBef>
              <a:buClr>
                <a:srgbClr val="FF0000"/>
              </a:buClr>
              <a:buSzPct val="70000"/>
              <a:buFont typeface="Wingdings" panose="05000000000000000000" pitchFamily="2" charset="2"/>
              <a:buChar char="q"/>
              <a:defRPr lang="en-US" sz="1122" kern="1200" spc="-72" baseline="0" dirty="0" smtClean="0">
                <a:solidFill>
                  <a:schemeClr val="bg2">
                    <a:lumMod val="75000"/>
                  </a:schemeClr>
                </a:solidFill>
                <a:latin typeface="+mj-lt"/>
                <a:ea typeface="+mn-ea"/>
                <a:cs typeface="+mn-cs"/>
              </a:defRPr>
            </a:lvl1pPr>
            <a:lvl2pPr marL="0" indent="0">
              <a:buFontTx/>
              <a:buNone/>
              <a:defRPr lang="en-US" sz="1122" kern="1200" spc="-72" baseline="0" dirty="0" smtClean="0">
                <a:solidFill>
                  <a:schemeClr val="accent6">
                    <a:lumMod val="50000"/>
                  </a:schemeClr>
                </a:solidFill>
                <a:latin typeface="+mj-lt"/>
                <a:ea typeface="+mn-ea"/>
                <a:cs typeface="+mn-cs"/>
              </a:defRPr>
            </a:lvl2pPr>
            <a:lvl3pPr marL="116505" indent="0">
              <a:buFontTx/>
              <a:buNone/>
              <a:defRPr sz="1122"/>
            </a:lvl3pPr>
            <a:lvl4pPr marL="181230" indent="0">
              <a:buFontTx/>
              <a:buNone/>
              <a:defRPr sz="1122"/>
            </a:lvl4pPr>
            <a:lvl5pPr marL="181230" indent="0">
              <a:buFontTx/>
              <a:buNone/>
              <a:defRPr sz="1122"/>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5" name="Content Placeholder 47"/>
          <p:cNvSpPr>
            <a:spLocks noGrp="1"/>
          </p:cNvSpPr>
          <p:nvPr userDrawn="1">
            <p:ph sz="quarter" idx="23" hasCustomPrompt="1"/>
          </p:nvPr>
        </p:nvSpPr>
        <p:spPr>
          <a:xfrm>
            <a:off x="9406617" y="5209089"/>
            <a:ext cx="2798207" cy="1777136"/>
          </a:xfrm>
        </p:spPr>
        <p:txBody>
          <a:bodyPr tIns="45720" rIns="45720"/>
          <a:lstStyle>
            <a:lvl1pPr marL="174758" marR="0" indent="-174758" algn="l" defTabSz="930632" rtl="0" eaLnBrk="1" fontAlgn="auto" latinLnBrk="0" hangingPunct="1">
              <a:lnSpc>
                <a:spcPct val="100000"/>
              </a:lnSpc>
              <a:spcBef>
                <a:spcPts val="0"/>
              </a:spcBef>
              <a:spcAft>
                <a:spcPts val="0"/>
              </a:spcAft>
              <a:buClr>
                <a:srgbClr val="00B050"/>
              </a:buClr>
              <a:buFont typeface="Wingdings" panose="05000000000000000000" pitchFamily="2" charset="2"/>
              <a:buChar char="ü"/>
              <a:defRPr lang="en-US" sz="1122" kern="1200" spc="-72" baseline="0" dirty="0" smtClean="0">
                <a:solidFill>
                  <a:schemeClr val="bg2">
                    <a:lumMod val="75000"/>
                  </a:schemeClr>
                </a:solidFill>
                <a:latin typeface="+mj-lt"/>
                <a:ea typeface="+mn-ea"/>
                <a:cs typeface="+mn-cs"/>
              </a:defRPr>
            </a:lvl1pPr>
            <a:lvl2pPr marL="0" marR="0" indent="0" algn="l" defTabSz="930632" rtl="0" eaLnBrk="1" fontAlgn="auto" latinLnBrk="0" hangingPunct="1">
              <a:spcAft>
                <a:spcPts val="0"/>
              </a:spcAft>
              <a:buFontTx/>
              <a:buNone/>
              <a:defRPr lang="en-US" sz="1122" kern="1200" spc="-72" baseline="0" dirty="0" smtClean="0">
                <a:solidFill>
                  <a:schemeClr val="bg2">
                    <a:lumMod val="75000"/>
                  </a:schemeClr>
                </a:solidFill>
                <a:latin typeface="+mj-lt"/>
                <a:ea typeface="+mn-ea"/>
                <a:cs typeface="+mn-cs"/>
              </a:defRPr>
            </a:lvl2pPr>
            <a:lvl3pPr marL="116505" marR="0" indent="0" algn="l" defTabSz="930632" rtl="0" eaLnBrk="1" fontAlgn="auto" latinLnBrk="0" hangingPunct="1">
              <a:spcAft>
                <a:spcPts val="0"/>
              </a:spcAft>
              <a:buFontTx/>
              <a:buNone/>
              <a:defRPr lang="en-US" sz="1122" kern="1200" spc="-72" baseline="0" dirty="0" smtClean="0">
                <a:solidFill>
                  <a:schemeClr val="bg2">
                    <a:lumMod val="75000"/>
                  </a:schemeClr>
                </a:solidFill>
                <a:latin typeface="+mj-lt"/>
                <a:ea typeface="+mn-ea"/>
                <a:cs typeface="+mn-cs"/>
              </a:defRPr>
            </a:lvl3pPr>
            <a:lvl4pPr marL="181230" marR="0" indent="0" algn="l" defTabSz="930632" rtl="0" eaLnBrk="1" fontAlgn="auto" latinLnBrk="0" hangingPunct="1">
              <a:spcAft>
                <a:spcPts val="0"/>
              </a:spcAft>
              <a:buFontTx/>
              <a:buNone/>
              <a:defRPr lang="en-US" sz="1122" kern="1200" spc="-72" baseline="0" dirty="0" smtClean="0">
                <a:solidFill>
                  <a:schemeClr val="bg2">
                    <a:lumMod val="75000"/>
                  </a:schemeClr>
                </a:solidFill>
                <a:latin typeface="+mj-lt"/>
                <a:ea typeface="+mn-ea"/>
                <a:cs typeface="+mn-cs"/>
              </a:defRPr>
            </a:lvl4pPr>
            <a:lvl5pPr marL="181230" marR="0" indent="0" algn="l" defTabSz="930632" rtl="0" eaLnBrk="1" fontAlgn="auto" latinLnBrk="0" hangingPunct="1">
              <a:spcAft>
                <a:spcPts val="0"/>
              </a:spcAft>
              <a:buFontTx/>
              <a:buNone/>
              <a:defRPr lang="en-US" sz="1122" kern="1200" spc="-72" baseline="0" dirty="0">
                <a:solidFill>
                  <a:schemeClr val="bg2">
                    <a:lumMod val="75000"/>
                  </a:schemeClr>
                </a:solidFill>
                <a:latin typeface="+mj-lt"/>
                <a:ea typeface="+mn-ea"/>
                <a:cs typeface="+mn-cs"/>
              </a:defRPr>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6" name="Content Placeholder 47"/>
          <p:cNvSpPr>
            <a:spLocks noGrp="1"/>
          </p:cNvSpPr>
          <p:nvPr userDrawn="1">
            <p:ph sz="quarter" idx="24" hasCustomPrompt="1"/>
          </p:nvPr>
        </p:nvSpPr>
        <p:spPr>
          <a:xfrm>
            <a:off x="332746" y="5186440"/>
            <a:ext cx="3078027" cy="1777136"/>
          </a:xfrm>
        </p:spPr>
        <p:txBody>
          <a:bodyPr tIns="45720" rIns="45720"/>
          <a:lstStyle>
            <a:lvl1pPr marL="0" indent="0">
              <a:lnSpc>
                <a:spcPct val="100000"/>
              </a:lnSpc>
              <a:spcBef>
                <a:spcPts val="0"/>
              </a:spcBef>
              <a:buFontTx/>
              <a:buNone/>
              <a:defRPr lang="en-US" sz="1428" kern="1200" spc="-72" baseline="0" dirty="0" smtClean="0">
                <a:solidFill>
                  <a:schemeClr val="bg2">
                    <a:lumMod val="75000"/>
                  </a:schemeClr>
                </a:solidFill>
                <a:latin typeface="+mj-lt"/>
                <a:ea typeface="+mn-ea"/>
                <a:cs typeface="+mn-cs"/>
              </a:defRPr>
            </a:lvl1pPr>
            <a:lvl2pPr marL="0" indent="0">
              <a:buFontTx/>
              <a:buNone/>
              <a:defRPr lang="en-US" sz="1428" kern="1200" spc="-72" baseline="0" dirty="0" smtClean="0">
                <a:solidFill>
                  <a:schemeClr val="accent6">
                    <a:lumMod val="50000"/>
                  </a:schemeClr>
                </a:solidFill>
                <a:latin typeface="+mj-lt"/>
                <a:ea typeface="+mn-ea"/>
                <a:cs typeface="+mn-cs"/>
              </a:defRPr>
            </a:lvl2pPr>
            <a:lvl3pPr marL="116505" indent="0">
              <a:buFontTx/>
              <a:buNone/>
              <a:defRPr sz="1428"/>
            </a:lvl3pPr>
            <a:lvl4pPr marL="181230" indent="0">
              <a:buFontTx/>
              <a:buNone/>
              <a:defRPr sz="1428"/>
            </a:lvl4pPr>
            <a:lvl5pPr marL="181230" indent="0">
              <a:buFontTx/>
              <a:buNone/>
              <a:defRPr sz="1428"/>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57" name="Group 56"/>
          <p:cNvGrpSpPr>
            <a:grpSpLocks noChangeAspect="1"/>
          </p:cNvGrpSpPr>
          <p:nvPr userDrawn="1"/>
        </p:nvGrpSpPr>
        <p:grpSpPr bwMode="black">
          <a:xfrm>
            <a:off x="6619828" y="4843761"/>
            <a:ext cx="279821" cy="281751"/>
            <a:chOff x="741363" y="4105804"/>
            <a:chExt cx="700088" cy="698500"/>
          </a:xfrm>
          <a:solidFill>
            <a:srgbClr val="FFFFFF"/>
          </a:solidFill>
        </p:grpSpPr>
        <p:sp>
          <p:nvSpPr>
            <p:cNvPr id="58" name="Freeform 34"/>
            <p:cNvSpPr>
              <a:spLocks noEditPoints="1"/>
            </p:cNvSpPr>
            <p:nvPr/>
          </p:nvSpPr>
          <p:spPr bwMode="black">
            <a:xfrm>
              <a:off x="741363" y="4105804"/>
              <a:ext cx="700088" cy="698500"/>
            </a:xfrm>
            <a:custGeom>
              <a:avLst/>
              <a:gdLst>
                <a:gd name="T0" fmla="*/ 333 w 394"/>
                <a:gd name="T1" fmla="*/ 0 h 393"/>
                <a:gd name="T2" fmla="*/ 61 w 394"/>
                <a:gd name="T3" fmla="*/ 0 h 393"/>
                <a:gd name="T4" fmla="*/ 0 w 394"/>
                <a:gd name="T5" fmla="*/ 60 h 393"/>
                <a:gd name="T6" fmla="*/ 0 w 394"/>
                <a:gd name="T7" fmla="*/ 333 h 393"/>
                <a:gd name="T8" fmla="*/ 61 w 394"/>
                <a:gd name="T9" fmla="*/ 393 h 393"/>
                <a:gd name="T10" fmla="*/ 333 w 394"/>
                <a:gd name="T11" fmla="*/ 393 h 393"/>
                <a:gd name="T12" fmla="*/ 394 w 394"/>
                <a:gd name="T13" fmla="*/ 333 h 393"/>
                <a:gd name="T14" fmla="*/ 394 w 394"/>
                <a:gd name="T15" fmla="*/ 60 h 393"/>
                <a:gd name="T16" fmla="*/ 333 w 394"/>
                <a:gd name="T17" fmla="*/ 0 h 393"/>
                <a:gd name="T18" fmla="*/ 376 w 394"/>
                <a:gd name="T19" fmla="*/ 333 h 393"/>
                <a:gd name="T20" fmla="*/ 333 w 394"/>
                <a:gd name="T21" fmla="*/ 376 h 393"/>
                <a:gd name="T22" fmla="*/ 61 w 394"/>
                <a:gd name="T23" fmla="*/ 376 h 393"/>
                <a:gd name="T24" fmla="*/ 18 w 394"/>
                <a:gd name="T25" fmla="*/ 333 h 393"/>
                <a:gd name="T26" fmla="*/ 18 w 394"/>
                <a:gd name="T27" fmla="*/ 60 h 393"/>
                <a:gd name="T28" fmla="*/ 61 w 394"/>
                <a:gd name="T29" fmla="*/ 17 h 393"/>
                <a:gd name="T30" fmla="*/ 333 w 394"/>
                <a:gd name="T31" fmla="*/ 17 h 393"/>
                <a:gd name="T32" fmla="*/ 376 w 394"/>
                <a:gd name="T33" fmla="*/ 60 h 393"/>
                <a:gd name="T34" fmla="*/ 376 w 394"/>
                <a:gd name="T35" fmla="*/ 33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3">
                  <a:moveTo>
                    <a:pt x="333" y="0"/>
                  </a:moveTo>
                  <a:cubicBezTo>
                    <a:pt x="61" y="0"/>
                    <a:pt x="61" y="0"/>
                    <a:pt x="61" y="0"/>
                  </a:cubicBezTo>
                  <a:cubicBezTo>
                    <a:pt x="28" y="0"/>
                    <a:pt x="0" y="27"/>
                    <a:pt x="0" y="60"/>
                  </a:cubicBezTo>
                  <a:cubicBezTo>
                    <a:pt x="0" y="333"/>
                    <a:pt x="0" y="333"/>
                    <a:pt x="0" y="333"/>
                  </a:cubicBezTo>
                  <a:cubicBezTo>
                    <a:pt x="0" y="366"/>
                    <a:pt x="28" y="393"/>
                    <a:pt x="61" y="393"/>
                  </a:cubicBezTo>
                  <a:cubicBezTo>
                    <a:pt x="333" y="393"/>
                    <a:pt x="333" y="393"/>
                    <a:pt x="333" y="393"/>
                  </a:cubicBezTo>
                  <a:cubicBezTo>
                    <a:pt x="366" y="393"/>
                    <a:pt x="394" y="366"/>
                    <a:pt x="394" y="333"/>
                  </a:cubicBezTo>
                  <a:cubicBezTo>
                    <a:pt x="394" y="60"/>
                    <a:pt x="394" y="60"/>
                    <a:pt x="394" y="60"/>
                  </a:cubicBezTo>
                  <a:cubicBezTo>
                    <a:pt x="394" y="27"/>
                    <a:pt x="366" y="0"/>
                    <a:pt x="333" y="0"/>
                  </a:cubicBezTo>
                  <a:close/>
                  <a:moveTo>
                    <a:pt x="376" y="333"/>
                  </a:moveTo>
                  <a:cubicBezTo>
                    <a:pt x="376" y="356"/>
                    <a:pt x="357" y="376"/>
                    <a:pt x="333" y="376"/>
                  </a:cubicBezTo>
                  <a:cubicBezTo>
                    <a:pt x="61" y="376"/>
                    <a:pt x="61" y="376"/>
                    <a:pt x="61" y="376"/>
                  </a:cubicBezTo>
                  <a:cubicBezTo>
                    <a:pt x="37" y="376"/>
                    <a:pt x="18" y="356"/>
                    <a:pt x="18" y="333"/>
                  </a:cubicBezTo>
                  <a:cubicBezTo>
                    <a:pt x="18" y="60"/>
                    <a:pt x="18" y="60"/>
                    <a:pt x="18" y="60"/>
                  </a:cubicBezTo>
                  <a:cubicBezTo>
                    <a:pt x="18" y="37"/>
                    <a:pt x="37" y="17"/>
                    <a:pt x="61" y="17"/>
                  </a:cubicBezTo>
                  <a:cubicBezTo>
                    <a:pt x="333" y="17"/>
                    <a:pt x="333" y="17"/>
                    <a:pt x="333" y="17"/>
                  </a:cubicBezTo>
                  <a:cubicBezTo>
                    <a:pt x="357" y="17"/>
                    <a:pt x="376" y="37"/>
                    <a:pt x="376" y="60"/>
                  </a:cubicBezTo>
                  <a:lnTo>
                    <a:pt x="376" y="333"/>
                  </a:lnTo>
                  <a:close/>
                </a:path>
              </a:pathLst>
            </a:custGeom>
            <a:grpFill/>
            <a:ln>
              <a:noFill/>
            </a:ln>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sp>
          <p:nvSpPr>
            <p:cNvPr id="59" name="Freeform 35"/>
            <p:cNvSpPr>
              <a:spLocks noChangeAspect="1" noEditPoints="1"/>
            </p:cNvSpPr>
            <p:nvPr/>
          </p:nvSpPr>
          <p:spPr bwMode="black">
            <a:xfrm>
              <a:off x="803276" y="4166128"/>
              <a:ext cx="576262" cy="576264"/>
            </a:xfrm>
            <a:custGeom>
              <a:avLst/>
              <a:gdLst>
                <a:gd name="T0" fmla="*/ 298 w 324"/>
                <a:gd name="T1" fmla="*/ 0 h 324"/>
                <a:gd name="T2" fmla="*/ 26 w 324"/>
                <a:gd name="T3" fmla="*/ 0 h 324"/>
                <a:gd name="T4" fmla="*/ 0 w 324"/>
                <a:gd name="T5" fmla="*/ 26 h 324"/>
                <a:gd name="T6" fmla="*/ 0 w 324"/>
                <a:gd name="T7" fmla="*/ 299 h 324"/>
                <a:gd name="T8" fmla="*/ 26 w 324"/>
                <a:gd name="T9" fmla="*/ 324 h 324"/>
                <a:gd name="T10" fmla="*/ 298 w 324"/>
                <a:gd name="T11" fmla="*/ 324 h 324"/>
                <a:gd name="T12" fmla="*/ 324 w 324"/>
                <a:gd name="T13" fmla="*/ 299 h 324"/>
                <a:gd name="T14" fmla="*/ 324 w 324"/>
                <a:gd name="T15" fmla="*/ 26 h 324"/>
                <a:gd name="T16" fmla="*/ 298 w 324"/>
                <a:gd name="T17" fmla="*/ 0 h 324"/>
                <a:gd name="T18" fmla="*/ 233 w 324"/>
                <a:gd name="T19" fmla="*/ 125 h 324"/>
                <a:gd name="T20" fmla="*/ 229 w 324"/>
                <a:gd name="T21" fmla="*/ 161 h 324"/>
                <a:gd name="T22" fmla="*/ 209 w 324"/>
                <a:gd name="T23" fmla="*/ 201 h 324"/>
                <a:gd name="T24" fmla="*/ 201 w 324"/>
                <a:gd name="T25" fmla="*/ 201 h 324"/>
                <a:gd name="T26" fmla="*/ 201 w 324"/>
                <a:gd name="T27" fmla="*/ 208 h 324"/>
                <a:gd name="T28" fmla="*/ 233 w 324"/>
                <a:gd name="T29" fmla="*/ 208 h 324"/>
                <a:gd name="T30" fmla="*/ 229 w 324"/>
                <a:gd name="T31" fmla="*/ 244 h 324"/>
                <a:gd name="T32" fmla="*/ 209 w 324"/>
                <a:gd name="T33" fmla="*/ 284 h 324"/>
                <a:gd name="T34" fmla="*/ 201 w 324"/>
                <a:gd name="T35" fmla="*/ 284 h 324"/>
                <a:gd name="T36" fmla="*/ 201 w 324"/>
                <a:gd name="T37" fmla="*/ 287 h 324"/>
                <a:gd name="T38" fmla="*/ 182 w 324"/>
                <a:gd name="T39" fmla="*/ 296 h 324"/>
                <a:gd name="T40" fmla="*/ 137 w 324"/>
                <a:gd name="T41" fmla="*/ 296 h 324"/>
                <a:gd name="T42" fmla="*/ 118 w 324"/>
                <a:gd name="T43" fmla="*/ 287 h 324"/>
                <a:gd name="T44" fmla="*/ 118 w 324"/>
                <a:gd name="T45" fmla="*/ 284 h 324"/>
                <a:gd name="T46" fmla="*/ 110 w 324"/>
                <a:gd name="T47" fmla="*/ 284 h 324"/>
                <a:gd name="T48" fmla="*/ 91 w 324"/>
                <a:gd name="T49" fmla="*/ 244 h 324"/>
                <a:gd name="T50" fmla="*/ 86 w 324"/>
                <a:gd name="T51" fmla="*/ 208 h 324"/>
                <a:gd name="T52" fmla="*/ 118 w 324"/>
                <a:gd name="T53" fmla="*/ 208 h 324"/>
                <a:gd name="T54" fmla="*/ 118 w 324"/>
                <a:gd name="T55" fmla="*/ 201 h 324"/>
                <a:gd name="T56" fmla="*/ 110 w 324"/>
                <a:gd name="T57" fmla="*/ 201 h 324"/>
                <a:gd name="T58" fmla="*/ 91 w 324"/>
                <a:gd name="T59" fmla="*/ 161 h 324"/>
                <a:gd name="T60" fmla="*/ 86 w 324"/>
                <a:gd name="T61" fmla="*/ 125 h 324"/>
                <a:gd name="T62" fmla="*/ 118 w 324"/>
                <a:gd name="T63" fmla="*/ 125 h 324"/>
                <a:gd name="T64" fmla="*/ 118 w 324"/>
                <a:gd name="T65" fmla="*/ 119 h 324"/>
                <a:gd name="T66" fmla="*/ 110 w 324"/>
                <a:gd name="T67" fmla="*/ 119 h 324"/>
                <a:gd name="T68" fmla="*/ 91 w 324"/>
                <a:gd name="T69" fmla="*/ 78 h 324"/>
                <a:gd name="T70" fmla="*/ 86 w 324"/>
                <a:gd name="T71" fmla="*/ 42 h 324"/>
                <a:gd name="T72" fmla="*/ 118 w 324"/>
                <a:gd name="T73" fmla="*/ 42 h 324"/>
                <a:gd name="T74" fmla="*/ 118 w 324"/>
                <a:gd name="T75" fmla="*/ 39 h 324"/>
                <a:gd name="T76" fmla="*/ 137 w 324"/>
                <a:gd name="T77" fmla="*/ 19 h 324"/>
                <a:gd name="T78" fmla="*/ 182 w 324"/>
                <a:gd name="T79" fmla="*/ 19 h 324"/>
                <a:gd name="T80" fmla="*/ 201 w 324"/>
                <a:gd name="T81" fmla="*/ 39 h 324"/>
                <a:gd name="T82" fmla="*/ 201 w 324"/>
                <a:gd name="T83" fmla="*/ 42 h 324"/>
                <a:gd name="T84" fmla="*/ 233 w 324"/>
                <a:gd name="T85" fmla="*/ 42 h 324"/>
                <a:gd name="T86" fmla="*/ 229 w 324"/>
                <a:gd name="T87" fmla="*/ 78 h 324"/>
                <a:gd name="T88" fmla="*/ 209 w 324"/>
                <a:gd name="T89" fmla="*/ 119 h 324"/>
                <a:gd name="T90" fmla="*/ 201 w 324"/>
                <a:gd name="T91" fmla="*/ 119 h 324"/>
                <a:gd name="T92" fmla="*/ 201 w 324"/>
                <a:gd name="T93" fmla="*/ 125 h 324"/>
                <a:gd name="T94" fmla="*/ 233 w 324"/>
                <a:gd name="T95" fmla="*/ 12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4" h="324">
                  <a:moveTo>
                    <a:pt x="298" y="0"/>
                  </a:moveTo>
                  <a:cubicBezTo>
                    <a:pt x="26" y="0"/>
                    <a:pt x="26" y="0"/>
                    <a:pt x="26" y="0"/>
                  </a:cubicBezTo>
                  <a:cubicBezTo>
                    <a:pt x="12" y="0"/>
                    <a:pt x="0" y="12"/>
                    <a:pt x="0" y="26"/>
                  </a:cubicBezTo>
                  <a:cubicBezTo>
                    <a:pt x="0" y="299"/>
                    <a:pt x="0" y="299"/>
                    <a:pt x="0" y="299"/>
                  </a:cubicBezTo>
                  <a:cubicBezTo>
                    <a:pt x="0" y="313"/>
                    <a:pt x="12" y="324"/>
                    <a:pt x="26" y="324"/>
                  </a:cubicBezTo>
                  <a:cubicBezTo>
                    <a:pt x="298" y="324"/>
                    <a:pt x="298" y="324"/>
                    <a:pt x="298" y="324"/>
                  </a:cubicBezTo>
                  <a:cubicBezTo>
                    <a:pt x="312" y="324"/>
                    <a:pt x="324" y="313"/>
                    <a:pt x="324" y="299"/>
                  </a:cubicBezTo>
                  <a:cubicBezTo>
                    <a:pt x="324" y="26"/>
                    <a:pt x="324" y="26"/>
                    <a:pt x="324" y="26"/>
                  </a:cubicBezTo>
                  <a:cubicBezTo>
                    <a:pt x="324" y="12"/>
                    <a:pt x="312" y="0"/>
                    <a:pt x="298" y="0"/>
                  </a:cubicBezTo>
                  <a:close/>
                  <a:moveTo>
                    <a:pt x="233" y="125"/>
                  </a:moveTo>
                  <a:cubicBezTo>
                    <a:pt x="239" y="125"/>
                    <a:pt x="237" y="131"/>
                    <a:pt x="229" y="161"/>
                  </a:cubicBezTo>
                  <a:cubicBezTo>
                    <a:pt x="221" y="190"/>
                    <a:pt x="209" y="201"/>
                    <a:pt x="209" y="201"/>
                  </a:cubicBezTo>
                  <a:cubicBezTo>
                    <a:pt x="201" y="201"/>
                    <a:pt x="201" y="201"/>
                    <a:pt x="201" y="201"/>
                  </a:cubicBezTo>
                  <a:cubicBezTo>
                    <a:pt x="201" y="208"/>
                    <a:pt x="201" y="208"/>
                    <a:pt x="201" y="208"/>
                  </a:cubicBezTo>
                  <a:cubicBezTo>
                    <a:pt x="233" y="208"/>
                    <a:pt x="233" y="208"/>
                    <a:pt x="233" y="208"/>
                  </a:cubicBezTo>
                  <a:cubicBezTo>
                    <a:pt x="239" y="208"/>
                    <a:pt x="237" y="214"/>
                    <a:pt x="229" y="244"/>
                  </a:cubicBezTo>
                  <a:cubicBezTo>
                    <a:pt x="221" y="273"/>
                    <a:pt x="209" y="284"/>
                    <a:pt x="209" y="284"/>
                  </a:cubicBezTo>
                  <a:cubicBezTo>
                    <a:pt x="201" y="284"/>
                    <a:pt x="201" y="284"/>
                    <a:pt x="201" y="284"/>
                  </a:cubicBezTo>
                  <a:cubicBezTo>
                    <a:pt x="201" y="287"/>
                    <a:pt x="201" y="287"/>
                    <a:pt x="201" y="287"/>
                  </a:cubicBezTo>
                  <a:cubicBezTo>
                    <a:pt x="182" y="296"/>
                    <a:pt x="182" y="296"/>
                    <a:pt x="182" y="296"/>
                  </a:cubicBezTo>
                  <a:cubicBezTo>
                    <a:pt x="137" y="296"/>
                    <a:pt x="137" y="296"/>
                    <a:pt x="137" y="296"/>
                  </a:cubicBezTo>
                  <a:cubicBezTo>
                    <a:pt x="118" y="287"/>
                    <a:pt x="118" y="287"/>
                    <a:pt x="118" y="287"/>
                  </a:cubicBezTo>
                  <a:cubicBezTo>
                    <a:pt x="118" y="284"/>
                    <a:pt x="118" y="284"/>
                    <a:pt x="118" y="284"/>
                  </a:cubicBezTo>
                  <a:cubicBezTo>
                    <a:pt x="110" y="284"/>
                    <a:pt x="110" y="284"/>
                    <a:pt x="110" y="284"/>
                  </a:cubicBezTo>
                  <a:cubicBezTo>
                    <a:pt x="110" y="284"/>
                    <a:pt x="99" y="273"/>
                    <a:pt x="91" y="244"/>
                  </a:cubicBezTo>
                  <a:cubicBezTo>
                    <a:pt x="83" y="214"/>
                    <a:pt x="80" y="208"/>
                    <a:pt x="86" y="208"/>
                  </a:cubicBezTo>
                  <a:cubicBezTo>
                    <a:pt x="118" y="208"/>
                    <a:pt x="118" y="208"/>
                    <a:pt x="118" y="208"/>
                  </a:cubicBezTo>
                  <a:cubicBezTo>
                    <a:pt x="118" y="201"/>
                    <a:pt x="118" y="201"/>
                    <a:pt x="118" y="201"/>
                  </a:cubicBezTo>
                  <a:cubicBezTo>
                    <a:pt x="110" y="201"/>
                    <a:pt x="110" y="201"/>
                    <a:pt x="110" y="201"/>
                  </a:cubicBezTo>
                  <a:cubicBezTo>
                    <a:pt x="110" y="201"/>
                    <a:pt x="99" y="190"/>
                    <a:pt x="91" y="161"/>
                  </a:cubicBezTo>
                  <a:cubicBezTo>
                    <a:pt x="83" y="131"/>
                    <a:pt x="80" y="125"/>
                    <a:pt x="86" y="125"/>
                  </a:cubicBezTo>
                  <a:cubicBezTo>
                    <a:pt x="118" y="125"/>
                    <a:pt x="118" y="125"/>
                    <a:pt x="118" y="125"/>
                  </a:cubicBezTo>
                  <a:cubicBezTo>
                    <a:pt x="118" y="119"/>
                    <a:pt x="118" y="119"/>
                    <a:pt x="118" y="119"/>
                  </a:cubicBezTo>
                  <a:cubicBezTo>
                    <a:pt x="110" y="119"/>
                    <a:pt x="110" y="119"/>
                    <a:pt x="110" y="119"/>
                  </a:cubicBezTo>
                  <a:cubicBezTo>
                    <a:pt x="110" y="119"/>
                    <a:pt x="99" y="108"/>
                    <a:pt x="91" y="78"/>
                  </a:cubicBezTo>
                  <a:cubicBezTo>
                    <a:pt x="83" y="49"/>
                    <a:pt x="80" y="42"/>
                    <a:pt x="86" y="42"/>
                  </a:cubicBezTo>
                  <a:cubicBezTo>
                    <a:pt x="118" y="42"/>
                    <a:pt x="118" y="42"/>
                    <a:pt x="118" y="42"/>
                  </a:cubicBezTo>
                  <a:cubicBezTo>
                    <a:pt x="118" y="39"/>
                    <a:pt x="118" y="39"/>
                    <a:pt x="118" y="39"/>
                  </a:cubicBezTo>
                  <a:cubicBezTo>
                    <a:pt x="137" y="19"/>
                    <a:pt x="137" y="19"/>
                    <a:pt x="137" y="19"/>
                  </a:cubicBezTo>
                  <a:cubicBezTo>
                    <a:pt x="182" y="19"/>
                    <a:pt x="182" y="19"/>
                    <a:pt x="182" y="19"/>
                  </a:cubicBezTo>
                  <a:cubicBezTo>
                    <a:pt x="201" y="39"/>
                    <a:pt x="201" y="39"/>
                    <a:pt x="201" y="39"/>
                  </a:cubicBezTo>
                  <a:cubicBezTo>
                    <a:pt x="201" y="42"/>
                    <a:pt x="201" y="42"/>
                    <a:pt x="201" y="42"/>
                  </a:cubicBezTo>
                  <a:cubicBezTo>
                    <a:pt x="233" y="42"/>
                    <a:pt x="233" y="42"/>
                    <a:pt x="233" y="42"/>
                  </a:cubicBezTo>
                  <a:cubicBezTo>
                    <a:pt x="239" y="42"/>
                    <a:pt x="237" y="49"/>
                    <a:pt x="229" y="78"/>
                  </a:cubicBezTo>
                  <a:cubicBezTo>
                    <a:pt x="221" y="108"/>
                    <a:pt x="209" y="119"/>
                    <a:pt x="209" y="119"/>
                  </a:cubicBezTo>
                  <a:cubicBezTo>
                    <a:pt x="201" y="119"/>
                    <a:pt x="201" y="119"/>
                    <a:pt x="201" y="119"/>
                  </a:cubicBezTo>
                  <a:cubicBezTo>
                    <a:pt x="201" y="125"/>
                    <a:pt x="201" y="125"/>
                    <a:pt x="201" y="125"/>
                  </a:cubicBezTo>
                  <a:lnTo>
                    <a:pt x="233" y="125"/>
                  </a:lnTo>
                  <a:close/>
                </a:path>
              </a:pathLst>
            </a:custGeom>
            <a:grpFill/>
            <a:ln>
              <a:noFill/>
            </a:ln>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sp>
          <p:nvSpPr>
            <p:cNvPr id="60" name="Oval 36"/>
            <p:cNvSpPr>
              <a:spLocks noChangeArrowheads="1"/>
            </p:cNvSpPr>
            <p:nvPr/>
          </p:nvSpPr>
          <p:spPr bwMode="black">
            <a:xfrm>
              <a:off x="1027113" y="4251854"/>
              <a:ext cx="119063" cy="117475"/>
            </a:xfrm>
            <a:prstGeom prst="ellipse">
              <a:avLst/>
            </a:prstGeom>
            <a:grpFill/>
            <a:ln>
              <a:noFill/>
            </a:ln>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sp>
          <p:nvSpPr>
            <p:cNvPr id="61" name="Oval 37"/>
            <p:cNvSpPr>
              <a:spLocks noChangeArrowheads="1"/>
            </p:cNvSpPr>
            <p:nvPr/>
          </p:nvSpPr>
          <p:spPr bwMode="black">
            <a:xfrm>
              <a:off x="1027113" y="4399491"/>
              <a:ext cx="119063" cy="119063"/>
            </a:xfrm>
            <a:prstGeom prst="ellipse">
              <a:avLst/>
            </a:prstGeom>
            <a:grpFill/>
            <a:ln>
              <a:noFill/>
            </a:ln>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sp>
          <p:nvSpPr>
            <p:cNvPr id="62" name="Oval 38"/>
            <p:cNvSpPr>
              <a:spLocks noChangeArrowheads="1"/>
            </p:cNvSpPr>
            <p:nvPr/>
          </p:nvSpPr>
          <p:spPr bwMode="black">
            <a:xfrm>
              <a:off x="1027113" y="4545541"/>
              <a:ext cx="119063" cy="119063"/>
            </a:xfrm>
            <a:prstGeom prst="ellipse">
              <a:avLst/>
            </a:prstGeom>
            <a:grpFill/>
            <a:ln>
              <a:noFill/>
            </a:ln>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grpSp>
      <p:grpSp>
        <p:nvGrpSpPr>
          <p:cNvPr id="63" name="Group 62"/>
          <p:cNvGrpSpPr>
            <a:grpSpLocks noChangeAspect="1"/>
          </p:cNvGrpSpPr>
          <p:nvPr userDrawn="1"/>
        </p:nvGrpSpPr>
        <p:grpSpPr bwMode="black">
          <a:xfrm>
            <a:off x="9502240" y="4843761"/>
            <a:ext cx="279821" cy="281751"/>
            <a:chOff x="741363" y="4105804"/>
            <a:chExt cx="700088" cy="698500"/>
          </a:xfrm>
          <a:solidFill>
            <a:srgbClr val="FFFFFF"/>
          </a:solidFill>
        </p:grpSpPr>
        <p:sp>
          <p:nvSpPr>
            <p:cNvPr id="64" name="Freeform 34"/>
            <p:cNvSpPr>
              <a:spLocks noEditPoints="1"/>
            </p:cNvSpPr>
            <p:nvPr/>
          </p:nvSpPr>
          <p:spPr bwMode="black">
            <a:xfrm>
              <a:off x="741363" y="4105804"/>
              <a:ext cx="700088" cy="698500"/>
            </a:xfrm>
            <a:custGeom>
              <a:avLst/>
              <a:gdLst>
                <a:gd name="T0" fmla="*/ 333 w 394"/>
                <a:gd name="T1" fmla="*/ 0 h 393"/>
                <a:gd name="T2" fmla="*/ 61 w 394"/>
                <a:gd name="T3" fmla="*/ 0 h 393"/>
                <a:gd name="T4" fmla="*/ 0 w 394"/>
                <a:gd name="T5" fmla="*/ 60 h 393"/>
                <a:gd name="T6" fmla="*/ 0 w 394"/>
                <a:gd name="T7" fmla="*/ 333 h 393"/>
                <a:gd name="T8" fmla="*/ 61 w 394"/>
                <a:gd name="T9" fmla="*/ 393 h 393"/>
                <a:gd name="T10" fmla="*/ 333 w 394"/>
                <a:gd name="T11" fmla="*/ 393 h 393"/>
                <a:gd name="T12" fmla="*/ 394 w 394"/>
                <a:gd name="T13" fmla="*/ 333 h 393"/>
                <a:gd name="T14" fmla="*/ 394 w 394"/>
                <a:gd name="T15" fmla="*/ 60 h 393"/>
                <a:gd name="T16" fmla="*/ 333 w 394"/>
                <a:gd name="T17" fmla="*/ 0 h 393"/>
                <a:gd name="T18" fmla="*/ 376 w 394"/>
                <a:gd name="T19" fmla="*/ 333 h 393"/>
                <a:gd name="T20" fmla="*/ 333 w 394"/>
                <a:gd name="T21" fmla="*/ 376 h 393"/>
                <a:gd name="T22" fmla="*/ 61 w 394"/>
                <a:gd name="T23" fmla="*/ 376 h 393"/>
                <a:gd name="T24" fmla="*/ 18 w 394"/>
                <a:gd name="T25" fmla="*/ 333 h 393"/>
                <a:gd name="T26" fmla="*/ 18 w 394"/>
                <a:gd name="T27" fmla="*/ 60 h 393"/>
                <a:gd name="T28" fmla="*/ 61 w 394"/>
                <a:gd name="T29" fmla="*/ 17 h 393"/>
                <a:gd name="T30" fmla="*/ 333 w 394"/>
                <a:gd name="T31" fmla="*/ 17 h 393"/>
                <a:gd name="T32" fmla="*/ 376 w 394"/>
                <a:gd name="T33" fmla="*/ 60 h 393"/>
                <a:gd name="T34" fmla="*/ 376 w 394"/>
                <a:gd name="T35" fmla="*/ 33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3">
                  <a:moveTo>
                    <a:pt x="333" y="0"/>
                  </a:moveTo>
                  <a:cubicBezTo>
                    <a:pt x="61" y="0"/>
                    <a:pt x="61" y="0"/>
                    <a:pt x="61" y="0"/>
                  </a:cubicBezTo>
                  <a:cubicBezTo>
                    <a:pt x="28" y="0"/>
                    <a:pt x="0" y="27"/>
                    <a:pt x="0" y="60"/>
                  </a:cubicBezTo>
                  <a:cubicBezTo>
                    <a:pt x="0" y="333"/>
                    <a:pt x="0" y="333"/>
                    <a:pt x="0" y="333"/>
                  </a:cubicBezTo>
                  <a:cubicBezTo>
                    <a:pt x="0" y="366"/>
                    <a:pt x="28" y="393"/>
                    <a:pt x="61" y="393"/>
                  </a:cubicBezTo>
                  <a:cubicBezTo>
                    <a:pt x="333" y="393"/>
                    <a:pt x="333" y="393"/>
                    <a:pt x="333" y="393"/>
                  </a:cubicBezTo>
                  <a:cubicBezTo>
                    <a:pt x="366" y="393"/>
                    <a:pt x="394" y="366"/>
                    <a:pt x="394" y="333"/>
                  </a:cubicBezTo>
                  <a:cubicBezTo>
                    <a:pt x="394" y="60"/>
                    <a:pt x="394" y="60"/>
                    <a:pt x="394" y="60"/>
                  </a:cubicBezTo>
                  <a:cubicBezTo>
                    <a:pt x="394" y="27"/>
                    <a:pt x="366" y="0"/>
                    <a:pt x="333" y="0"/>
                  </a:cubicBezTo>
                  <a:close/>
                  <a:moveTo>
                    <a:pt x="376" y="333"/>
                  </a:moveTo>
                  <a:cubicBezTo>
                    <a:pt x="376" y="356"/>
                    <a:pt x="357" y="376"/>
                    <a:pt x="333" y="376"/>
                  </a:cubicBezTo>
                  <a:cubicBezTo>
                    <a:pt x="61" y="376"/>
                    <a:pt x="61" y="376"/>
                    <a:pt x="61" y="376"/>
                  </a:cubicBezTo>
                  <a:cubicBezTo>
                    <a:pt x="37" y="376"/>
                    <a:pt x="18" y="356"/>
                    <a:pt x="18" y="333"/>
                  </a:cubicBezTo>
                  <a:cubicBezTo>
                    <a:pt x="18" y="60"/>
                    <a:pt x="18" y="60"/>
                    <a:pt x="18" y="60"/>
                  </a:cubicBezTo>
                  <a:cubicBezTo>
                    <a:pt x="18" y="37"/>
                    <a:pt x="37" y="17"/>
                    <a:pt x="61" y="17"/>
                  </a:cubicBezTo>
                  <a:cubicBezTo>
                    <a:pt x="333" y="17"/>
                    <a:pt x="333" y="17"/>
                    <a:pt x="333" y="17"/>
                  </a:cubicBezTo>
                  <a:cubicBezTo>
                    <a:pt x="357" y="17"/>
                    <a:pt x="376" y="37"/>
                    <a:pt x="376" y="60"/>
                  </a:cubicBezTo>
                  <a:lnTo>
                    <a:pt x="376" y="333"/>
                  </a:lnTo>
                  <a:close/>
                </a:path>
              </a:pathLst>
            </a:custGeom>
            <a:grpFill/>
            <a:ln>
              <a:noFill/>
            </a:ln>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sp>
          <p:nvSpPr>
            <p:cNvPr id="65" name="Freeform 35"/>
            <p:cNvSpPr>
              <a:spLocks noChangeAspect="1" noEditPoints="1"/>
            </p:cNvSpPr>
            <p:nvPr/>
          </p:nvSpPr>
          <p:spPr bwMode="black">
            <a:xfrm>
              <a:off x="803276" y="4166128"/>
              <a:ext cx="576262" cy="576264"/>
            </a:xfrm>
            <a:custGeom>
              <a:avLst/>
              <a:gdLst>
                <a:gd name="T0" fmla="*/ 298 w 324"/>
                <a:gd name="T1" fmla="*/ 0 h 324"/>
                <a:gd name="T2" fmla="*/ 26 w 324"/>
                <a:gd name="T3" fmla="*/ 0 h 324"/>
                <a:gd name="T4" fmla="*/ 0 w 324"/>
                <a:gd name="T5" fmla="*/ 26 h 324"/>
                <a:gd name="T6" fmla="*/ 0 w 324"/>
                <a:gd name="T7" fmla="*/ 299 h 324"/>
                <a:gd name="T8" fmla="*/ 26 w 324"/>
                <a:gd name="T9" fmla="*/ 324 h 324"/>
                <a:gd name="T10" fmla="*/ 298 w 324"/>
                <a:gd name="T11" fmla="*/ 324 h 324"/>
                <a:gd name="T12" fmla="*/ 324 w 324"/>
                <a:gd name="T13" fmla="*/ 299 h 324"/>
                <a:gd name="T14" fmla="*/ 324 w 324"/>
                <a:gd name="T15" fmla="*/ 26 h 324"/>
                <a:gd name="T16" fmla="*/ 298 w 324"/>
                <a:gd name="T17" fmla="*/ 0 h 324"/>
                <a:gd name="T18" fmla="*/ 233 w 324"/>
                <a:gd name="T19" fmla="*/ 125 h 324"/>
                <a:gd name="T20" fmla="*/ 229 w 324"/>
                <a:gd name="T21" fmla="*/ 161 h 324"/>
                <a:gd name="T22" fmla="*/ 209 w 324"/>
                <a:gd name="T23" fmla="*/ 201 h 324"/>
                <a:gd name="T24" fmla="*/ 201 w 324"/>
                <a:gd name="T25" fmla="*/ 201 h 324"/>
                <a:gd name="T26" fmla="*/ 201 w 324"/>
                <a:gd name="T27" fmla="*/ 208 h 324"/>
                <a:gd name="T28" fmla="*/ 233 w 324"/>
                <a:gd name="T29" fmla="*/ 208 h 324"/>
                <a:gd name="T30" fmla="*/ 229 w 324"/>
                <a:gd name="T31" fmla="*/ 244 h 324"/>
                <a:gd name="T32" fmla="*/ 209 w 324"/>
                <a:gd name="T33" fmla="*/ 284 h 324"/>
                <a:gd name="T34" fmla="*/ 201 w 324"/>
                <a:gd name="T35" fmla="*/ 284 h 324"/>
                <a:gd name="T36" fmla="*/ 201 w 324"/>
                <a:gd name="T37" fmla="*/ 287 h 324"/>
                <a:gd name="T38" fmla="*/ 182 w 324"/>
                <a:gd name="T39" fmla="*/ 296 h 324"/>
                <a:gd name="T40" fmla="*/ 137 w 324"/>
                <a:gd name="T41" fmla="*/ 296 h 324"/>
                <a:gd name="T42" fmla="*/ 118 w 324"/>
                <a:gd name="T43" fmla="*/ 287 h 324"/>
                <a:gd name="T44" fmla="*/ 118 w 324"/>
                <a:gd name="T45" fmla="*/ 284 h 324"/>
                <a:gd name="T46" fmla="*/ 110 w 324"/>
                <a:gd name="T47" fmla="*/ 284 h 324"/>
                <a:gd name="T48" fmla="*/ 91 w 324"/>
                <a:gd name="T49" fmla="*/ 244 h 324"/>
                <a:gd name="T50" fmla="*/ 86 w 324"/>
                <a:gd name="T51" fmla="*/ 208 h 324"/>
                <a:gd name="T52" fmla="*/ 118 w 324"/>
                <a:gd name="T53" fmla="*/ 208 h 324"/>
                <a:gd name="T54" fmla="*/ 118 w 324"/>
                <a:gd name="T55" fmla="*/ 201 h 324"/>
                <a:gd name="T56" fmla="*/ 110 w 324"/>
                <a:gd name="T57" fmla="*/ 201 h 324"/>
                <a:gd name="T58" fmla="*/ 91 w 324"/>
                <a:gd name="T59" fmla="*/ 161 h 324"/>
                <a:gd name="T60" fmla="*/ 86 w 324"/>
                <a:gd name="T61" fmla="*/ 125 h 324"/>
                <a:gd name="T62" fmla="*/ 118 w 324"/>
                <a:gd name="T63" fmla="*/ 125 h 324"/>
                <a:gd name="T64" fmla="*/ 118 w 324"/>
                <a:gd name="T65" fmla="*/ 119 h 324"/>
                <a:gd name="T66" fmla="*/ 110 w 324"/>
                <a:gd name="T67" fmla="*/ 119 h 324"/>
                <a:gd name="T68" fmla="*/ 91 w 324"/>
                <a:gd name="T69" fmla="*/ 78 h 324"/>
                <a:gd name="T70" fmla="*/ 86 w 324"/>
                <a:gd name="T71" fmla="*/ 42 h 324"/>
                <a:gd name="T72" fmla="*/ 118 w 324"/>
                <a:gd name="T73" fmla="*/ 42 h 324"/>
                <a:gd name="T74" fmla="*/ 118 w 324"/>
                <a:gd name="T75" fmla="*/ 39 h 324"/>
                <a:gd name="T76" fmla="*/ 137 w 324"/>
                <a:gd name="T77" fmla="*/ 19 h 324"/>
                <a:gd name="T78" fmla="*/ 182 w 324"/>
                <a:gd name="T79" fmla="*/ 19 h 324"/>
                <a:gd name="T80" fmla="*/ 201 w 324"/>
                <a:gd name="T81" fmla="*/ 39 h 324"/>
                <a:gd name="T82" fmla="*/ 201 w 324"/>
                <a:gd name="T83" fmla="*/ 42 h 324"/>
                <a:gd name="T84" fmla="*/ 233 w 324"/>
                <a:gd name="T85" fmla="*/ 42 h 324"/>
                <a:gd name="T86" fmla="*/ 229 w 324"/>
                <a:gd name="T87" fmla="*/ 78 h 324"/>
                <a:gd name="T88" fmla="*/ 209 w 324"/>
                <a:gd name="T89" fmla="*/ 119 h 324"/>
                <a:gd name="T90" fmla="*/ 201 w 324"/>
                <a:gd name="T91" fmla="*/ 119 h 324"/>
                <a:gd name="T92" fmla="*/ 201 w 324"/>
                <a:gd name="T93" fmla="*/ 125 h 324"/>
                <a:gd name="T94" fmla="*/ 233 w 324"/>
                <a:gd name="T95" fmla="*/ 12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4" h="324">
                  <a:moveTo>
                    <a:pt x="298" y="0"/>
                  </a:moveTo>
                  <a:cubicBezTo>
                    <a:pt x="26" y="0"/>
                    <a:pt x="26" y="0"/>
                    <a:pt x="26" y="0"/>
                  </a:cubicBezTo>
                  <a:cubicBezTo>
                    <a:pt x="12" y="0"/>
                    <a:pt x="0" y="12"/>
                    <a:pt x="0" y="26"/>
                  </a:cubicBezTo>
                  <a:cubicBezTo>
                    <a:pt x="0" y="299"/>
                    <a:pt x="0" y="299"/>
                    <a:pt x="0" y="299"/>
                  </a:cubicBezTo>
                  <a:cubicBezTo>
                    <a:pt x="0" y="313"/>
                    <a:pt x="12" y="324"/>
                    <a:pt x="26" y="324"/>
                  </a:cubicBezTo>
                  <a:cubicBezTo>
                    <a:pt x="298" y="324"/>
                    <a:pt x="298" y="324"/>
                    <a:pt x="298" y="324"/>
                  </a:cubicBezTo>
                  <a:cubicBezTo>
                    <a:pt x="312" y="324"/>
                    <a:pt x="324" y="313"/>
                    <a:pt x="324" y="299"/>
                  </a:cubicBezTo>
                  <a:cubicBezTo>
                    <a:pt x="324" y="26"/>
                    <a:pt x="324" y="26"/>
                    <a:pt x="324" y="26"/>
                  </a:cubicBezTo>
                  <a:cubicBezTo>
                    <a:pt x="324" y="12"/>
                    <a:pt x="312" y="0"/>
                    <a:pt x="298" y="0"/>
                  </a:cubicBezTo>
                  <a:close/>
                  <a:moveTo>
                    <a:pt x="233" y="125"/>
                  </a:moveTo>
                  <a:cubicBezTo>
                    <a:pt x="239" y="125"/>
                    <a:pt x="237" y="131"/>
                    <a:pt x="229" y="161"/>
                  </a:cubicBezTo>
                  <a:cubicBezTo>
                    <a:pt x="221" y="190"/>
                    <a:pt x="209" y="201"/>
                    <a:pt x="209" y="201"/>
                  </a:cubicBezTo>
                  <a:cubicBezTo>
                    <a:pt x="201" y="201"/>
                    <a:pt x="201" y="201"/>
                    <a:pt x="201" y="201"/>
                  </a:cubicBezTo>
                  <a:cubicBezTo>
                    <a:pt x="201" y="208"/>
                    <a:pt x="201" y="208"/>
                    <a:pt x="201" y="208"/>
                  </a:cubicBezTo>
                  <a:cubicBezTo>
                    <a:pt x="233" y="208"/>
                    <a:pt x="233" y="208"/>
                    <a:pt x="233" y="208"/>
                  </a:cubicBezTo>
                  <a:cubicBezTo>
                    <a:pt x="239" y="208"/>
                    <a:pt x="237" y="214"/>
                    <a:pt x="229" y="244"/>
                  </a:cubicBezTo>
                  <a:cubicBezTo>
                    <a:pt x="221" y="273"/>
                    <a:pt x="209" y="284"/>
                    <a:pt x="209" y="284"/>
                  </a:cubicBezTo>
                  <a:cubicBezTo>
                    <a:pt x="201" y="284"/>
                    <a:pt x="201" y="284"/>
                    <a:pt x="201" y="284"/>
                  </a:cubicBezTo>
                  <a:cubicBezTo>
                    <a:pt x="201" y="287"/>
                    <a:pt x="201" y="287"/>
                    <a:pt x="201" y="287"/>
                  </a:cubicBezTo>
                  <a:cubicBezTo>
                    <a:pt x="182" y="296"/>
                    <a:pt x="182" y="296"/>
                    <a:pt x="182" y="296"/>
                  </a:cubicBezTo>
                  <a:cubicBezTo>
                    <a:pt x="137" y="296"/>
                    <a:pt x="137" y="296"/>
                    <a:pt x="137" y="296"/>
                  </a:cubicBezTo>
                  <a:cubicBezTo>
                    <a:pt x="118" y="287"/>
                    <a:pt x="118" y="287"/>
                    <a:pt x="118" y="287"/>
                  </a:cubicBezTo>
                  <a:cubicBezTo>
                    <a:pt x="118" y="284"/>
                    <a:pt x="118" y="284"/>
                    <a:pt x="118" y="284"/>
                  </a:cubicBezTo>
                  <a:cubicBezTo>
                    <a:pt x="110" y="284"/>
                    <a:pt x="110" y="284"/>
                    <a:pt x="110" y="284"/>
                  </a:cubicBezTo>
                  <a:cubicBezTo>
                    <a:pt x="110" y="284"/>
                    <a:pt x="99" y="273"/>
                    <a:pt x="91" y="244"/>
                  </a:cubicBezTo>
                  <a:cubicBezTo>
                    <a:pt x="83" y="214"/>
                    <a:pt x="80" y="208"/>
                    <a:pt x="86" y="208"/>
                  </a:cubicBezTo>
                  <a:cubicBezTo>
                    <a:pt x="118" y="208"/>
                    <a:pt x="118" y="208"/>
                    <a:pt x="118" y="208"/>
                  </a:cubicBezTo>
                  <a:cubicBezTo>
                    <a:pt x="118" y="201"/>
                    <a:pt x="118" y="201"/>
                    <a:pt x="118" y="201"/>
                  </a:cubicBezTo>
                  <a:cubicBezTo>
                    <a:pt x="110" y="201"/>
                    <a:pt x="110" y="201"/>
                    <a:pt x="110" y="201"/>
                  </a:cubicBezTo>
                  <a:cubicBezTo>
                    <a:pt x="110" y="201"/>
                    <a:pt x="99" y="190"/>
                    <a:pt x="91" y="161"/>
                  </a:cubicBezTo>
                  <a:cubicBezTo>
                    <a:pt x="83" y="131"/>
                    <a:pt x="80" y="125"/>
                    <a:pt x="86" y="125"/>
                  </a:cubicBezTo>
                  <a:cubicBezTo>
                    <a:pt x="118" y="125"/>
                    <a:pt x="118" y="125"/>
                    <a:pt x="118" y="125"/>
                  </a:cubicBezTo>
                  <a:cubicBezTo>
                    <a:pt x="118" y="119"/>
                    <a:pt x="118" y="119"/>
                    <a:pt x="118" y="119"/>
                  </a:cubicBezTo>
                  <a:cubicBezTo>
                    <a:pt x="110" y="119"/>
                    <a:pt x="110" y="119"/>
                    <a:pt x="110" y="119"/>
                  </a:cubicBezTo>
                  <a:cubicBezTo>
                    <a:pt x="110" y="119"/>
                    <a:pt x="99" y="108"/>
                    <a:pt x="91" y="78"/>
                  </a:cubicBezTo>
                  <a:cubicBezTo>
                    <a:pt x="83" y="49"/>
                    <a:pt x="80" y="42"/>
                    <a:pt x="86" y="42"/>
                  </a:cubicBezTo>
                  <a:cubicBezTo>
                    <a:pt x="118" y="42"/>
                    <a:pt x="118" y="42"/>
                    <a:pt x="118" y="42"/>
                  </a:cubicBezTo>
                  <a:cubicBezTo>
                    <a:pt x="118" y="39"/>
                    <a:pt x="118" y="39"/>
                    <a:pt x="118" y="39"/>
                  </a:cubicBezTo>
                  <a:cubicBezTo>
                    <a:pt x="137" y="19"/>
                    <a:pt x="137" y="19"/>
                    <a:pt x="137" y="19"/>
                  </a:cubicBezTo>
                  <a:cubicBezTo>
                    <a:pt x="182" y="19"/>
                    <a:pt x="182" y="19"/>
                    <a:pt x="182" y="19"/>
                  </a:cubicBezTo>
                  <a:cubicBezTo>
                    <a:pt x="201" y="39"/>
                    <a:pt x="201" y="39"/>
                    <a:pt x="201" y="39"/>
                  </a:cubicBezTo>
                  <a:cubicBezTo>
                    <a:pt x="201" y="42"/>
                    <a:pt x="201" y="42"/>
                    <a:pt x="201" y="42"/>
                  </a:cubicBezTo>
                  <a:cubicBezTo>
                    <a:pt x="233" y="42"/>
                    <a:pt x="233" y="42"/>
                    <a:pt x="233" y="42"/>
                  </a:cubicBezTo>
                  <a:cubicBezTo>
                    <a:pt x="239" y="42"/>
                    <a:pt x="237" y="49"/>
                    <a:pt x="229" y="78"/>
                  </a:cubicBezTo>
                  <a:cubicBezTo>
                    <a:pt x="221" y="108"/>
                    <a:pt x="209" y="119"/>
                    <a:pt x="209" y="119"/>
                  </a:cubicBezTo>
                  <a:cubicBezTo>
                    <a:pt x="201" y="119"/>
                    <a:pt x="201" y="119"/>
                    <a:pt x="201" y="119"/>
                  </a:cubicBezTo>
                  <a:cubicBezTo>
                    <a:pt x="201" y="125"/>
                    <a:pt x="201" y="125"/>
                    <a:pt x="201" y="125"/>
                  </a:cubicBezTo>
                  <a:lnTo>
                    <a:pt x="233" y="125"/>
                  </a:lnTo>
                  <a:close/>
                </a:path>
              </a:pathLst>
            </a:custGeom>
            <a:grpFill/>
            <a:ln>
              <a:noFill/>
            </a:ln>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sp>
          <p:nvSpPr>
            <p:cNvPr id="66" name="Oval 36"/>
            <p:cNvSpPr>
              <a:spLocks noChangeArrowheads="1"/>
            </p:cNvSpPr>
            <p:nvPr/>
          </p:nvSpPr>
          <p:spPr bwMode="black">
            <a:xfrm>
              <a:off x="1027113" y="4251854"/>
              <a:ext cx="119063" cy="117475"/>
            </a:xfrm>
            <a:prstGeom prst="ellipse">
              <a:avLst/>
            </a:prstGeom>
            <a:grpFill/>
            <a:ln>
              <a:noFill/>
            </a:ln>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sp>
          <p:nvSpPr>
            <p:cNvPr id="67" name="Oval 37"/>
            <p:cNvSpPr>
              <a:spLocks noChangeArrowheads="1"/>
            </p:cNvSpPr>
            <p:nvPr/>
          </p:nvSpPr>
          <p:spPr bwMode="black">
            <a:xfrm>
              <a:off x="1027113" y="4399491"/>
              <a:ext cx="119063" cy="119063"/>
            </a:xfrm>
            <a:prstGeom prst="ellipse">
              <a:avLst/>
            </a:prstGeom>
            <a:grpFill/>
            <a:ln>
              <a:noFill/>
            </a:ln>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sp>
          <p:nvSpPr>
            <p:cNvPr id="68" name="Oval 38"/>
            <p:cNvSpPr>
              <a:spLocks noChangeArrowheads="1"/>
            </p:cNvSpPr>
            <p:nvPr/>
          </p:nvSpPr>
          <p:spPr bwMode="black">
            <a:xfrm>
              <a:off x="1027113" y="4545541"/>
              <a:ext cx="119063" cy="119063"/>
            </a:xfrm>
            <a:prstGeom prst="ellipse">
              <a:avLst/>
            </a:prstGeom>
            <a:grpFill/>
            <a:ln>
              <a:noFill/>
            </a:ln>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grpSp>
    </p:spTree>
    <p:extLst>
      <p:ext uri="{BB962C8B-B14F-4D97-AF65-F5344CB8AC3E}">
        <p14:creationId xmlns:p14="http://schemas.microsoft.com/office/powerpoint/2010/main" val="4178512307"/>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cenario Details Page 2">
    <p:spTree>
      <p:nvGrpSpPr>
        <p:cNvPr id="1" name=""/>
        <p:cNvGrpSpPr/>
        <p:nvPr/>
      </p:nvGrpSpPr>
      <p:grpSpPr>
        <a:xfrm>
          <a:off x="0" y="0"/>
          <a:ext cx="0" cy="0"/>
          <a:chOff x="0" y="0"/>
          <a:chExt cx="0" cy="0"/>
        </a:xfrm>
      </p:grpSpPr>
      <p:sp>
        <p:nvSpPr>
          <p:cNvPr id="7" name="Rectangle 6"/>
          <p:cNvSpPr/>
          <p:nvPr/>
        </p:nvSpPr>
        <p:spPr bwMode="white">
          <a:xfrm>
            <a:off x="8067345" y="0"/>
            <a:ext cx="4369130"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38" tIns="46538" rIns="46538" bIns="46538" numCol="1" spcCol="0" rtlCol="0" fromWordArt="0" anchor="ctr" anchorCtr="0" forceAA="0" compatLnSpc="1">
            <a:prstTxWarp prst="textNoShape">
              <a:avLst/>
            </a:prstTxWarp>
            <a:noAutofit/>
          </a:bodyPr>
          <a:lstStyle/>
          <a:p>
            <a:pPr algn="ctr" defTabSz="930364" fontAlgn="base">
              <a:spcBef>
                <a:spcPct val="0"/>
              </a:spcBef>
              <a:spcAft>
                <a:spcPct val="0"/>
              </a:spcAft>
            </a:pPr>
            <a:endParaRPr lang="en-US" sz="2344"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3"/>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0945089" y="6446009"/>
            <a:ext cx="1491386" cy="548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Picture Placeholder 4"/>
          <p:cNvSpPr>
            <a:spLocks noGrp="1"/>
          </p:cNvSpPr>
          <p:nvPr>
            <p:ph type="pic" sz="quarter" idx="15"/>
          </p:nvPr>
        </p:nvSpPr>
        <p:spPr>
          <a:xfrm>
            <a:off x="8239165" y="706387"/>
            <a:ext cx="974838" cy="974700"/>
          </a:xfrm>
        </p:spPr>
        <p:txBody>
          <a:bodyPr/>
          <a:lstStyle>
            <a:lvl1pPr marL="0" indent="0">
              <a:buFontTx/>
              <a:buNone/>
              <a:defRPr sz="2038">
                <a:solidFill>
                  <a:schemeClr val="bg1"/>
                </a:solidFill>
              </a:defRPr>
            </a:lvl1pPr>
          </a:lstStyle>
          <a:p>
            <a:endParaRPr lang="en-US" dirty="0"/>
          </a:p>
        </p:txBody>
      </p:sp>
      <p:sp>
        <p:nvSpPr>
          <p:cNvPr id="11" name="Rectangle 10"/>
          <p:cNvSpPr/>
          <p:nvPr userDrawn="1"/>
        </p:nvSpPr>
        <p:spPr bwMode="auto">
          <a:xfrm>
            <a:off x="8067345" y="181340"/>
            <a:ext cx="4369130" cy="44481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482" tIns="0" rIns="0" bIns="0" numCol="1" rtlCol="0" anchor="ctr" anchorCtr="0" compatLnSpc="1">
            <a:prstTxWarp prst="textNoShape">
              <a:avLst/>
            </a:prstTxWarp>
          </a:bodyPr>
          <a:lstStyle/>
          <a:p>
            <a:pPr defTabSz="931731" fontAlgn="base">
              <a:lnSpc>
                <a:spcPct val="90000"/>
              </a:lnSpc>
              <a:spcBef>
                <a:spcPct val="0"/>
              </a:spcBef>
              <a:spcAft>
                <a:spcPct val="0"/>
              </a:spcAft>
            </a:pPr>
            <a:r>
              <a:rPr lang="en-US" sz="2038" dirty="0" smtClean="0">
                <a:gradFill>
                  <a:gsLst>
                    <a:gs pos="0">
                      <a:srgbClr val="FFFFFF"/>
                    </a:gs>
                    <a:gs pos="100000">
                      <a:srgbClr val="FFFFFF"/>
                    </a:gs>
                  </a:gsLst>
                  <a:lin ang="5400000" scaled="0"/>
                </a:gradFill>
                <a:latin typeface="Segoe UI Light"/>
                <a:ea typeface="Segoe UI" pitchFamily="34" charset="0"/>
                <a:cs typeface="Segoe UI" pitchFamily="34" charset="0"/>
              </a:rPr>
              <a:t>High Impact Persona Examples</a:t>
            </a:r>
            <a:endParaRPr lang="en-US" sz="2038"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0" name="Picture Placeholder 4"/>
          <p:cNvSpPr>
            <a:spLocks noGrp="1"/>
          </p:cNvSpPr>
          <p:nvPr>
            <p:ph type="pic" sz="quarter" idx="17"/>
          </p:nvPr>
        </p:nvSpPr>
        <p:spPr>
          <a:xfrm>
            <a:off x="8239165" y="1803396"/>
            <a:ext cx="974838" cy="974700"/>
          </a:xfrm>
        </p:spPr>
        <p:txBody>
          <a:bodyPr/>
          <a:lstStyle>
            <a:lvl1pPr marL="0" indent="0">
              <a:buFontTx/>
              <a:buNone/>
              <a:defRPr sz="2038">
                <a:solidFill>
                  <a:schemeClr val="bg1"/>
                </a:solidFill>
              </a:defRPr>
            </a:lvl1pPr>
          </a:lstStyle>
          <a:p>
            <a:endParaRPr lang="en-US" dirty="0"/>
          </a:p>
        </p:txBody>
      </p:sp>
      <p:sp>
        <p:nvSpPr>
          <p:cNvPr id="22" name="Picture Placeholder 4"/>
          <p:cNvSpPr>
            <a:spLocks noGrp="1"/>
          </p:cNvSpPr>
          <p:nvPr>
            <p:ph type="pic" sz="quarter" idx="19"/>
          </p:nvPr>
        </p:nvSpPr>
        <p:spPr>
          <a:xfrm>
            <a:off x="8239165" y="2900404"/>
            <a:ext cx="974838" cy="974700"/>
          </a:xfrm>
        </p:spPr>
        <p:txBody>
          <a:bodyPr/>
          <a:lstStyle>
            <a:lvl1pPr marL="0" indent="0">
              <a:buFontTx/>
              <a:buNone/>
              <a:defRPr sz="2038">
                <a:solidFill>
                  <a:schemeClr val="bg1"/>
                </a:solidFill>
              </a:defRPr>
            </a:lvl1pPr>
          </a:lstStyle>
          <a:p>
            <a:endParaRPr lang="en-US" dirty="0"/>
          </a:p>
        </p:txBody>
      </p:sp>
      <p:sp>
        <p:nvSpPr>
          <p:cNvPr id="23" name="Rectangle 22"/>
          <p:cNvSpPr/>
          <p:nvPr userDrawn="1"/>
        </p:nvSpPr>
        <p:spPr bwMode="auto">
          <a:xfrm>
            <a:off x="4263885" y="0"/>
            <a:ext cx="3803460" cy="6994525"/>
          </a:xfrm>
          <a:prstGeom prst="rect">
            <a:avLst/>
          </a:prstGeom>
          <a:solidFill>
            <a:srgbClr val="8CB1D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6606" tIns="279636" rIns="46606" bIns="46606" numCol="1" rtlCol="0" anchor="t" anchorCtr="0" compatLnSpc="1">
            <a:prstTxWarp prst="textNoShape">
              <a:avLst/>
            </a:prstTxWarp>
          </a:bodyPr>
          <a:lstStyle/>
          <a:p>
            <a:pPr algn="ctr" defTabSz="931731" fontAlgn="base">
              <a:lnSpc>
                <a:spcPct val="90000"/>
              </a:lnSpc>
              <a:spcBef>
                <a:spcPct val="0"/>
              </a:spcBef>
              <a:spcAft>
                <a:spcPct val="0"/>
              </a:spcAft>
            </a:pPr>
            <a:r>
              <a:rPr lang="en-US" sz="2038" dirty="0" smtClean="0">
                <a:gradFill>
                  <a:gsLst>
                    <a:gs pos="0">
                      <a:srgbClr val="FFFFFF"/>
                    </a:gs>
                    <a:gs pos="100000">
                      <a:srgbClr val="FFFFFF"/>
                    </a:gs>
                  </a:gsLst>
                  <a:lin ang="5400000" scaled="0"/>
                </a:gradFill>
                <a:latin typeface="Segoe UI Light"/>
                <a:ea typeface="Segoe UI" pitchFamily="34" charset="0"/>
                <a:cs typeface="Segoe UI" pitchFamily="34" charset="0"/>
              </a:rPr>
              <a:t>ENABLING TECHNOLOGIES</a:t>
            </a:r>
          </a:p>
        </p:txBody>
      </p:sp>
      <p:sp>
        <p:nvSpPr>
          <p:cNvPr id="27" name="Rectangle 26"/>
          <p:cNvSpPr/>
          <p:nvPr userDrawn="1"/>
        </p:nvSpPr>
        <p:spPr bwMode="auto">
          <a:xfrm>
            <a:off x="237759" y="201053"/>
            <a:ext cx="3842871" cy="444810"/>
          </a:xfrm>
          <a:prstGeom prst="rect">
            <a:avLst/>
          </a:prstGeom>
          <a:solidFill>
            <a:srgbClr val="8CB1D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512665" tIns="0" rIns="0" bIns="0" numCol="1" rtlCol="0" anchor="ctr" anchorCtr="0" compatLnSpc="1">
            <a:prstTxWarp prst="textNoShape">
              <a:avLst/>
            </a:prstTxWarp>
          </a:bodyPr>
          <a:lstStyle/>
          <a:p>
            <a:pPr defTabSz="931731" fontAlgn="base">
              <a:lnSpc>
                <a:spcPct val="90000"/>
              </a:lnSpc>
              <a:spcBef>
                <a:spcPct val="0"/>
              </a:spcBef>
              <a:spcAft>
                <a:spcPct val="0"/>
              </a:spcAft>
            </a:pPr>
            <a:r>
              <a:rPr lang="en-US" sz="2038" dirty="0" smtClean="0">
                <a:gradFill>
                  <a:gsLst>
                    <a:gs pos="0">
                      <a:srgbClr val="FFFFFF"/>
                    </a:gs>
                    <a:gs pos="100000">
                      <a:srgbClr val="FFFFFF"/>
                    </a:gs>
                  </a:gsLst>
                  <a:lin ang="5400000" scaled="0"/>
                </a:gradFill>
                <a:latin typeface="Segoe UI Light"/>
                <a:ea typeface="Segoe UI" pitchFamily="34" charset="0"/>
                <a:cs typeface="Segoe UI" pitchFamily="34" charset="0"/>
              </a:rPr>
              <a:t>Business Benefits</a:t>
            </a:r>
            <a:endParaRPr lang="en-US" sz="2038"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8" name="Content Placeholder 47"/>
          <p:cNvSpPr>
            <a:spLocks noGrp="1"/>
          </p:cNvSpPr>
          <p:nvPr>
            <p:ph sz="quarter" idx="23" hasCustomPrompt="1"/>
          </p:nvPr>
        </p:nvSpPr>
        <p:spPr>
          <a:xfrm>
            <a:off x="240554" y="660624"/>
            <a:ext cx="3844688" cy="1409464"/>
          </a:xfrm>
        </p:spPr>
        <p:txBody>
          <a:bodyPr lIns="45720" tIns="45720" rIns="45720"/>
          <a:lstStyle>
            <a:lvl1pPr marL="174758" indent="-174758">
              <a:lnSpc>
                <a:spcPct val="100000"/>
              </a:lnSpc>
              <a:spcBef>
                <a:spcPts val="204"/>
              </a:spcBef>
              <a:buFont typeface="Wingdings" panose="05000000000000000000" pitchFamily="2" charset="2"/>
              <a:buChar char="§"/>
              <a:defRPr lang="en-US" sz="1224" kern="1200" spc="0" baseline="0" dirty="0" smtClean="0">
                <a:solidFill>
                  <a:schemeClr val="bg2">
                    <a:lumMod val="75000"/>
                  </a:schemeClr>
                </a:solidFill>
                <a:latin typeface="+mj-lt"/>
                <a:ea typeface="+mn-ea"/>
                <a:cs typeface="+mn-cs"/>
              </a:defRPr>
            </a:lvl1pPr>
            <a:lvl2pPr marL="174758" indent="-174758">
              <a:buFont typeface="Wingdings" panose="05000000000000000000" pitchFamily="2" charset="2"/>
              <a:buChar char="§"/>
              <a:defRPr lang="en-US" sz="1122" kern="1200" spc="-72" baseline="0" dirty="0" smtClean="0">
                <a:solidFill>
                  <a:schemeClr val="accent6">
                    <a:lumMod val="50000"/>
                  </a:schemeClr>
                </a:solidFill>
                <a:latin typeface="+mj-lt"/>
                <a:ea typeface="+mn-ea"/>
                <a:cs typeface="+mn-cs"/>
              </a:defRPr>
            </a:lvl2pPr>
            <a:lvl3pPr marL="291261" indent="-174758">
              <a:buFont typeface="Wingdings" panose="05000000000000000000" pitchFamily="2" charset="2"/>
              <a:buChar char="§"/>
              <a:defRPr sz="1122"/>
            </a:lvl3pPr>
            <a:lvl4pPr marL="355986" indent="-174758">
              <a:buFont typeface="Wingdings" panose="05000000000000000000" pitchFamily="2" charset="2"/>
              <a:buChar char="§"/>
              <a:defRPr sz="1071"/>
            </a:lvl4pPr>
            <a:lvl5pPr marL="355986" indent="-174758">
              <a:buFont typeface="Wingdings" panose="05000000000000000000" pitchFamily="2" charset="2"/>
              <a:buChar char="§"/>
              <a:defRPr sz="1071"/>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5" name="Picture 3" descr="\\MAGNUM\Projects\Microsoft\Cloud Power FY12\Design\Icons\PNGs\Scalable_Elastic_4.png"/>
          <p:cNvPicPr>
            <a:picLocks noChangeAspect="1" noChangeArrowheads="1"/>
          </p:cNvPicPr>
          <p:nvPr userDrawn="1"/>
        </p:nvPicPr>
        <p:blipFill>
          <a:blip r:embed="rId3" cstate="print">
            <a:lum bright="100000"/>
          </a:blip>
          <a:srcRect/>
          <a:stretch>
            <a:fillRect/>
          </a:stretch>
        </p:blipFill>
        <p:spPr bwMode="auto">
          <a:xfrm>
            <a:off x="267304" y="185827"/>
            <a:ext cx="467485" cy="467418"/>
          </a:xfrm>
          <a:prstGeom prst="rect">
            <a:avLst/>
          </a:prstGeom>
          <a:noFill/>
        </p:spPr>
      </p:pic>
      <p:sp>
        <p:nvSpPr>
          <p:cNvPr id="78" name="Rectangle 77"/>
          <p:cNvSpPr/>
          <p:nvPr userDrawn="1"/>
        </p:nvSpPr>
        <p:spPr bwMode="auto">
          <a:xfrm>
            <a:off x="237759" y="2572134"/>
            <a:ext cx="3842871" cy="444810"/>
          </a:xfrm>
          <a:prstGeom prst="rect">
            <a:avLst/>
          </a:prstGeom>
          <a:solidFill>
            <a:srgbClr val="8CB1D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512665" tIns="0" rIns="0" bIns="0" numCol="1" rtlCol="0" anchor="ctr" anchorCtr="0" compatLnSpc="1">
            <a:prstTxWarp prst="textNoShape">
              <a:avLst/>
            </a:prstTxWarp>
          </a:bodyPr>
          <a:lstStyle/>
          <a:p>
            <a:pPr defTabSz="931731" fontAlgn="base">
              <a:lnSpc>
                <a:spcPct val="90000"/>
              </a:lnSpc>
              <a:spcBef>
                <a:spcPct val="0"/>
              </a:spcBef>
              <a:spcAft>
                <a:spcPct val="0"/>
              </a:spcAft>
            </a:pPr>
            <a:r>
              <a:rPr lang="en-US" sz="2038" dirty="0" smtClean="0">
                <a:gradFill>
                  <a:gsLst>
                    <a:gs pos="0">
                      <a:srgbClr val="FFFFFF"/>
                    </a:gs>
                    <a:gs pos="100000">
                      <a:srgbClr val="FFFFFF"/>
                    </a:gs>
                  </a:gsLst>
                  <a:lin ang="5400000" scaled="0"/>
                </a:gradFill>
                <a:latin typeface="Segoe UI Light"/>
                <a:ea typeface="Segoe UI" pitchFamily="34" charset="0"/>
                <a:cs typeface="Segoe UI" pitchFamily="34" charset="0"/>
              </a:rPr>
              <a:t>Business Change </a:t>
            </a:r>
            <a:endParaRPr lang="en-US" sz="2038"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81" name="Rectangle 80"/>
          <p:cNvSpPr/>
          <p:nvPr userDrawn="1"/>
        </p:nvSpPr>
        <p:spPr bwMode="auto">
          <a:xfrm>
            <a:off x="237759" y="4809869"/>
            <a:ext cx="3842871" cy="444810"/>
          </a:xfrm>
          <a:prstGeom prst="rect">
            <a:avLst/>
          </a:prstGeom>
          <a:solidFill>
            <a:srgbClr val="8CB1D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512665" tIns="0" rIns="0" bIns="0" numCol="1" rtlCol="0" anchor="ctr" anchorCtr="0" compatLnSpc="1">
            <a:prstTxWarp prst="textNoShape">
              <a:avLst/>
            </a:prstTxWarp>
          </a:bodyPr>
          <a:lstStyle/>
          <a:p>
            <a:pPr defTabSz="931731" fontAlgn="base">
              <a:lnSpc>
                <a:spcPct val="90000"/>
              </a:lnSpc>
              <a:spcBef>
                <a:spcPct val="0"/>
              </a:spcBef>
              <a:spcAft>
                <a:spcPct val="0"/>
              </a:spcAft>
            </a:pPr>
            <a:r>
              <a:rPr lang="en-US" sz="2038" dirty="0" smtClean="0">
                <a:gradFill>
                  <a:gsLst>
                    <a:gs pos="0">
                      <a:srgbClr val="FFFFFF"/>
                    </a:gs>
                    <a:gs pos="100000">
                      <a:srgbClr val="FFFFFF"/>
                    </a:gs>
                  </a:gsLst>
                  <a:lin ang="5400000" scaled="0"/>
                </a:gradFill>
                <a:latin typeface="Segoe UI Light"/>
                <a:ea typeface="Segoe UI" pitchFamily="34" charset="0"/>
                <a:cs typeface="Segoe UI" pitchFamily="34" charset="0"/>
              </a:rPr>
              <a:t>Metrics &amp; Measures</a:t>
            </a:r>
            <a:endParaRPr lang="en-US" sz="2038"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grpSp>
        <p:nvGrpSpPr>
          <p:cNvPr id="6" name="Group 5"/>
          <p:cNvGrpSpPr/>
          <p:nvPr userDrawn="1"/>
        </p:nvGrpSpPr>
        <p:grpSpPr>
          <a:xfrm>
            <a:off x="8146619" y="207174"/>
            <a:ext cx="569147" cy="390448"/>
            <a:chOff x="7999173" y="25327"/>
            <a:chExt cx="557958" cy="382827"/>
          </a:xfrm>
        </p:grpSpPr>
        <p:pic>
          <p:nvPicPr>
            <p:cNvPr id="87" name="Picture 4" descr="\\MAGNUM\Projects\Microsoft\Cloud Power FY12\Design\Icons\PNGs\IT_guy.png"/>
            <p:cNvPicPr>
              <a:picLocks noChangeAspect="1" noChangeArrowheads="1"/>
            </p:cNvPicPr>
            <p:nvPr userDrawn="1"/>
          </p:nvPicPr>
          <p:blipFill>
            <a:blip r:embed="rId4" cstate="print">
              <a:biLevel thresh="50000"/>
            </a:blip>
            <a:srcRect/>
            <a:stretch>
              <a:fillRect/>
            </a:stretch>
          </p:blipFill>
          <p:spPr bwMode="auto">
            <a:xfrm>
              <a:off x="7999173" y="25327"/>
              <a:ext cx="357427" cy="357427"/>
            </a:xfrm>
            <a:prstGeom prst="rect">
              <a:avLst/>
            </a:prstGeom>
            <a:noFill/>
          </p:spPr>
        </p:pic>
        <p:pic>
          <p:nvPicPr>
            <p:cNvPr id="88" name="Picture 4" descr="\\MAGNUM\Projects\Microsoft\Cloud Power FY12\Design\Icons\PNGs\IT_guy.png"/>
            <p:cNvPicPr>
              <a:picLocks noChangeAspect="1" noChangeArrowheads="1"/>
            </p:cNvPicPr>
            <p:nvPr userDrawn="1"/>
          </p:nvPicPr>
          <p:blipFill>
            <a:blip r:embed="rId4" cstate="print">
              <a:biLevel thresh="50000"/>
            </a:blip>
            <a:srcRect/>
            <a:stretch>
              <a:fillRect/>
            </a:stretch>
          </p:blipFill>
          <p:spPr bwMode="auto">
            <a:xfrm>
              <a:off x="8096589" y="50727"/>
              <a:ext cx="357427" cy="357427"/>
            </a:xfrm>
            <a:prstGeom prst="rect">
              <a:avLst/>
            </a:prstGeom>
            <a:noFill/>
          </p:spPr>
        </p:pic>
        <p:pic>
          <p:nvPicPr>
            <p:cNvPr id="89" name="Picture 4" descr="\\MAGNUM\Projects\Microsoft\Cloud Power FY12\Design\Icons\PNGs\IT_guy.png"/>
            <p:cNvPicPr>
              <a:picLocks noChangeAspect="1" noChangeArrowheads="1"/>
            </p:cNvPicPr>
            <p:nvPr userDrawn="1"/>
          </p:nvPicPr>
          <p:blipFill>
            <a:blip r:embed="rId4" cstate="print">
              <a:biLevel thresh="50000"/>
            </a:blip>
            <a:srcRect/>
            <a:stretch>
              <a:fillRect/>
            </a:stretch>
          </p:blipFill>
          <p:spPr bwMode="auto">
            <a:xfrm>
              <a:off x="8199704" y="25327"/>
              <a:ext cx="357427" cy="357427"/>
            </a:xfrm>
            <a:prstGeom prst="rect">
              <a:avLst/>
            </a:prstGeom>
            <a:noFill/>
          </p:spPr>
        </p:pic>
      </p:grpSp>
      <p:sp>
        <p:nvSpPr>
          <p:cNvPr id="91" name="Freeform 90"/>
          <p:cNvSpPr/>
          <p:nvPr userDrawn="1"/>
        </p:nvSpPr>
        <p:spPr>
          <a:xfrm rot="12635514">
            <a:off x="334992" y="4916531"/>
            <a:ext cx="364685" cy="305916"/>
          </a:xfrm>
          <a:custGeom>
            <a:avLst/>
            <a:gdLst>
              <a:gd name="connsiteX0" fmla="*/ 664814 w 1528805"/>
              <a:gd name="connsiteY0" fmla="*/ 385562 h 1282626"/>
              <a:gd name="connsiteX1" fmla="*/ 664814 w 1528805"/>
              <a:gd name="connsiteY1" fmla="*/ 379615 h 1282626"/>
              <a:gd name="connsiteX2" fmla="*/ 674861 w 1528805"/>
              <a:gd name="connsiteY2" fmla="*/ 379615 h 1282626"/>
              <a:gd name="connsiteX3" fmla="*/ 669228 w 1528805"/>
              <a:gd name="connsiteY3" fmla="*/ 381531 h 1282626"/>
              <a:gd name="connsiteX4" fmla="*/ 780408 w 1528805"/>
              <a:gd name="connsiteY4" fmla="*/ 381805 h 1282626"/>
              <a:gd name="connsiteX5" fmla="*/ 780408 w 1528805"/>
              <a:gd name="connsiteY5" fmla="*/ 379615 h 1282626"/>
              <a:gd name="connsiteX6" fmla="*/ 775985 w 1528805"/>
              <a:gd name="connsiteY6" fmla="*/ 379615 h 1282626"/>
              <a:gd name="connsiteX7" fmla="*/ 1389946 w 1528805"/>
              <a:gd name="connsiteY7" fmla="*/ 93668 h 1282626"/>
              <a:gd name="connsiteX8" fmla="*/ 1322166 w 1528805"/>
              <a:gd name="connsiteY8" fmla="*/ 74994 h 1282626"/>
              <a:gd name="connsiteX9" fmla="*/ 1338474 w 1528805"/>
              <a:gd name="connsiteY9" fmla="*/ 6605 h 1282626"/>
              <a:gd name="connsiteX10" fmla="*/ 1406254 w 1528805"/>
              <a:gd name="connsiteY10" fmla="*/ 25280 h 1282626"/>
              <a:gd name="connsiteX11" fmla="*/ 1389946 w 1528805"/>
              <a:gd name="connsiteY11" fmla="*/ 93668 h 1282626"/>
              <a:gd name="connsiteX12" fmla="*/ 75038 w 1528805"/>
              <a:gd name="connsiteY12" fmla="*/ 871052 h 1282626"/>
              <a:gd name="connsiteX13" fmla="*/ 7258 w 1528805"/>
              <a:gd name="connsiteY13" fmla="*/ 852377 h 1282626"/>
              <a:gd name="connsiteX14" fmla="*/ 23566 w 1528805"/>
              <a:gd name="connsiteY14" fmla="*/ 783989 h 1282626"/>
              <a:gd name="connsiteX15" fmla="*/ 91345 w 1528805"/>
              <a:gd name="connsiteY15" fmla="*/ 802664 h 1282626"/>
              <a:gd name="connsiteX16" fmla="*/ 75038 w 1528805"/>
              <a:gd name="connsiteY16" fmla="*/ 871052 h 1282626"/>
              <a:gd name="connsiteX17" fmla="*/ 1505239 w 1528805"/>
              <a:gd name="connsiteY17" fmla="*/ 486273 h 1282626"/>
              <a:gd name="connsiteX18" fmla="*/ 1437459 w 1528805"/>
              <a:gd name="connsiteY18" fmla="*/ 467598 h 1282626"/>
              <a:gd name="connsiteX19" fmla="*/ 1453767 w 1528805"/>
              <a:gd name="connsiteY19" fmla="*/ 399210 h 1282626"/>
              <a:gd name="connsiteX20" fmla="*/ 1521547 w 1528805"/>
              <a:gd name="connsiteY20" fmla="*/ 417885 h 1282626"/>
              <a:gd name="connsiteX21" fmla="*/ 1505239 w 1528805"/>
              <a:gd name="connsiteY21" fmla="*/ 486273 h 1282626"/>
              <a:gd name="connsiteX22" fmla="*/ 363455 w 1528805"/>
              <a:gd name="connsiteY22" fmla="*/ 1161305 h 1282626"/>
              <a:gd name="connsiteX23" fmla="*/ 295675 w 1528805"/>
              <a:gd name="connsiteY23" fmla="*/ 1142630 h 1282626"/>
              <a:gd name="connsiteX24" fmla="*/ 311983 w 1528805"/>
              <a:gd name="connsiteY24" fmla="*/ 1074242 h 1282626"/>
              <a:gd name="connsiteX25" fmla="*/ 379763 w 1528805"/>
              <a:gd name="connsiteY25" fmla="*/ 1092917 h 1282626"/>
              <a:gd name="connsiteX26" fmla="*/ 363455 w 1528805"/>
              <a:gd name="connsiteY26" fmla="*/ 1161305 h 1282626"/>
              <a:gd name="connsiteX27" fmla="*/ 722611 w 1528805"/>
              <a:gd name="connsiteY27" fmla="*/ 1057502 h 1282626"/>
              <a:gd name="connsiteX28" fmla="*/ 715534 w 1528805"/>
              <a:gd name="connsiteY28" fmla="*/ 1050425 h 1282626"/>
              <a:gd name="connsiteX29" fmla="*/ 730005 w 1528805"/>
              <a:gd name="connsiteY29" fmla="*/ 1050108 h 1282626"/>
              <a:gd name="connsiteX30" fmla="*/ 1017254 w 1528805"/>
              <a:gd name="connsiteY30" fmla="*/ 970201 h 1282626"/>
              <a:gd name="connsiteX31" fmla="*/ 785931 w 1528805"/>
              <a:gd name="connsiteY31" fmla="*/ 1048882 h 1282626"/>
              <a:gd name="connsiteX32" fmla="*/ 730005 w 1528805"/>
              <a:gd name="connsiteY32" fmla="*/ 1050108 h 1282626"/>
              <a:gd name="connsiteX33" fmla="*/ 838205 w 1528805"/>
              <a:gd name="connsiteY33" fmla="*/ 941908 h 1282626"/>
              <a:gd name="connsiteX34" fmla="*/ 780408 w 1528805"/>
              <a:gd name="connsiteY34" fmla="*/ 941908 h 1282626"/>
              <a:gd name="connsiteX35" fmla="*/ 780408 w 1528805"/>
              <a:gd name="connsiteY35" fmla="*/ 589768 h 1282626"/>
              <a:gd name="connsiteX36" fmla="*/ 747076 w 1528805"/>
              <a:gd name="connsiteY36" fmla="*/ 601106 h 1282626"/>
              <a:gd name="connsiteX37" fmla="*/ 702653 w 1528805"/>
              <a:gd name="connsiteY37" fmla="*/ 597745 h 1282626"/>
              <a:gd name="connsiteX38" fmla="*/ 664814 w 1528805"/>
              <a:gd name="connsiteY38" fmla="*/ 579013 h 1282626"/>
              <a:gd name="connsiteX39" fmla="*/ 664814 w 1528805"/>
              <a:gd name="connsiteY39" fmla="*/ 941908 h 1282626"/>
              <a:gd name="connsiteX40" fmla="*/ 607017 w 1528805"/>
              <a:gd name="connsiteY40" fmla="*/ 941908 h 1282626"/>
              <a:gd name="connsiteX41" fmla="*/ 715534 w 1528805"/>
              <a:gd name="connsiteY41" fmla="*/ 1050425 h 1282626"/>
              <a:gd name="connsiteX42" fmla="*/ 666236 w 1528805"/>
              <a:gd name="connsiteY42" fmla="*/ 1051507 h 1282626"/>
              <a:gd name="connsiteX43" fmla="*/ 164567 w 1528805"/>
              <a:gd name="connsiteY43" fmla="*/ 735263 h 1282626"/>
              <a:gd name="connsiteX44" fmla="*/ 642077 w 1528805"/>
              <a:gd name="connsiteY44" fmla="*/ 452955 h 1282626"/>
              <a:gd name="connsiteX45" fmla="*/ 637768 w 1528805"/>
              <a:gd name="connsiteY45" fmla="*/ 462416 h 1282626"/>
              <a:gd name="connsiteX46" fmla="*/ 648525 w 1528805"/>
              <a:gd name="connsiteY46" fmla="*/ 532002 h 1282626"/>
              <a:gd name="connsiteX47" fmla="*/ 772443 w 1528805"/>
              <a:gd name="connsiteY47" fmla="*/ 566144 h 1282626"/>
              <a:gd name="connsiteX48" fmla="*/ 802258 w 1528805"/>
              <a:gd name="connsiteY48" fmla="*/ 441114 h 1282626"/>
              <a:gd name="connsiteX49" fmla="*/ 746473 w 1528805"/>
              <a:gd name="connsiteY49" fmla="*/ 398148 h 1282626"/>
              <a:gd name="connsiteX50" fmla="*/ 736107 w 1528805"/>
              <a:gd name="connsiteY50" fmla="*/ 397364 h 1282626"/>
              <a:gd name="connsiteX51" fmla="*/ 1222404 w 1528805"/>
              <a:gd name="connsiteY51" fmla="*/ 109861 h 1282626"/>
              <a:gd name="connsiteX52" fmla="*/ 1017254 w 1528805"/>
              <a:gd name="connsiteY52" fmla="*/ 970201 h 1282626"/>
              <a:gd name="connsiteX53" fmla="*/ 714973 w 1528805"/>
              <a:gd name="connsiteY53" fmla="*/ 1276021 h 1282626"/>
              <a:gd name="connsiteX54" fmla="*/ 647193 w 1528805"/>
              <a:gd name="connsiteY54" fmla="*/ 1257347 h 1282626"/>
              <a:gd name="connsiteX55" fmla="*/ 663501 w 1528805"/>
              <a:gd name="connsiteY55" fmla="*/ 1188959 h 1282626"/>
              <a:gd name="connsiteX56" fmla="*/ 731280 w 1528805"/>
              <a:gd name="connsiteY56" fmla="*/ 1207633 h 1282626"/>
              <a:gd name="connsiteX57" fmla="*/ 714973 w 1528805"/>
              <a:gd name="connsiteY57" fmla="*/ 1276021 h 1282626"/>
              <a:gd name="connsiteX58" fmla="*/ 1399220 w 1528805"/>
              <a:gd name="connsiteY58" fmla="*/ 871489 h 1282626"/>
              <a:gd name="connsiteX59" fmla="*/ 1331440 w 1528805"/>
              <a:gd name="connsiteY59" fmla="*/ 852814 h 1282626"/>
              <a:gd name="connsiteX60" fmla="*/ 1347748 w 1528805"/>
              <a:gd name="connsiteY60" fmla="*/ 784426 h 1282626"/>
              <a:gd name="connsiteX61" fmla="*/ 1415528 w 1528805"/>
              <a:gd name="connsiteY61" fmla="*/ 803101 h 1282626"/>
              <a:gd name="connsiteX62" fmla="*/ 1399220 w 1528805"/>
              <a:gd name="connsiteY62" fmla="*/ 871489 h 1282626"/>
              <a:gd name="connsiteX63" fmla="*/ 1125898 w 1528805"/>
              <a:gd name="connsiteY63" fmla="*/ 1171310 h 1282626"/>
              <a:gd name="connsiteX64" fmla="*/ 1058118 w 1528805"/>
              <a:gd name="connsiteY64" fmla="*/ 1152635 h 1282626"/>
              <a:gd name="connsiteX65" fmla="*/ 1074426 w 1528805"/>
              <a:gd name="connsiteY65" fmla="*/ 1084247 h 1282626"/>
              <a:gd name="connsiteX66" fmla="*/ 1142206 w 1528805"/>
              <a:gd name="connsiteY66" fmla="*/ 1102922 h 1282626"/>
              <a:gd name="connsiteX67" fmla="*/ 1125898 w 1528805"/>
              <a:gd name="connsiteY67" fmla="*/ 1171310 h 1282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528805" h="1282626">
                <a:moveTo>
                  <a:pt x="664814" y="385562"/>
                </a:moveTo>
                <a:lnTo>
                  <a:pt x="664814" y="379615"/>
                </a:lnTo>
                <a:lnTo>
                  <a:pt x="674861" y="379615"/>
                </a:lnTo>
                <a:lnTo>
                  <a:pt x="669228" y="381531"/>
                </a:lnTo>
                <a:close/>
                <a:moveTo>
                  <a:pt x="780408" y="381805"/>
                </a:moveTo>
                <a:lnTo>
                  <a:pt x="780408" y="379615"/>
                </a:lnTo>
                <a:lnTo>
                  <a:pt x="775985" y="379615"/>
                </a:lnTo>
                <a:close/>
                <a:moveTo>
                  <a:pt x="1389946" y="93668"/>
                </a:moveTo>
                <a:cubicBezTo>
                  <a:pt x="1366725" y="107396"/>
                  <a:pt x="1336379" y="99035"/>
                  <a:pt x="1322166" y="74994"/>
                </a:cubicBezTo>
                <a:cubicBezTo>
                  <a:pt x="1307952" y="50952"/>
                  <a:pt x="1315253" y="20334"/>
                  <a:pt x="1338474" y="6605"/>
                </a:cubicBezTo>
                <a:cubicBezTo>
                  <a:pt x="1361694" y="-7123"/>
                  <a:pt x="1392040" y="1239"/>
                  <a:pt x="1406254" y="25280"/>
                </a:cubicBezTo>
                <a:cubicBezTo>
                  <a:pt x="1420467" y="49322"/>
                  <a:pt x="1413166" y="79940"/>
                  <a:pt x="1389946" y="93668"/>
                </a:cubicBezTo>
                <a:close/>
                <a:moveTo>
                  <a:pt x="75038" y="871052"/>
                </a:moveTo>
                <a:cubicBezTo>
                  <a:pt x="51817" y="884780"/>
                  <a:pt x="21471" y="876419"/>
                  <a:pt x="7258" y="852377"/>
                </a:cubicBezTo>
                <a:cubicBezTo>
                  <a:pt x="-6956" y="828335"/>
                  <a:pt x="345" y="797717"/>
                  <a:pt x="23566" y="783989"/>
                </a:cubicBezTo>
                <a:cubicBezTo>
                  <a:pt x="46786" y="770261"/>
                  <a:pt x="77132" y="778622"/>
                  <a:pt x="91345" y="802664"/>
                </a:cubicBezTo>
                <a:cubicBezTo>
                  <a:pt x="105559" y="826705"/>
                  <a:pt x="98258" y="857324"/>
                  <a:pt x="75038" y="871052"/>
                </a:cubicBezTo>
                <a:close/>
                <a:moveTo>
                  <a:pt x="1505239" y="486273"/>
                </a:moveTo>
                <a:cubicBezTo>
                  <a:pt x="1482019" y="500001"/>
                  <a:pt x="1451673" y="491640"/>
                  <a:pt x="1437459" y="467598"/>
                </a:cubicBezTo>
                <a:cubicBezTo>
                  <a:pt x="1423246" y="443557"/>
                  <a:pt x="1430547" y="412939"/>
                  <a:pt x="1453767" y="399210"/>
                </a:cubicBezTo>
                <a:cubicBezTo>
                  <a:pt x="1476988" y="385482"/>
                  <a:pt x="1507334" y="393843"/>
                  <a:pt x="1521547" y="417885"/>
                </a:cubicBezTo>
                <a:cubicBezTo>
                  <a:pt x="1535761" y="441927"/>
                  <a:pt x="1528460" y="472545"/>
                  <a:pt x="1505239" y="486273"/>
                </a:cubicBezTo>
                <a:close/>
                <a:moveTo>
                  <a:pt x="363455" y="1161305"/>
                </a:moveTo>
                <a:cubicBezTo>
                  <a:pt x="340234" y="1175033"/>
                  <a:pt x="309888" y="1166672"/>
                  <a:pt x="295675" y="1142630"/>
                </a:cubicBezTo>
                <a:cubicBezTo>
                  <a:pt x="281461" y="1118588"/>
                  <a:pt x="288762" y="1087970"/>
                  <a:pt x="311983" y="1074242"/>
                </a:cubicBezTo>
                <a:cubicBezTo>
                  <a:pt x="335203" y="1060514"/>
                  <a:pt x="365549" y="1068875"/>
                  <a:pt x="379763" y="1092917"/>
                </a:cubicBezTo>
                <a:cubicBezTo>
                  <a:pt x="393976" y="1116958"/>
                  <a:pt x="386675" y="1147577"/>
                  <a:pt x="363455" y="1161305"/>
                </a:cubicBezTo>
                <a:close/>
                <a:moveTo>
                  <a:pt x="722611" y="1057502"/>
                </a:moveTo>
                <a:lnTo>
                  <a:pt x="715534" y="1050425"/>
                </a:lnTo>
                <a:lnTo>
                  <a:pt x="730005" y="1050108"/>
                </a:lnTo>
                <a:close/>
                <a:moveTo>
                  <a:pt x="1017254" y="970201"/>
                </a:moveTo>
                <a:cubicBezTo>
                  <a:pt x="944225" y="1013376"/>
                  <a:pt x="865594" y="1039182"/>
                  <a:pt x="785931" y="1048882"/>
                </a:cubicBezTo>
                <a:lnTo>
                  <a:pt x="730005" y="1050108"/>
                </a:lnTo>
                <a:lnTo>
                  <a:pt x="838205" y="941908"/>
                </a:lnTo>
                <a:lnTo>
                  <a:pt x="780408" y="941908"/>
                </a:lnTo>
                <a:lnTo>
                  <a:pt x="780408" y="589768"/>
                </a:lnTo>
                <a:lnTo>
                  <a:pt x="747076" y="601106"/>
                </a:lnTo>
                <a:cubicBezTo>
                  <a:pt x="732176" y="602920"/>
                  <a:pt x="717083" y="601721"/>
                  <a:pt x="702653" y="597745"/>
                </a:cubicBezTo>
                <a:lnTo>
                  <a:pt x="664814" y="579013"/>
                </a:lnTo>
                <a:lnTo>
                  <a:pt x="664814" y="941908"/>
                </a:lnTo>
                <a:lnTo>
                  <a:pt x="607017" y="941908"/>
                </a:lnTo>
                <a:lnTo>
                  <a:pt x="715534" y="1050425"/>
                </a:lnTo>
                <a:lnTo>
                  <a:pt x="666236" y="1051507"/>
                </a:lnTo>
                <a:cubicBezTo>
                  <a:pt x="467359" y="1036271"/>
                  <a:pt x="276325" y="924295"/>
                  <a:pt x="164567" y="735263"/>
                </a:cubicBezTo>
                <a:lnTo>
                  <a:pt x="642077" y="452955"/>
                </a:lnTo>
                <a:lnTo>
                  <a:pt x="637768" y="462416"/>
                </a:lnTo>
                <a:cubicBezTo>
                  <a:pt x="632373" y="485042"/>
                  <a:pt x="635532" y="510025"/>
                  <a:pt x="648525" y="532002"/>
                </a:cubicBezTo>
                <a:cubicBezTo>
                  <a:pt x="674511" y="575956"/>
                  <a:pt x="729992" y="591242"/>
                  <a:pt x="772443" y="566144"/>
                </a:cubicBezTo>
                <a:cubicBezTo>
                  <a:pt x="814895" y="541047"/>
                  <a:pt x="828244" y="485068"/>
                  <a:pt x="802258" y="441114"/>
                </a:cubicBezTo>
                <a:cubicBezTo>
                  <a:pt x="789265" y="419137"/>
                  <a:pt x="768898" y="404327"/>
                  <a:pt x="746473" y="398148"/>
                </a:cubicBezTo>
                <a:lnTo>
                  <a:pt x="736107" y="397364"/>
                </a:lnTo>
                <a:lnTo>
                  <a:pt x="1222404" y="109861"/>
                </a:lnTo>
                <a:cubicBezTo>
                  <a:pt x="1401216" y="412313"/>
                  <a:pt x="1309368" y="797501"/>
                  <a:pt x="1017254" y="970201"/>
                </a:cubicBezTo>
                <a:close/>
                <a:moveTo>
                  <a:pt x="714973" y="1276021"/>
                </a:moveTo>
                <a:cubicBezTo>
                  <a:pt x="691752" y="1289749"/>
                  <a:pt x="661406" y="1281388"/>
                  <a:pt x="647193" y="1257347"/>
                </a:cubicBezTo>
                <a:cubicBezTo>
                  <a:pt x="632979" y="1233305"/>
                  <a:pt x="640280" y="1202687"/>
                  <a:pt x="663501" y="1188959"/>
                </a:cubicBezTo>
                <a:cubicBezTo>
                  <a:pt x="686721" y="1175231"/>
                  <a:pt x="717067" y="1183592"/>
                  <a:pt x="731280" y="1207633"/>
                </a:cubicBezTo>
                <a:cubicBezTo>
                  <a:pt x="745494" y="1231675"/>
                  <a:pt x="738193" y="1262293"/>
                  <a:pt x="714973" y="1276021"/>
                </a:cubicBezTo>
                <a:close/>
                <a:moveTo>
                  <a:pt x="1399220" y="871489"/>
                </a:moveTo>
                <a:cubicBezTo>
                  <a:pt x="1376000" y="885217"/>
                  <a:pt x="1345654" y="876856"/>
                  <a:pt x="1331440" y="852814"/>
                </a:cubicBezTo>
                <a:cubicBezTo>
                  <a:pt x="1317226" y="828773"/>
                  <a:pt x="1324527" y="798155"/>
                  <a:pt x="1347748" y="784426"/>
                </a:cubicBezTo>
                <a:cubicBezTo>
                  <a:pt x="1370968" y="770698"/>
                  <a:pt x="1401314" y="779059"/>
                  <a:pt x="1415528" y="803101"/>
                </a:cubicBezTo>
                <a:cubicBezTo>
                  <a:pt x="1429741" y="827143"/>
                  <a:pt x="1422440" y="857761"/>
                  <a:pt x="1399220" y="871489"/>
                </a:cubicBezTo>
                <a:close/>
                <a:moveTo>
                  <a:pt x="1125898" y="1171310"/>
                </a:moveTo>
                <a:cubicBezTo>
                  <a:pt x="1102678" y="1185038"/>
                  <a:pt x="1072332" y="1176677"/>
                  <a:pt x="1058118" y="1152635"/>
                </a:cubicBezTo>
                <a:cubicBezTo>
                  <a:pt x="1043905" y="1128594"/>
                  <a:pt x="1051205" y="1097975"/>
                  <a:pt x="1074426" y="1084247"/>
                </a:cubicBezTo>
                <a:cubicBezTo>
                  <a:pt x="1097646" y="1070519"/>
                  <a:pt x="1127992" y="1078880"/>
                  <a:pt x="1142206" y="1102922"/>
                </a:cubicBezTo>
                <a:cubicBezTo>
                  <a:pt x="1156420" y="1126964"/>
                  <a:pt x="1149119" y="1157582"/>
                  <a:pt x="1125898" y="1171310"/>
                </a:cubicBezTo>
                <a:close/>
              </a:path>
            </a:pathLst>
          </a:custGeom>
          <a:solidFill>
            <a:srgbClr val="FFFFFF"/>
          </a:solidFill>
          <a:ln w="3175" cap="flat" cmpd="sng" algn="ctr">
            <a:noFill/>
            <a:prstDash val="solid"/>
          </a:ln>
          <a:effectLst/>
        </p:spPr>
        <p:txBody>
          <a:bodyPr wrap="square" rtlCol="0" anchor="ctr">
            <a:noAutofit/>
          </a:bodyPr>
          <a:lstStyle/>
          <a:p>
            <a:pPr algn="ctr" defTabSz="932559">
              <a:defRPr/>
            </a:pPr>
            <a:endParaRPr lang="en-US" sz="1224" kern="0" dirty="0" smtClean="0">
              <a:solidFill>
                <a:srgbClr val="FFFFFF"/>
              </a:solidFill>
            </a:endParaRPr>
          </a:p>
        </p:txBody>
      </p:sp>
      <p:grpSp>
        <p:nvGrpSpPr>
          <p:cNvPr id="92" name="Group 91"/>
          <p:cNvGrpSpPr/>
          <p:nvPr userDrawn="1"/>
        </p:nvGrpSpPr>
        <p:grpSpPr bwMode="black">
          <a:xfrm>
            <a:off x="347799" y="2630464"/>
            <a:ext cx="302409" cy="324991"/>
            <a:chOff x="1435100" y="3879850"/>
            <a:chExt cx="739775" cy="795338"/>
          </a:xfrm>
          <a:solidFill>
            <a:schemeClr val="tx1"/>
          </a:solidFill>
        </p:grpSpPr>
        <p:sp>
          <p:nvSpPr>
            <p:cNvPr id="93" name="Freeform 6"/>
            <p:cNvSpPr>
              <a:spLocks/>
            </p:cNvSpPr>
            <p:nvPr/>
          </p:nvSpPr>
          <p:spPr bwMode="black">
            <a:xfrm>
              <a:off x="1435100" y="4191000"/>
              <a:ext cx="106363" cy="106363"/>
            </a:xfrm>
            <a:custGeom>
              <a:avLst/>
              <a:gdLst>
                <a:gd name="T0" fmla="*/ 15 w 67"/>
                <a:gd name="T1" fmla="*/ 67 h 67"/>
                <a:gd name="T2" fmla="*/ 15 w 67"/>
                <a:gd name="T3" fmla="*/ 66 h 67"/>
                <a:gd name="T4" fmla="*/ 33 w 67"/>
                <a:gd name="T5" fmla="*/ 48 h 67"/>
                <a:gd name="T6" fmla="*/ 52 w 67"/>
                <a:gd name="T7" fmla="*/ 67 h 67"/>
                <a:gd name="T8" fmla="*/ 67 w 67"/>
                <a:gd name="T9" fmla="*/ 52 h 67"/>
                <a:gd name="T10" fmla="*/ 66 w 67"/>
                <a:gd name="T11" fmla="*/ 51 h 67"/>
                <a:gd name="T12" fmla="*/ 48 w 67"/>
                <a:gd name="T13" fmla="*/ 33 h 67"/>
                <a:gd name="T14" fmla="*/ 67 w 67"/>
                <a:gd name="T15" fmla="*/ 15 h 67"/>
                <a:gd name="T16" fmla="*/ 52 w 67"/>
                <a:gd name="T17" fmla="*/ 0 h 67"/>
                <a:gd name="T18" fmla="*/ 33 w 67"/>
                <a:gd name="T19" fmla="*/ 19 h 67"/>
                <a:gd name="T20" fmla="*/ 15 w 67"/>
                <a:gd name="T21" fmla="*/ 0 h 67"/>
                <a:gd name="T22" fmla="*/ 0 w 67"/>
                <a:gd name="T23" fmla="*/ 15 h 67"/>
                <a:gd name="T24" fmla="*/ 19 w 67"/>
                <a:gd name="T25" fmla="*/ 33 h 67"/>
                <a:gd name="T26" fmla="*/ 0 w 67"/>
                <a:gd name="T27" fmla="*/ 52 h 67"/>
                <a:gd name="T28" fmla="*/ 15 w 67"/>
                <a:gd name="T29"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67">
                  <a:moveTo>
                    <a:pt x="15" y="67"/>
                  </a:moveTo>
                  <a:lnTo>
                    <a:pt x="15" y="66"/>
                  </a:lnTo>
                  <a:lnTo>
                    <a:pt x="33" y="48"/>
                  </a:lnTo>
                  <a:lnTo>
                    <a:pt x="52" y="67"/>
                  </a:lnTo>
                  <a:lnTo>
                    <a:pt x="67" y="52"/>
                  </a:lnTo>
                  <a:lnTo>
                    <a:pt x="66" y="51"/>
                  </a:lnTo>
                  <a:lnTo>
                    <a:pt x="48" y="33"/>
                  </a:lnTo>
                  <a:lnTo>
                    <a:pt x="67" y="15"/>
                  </a:lnTo>
                  <a:lnTo>
                    <a:pt x="52" y="0"/>
                  </a:lnTo>
                  <a:lnTo>
                    <a:pt x="33" y="19"/>
                  </a:lnTo>
                  <a:lnTo>
                    <a:pt x="15" y="0"/>
                  </a:lnTo>
                  <a:lnTo>
                    <a:pt x="0" y="15"/>
                  </a:lnTo>
                  <a:lnTo>
                    <a:pt x="19" y="33"/>
                  </a:lnTo>
                  <a:lnTo>
                    <a:pt x="0" y="52"/>
                  </a:lnTo>
                  <a:lnTo>
                    <a:pt x="15"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sp>
          <p:nvSpPr>
            <p:cNvPr id="94" name="Freeform 7"/>
            <p:cNvSpPr>
              <a:spLocks/>
            </p:cNvSpPr>
            <p:nvPr/>
          </p:nvSpPr>
          <p:spPr bwMode="black">
            <a:xfrm>
              <a:off x="1620838" y="4208463"/>
              <a:ext cx="106363" cy="104775"/>
            </a:xfrm>
            <a:custGeom>
              <a:avLst/>
              <a:gdLst>
                <a:gd name="T0" fmla="*/ 66 w 67"/>
                <a:gd name="T1" fmla="*/ 51 h 66"/>
                <a:gd name="T2" fmla="*/ 48 w 67"/>
                <a:gd name="T3" fmla="*/ 33 h 66"/>
                <a:gd name="T4" fmla="*/ 67 w 67"/>
                <a:gd name="T5" fmla="*/ 14 h 66"/>
                <a:gd name="T6" fmla="*/ 52 w 67"/>
                <a:gd name="T7" fmla="*/ 0 h 66"/>
                <a:gd name="T8" fmla="*/ 33 w 67"/>
                <a:gd name="T9" fmla="*/ 18 h 66"/>
                <a:gd name="T10" fmla="*/ 15 w 67"/>
                <a:gd name="T11" fmla="*/ 0 h 66"/>
                <a:gd name="T12" fmla="*/ 0 w 67"/>
                <a:gd name="T13" fmla="*/ 14 h 66"/>
                <a:gd name="T14" fmla="*/ 19 w 67"/>
                <a:gd name="T15" fmla="*/ 33 h 66"/>
                <a:gd name="T16" fmla="*/ 0 w 67"/>
                <a:gd name="T17" fmla="*/ 51 h 66"/>
                <a:gd name="T18" fmla="*/ 15 w 67"/>
                <a:gd name="T19" fmla="*/ 66 h 66"/>
                <a:gd name="T20" fmla="*/ 15 w 67"/>
                <a:gd name="T21" fmla="*/ 66 h 66"/>
                <a:gd name="T22" fmla="*/ 33 w 67"/>
                <a:gd name="T23" fmla="*/ 48 h 66"/>
                <a:gd name="T24" fmla="*/ 52 w 67"/>
                <a:gd name="T25" fmla="*/ 66 h 66"/>
                <a:gd name="T26" fmla="*/ 67 w 67"/>
                <a:gd name="T27" fmla="*/ 51 h 66"/>
                <a:gd name="T28" fmla="*/ 66 w 67"/>
                <a:gd name="T29" fmla="*/ 5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66">
                  <a:moveTo>
                    <a:pt x="66" y="51"/>
                  </a:moveTo>
                  <a:lnTo>
                    <a:pt x="48" y="33"/>
                  </a:lnTo>
                  <a:lnTo>
                    <a:pt x="67" y="14"/>
                  </a:lnTo>
                  <a:lnTo>
                    <a:pt x="52" y="0"/>
                  </a:lnTo>
                  <a:lnTo>
                    <a:pt x="33" y="18"/>
                  </a:lnTo>
                  <a:lnTo>
                    <a:pt x="15" y="0"/>
                  </a:lnTo>
                  <a:lnTo>
                    <a:pt x="0" y="14"/>
                  </a:lnTo>
                  <a:lnTo>
                    <a:pt x="19" y="33"/>
                  </a:lnTo>
                  <a:lnTo>
                    <a:pt x="0" y="51"/>
                  </a:lnTo>
                  <a:lnTo>
                    <a:pt x="15" y="66"/>
                  </a:lnTo>
                  <a:lnTo>
                    <a:pt x="15" y="66"/>
                  </a:lnTo>
                  <a:lnTo>
                    <a:pt x="33" y="48"/>
                  </a:lnTo>
                  <a:lnTo>
                    <a:pt x="52" y="66"/>
                  </a:lnTo>
                  <a:lnTo>
                    <a:pt x="67" y="51"/>
                  </a:lnTo>
                  <a:lnTo>
                    <a:pt x="66"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sp>
          <p:nvSpPr>
            <p:cNvPr id="95" name="Freeform 8"/>
            <p:cNvSpPr>
              <a:spLocks/>
            </p:cNvSpPr>
            <p:nvPr/>
          </p:nvSpPr>
          <p:spPr bwMode="black">
            <a:xfrm>
              <a:off x="1876425" y="4184650"/>
              <a:ext cx="104775" cy="104775"/>
            </a:xfrm>
            <a:custGeom>
              <a:avLst/>
              <a:gdLst>
                <a:gd name="T0" fmla="*/ 14 w 66"/>
                <a:gd name="T1" fmla="*/ 66 h 66"/>
                <a:gd name="T2" fmla="*/ 15 w 66"/>
                <a:gd name="T3" fmla="*/ 66 h 66"/>
                <a:gd name="T4" fmla="*/ 33 w 66"/>
                <a:gd name="T5" fmla="*/ 48 h 66"/>
                <a:gd name="T6" fmla="*/ 52 w 66"/>
                <a:gd name="T7" fmla="*/ 66 h 66"/>
                <a:gd name="T8" fmla="*/ 66 w 66"/>
                <a:gd name="T9" fmla="*/ 51 h 66"/>
                <a:gd name="T10" fmla="*/ 66 w 66"/>
                <a:gd name="T11" fmla="*/ 51 h 66"/>
                <a:gd name="T12" fmla="*/ 48 w 66"/>
                <a:gd name="T13" fmla="*/ 33 h 66"/>
                <a:gd name="T14" fmla="*/ 66 w 66"/>
                <a:gd name="T15" fmla="*/ 14 h 66"/>
                <a:gd name="T16" fmla="*/ 52 w 66"/>
                <a:gd name="T17" fmla="*/ 0 h 66"/>
                <a:gd name="T18" fmla="*/ 33 w 66"/>
                <a:gd name="T19" fmla="*/ 18 h 66"/>
                <a:gd name="T20" fmla="*/ 14 w 66"/>
                <a:gd name="T21" fmla="*/ 0 h 66"/>
                <a:gd name="T22" fmla="*/ 0 w 66"/>
                <a:gd name="T23" fmla="*/ 14 h 66"/>
                <a:gd name="T24" fmla="*/ 18 w 66"/>
                <a:gd name="T25" fmla="*/ 33 h 66"/>
                <a:gd name="T26" fmla="*/ 0 w 66"/>
                <a:gd name="T27" fmla="*/ 51 h 66"/>
                <a:gd name="T28" fmla="*/ 14 w 66"/>
                <a:gd name="T29"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66">
                  <a:moveTo>
                    <a:pt x="14" y="66"/>
                  </a:moveTo>
                  <a:lnTo>
                    <a:pt x="15" y="66"/>
                  </a:lnTo>
                  <a:lnTo>
                    <a:pt x="33" y="48"/>
                  </a:lnTo>
                  <a:lnTo>
                    <a:pt x="52" y="66"/>
                  </a:lnTo>
                  <a:lnTo>
                    <a:pt x="66" y="51"/>
                  </a:lnTo>
                  <a:lnTo>
                    <a:pt x="66" y="51"/>
                  </a:lnTo>
                  <a:lnTo>
                    <a:pt x="48" y="33"/>
                  </a:lnTo>
                  <a:lnTo>
                    <a:pt x="66" y="14"/>
                  </a:lnTo>
                  <a:lnTo>
                    <a:pt x="52" y="0"/>
                  </a:lnTo>
                  <a:lnTo>
                    <a:pt x="33" y="18"/>
                  </a:lnTo>
                  <a:lnTo>
                    <a:pt x="14" y="0"/>
                  </a:lnTo>
                  <a:lnTo>
                    <a:pt x="0" y="14"/>
                  </a:lnTo>
                  <a:lnTo>
                    <a:pt x="18" y="33"/>
                  </a:lnTo>
                  <a:lnTo>
                    <a:pt x="0" y="51"/>
                  </a:lnTo>
                  <a:lnTo>
                    <a:pt x="14" y="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sp>
          <p:nvSpPr>
            <p:cNvPr id="96" name="Freeform 9"/>
            <p:cNvSpPr>
              <a:spLocks/>
            </p:cNvSpPr>
            <p:nvPr/>
          </p:nvSpPr>
          <p:spPr bwMode="black">
            <a:xfrm>
              <a:off x="1498600" y="3879850"/>
              <a:ext cx="336550" cy="795338"/>
            </a:xfrm>
            <a:custGeom>
              <a:avLst/>
              <a:gdLst>
                <a:gd name="T0" fmla="*/ 938 w 1156"/>
                <a:gd name="T1" fmla="*/ 2724 h 2724"/>
                <a:gd name="T2" fmla="*/ 1139 w 1156"/>
                <a:gd name="T3" fmla="*/ 2523 h 2724"/>
                <a:gd name="T4" fmla="*/ 1036 w 1156"/>
                <a:gd name="T5" fmla="*/ 2347 h 2724"/>
                <a:gd name="T6" fmla="*/ 1156 w 1156"/>
                <a:gd name="T7" fmla="*/ 1686 h 2724"/>
                <a:gd name="T8" fmla="*/ 953 w 1156"/>
                <a:gd name="T9" fmla="*/ 884 h 2724"/>
                <a:gd name="T10" fmla="*/ 188 w 1156"/>
                <a:gd name="T11" fmla="*/ 128 h 2724"/>
                <a:gd name="T12" fmla="*/ 327 w 1156"/>
                <a:gd name="T13" fmla="*/ 90 h 2724"/>
                <a:gd name="T14" fmla="*/ 302 w 1156"/>
                <a:gd name="T15" fmla="*/ 0 h 2724"/>
                <a:gd name="T16" fmla="*/ 0 w 1156"/>
                <a:gd name="T17" fmla="*/ 82 h 2724"/>
                <a:gd name="T18" fmla="*/ 83 w 1156"/>
                <a:gd name="T19" fmla="*/ 385 h 2724"/>
                <a:gd name="T20" fmla="*/ 173 w 1156"/>
                <a:gd name="T21" fmla="*/ 360 h 2724"/>
                <a:gd name="T22" fmla="*/ 135 w 1156"/>
                <a:gd name="T23" fmla="*/ 223 h 2724"/>
                <a:gd name="T24" fmla="*/ 858 w 1156"/>
                <a:gd name="T25" fmla="*/ 937 h 2724"/>
                <a:gd name="T26" fmla="*/ 1047 w 1156"/>
                <a:gd name="T27" fmla="*/ 1686 h 2724"/>
                <a:gd name="T28" fmla="*/ 979 w 1156"/>
                <a:gd name="T29" fmla="*/ 2171 h 2724"/>
                <a:gd name="T30" fmla="*/ 933 w 1156"/>
                <a:gd name="T31" fmla="*/ 2312 h 2724"/>
                <a:gd name="T32" fmla="*/ 929 w 1156"/>
                <a:gd name="T33" fmla="*/ 2321 h 2724"/>
                <a:gd name="T34" fmla="*/ 736 w 1156"/>
                <a:gd name="T35" fmla="*/ 2523 h 2724"/>
                <a:gd name="T36" fmla="*/ 938 w 1156"/>
                <a:gd name="T37" fmla="*/ 2724 h 2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56" h="2724">
                  <a:moveTo>
                    <a:pt x="938" y="2724"/>
                  </a:moveTo>
                  <a:cubicBezTo>
                    <a:pt x="1049" y="2724"/>
                    <a:pt x="1139" y="2634"/>
                    <a:pt x="1139" y="2523"/>
                  </a:cubicBezTo>
                  <a:cubicBezTo>
                    <a:pt x="1139" y="2447"/>
                    <a:pt x="1098" y="2382"/>
                    <a:pt x="1036" y="2347"/>
                  </a:cubicBezTo>
                  <a:cubicBezTo>
                    <a:pt x="1078" y="2239"/>
                    <a:pt x="1156" y="1994"/>
                    <a:pt x="1156" y="1686"/>
                  </a:cubicBezTo>
                  <a:cubicBezTo>
                    <a:pt x="1156" y="1444"/>
                    <a:pt x="1108" y="1164"/>
                    <a:pt x="953" y="884"/>
                  </a:cubicBezTo>
                  <a:cubicBezTo>
                    <a:pt x="807" y="619"/>
                    <a:pt x="566" y="356"/>
                    <a:pt x="188" y="128"/>
                  </a:cubicBezTo>
                  <a:cubicBezTo>
                    <a:pt x="327" y="90"/>
                    <a:pt x="327" y="90"/>
                    <a:pt x="327" y="90"/>
                  </a:cubicBezTo>
                  <a:cubicBezTo>
                    <a:pt x="302" y="0"/>
                    <a:pt x="302" y="0"/>
                    <a:pt x="302" y="0"/>
                  </a:cubicBezTo>
                  <a:cubicBezTo>
                    <a:pt x="0" y="82"/>
                    <a:pt x="0" y="82"/>
                    <a:pt x="0" y="82"/>
                  </a:cubicBezTo>
                  <a:cubicBezTo>
                    <a:pt x="83" y="385"/>
                    <a:pt x="83" y="385"/>
                    <a:pt x="83" y="385"/>
                  </a:cubicBezTo>
                  <a:cubicBezTo>
                    <a:pt x="173" y="360"/>
                    <a:pt x="173" y="360"/>
                    <a:pt x="173" y="360"/>
                  </a:cubicBezTo>
                  <a:cubicBezTo>
                    <a:pt x="135" y="223"/>
                    <a:pt x="135" y="223"/>
                    <a:pt x="135" y="223"/>
                  </a:cubicBezTo>
                  <a:cubicBezTo>
                    <a:pt x="497" y="443"/>
                    <a:pt x="721" y="690"/>
                    <a:pt x="858" y="937"/>
                  </a:cubicBezTo>
                  <a:cubicBezTo>
                    <a:pt x="1002" y="1198"/>
                    <a:pt x="1047" y="1459"/>
                    <a:pt x="1047" y="1686"/>
                  </a:cubicBezTo>
                  <a:cubicBezTo>
                    <a:pt x="1047" y="1881"/>
                    <a:pt x="1013" y="2051"/>
                    <a:pt x="979" y="2171"/>
                  </a:cubicBezTo>
                  <a:cubicBezTo>
                    <a:pt x="963" y="2231"/>
                    <a:pt x="946" y="2279"/>
                    <a:pt x="933" y="2312"/>
                  </a:cubicBezTo>
                  <a:cubicBezTo>
                    <a:pt x="932" y="2315"/>
                    <a:pt x="931" y="2318"/>
                    <a:pt x="929" y="2321"/>
                  </a:cubicBezTo>
                  <a:cubicBezTo>
                    <a:pt x="822" y="2326"/>
                    <a:pt x="736" y="2414"/>
                    <a:pt x="736" y="2523"/>
                  </a:cubicBezTo>
                  <a:cubicBezTo>
                    <a:pt x="736" y="2634"/>
                    <a:pt x="826" y="2724"/>
                    <a:pt x="938" y="27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sp>
          <p:nvSpPr>
            <p:cNvPr id="97" name="Oval 10"/>
            <p:cNvSpPr>
              <a:spLocks noChangeArrowheads="1"/>
            </p:cNvSpPr>
            <p:nvPr/>
          </p:nvSpPr>
          <p:spPr bwMode="black">
            <a:xfrm>
              <a:off x="1744663" y="4589463"/>
              <a:ext cx="53975"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sp>
          <p:nvSpPr>
            <p:cNvPr id="98" name="Freeform 11"/>
            <p:cNvSpPr>
              <a:spLocks/>
            </p:cNvSpPr>
            <p:nvPr/>
          </p:nvSpPr>
          <p:spPr bwMode="black">
            <a:xfrm>
              <a:off x="1860550" y="4225925"/>
              <a:ext cx="314325" cy="350838"/>
            </a:xfrm>
            <a:custGeom>
              <a:avLst/>
              <a:gdLst>
                <a:gd name="T0" fmla="*/ 695 w 1079"/>
                <a:gd name="T1" fmla="*/ 124 h 1206"/>
                <a:gd name="T2" fmla="*/ 834 w 1079"/>
                <a:gd name="T3" fmla="*/ 90 h 1206"/>
                <a:gd name="T4" fmla="*/ 812 w 1079"/>
                <a:gd name="T5" fmla="*/ 0 h 1206"/>
                <a:gd name="T6" fmla="*/ 507 w 1079"/>
                <a:gd name="T7" fmla="*/ 73 h 1206"/>
                <a:gd name="T8" fmla="*/ 580 w 1079"/>
                <a:gd name="T9" fmla="*/ 378 h 1206"/>
                <a:gd name="T10" fmla="*/ 671 w 1079"/>
                <a:gd name="T11" fmla="*/ 356 h 1206"/>
                <a:gd name="T12" fmla="*/ 638 w 1079"/>
                <a:gd name="T13" fmla="*/ 217 h 1206"/>
                <a:gd name="T14" fmla="*/ 924 w 1079"/>
                <a:gd name="T15" fmla="*/ 392 h 1206"/>
                <a:gd name="T16" fmla="*/ 528 w 1079"/>
                <a:gd name="T17" fmla="*/ 753 h 1206"/>
                <a:gd name="T18" fmla="*/ 362 w 1079"/>
                <a:gd name="T19" fmla="*/ 844 h 1206"/>
                <a:gd name="T20" fmla="*/ 337 w 1079"/>
                <a:gd name="T21" fmla="*/ 856 h 1206"/>
                <a:gd name="T22" fmla="*/ 201 w 1079"/>
                <a:gd name="T23" fmla="*/ 803 h 1206"/>
                <a:gd name="T24" fmla="*/ 0 w 1079"/>
                <a:gd name="T25" fmla="*/ 1005 h 1206"/>
                <a:gd name="T26" fmla="*/ 201 w 1079"/>
                <a:gd name="T27" fmla="*/ 1206 h 1206"/>
                <a:gd name="T28" fmla="*/ 403 w 1079"/>
                <a:gd name="T29" fmla="*/ 1005 h 1206"/>
                <a:gd name="T30" fmla="*/ 395 w 1079"/>
                <a:gd name="T31" fmla="*/ 949 h 1206"/>
                <a:gd name="T32" fmla="*/ 1047 w 1079"/>
                <a:gd name="T33" fmla="*/ 406 h 1206"/>
                <a:gd name="T34" fmla="*/ 1079 w 1079"/>
                <a:gd name="T35" fmla="*/ 359 h 1206"/>
                <a:gd name="T36" fmla="*/ 695 w 1079"/>
                <a:gd name="T37" fmla="*/ 124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79" h="1206">
                  <a:moveTo>
                    <a:pt x="695" y="124"/>
                  </a:moveTo>
                  <a:cubicBezTo>
                    <a:pt x="834" y="90"/>
                    <a:pt x="834" y="90"/>
                    <a:pt x="834" y="90"/>
                  </a:cubicBezTo>
                  <a:cubicBezTo>
                    <a:pt x="812" y="0"/>
                    <a:pt x="812" y="0"/>
                    <a:pt x="812" y="0"/>
                  </a:cubicBezTo>
                  <a:cubicBezTo>
                    <a:pt x="507" y="73"/>
                    <a:pt x="507" y="73"/>
                    <a:pt x="507" y="73"/>
                  </a:cubicBezTo>
                  <a:cubicBezTo>
                    <a:pt x="580" y="378"/>
                    <a:pt x="580" y="378"/>
                    <a:pt x="580" y="378"/>
                  </a:cubicBezTo>
                  <a:cubicBezTo>
                    <a:pt x="671" y="356"/>
                    <a:pt x="671" y="356"/>
                    <a:pt x="671" y="356"/>
                  </a:cubicBezTo>
                  <a:cubicBezTo>
                    <a:pt x="638" y="217"/>
                    <a:pt x="638" y="217"/>
                    <a:pt x="638" y="217"/>
                  </a:cubicBezTo>
                  <a:cubicBezTo>
                    <a:pt x="924" y="392"/>
                    <a:pt x="924" y="392"/>
                    <a:pt x="924" y="392"/>
                  </a:cubicBezTo>
                  <a:cubicBezTo>
                    <a:pt x="800" y="559"/>
                    <a:pt x="651" y="677"/>
                    <a:pt x="528" y="753"/>
                  </a:cubicBezTo>
                  <a:cubicBezTo>
                    <a:pt x="462" y="795"/>
                    <a:pt x="403" y="825"/>
                    <a:pt x="362" y="844"/>
                  </a:cubicBezTo>
                  <a:cubicBezTo>
                    <a:pt x="353" y="849"/>
                    <a:pt x="344" y="853"/>
                    <a:pt x="337" y="856"/>
                  </a:cubicBezTo>
                  <a:cubicBezTo>
                    <a:pt x="301" y="823"/>
                    <a:pt x="253" y="803"/>
                    <a:pt x="201" y="803"/>
                  </a:cubicBezTo>
                  <a:cubicBezTo>
                    <a:pt x="90" y="803"/>
                    <a:pt x="0" y="894"/>
                    <a:pt x="0" y="1005"/>
                  </a:cubicBezTo>
                  <a:cubicBezTo>
                    <a:pt x="0" y="1116"/>
                    <a:pt x="90" y="1206"/>
                    <a:pt x="201" y="1206"/>
                  </a:cubicBezTo>
                  <a:cubicBezTo>
                    <a:pt x="312" y="1206"/>
                    <a:pt x="403" y="1116"/>
                    <a:pt x="403" y="1005"/>
                  </a:cubicBezTo>
                  <a:cubicBezTo>
                    <a:pt x="403" y="986"/>
                    <a:pt x="400" y="967"/>
                    <a:pt x="395" y="949"/>
                  </a:cubicBezTo>
                  <a:cubicBezTo>
                    <a:pt x="524" y="891"/>
                    <a:pt x="829" y="729"/>
                    <a:pt x="1047" y="406"/>
                  </a:cubicBezTo>
                  <a:cubicBezTo>
                    <a:pt x="1079" y="359"/>
                    <a:pt x="1079" y="359"/>
                    <a:pt x="1079" y="359"/>
                  </a:cubicBezTo>
                  <a:lnTo>
                    <a:pt x="695" y="1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sp>
          <p:nvSpPr>
            <p:cNvPr id="99" name="Oval 12"/>
            <p:cNvSpPr>
              <a:spLocks noChangeArrowheads="1"/>
            </p:cNvSpPr>
            <p:nvPr/>
          </p:nvSpPr>
          <p:spPr bwMode="black">
            <a:xfrm>
              <a:off x="1892300" y="4491038"/>
              <a:ext cx="53975"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sp>
          <p:nvSpPr>
            <p:cNvPr id="100" name="Freeform 13"/>
            <p:cNvSpPr>
              <a:spLocks/>
            </p:cNvSpPr>
            <p:nvPr/>
          </p:nvSpPr>
          <p:spPr bwMode="black">
            <a:xfrm>
              <a:off x="1447800" y="4306888"/>
              <a:ext cx="215900" cy="322263"/>
            </a:xfrm>
            <a:custGeom>
              <a:avLst/>
              <a:gdLst>
                <a:gd name="T0" fmla="*/ 537 w 738"/>
                <a:gd name="T1" fmla="*/ 706 h 1109"/>
                <a:gd name="T2" fmla="*/ 506 w 738"/>
                <a:gd name="T3" fmla="*/ 708 h 1109"/>
                <a:gd name="T4" fmla="*/ 273 w 738"/>
                <a:gd name="T5" fmla="*/ 155 h 1109"/>
                <a:gd name="T6" fmla="*/ 408 w 738"/>
                <a:gd name="T7" fmla="*/ 101 h 1109"/>
                <a:gd name="T8" fmla="*/ 368 w 738"/>
                <a:gd name="T9" fmla="*/ 0 h 1109"/>
                <a:gd name="T10" fmla="*/ 0 w 738"/>
                <a:gd name="T11" fmla="*/ 147 h 1109"/>
                <a:gd name="T12" fmla="*/ 41 w 738"/>
                <a:gd name="T13" fmla="*/ 248 h 1109"/>
                <a:gd name="T14" fmla="*/ 172 w 738"/>
                <a:gd name="T15" fmla="*/ 195 h 1109"/>
                <a:gd name="T16" fmla="*/ 407 w 738"/>
                <a:gd name="T17" fmla="*/ 753 h 1109"/>
                <a:gd name="T18" fmla="*/ 335 w 738"/>
                <a:gd name="T19" fmla="*/ 908 h 1109"/>
                <a:gd name="T20" fmla="*/ 537 w 738"/>
                <a:gd name="T21" fmla="*/ 1109 h 1109"/>
                <a:gd name="T22" fmla="*/ 738 w 738"/>
                <a:gd name="T23" fmla="*/ 908 h 1109"/>
                <a:gd name="T24" fmla="*/ 537 w 738"/>
                <a:gd name="T25" fmla="*/ 706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8" h="1109">
                  <a:moveTo>
                    <a:pt x="537" y="706"/>
                  </a:moveTo>
                  <a:cubicBezTo>
                    <a:pt x="526" y="706"/>
                    <a:pt x="516" y="707"/>
                    <a:pt x="506" y="708"/>
                  </a:cubicBezTo>
                  <a:cubicBezTo>
                    <a:pt x="273" y="155"/>
                    <a:pt x="273" y="155"/>
                    <a:pt x="273" y="155"/>
                  </a:cubicBezTo>
                  <a:cubicBezTo>
                    <a:pt x="408" y="101"/>
                    <a:pt x="408" y="101"/>
                    <a:pt x="408" y="101"/>
                  </a:cubicBezTo>
                  <a:cubicBezTo>
                    <a:pt x="368" y="0"/>
                    <a:pt x="368" y="0"/>
                    <a:pt x="368" y="0"/>
                  </a:cubicBezTo>
                  <a:cubicBezTo>
                    <a:pt x="0" y="147"/>
                    <a:pt x="0" y="147"/>
                    <a:pt x="0" y="147"/>
                  </a:cubicBezTo>
                  <a:cubicBezTo>
                    <a:pt x="41" y="248"/>
                    <a:pt x="41" y="248"/>
                    <a:pt x="41" y="248"/>
                  </a:cubicBezTo>
                  <a:cubicBezTo>
                    <a:pt x="172" y="195"/>
                    <a:pt x="172" y="195"/>
                    <a:pt x="172" y="195"/>
                  </a:cubicBezTo>
                  <a:cubicBezTo>
                    <a:pt x="407" y="753"/>
                    <a:pt x="407" y="753"/>
                    <a:pt x="407" y="753"/>
                  </a:cubicBezTo>
                  <a:cubicBezTo>
                    <a:pt x="363" y="790"/>
                    <a:pt x="335" y="846"/>
                    <a:pt x="335" y="908"/>
                  </a:cubicBezTo>
                  <a:cubicBezTo>
                    <a:pt x="335" y="1019"/>
                    <a:pt x="425" y="1109"/>
                    <a:pt x="537" y="1109"/>
                  </a:cubicBezTo>
                  <a:cubicBezTo>
                    <a:pt x="648" y="1109"/>
                    <a:pt x="738" y="1019"/>
                    <a:pt x="738" y="908"/>
                  </a:cubicBezTo>
                  <a:cubicBezTo>
                    <a:pt x="738" y="796"/>
                    <a:pt x="648" y="706"/>
                    <a:pt x="537" y="70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sp>
          <p:nvSpPr>
            <p:cNvPr id="101" name="Oval 14"/>
            <p:cNvSpPr>
              <a:spLocks noChangeArrowheads="1"/>
            </p:cNvSpPr>
            <p:nvPr/>
          </p:nvSpPr>
          <p:spPr bwMode="black">
            <a:xfrm>
              <a:off x="1577975" y="4543425"/>
              <a:ext cx="53975"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grpSp>
      <p:sp>
        <p:nvSpPr>
          <p:cNvPr id="36" name="Content Placeholder 47"/>
          <p:cNvSpPr>
            <a:spLocks noGrp="1"/>
          </p:cNvSpPr>
          <p:nvPr>
            <p:ph sz="quarter" idx="24" hasCustomPrompt="1"/>
          </p:nvPr>
        </p:nvSpPr>
        <p:spPr>
          <a:xfrm>
            <a:off x="240554" y="3007300"/>
            <a:ext cx="3844688" cy="1409464"/>
          </a:xfrm>
        </p:spPr>
        <p:txBody>
          <a:bodyPr lIns="45720" tIns="45720" rIns="45720"/>
          <a:lstStyle>
            <a:lvl1pPr marL="174758" indent="-174758">
              <a:lnSpc>
                <a:spcPct val="100000"/>
              </a:lnSpc>
              <a:spcBef>
                <a:spcPts val="204"/>
              </a:spcBef>
              <a:buFont typeface="Wingdings" panose="05000000000000000000" pitchFamily="2" charset="2"/>
              <a:buChar char="§"/>
              <a:defRPr lang="en-US" sz="1224" kern="1200" spc="0" baseline="0" dirty="0" smtClean="0">
                <a:solidFill>
                  <a:schemeClr val="bg2">
                    <a:lumMod val="75000"/>
                  </a:schemeClr>
                </a:solidFill>
                <a:latin typeface="+mj-lt"/>
                <a:ea typeface="+mn-ea"/>
                <a:cs typeface="+mn-cs"/>
              </a:defRPr>
            </a:lvl1pPr>
            <a:lvl2pPr marL="174758" indent="-174758">
              <a:buFont typeface="Wingdings" panose="05000000000000000000" pitchFamily="2" charset="2"/>
              <a:buChar char="§"/>
              <a:defRPr lang="en-US" sz="1122" kern="1200" spc="-72" baseline="0" dirty="0" smtClean="0">
                <a:solidFill>
                  <a:schemeClr val="accent6">
                    <a:lumMod val="50000"/>
                  </a:schemeClr>
                </a:solidFill>
                <a:latin typeface="+mj-lt"/>
                <a:ea typeface="+mn-ea"/>
                <a:cs typeface="+mn-cs"/>
              </a:defRPr>
            </a:lvl2pPr>
            <a:lvl3pPr marL="291261" indent="-174758">
              <a:buFont typeface="Wingdings" panose="05000000000000000000" pitchFamily="2" charset="2"/>
              <a:buChar char="§"/>
              <a:defRPr sz="1122"/>
            </a:lvl3pPr>
            <a:lvl4pPr marL="355986" indent="-174758">
              <a:buFont typeface="Wingdings" panose="05000000000000000000" pitchFamily="2" charset="2"/>
              <a:buChar char="§"/>
              <a:defRPr sz="1071"/>
            </a:lvl4pPr>
            <a:lvl5pPr marL="355986" indent="-174758">
              <a:buFont typeface="Wingdings" panose="05000000000000000000" pitchFamily="2" charset="2"/>
              <a:buChar char="§"/>
              <a:defRPr sz="1071"/>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7" name="Content Placeholder 47"/>
          <p:cNvSpPr>
            <a:spLocks noGrp="1"/>
          </p:cNvSpPr>
          <p:nvPr>
            <p:ph sz="quarter" idx="25" hasCustomPrompt="1"/>
          </p:nvPr>
        </p:nvSpPr>
        <p:spPr>
          <a:xfrm>
            <a:off x="240554" y="5266312"/>
            <a:ext cx="3844688" cy="1409464"/>
          </a:xfrm>
        </p:spPr>
        <p:txBody>
          <a:bodyPr lIns="45720" tIns="45720" rIns="45720"/>
          <a:lstStyle>
            <a:lvl1pPr marL="174758" indent="-174758">
              <a:lnSpc>
                <a:spcPct val="100000"/>
              </a:lnSpc>
              <a:spcBef>
                <a:spcPts val="204"/>
              </a:spcBef>
              <a:buFont typeface="Wingdings" panose="05000000000000000000" pitchFamily="2" charset="2"/>
              <a:buChar char="§"/>
              <a:defRPr lang="en-US" sz="1224" kern="1200" spc="0" baseline="0" dirty="0" smtClean="0">
                <a:solidFill>
                  <a:schemeClr val="bg2">
                    <a:lumMod val="75000"/>
                  </a:schemeClr>
                </a:solidFill>
                <a:latin typeface="+mj-lt"/>
                <a:ea typeface="+mn-ea"/>
                <a:cs typeface="+mn-cs"/>
              </a:defRPr>
            </a:lvl1pPr>
            <a:lvl2pPr marL="174758" indent="-174758">
              <a:buFont typeface="Wingdings" panose="05000000000000000000" pitchFamily="2" charset="2"/>
              <a:buChar char="§"/>
              <a:defRPr lang="en-US" sz="1122" kern="1200" spc="-72" baseline="0" dirty="0" smtClean="0">
                <a:solidFill>
                  <a:schemeClr val="accent6">
                    <a:lumMod val="50000"/>
                  </a:schemeClr>
                </a:solidFill>
                <a:latin typeface="+mj-lt"/>
                <a:ea typeface="+mn-ea"/>
                <a:cs typeface="+mn-cs"/>
              </a:defRPr>
            </a:lvl2pPr>
            <a:lvl3pPr marL="291261" indent="-174758">
              <a:buFont typeface="Wingdings" panose="05000000000000000000" pitchFamily="2" charset="2"/>
              <a:buChar char="§"/>
              <a:defRPr sz="1122"/>
            </a:lvl3pPr>
            <a:lvl4pPr marL="355986" indent="-174758">
              <a:buFont typeface="Wingdings" panose="05000000000000000000" pitchFamily="2" charset="2"/>
              <a:buChar char="§"/>
              <a:defRPr sz="1071"/>
            </a:lvl4pPr>
            <a:lvl5pPr marL="355986" indent="-174758">
              <a:buFont typeface="Wingdings" panose="05000000000000000000" pitchFamily="2" charset="2"/>
              <a:buChar char="§"/>
              <a:defRPr sz="1071"/>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sz="quarter" idx="29"/>
          </p:nvPr>
        </p:nvSpPr>
        <p:spPr>
          <a:xfrm>
            <a:off x="9286729" y="706780"/>
            <a:ext cx="3106026" cy="974305"/>
          </a:xfrm>
        </p:spPr>
        <p:txBody>
          <a:bodyPr rIns="45720" anchor="ctr"/>
          <a:lstStyle>
            <a:lvl1pPr marL="0" indent="0">
              <a:buFontTx/>
              <a:buNone/>
              <a:defRPr sz="1428" spc="0" baseline="0">
                <a:solidFill>
                  <a:schemeClr val="bg1"/>
                </a:solidFill>
              </a:defRPr>
            </a:lvl1pPr>
            <a:lvl2pPr marL="58253" indent="0">
              <a:buFontTx/>
              <a:buNone/>
              <a:defRPr sz="1224" spc="0" baseline="0">
                <a:solidFill>
                  <a:schemeClr val="bg1"/>
                </a:solidFill>
              </a:defRPr>
            </a:lvl2pPr>
            <a:lvl3pPr marL="113269" indent="0">
              <a:buFontTx/>
              <a:buNone/>
              <a:defRPr sz="1224" spc="0" baseline="0">
                <a:solidFill>
                  <a:schemeClr val="bg1"/>
                </a:solidFill>
              </a:defRPr>
            </a:lvl3pPr>
            <a:lvl4pPr marL="176375" indent="0">
              <a:buFontTx/>
              <a:buNone/>
              <a:defRPr sz="1122" spc="0" baseline="0">
                <a:solidFill>
                  <a:schemeClr val="bg1"/>
                </a:solidFill>
              </a:defRPr>
            </a:lvl4pPr>
            <a:lvl5pPr marL="176375" indent="0">
              <a:buFontTx/>
              <a:buNone/>
              <a:defRPr sz="1122" spc="0" baseline="0">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3" name="Text Placeholder 2"/>
          <p:cNvSpPr>
            <a:spLocks noGrp="1"/>
          </p:cNvSpPr>
          <p:nvPr>
            <p:ph type="body" sz="quarter" idx="30"/>
          </p:nvPr>
        </p:nvSpPr>
        <p:spPr>
          <a:xfrm>
            <a:off x="9286729" y="1803787"/>
            <a:ext cx="3106026" cy="974305"/>
          </a:xfrm>
        </p:spPr>
        <p:txBody>
          <a:bodyPr rIns="45720" anchor="ctr"/>
          <a:lstStyle>
            <a:lvl1pPr marL="0" indent="0">
              <a:buFontTx/>
              <a:buNone/>
              <a:defRPr sz="1428" spc="0" baseline="0">
                <a:solidFill>
                  <a:schemeClr val="bg1"/>
                </a:solidFill>
              </a:defRPr>
            </a:lvl1pPr>
            <a:lvl2pPr marL="58253" indent="0">
              <a:buFontTx/>
              <a:buNone/>
              <a:defRPr sz="1224" spc="0" baseline="0">
                <a:solidFill>
                  <a:schemeClr val="bg1"/>
                </a:solidFill>
              </a:defRPr>
            </a:lvl2pPr>
            <a:lvl3pPr marL="113269" indent="0">
              <a:buFontTx/>
              <a:buNone/>
              <a:defRPr sz="1224" spc="0" baseline="0">
                <a:solidFill>
                  <a:schemeClr val="bg1"/>
                </a:solidFill>
              </a:defRPr>
            </a:lvl3pPr>
            <a:lvl4pPr marL="176375" indent="0">
              <a:buFontTx/>
              <a:buNone/>
              <a:defRPr sz="1122" spc="0" baseline="0">
                <a:solidFill>
                  <a:schemeClr val="bg1"/>
                </a:solidFill>
              </a:defRPr>
            </a:lvl4pPr>
            <a:lvl5pPr marL="176375" indent="0">
              <a:buFontTx/>
              <a:buNone/>
              <a:defRPr sz="1122" spc="0" baseline="0">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4" name="Text Placeholder 2"/>
          <p:cNvSpPr>
            <a:spLocks noGrp="1"/>
          </p:cNvSpPr>
          <p:nvPr>
            <p:ph type="body" sz="quarter" idx="31"/>
          </p:nvPr>
        </p:nvSpPr>
        <p:spPr>
          <a:xfrm>
            <a:off x="9286729" y="2900401"/>
            <a:ext cx="3106026" cy="974305"/>
          </a:xfrm>
        </p:spPr>
        <p:txBody>
          <a:bodyPr rIns="45720" anchor="ctr"/>
          <a:lstStyle>
            <a:lvl1pPr marL="0" indent="0">
              <a:buFontTx/>
              <a:buNone/>
              <a:defRPr sz="1428" spc="0" baseline="0">
                <a:solidFill>
                  <a:schemeClr val="bg1"/>
                </a:solidFill>
              </a:defRPr>
            </a:lvl1pPr>
            <a:lvl2pPr marL="58253" indent="0">
              <a:buFontTx/>
              <a:buNone/>
              <a:defRPr sz="1224" spc="0" baseline="0">
                <a:solidFill>
                  <a:schemeClr val="bg1"/>
                </a:solidFill>
              </a:defRPr>
            </a:lvl2pPr>
            <a:lvl3pPr marL="113269" indent="0">
              <a:buFontTx/>
              <a:buNone/>
              <a:defRPr sz="1224" spc="0" baseline="0">
                <a:solidFill>
                  <a:schemeClr val="bg1"/>
                </a:solidFill>
              </a:defRPr>
            </a:lvl3pPr>
            <a:lvl4pPr marL="176375" indent="0">
              <a:buFontTx/>
              <a:buNone/>
              <a:defRPr sz="1122" spc="0" baseline="0">
                <a:solidFill>
                  <a:schemeClr val="bg1"/>
                </a:solidFill>
              </a:defRPr>
            </a:lvl4pPr>
            <a:lvl5pPr marL="176375" indent="0">
              <a:buFontTx/>
              <a:buNone/>
              <a:defRPr sz="1122" spc="0" baseline="0">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12" name="Group 11"/>
          <p:cNvGrpSpPr/>
          <p:nvPr userDrawn="1"/>
        </p:nvGrpSpPr>
        <p:grpSpPr>
          <a:xfrm>
            <a:off x="10303729" y="4041649"/>
            <a:ext cx="1907744" cy="362296"/>
            <a:chOff x="7908758" y="5507034"/>
            <a:chExt cx="1870242" cy="355224"/>
          </a:xfrm>
        </p:grpSpPr>
        <p:sp>
          <p:nvSpPr>
            <p:cNvPr id="45" name="Rectangle 44"/>
            <p:cNvSpPr/>
            <p:nvPr userDrawn="1"/>
          </p:nvSpPr>
          <p:spPr bwMode="auto">
            <a:xfrm>
              <a:off x="7908758" y="5507034"/>
              <a:ext cx="1870242" cy="35522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57200" tIns="0" rIns="0" bIns="0" numCol="1" rtlCol="0" anchor="ctr" anchorCtr="0" compatLnSpc="1">
              <a:prstTxWarp prst="textNoShape">
                <a:avLst/>
              </a:prstTxWarp>
            </a:bodyPr>
            <a:lstStyle/>
            <a:p>
              <a:pPr defTabSz="931731" fontAlgn="base">
                <a:lnSpc>
                  <a:spcPct val="90000"/>
                </a:lnSpc>
                <a:spcBef>
                  <a:spcPct val="0"/>
                </a:spcBef>
                <a:spcAft>
                  <a:spcPct val="0"/>
                </a:spcAft>
              </a:pPr>
              <a:r>
                <a:rPr lang="en-US" sz="1632" dirty="0" smtClean="0">
                  <a:gradFill>
                    <a:gsLst>
                      <a:gs pos="0">
                        <a:srgbClr val="FFFFFF"/>
                      </a:gs>
                      <a:gs pos="100000">
                        <a:srgbClr val="FFFFFF"/>
                      </a:gs>
                    </a:gsLst>
                    <a:lin ang="5400000" scaled="0"/>
                  </a:gradFill>
                  <a:latin typeface="Segoe UI Light"/>
                  <a:ea typeface="Segoe UI" pitchFamily="34" charset="0"/>
                  <a:cs typeface="Segoe UI" pitchFamily="34" charset="0"/>
                </a:rPr>
                <a:t>Knowledge</a:t>
              </a:r>
            </a:p>
          </p:txBody>
        </p:sp>
        <p:pic>
          <p:nvPicPr>
            <p:cNvPr id="46" name="Picture 30" descr="service-based.png"/>
            <p:cNvPicPr>
              <a:picLocks noChangeAspect="1"/>
            </p:cNvPicPr>
            <p:nvPr userDrawn="1"/>
          </p:nvPicPr>
          <p:blipFill>
            <a:blip r:embed="rId5" cstate="print"/>
            <a:srcRect/>
            <a:stretch>
              <a:fillRect/>
            </a:stretch>
          </p:blipFill>
          <p:spPr bwMode="auto">
            <a:xfrm>
              <a:off x="8008558" y="5547486"/>
              <a:ext cx="264616" cy="274320"/>
            </a:xfrm>
            <a:prstGeom prst="rect">
              <a:avLst/>
            </a:prstGeom>
            <a:noFill/>
            <a:ln>
              <a:noFill/>
            </a:ln>
          </p:spPr>
        </p:pic>
      </p:grpSp>
      <p:grpSp>
        <p:nvGrpSpPr>
          <p:cNvPr id="13" name="Group 12"/>
          <p:cNvGrpSpPr/>
          <p:nvPr userDrawn="1"/>
        </p:nvGrpSpPr>
        <p:grpSpPr>
          <a:xfrm>
            <a:off x="8106209" y="4041649"/>
            <a:ext cx="1907744" cy="362296"/>
            <a:chOff x="7908758" y="3784961"/>
            <a:chExt cx="1870242" cy="355224"/>
          </a:xfrm>
        </p:grpSpPr>
        <p:sp>
          <p:nvSpPr>
            <p:cNvPr id="24" name="Rectangle 23"/>
            <p:cNvSpPr/>
            <p:nvPr userDrawn="1"/>
          </p:nvSpPr>
          <p:spPr bwMode="auto">
            <a:xfrm>
              <a:off x="7908758" y="3784961"/>
              <a:ext cx="1870242" cy="35522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57200" tIns="0" rIns="0" bIns="0" numCol="1" rtlCol="0" anchor="ctr" anchorCtr="0" compatLnSpc="1">
              <a:prstTxWarp prst="textNoShape">
                <a:avLst/>
              </a:prstTxWarp>
            </a:bodyPr>
            <a:lstStyle/>
            <a:p>
              <a:pPr defTabSz="931731" fontAlgn="base">
                <a:lnSpc>
                  <a:spcPct val="90000"/>
                </a:lnSpc>
                <a:spcBef>
                  <a:spcPct val="0"/>
                </a:spcBef>
                <a:spcAft>
                  <a:spcPct val="0"/>
                </a:spcAft>
              </a:pPr>
              <a:r>
                <a:rPr lang="en-US" sz="1632" dirty="0" smtClean="0">
                  <a:gradFill>
                    <a:gsLst>
                      <a:gs pos="0">
                        <a:srgbClr val="FFFFFF"/>
                      </a:gs>
                      <a:gs pos="100000">
                        <a:srgbClr val="FFFFFF"/>
                      </a:gs>
                    </a:gsLst>
                    <a:lin ang="5400000" scaled="0"/>
                  </a:gradFill>
                  <a:latin typeface="Segoe UI Light"/>
                  <a:ea typeface="Segoe UI" pitchFamily="34" charset="0"/>
                  <a:cs typeface="Segoe UI" pitchFamily="34" charset="0"/>
                </a:rPr>
                <a:t>Skills</a:t>
              </a:r>
            </a:p>
          </p:txBody>
        </p:sp>
        <p:sp>
          <p:nvSpPr>
            <p:cNvPr id="47" name="Freeform 43"/>
            <p:cNvSpPr>
              <a:spLocks noChangeAspect="1" noEditPoints="1"/>
            </p:cNvSpPr>
            <p:nvPr userDrawn="1"/>
          </p:nvSpPr>
          <p:spPr bwMode="black">
            <a:xfrm>
              <a:off x="8032537" y="3838645"/>
              <a:ext cx="265176" cy="247856"/>
            </a:xfrm>
            <a:custGeom>
              <a:avLst/>
              <a:gdLst>
                <a:gd name="T0" fmla="*/ 106 w 800"/>
                <a:gd name="T1" fmla="*/ 178 h 748"/>
                <a:gd name="T2" fmla="*/ 204 w 800"/>
                <a:gd name="T3" fmla="*/ 88 h 748"/>
                <a:gd name="T4" fmla="*/ 495 w 800"/>
                <a:gd name="T5" fmla="*/ 588 h 748"/>
                <a:gd name="T6" fmla="*/ 398 w 800"/>
                <a:gd name="T7" fmla="*/ 677 h 748"/>
                <a:gd name="T8" fmla="*/ 148 w 800"/>
                <a:gd name="T9" fmla="*/ 300 h 748"/>
                <a:gd name="T10" fmla="*/ 84 w 800"/>
                <a:gd name="T11" fmla="*/ 138 h 748"/>
                <a:gd name="T12" fmla="*/ 49 w 800"/>
                <a:gd name="T13" fmla="*/ 220 h 748"/>
                <a:gd name="T14" fmla="*/ 0 w 800"/>
                <a:gd name="T15" fmla="*/ 499 h 748"/>
                <a:gd name="T16" fmla="*/ 148 w 800"/>
                <a:gd name="T17" fmla="*/ 300 h 748"/>
                <a:gd name="T18" fmla="*/ 263 w 800"/>
                <a:gd name="T19" fmla="*/ 719 h 748"/>
                <a:gd name="T20" fmla="*/ 257 w 800"/>
                <a:gd name="T21" fmla="*/ 657 h 748"/>
                <a:gd name="T22" fmla="*/ 169 w 800"/>
                <a:gd name="T23" fmla="*/ 732 h 748"/>
                <a:gd name="T24" fmla="*/ 229 w 800"/>
                <a:gd name="T25" fmla="*/ 661 h 748"/>
                <a:gd name="T26" fmla="*/ 169 w 800"/>
                <a:gd name="T27" fmla="*/ 732 h 748"/>
                <a:gd name="T28" fmla="*/ 144 w 800"/>
                <a:gd name="T29" fmla="*/ 735 h 748"/>
                <a:gd name="T30" fmla="*/ 138 w 800"/>
                <a:gd name="T31" fmla="*/ 674 h 748"/>
                <a:gd name="T32" fmla="*/ 51 w 800"/>
                <a:gd name="T33" fmla="*/ 748 h 748"/>
                <a:gd name="T34" fmla="*/ 111 w 800"/>
                <a:gd name="T35" fmla="*/ 678 h 748"/>
                <a:gd name="T36" fmla="*/ 51 w 800"/>
                <a:gd name="T37" fmla="*/ 748 h 748"/>
                <a:gd name="T38" fmla="*/ 28 w 800"/>
                <a:gd name="T39" fmla="*/ 716 h 748"/>
                <a:gd name="T40" fmla="*/ 47 w 800"/>
                <a:gd name="T41" fmla="*/ 741 h 748"/>
                <a:gd name="T42" fmla="*/ 351 w 800"/>
                <a:gd name="T43" fmla="*/ 696 h 748"/>
                <a:gd name="T44" fmla="*/ 328 w 800"/>
                <a:gd name="T45" fmla="*/ 659 h 748"/>
                <a:gd name="T46" fmla="*/ 277 w 800"/>
                <a:gd name="T47" fmla="*/ 706 h 748"/>
                <a:gd name="T48" fmla="*/ 457 w 800"/>
                <a:gd name="T49" fmla="*/ 471 h 748"/>
                <a:gd name="T50" fmla="*/ 505 w 800"/>
                <a:gd name="T51" fmla="*/ 567 h 748"/>
                <a:gd name="T52" fmla="*/ 509 w 800"/>
                <a:gd name="T53" fmla="*/ 568 h 748"/>
                <a:gd name="T54" fmla="*/ 516 w 800"/>
                <a:gd name="T55" fmla="*/ 556 h 748"/>
                <a:gd name="T56" fmla="*/ 667 w 800"/>
                <a:gd name="T57" fmla="*/ 326 h 748"/>
                <a:gd name="T58" fmla="*/ 794 w 800"/>
                <a:gd name="T59" fmla="*/ 166 h 748"/>
                <a:gd name="T60" fmla="*/ 715 w 800"/>
                <a:gd name="T61" fmla="*/ 260 h 748"/>
                <a:gd name="T62" fmla="*/ 775 w 800"/>
                <a:gd name="T63" fmla="*/ 124 h 748"/>
                <a:gd name="T64" fmla="*/ 682 w 800"/>
                <a:gd name="T65" fmla="*/ 241 h 748"/>
                <a:gd name="T66" fmla="*/ 742 w 800"/>
                <a:gd name="T67" fmla="*/ 104 h 748"/>
                <a:gd name="T68" fmla="*/ 650 w 800"/>
                <a:gd name="T69" fmla="*/ 221 h 748"/>
                <a:gd name="T70" fmla="*/ 709 w 800"/>
                <a:gd name="T71" fmla="*/ 85 h 748"/>
                <a:gd name="T72" fmla="*/ 589 w 800"/>
                <a:gd name="T73" fmla="*/ 248 h 748"/>
                <a:gd name="T74" fmla="*/ 615 w 800"/>
                <a:gd name="T75" fmla="*/ 294 h 748"/>
                <a:gd name="T76" fmla="*/ 520 w 800"/>
                <a:gd name="T77" fmla="*/ 247 h 748"/>
                <a:gd name="T78" fmla="*/ 490 w 800"/>
                <a:gd name="T79" fmla="*/ 1 h 748"/>
                <a:gd name="T80" fmla="*/ 460 w 800"/>
                <a:gd name="T81" fmla="*/ 24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0" h="748">
                  <a:moveTo>
                    <a:pt x="350" y="661"/>
                  </a:moveTo>
                  <a:cubicBezTo>
                    <a:pt x="106" y="178"/>
                    <a:pt x="106" y="178"/>
                    <a:pt x="106" y="178"/>
                  </a:cubicBezTo>
                  <a:cubicBezTo>
                    <a:pt x="98" y="160"/>
                    <a:pt x="105" y="138"/>
                    <a:pt x="122" y="130"/>
                  </a:cubicBezTo>
                  <a:cubicBezTo>
                    <a:pt x="204" y="88"/>
                    <a:pt x="204" y="88"/>
                    <a:pt x="204" y="88"/>
                  </a:cubicBezTo>
                  <a:cubicBezTo>
                    <a:pt x="222" y="80"/>
                    <a:pt x="244" y="87"/>
                    <a:pt x="252" y="104"/>
                  </a:cubicBezTo>
                  <a:cubicBezTo>
                    <a:pt x="495" y="588"/>
                    <a:pt x="495" y="588"/>
                    <a:pt x="495" y="588"/>
                  </a:cubicBezTo>
                  <a:cubicBezTo>
                    <a:pt x="504" y="605"/>
                    <a:pt x="497" y="627"/>
                    <a:pt x="479" y="636"/>
                  </a:cubicBezTo>
                  <a:cubicBezTo>
                    <a:pt x="398" y="677"/>
                    <a:pt x="398" y="677"/>
                    <a:pt x="398" y="677"/>
                  </a:cubicBezTo>
                  <a:cubicBezTo>
                    <a:pt x="380" y="686"/>
                    <a:pt x="358" y="679"/>
                    <a:pt x="350" y="661"/>
                  </a:cubicBezTo>
                  <a:close/>
                  <a:moveTo>
                    <a:pt x="148" y="300"/>
                  </a:moveTo>
                  <a:cubicBezTo>
                    <a:pt x="83" y="171"/>
                    <a:pt x="83" y="171"/>
                    <a:pt x="83" y="171"/>
                  </a:cubicBezTo>
                  <a:cubicBezTo>
                    <a:pt x="78" y="161"/>
                    <a:pt x="79" y="148"/>
                    <a:pt x="84" y="138"/>
                  </a:cubicBezTo>
                  <a:cubicBezTo>
                    <a:pt x="67" y="134"/>
                    <a:pt x="67" y="134"/>
                    <a:pt x="67" y="134"/>
                  </a:cubicBezTo>
                  <a:cubicBezTo>
                    <a:pt x="49" y="220"/>
                    <a:pt x="49" y="220"/>
                    <a:pt x="49" y="220"/>
                  </a:cubicBezTo>
                  <a:cubicBezTo>
                    <a:pt x="63" y="223"/>
                    <a:pt x="63" y="223"/>
                    <a:pt x="63" y="223"/>
                  </a:cubicBezTo>
                  <a:cubicBezTo>
                    <a:pt x="49" y="325"/>
                    <a:pt x="0" y="388"/>
                    <a:pt x="0" y="499"/>
                  </a:cubicBezTo>
                  <a:cubicBezTo>
                    <a:pt x="18" y="529"/>
                    <a:pt x="26" y="622"/>
                    <a:pt x="14" y="672"/>
                  </a:cubicBezTo>
                  <a:cubicBezTo>
                    <a:pt x="85" y="555"/>
                    <a:pt x="129" y="431"/>
                    <a:pt x="148" y="300"/>
                  </a:cubicBezTo>
                  <a:close/>
                  <a:moveTo>
                    <a:pt x="230" y="723"/>
                  </a:moveTo>
                  <a:cubicBezTo>
                    <a:pt x="263" y="719"/>
                    <a:pt x="263" y="719"/>
                    <a:pt x="263" y="719"/>
                  </a:cubicBezTo>
                  <a:cubicBezTo>
                    <a:pt x="290" y="653"/>
                    <a:pt x="290" y="653"/>
                    <a:pt x="290" y="653"/>
                  </a:cubicBezTo>
                  <a:cubicBezTo>
                    <a:pt x="257" y="657"/>
                    <a:pt x="257" y="657"/>
                    <a:pt x="257" y="657"/>
                  </a:cubicBezTo>
                  <a:cubicBezTo>
                    <a:pt x="230" y="723"/>
                    <a:pt x="230" y="723"/>
                    <a:pt x="230" y="723"/>
                  </a:cubicBezTo>
                  <a:close/>
                  <a:moveTo>
                    <a:pt x="169" y="732"/>
                  </a:moveTo>
                  <a:cubicBezTo>
                    <a:pt x="202" y="727"/>
                    <a:pt x="202" y="727"/>
                    <a:pt x="202" y="727"/>
                  </a:cubicBezTo>
                  <a:cubicBezTo>
                    <a:pt x="229" y="661"/>
                    <a:pt x="229" y="661"/>
                    <a:pt x="229" y="661"/>
                  </a:cubicBezTo>
                  <a:cubicBezTo>
                    <a:pt x="196" y="666"/>
                    <a:pt x="196" y="666"/>
                    <a:pt x="196" y="666"/>
                  </a:cubicBezTo>
                  <a:cubicBezTo>
                    <a:pt x="169" y="732"/>
                    <a:pt x="169" y="732"/>
                    <a:pt x="169" y="732"/>
                  </a:cubicBezTo>
                  <a:close/>
                  <a:moveTo>
                    <a:pt x="111" y="740"/>
                  </a:moveTo>
                  <a:cubicBezTo>
                    <a:pt x="144" y="735"/>
                    <a:pt x="144" y="735"/>
                    <a:pt x="144" y="735"/>
                  </a:cubicBezTo>
                  <a:cubicBezTo>
                    <a:pt x="171" y="669"/>
                    <a:pt x="171" y="669"/>
                    <a:pt x="171" y="669"/>
                  </a:cubicBezTo>
                  <a:cubicBezTo>
                    <a:pt x="138" y="674"/>
                    <a:pt x="138" y="674"/>
                    <a:pt x="138" y="674"/>
                  </a:cubicBezTo>
                  <a:cubicBezTo>
                    <a:pt x="111" y="740"/>
                    <a:pt x="111" y="740"/>
                    <a:pt x="111" y="740"/>
                  </a:cubicBezTo>
                  <a:close/>
                  <a:moveTo>
                    <a:pt x="51" y="748"/>
                  </a:moveTo>
                  <a:cubicBezTo>
                    <a:pt x="84" y="744"/>
                    <a:pt x="84" y="744"/>
                    <a:pt x="84" y="744"/>
                  </a:cubicBezTo>
                  <a:cubicBezTo>
                    <a:pt x="111" y="678"/>
                    <a:pt x="111" y="678"/>
                    <a:pt x="111" y="678"/>
                  </a:cubicBezTo>
                  <a:cubicBezTo>
                    <a:pt x="78" y="682"/>
                    <a:pt x="78" y="682"/>
                    <a:pt x="78" y="682"/>
                  </a:cubicBezTo>
                  <a:cubicBezTo>
                    <a:pt x="51" y="748"/>
                    <a:pt x="51" y="748"/>
                    <a:pt x="51" y="748"/>
                  </a:cubicBezTo>
                  <a:close/>
                  <a:moveTo>
                    <a:pt x="47" y="741"/>
                  </a:moveTo>
                  <a:cubicBezTo>
                    <a:pt x="28" y="716"/>
                    <a:pt x="28" y="716"/>
                    <a:pt x="28" y="716"/>
                  </a:cubicBezTo>
                  <a:cubicBezTo>
                    <a:pt x="60" y="711"/>
                    <a:pt x="60" y="711"/>
                    <a:pt x="60" y="711"/>
                  </a:cubicBezTo>
                  <a:cubicBezTo>
                    <a:pt x="47" y="741"/>
                    <a:pt x="47" y="741"/>
                    <a:pt x="47" y="741"/>
                  </a:cubicBezTo>
                  <a:close/>
                  <a:moveTo>
                    <a:pt x="277" y="706"/>
                  </a:moveTo>
                  <a:cubicBezTo>
                    <a:pt x="351" y="696"/>
                    <a:pt x="351" y="696"/>
                    <a:pt x="351" y="696"/>
                  </a:cubicBezTo>
                  <a:cubicBezTo>
                    <a:pt x="347" y="693"/>
                    <a:pt x="343" y="689"/>
                    <a:pt x="341" y="684"/>
                  </a:cubicBezTo>
                  <a:cubicBezTo>
                    <a:pt x="328" y="659"/>
                    <a:pt x="328" y="659"/>
                    <a:pt x="328" y="659"/>
                  </a:cubicBezTo>
                  <a:cubicBezTo>
                    <a:pt x="295" y="664"/>
                    <a:pt x="295" y="664"/>
                    <a:pt x="295" y="664"/>
                  </a:cubicBezTo>
                  <a:cubicBezTo>
                    <a:pt x="277" y="706"/>
                    <a:pt x="277" y="706"/>
                    <a:pt x="277" y="706"/>
                  </a:cubicBezTo>
                  <a:close/>
                  <a:moveTo>
                    <a:pt x="460" y="249"/>
                  </a:moveTo>
                  <a:cubicBezTo>
                    <a:pt x="457" y="471"/>
                    <a:pt x="457" y="471"/>
                    <a:pt x="457" y="471"/>
                  </a:cubicBezTo>
                  <a:cubicBezTo>
                    <a:pt x="481" y="518"/>
                    <a:pt x="481" y="518"/>
                    <a:pt x="481" y="518"/>
                  </a:cubicBezTo>
                  <a:cubicBezTo>
                    <a:pt x="505" y="567"/>
                    <a:pt x="505" y="567"/>
                    <a:pt x="505" y="567"/>
                  </a:cubicBezTo>
                  <a:cubicBezTo>
                    <a:pt x="507" y="571"/>
                    <a:pt x="507" y="571"/>
                    <a:pt x="507" y="571"/>
                  </a:cubicBezTo>
                  <a:cubicBezTo>
                    <a:pt x="509" y="568"/>
                    <a:pt x="509" y="568"/>
                    <a:pt x="509" y="568"/>
                  </a:cubicBezTo>
                  <a:cubicBezTo>
                    <a:pt x="516" y="568"/>
                    <a:pt x="516" y="568"/>
                    <a:pt x="516" y="568"/>
                  </a:cubicBezTo>
                  <a:cubicBezTo>
                    <a:pt x="516" y="556"/>
                    <a:pt x="516" y="556"/>
                    <a:pt x="516" y="556"/>
                  </a:cubicBezTo>
                  <a:cubicBezTo>
                    <a:pt x="658" y="320"/>
                    <a:pt x="658" y="320"/>
                    <a:pt x="658" y="320"/>
                  </a:cubicBezTo>
                  <a:cubicBezTo>
                    <a:pt x="667" y="326"/>
                    <a:pt x="667" y="326"/>
                    <a:pt x="667" y="326"/>
                  </a:cubicBezTo>
                  <a:cubicBezTo>
                    <a:pt x="680" y="333"/>
                    <a:pt x="696" y="329"/>
                    <a:pt x="703" y="317"/>
                  </a:cubicBezTo>
                  <a:cubicBezTo>
                    <a:pt x="794" y="166"/>
                    <a:pt x="794" y="166"/>
                    <a:pt x="794" y="166"/>
                  </a:cubicBezTo>
                  <a:cubicBezTo>
                    <a:pt x="800" y="156"/>
                    <a:pt x="798" y="143"/>
                    <a:pt x="790" y="134"/>
                  </a:cubicBezTo>
                  <a:cubicBezTo>
                    <a:pt x="715" y="260"/>
                    <a:pt x="715" y="260"/>
                    <a:pt x="715" y="260"/>
                  </a:cubicBezTo>
                  <a:cubicBezTo>
                    <a:pt x="699" y="250"/>
                    <a:pt x="699" y="250"/>
                    <a:pt x="699" y="250"/>
                  </a:cubicBezTo>
                  <a:cubicBezTo>
                    <a:pt x="775" y="124"/>
                    <a:pt x="775" y="124"/>
                    <a:pt x="775" y="124"/>
                  </a:cubicBezTo>
                  <a:cubicBezTo>
                    <a:pt x="758" y="114"/>
                    <a:pt x="758" y="114"/>
                    <a:pt x="758" y="114"/>
                  </a:cubicBezTo>
                  <a:cubicBezTo>
                    <a:pt x="682" y="241"/>
                    <a:pt x="682" y="241"/>
                    <a:pt x="682" y="241"/>
                  </a:cubicBezTo>
                  <a:cubicBezTo>
                    <a:pt x="666" y="231"/>
                    <a:pt x="666" y="231"/>
                    <a:pt x="666" y="231"/>
                  </a:cubicBezTo>
                  <a:cubicBezTo>
                    <a:pt x="742" y="104"/>
                    <a:pt x="742" y="104"/>
                    <a:pt x="742" y="104"/>
                  </a:cubicBezTo>
                  <a:cubicBezTo>
                    <a:pt x="725" y="94"/>
                    <a:pt x="725" y="94"/>
                    <a:pt x="725" y="94"/>
                  </a:cubicBezTo>
                  <a:cubicBezTo>
                    <a:pt x="650" y="221"/>
                    <a:pt x="650" y="221"/>
                    <a:pt x="650" y="221"/>
                  </a:cubicBezTo>
                  <a:cubicBezTo>
                    <a:pt x="633" y="211"/>
                    <a:pt x="633" y="211"/>
                    <a:pt x="633" y="211"/>
                  </a:cubicBezTo>
                  <a:cubicBezTo>
                    <a:pt x="709" y="85"/>
                    <a:pt x="709" y="85"/>
                    <a:pt x="709" y="85"/>
                  </a:cubicBezTo>
                  <a:cubicBezTo>
                    <a:pt x="697" y="82"/>
                    <a:pt x="685" y="87"/>
                    <a:pt x="679" y="97"/>
                  </a:cubicBezTo>
                  <a:cubicBezTo>
                    <a:pt x="589" y="248"/>
                    <a:pt x="589" y="248"/>
                    <a:pt x="589" y="248"/>
                  </a:cubicBezTo>
                  <a:cubicBezTo>
                    <a:pt x="581" y="261"/>
                    <a:pt x="585" y="277"/>
                    <a:pt x="598" y="284"/>
                  </a:cubicBezTo>
                  <a:cubicBezTo>
                    <a:pt x="615" y="294"/>
                    <a:pt x="615" y="294"/>
                    <a:pt x="615" y="294"/>
                  </a:cubicBezTo>
                  <a:cubicBezTo>
                    <a:pt x="518" y="456"/>
                    <a:pt x="518" y="456"/>
                    <a:pt x="518" y="456"/>
                  </a:cubicBezTo>
                  <a:cubicBezTo>
                    <a:pt x="520" y="247"/>
                    <a:pt x="520" y="247"/>
                    <a:pt x="520" y="247"/>
                  </a:cubicBezTo>
                  <a:cubicBezTo>
                    <a:pt x="556" y="229"/>
                    <a:pt x="582" y="183"/>
                    <a:pt x="583" y="129"/>
                  </a:cubicBezTo>
                  <a:cubicBezTo>
                    <a:pt x="584" y="59"/>
                    <a:pt x="542" y="2"/>
                    <a:pt x="490" y="1"/>
                  </a:cubicBezTo>
                  <a:cubicBezTo>
                    <a:pt x="437" y="0"/>
                    <a:pt x="394" y="57"/>
                    <a:pt x="393" y="127"/>
                  </a:cubicBezTo>
                  <a:cubicBezTo>
                    <a:pt x="392" y="184"/>
                    <a:pt x="420" y="233"/>
                    <a:pt x="460" y="24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32038"/>
              <a:endParaRPr lang="en-US" sz="1632">
                <a:solidFill>
                  <a:srgbClr val="000000"/>
                </a:solidFill>
              </a:endParaRPr>
            </a:p>
          </p:txBody>
        </p:sp>
      </p:grpSp>
      <p:sp>
        <p:nvSpPr>
          <p:cNvPr id="10" name="Text Placeholder 9"/>
          <p:cNvSpPr>
            <a:spLocks noGrp="1"/>
          </p:cNvSpPr>
          <p:nvPr>
            <p:ph type="body" sz="quarter" idx="32"/>
          </p:nvPr>
        </p:nvSpPr>
        <p:spPr>
          <a:xfrm>
            <a:off x="8206561" y="4472322"/>
            <a:ext cx="1923985" cy="1404872"/>
          </a:xfrm>
        </p:spPr>
        <p:txBody>
          <a:bodyPr/>
          <a:lstStyle>
            <a:lvl1pPr marL="181230" indent="-181230">
              <a:lnSpc>
                <a:spcPct val="100000"/>
              </a:lnSpc>
              <a:spcBef>
                <a:spcPts val="204"/>
              </a:spcBef>
              <a:buFont typeface="Wingdings" panose="05000000000000000000" pitchFamily="2" charset="2"/>
              <a:buChar char="ü"/>
              <a:defRPr sz="1071" spc="0"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p:txBody>
      </p:sp>
      <p:sp>
        <p:nvSpPr>
          <p:cNvPr id="54" name="Text Placeholder 9"/>
          <p:cNvSpPr>
            <a:spLocks noGrp="1"/>
          </p:cNvSpPr>
          <p:nvPr>
            <p:ph type="body" sz="quarter" idx="33"/>
          </p:nvPr>
        </p:nvSpPr>
        <p:spPr>
          <a:xfrm>
            <a:off x="10405531" y="4472322"/>
            <a:ext cx="1923985" cy="1404872"/>
          </a:xfrm>
        </p:spPr>
        <p:txBody>
          <a:bodyPr/>
          <a:lstStyle>
            <a:lvl1pPr marL="181230" indent="-181230">
              <a:lnSpc>
                <a:spcPct val="100000"/>
              </a:lnSpc>
              <a:spcBef>
                <a:spcPts val="204"/>
              </a:spcBef>
              <a:buFont typeface="Wingdings" panose="05000000000000000000" pitchFamily="2" charset="2"/>
              <a:buChar char="ü"/>
              <a:defRPr sz="1071" spc="0"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p:txBody>
      </p:sp>
      <p:sp>
        <p:nvSpPr>
          <p:cNvPr id="59" name="Text Placeholder 9"/>
          <p:cNvSpPr>
            <a:spLocks noGrp="1"/>
          </p:cNvSpPr>
          <p:nvPr userDrawn="1">
            <p:ph type="body" sz="quarter" idx="34"/>
          </p:nvPr>
        </p:nvSpPr>
        <p:spPr>
          <a:xfrm>
            <a:off x="4726913" y="1088004"/>
            <a:ext cx="3002042" cy="1105038"/>
          </a:xfrm>
        </p:spPr>
        <p:txBody>
          <a:bodyPr/>
          <a:lstStyle>
            <a:lvl1pPr marL="181230" indent="-181230">
              <a:lnSpc>
                <a:spcPct val="100000"/>
              </a:lnSpc>
              <a:spcBef>
                <a:spcPts val="204"/>
              </a:spcBef>
              <a:buFont typeface="Wingdings" panose="05000000000000000000" pitchFamily="2" charset="2"/>
              <a:buChar char="ü"/>
              <a:defRPr sz="1224" spc="0"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p:txBody>
      </p:sp>
      <p:sp>
        <p:nvSpPr>
          <p:cNvPr id="71" name="Text Placeholder 9"/>
          <p:cNvSpPr>
            <a:spLocks noGrp="1"/>
          </p:cNvSpPr>
          <p:nvPr userDrawn="1">
            <p:ph type="body" sz="quarter" idx="35"/>
          </p:nvPr>
        </p:nvSpPr>
        <p:spPr>
          <a:xfrm>
            <a:off x="4726913" y="2597810"/>
            <a:ext cx="3002042" cy="1105038"/>
          </a:xfrm>
        </p:spPr>
        <p:txBody>
          <a:bodyPr/>
          <a:lstStyle>
            <a:lvl1pPr marL="181230" indent="-181230">
              <a:lnSpc>
                <a:spcPct val="100000"/>
              </a:lnSpc>
              <a:spcBef>
                <a:spcPts val="204"/>
              </a:spcBef>
              <a:buFont typeface="Wingdings" panose="05000000000000000000" pitchFamily="2" charset="2"/>
              <a:buChar char="ü"/>
              <a:defRPr sz="1224" spc="0"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p:txBody>
      </p:sp>
      <p:sp>
        <p:nvSpPr>
          <p:cNvPr id="84" name="Text Placeholder 9"/>
          <p:cNvSpPr>
            <a:spLocks noGrp="1"/>
          </p:cNvSpPr>
          <p:nvPr userDrawn="1">
            <p:ph type="body" sz="quarter" idx="36"/>
          </p:nvPr>
        </p:nvSpPr>
        <p:spPr>
          <a:xfrm>
            <a:off x="4726913" y="4097282"/>
            <a:ext cx="3002042" cy="1105038"/>
          </a:xfrm>
        </p:spPr>
        <p:txBody>
          <a:bodyPr/>
          <a:lstStyle>
            <a:lvl1pPr marL="181230" indent="-181230">
              <a:lnSpc>
                <a:spcPct val="100000"/>
              </a:lnSpc>
              <a:spcBef>
                <a:spcPts val="204"/>
              </a:spcBef>
              <a:buFont typeface="Wingdings" panose="05000000000000000000" pitchFamily="2" charset="2"/>
              <a:buChar char="ü"/>
              <a:defRPr sz="1224" spc="0"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p:txBody>
      </p:sp>
      <p:sp>
        <p:nvSpPr>
          <p:cNvPr id="102" name="Text Placeholder 9"/>
          <p:cNvSpPr>
            <a:spLocks noGrp="1"/>
          </p:cNvSpPr>
          <p:nvPr userDrawn="1">
            <p:ph type="body" sz="quarter" idx="37"/>
          </p:nvPr>
        </p:nvSpPr>
        <p:spPr>
          <a:xfrm>
            <a:off x="4726913" y="5576001"/>
            <a:ext cx="3002042" cy="1105038"/>
          </a:xfrm>
        </p:spPr>
        <p:txBody>
          <a:bodyPr/>
          <a:lstStyle>
            <a:lvl1pPr marL="181230" indent="-181230">
              <a:lnSpc>
                <a:spcPct val="100000"/>
              </a:lnSpc>
              <a:spcBef>
                <a:spcPts val="204"/>
              </a:spcBef>
              <a:buFont typeface="Wingdings" panose="05000000000000000000" pitchFamily="2" charset="2"/>
              <a:buChar char="ü"/>
              <a:defRPr sz="1224" spc="0"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p:txBody>
      </p:sp>
      <p:grpSp>
        <p:nvGrpSpPr>
          <p:cNvPr id="25" name="Group 24"/>
          <p:cNvGrpSpPr/>
          <p:nvPr userDrawn="1"/>
        </p:nvGrpSpPr>
        <p:grpSpPr>
          <a:xfrm>
            <a:off x="4626562" y="3705466"/>
            <a:ext cx="3102394" cy="362296"/>
            <a:chOff x="4535612" y="3770300"/>
            <a:chExt cx="3041407" cy="355224"/>
          </a:xfrm>
        </p:grpSpPr>
        <p:sp>
          <p:nvSpPr>
            <p:cNvPr id="80" name="Rectangle 79"/>
            <p:cNvSpPr/>
            <p:nvPr userDrawn="1"/>
          </p:nvSpPr>
          <p:spPr bwMode="auto">
            <a:xfrm>
              <a:off x="4535612" y="3770300"/>
              <a:ext cx="3041407" cy="35522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57200" tIns="0" rIns="0" bIns="0" numCol="1" rtlCol="0" anchor="ctr" anchorCtr="0" compatLnSpc="1">
              <a:prstTxWarp prst="textNoShape">
                <a:avLst/>
              </a:prstTxWarp>
            </a:bodyPr>
            <a:lstStyle/>
            <a:p>
              <a:pPr defTabSz="931731" fontAlgn="base">
                <a:lnSpc>
                  <a:spcPct val="90000"/>
                </a:lnSpc>
                <a:spcBef>
                  <a:spcPct val="0"/>
                </a:spcBef>
                <a:spcAft>
                  <a:spcPct val="0"/>
                </a:spcAft>
              </a:pPr>
              <a:r>
                <a:rPr lang="en-US" sz="1834" dirty="0" smtClean="0">
                  <a:gradFill>
                    <a:gsLst>
                      <a:gs pos="0">
                        <a:srgbClr val="FFFFFF"/>
                      </a:gs>
                      <a:gs pos="100000">
                        <a:srgbClr val="FFFFFF"/>
                      </a:gs>
                    </a:gsLst>
                    <a:lin ang="5400000" scaled="0"/>
                  </a:gradFill>
                  <a:latin typeface="Segoe UI Light"/>
                  <a:ea typeface="Segoe UI" pitchFamily="34" charset="0"/>
                  <a:cs typeface="Segoe UI" pitchFamily="34" charset="0"/>
                </a:rPr>
                <a:t>My Communications</a:t>
              </a:r>
            </a:p>
          </p:txBody>
        </p:sp>
        <p:sp>
          <p:nvSpPr>
            <p:cNvPr id="103" name="Freeform 64"/>
            <p:cNvSpPr>
              <a:spLocks noChangeAspect="1" noEditPoints="1"/>
            </p:cNvSpPr>
            <p:nvPr userDrawn="1"/>
          </p:nvSpPr>
          <p:spPr bwMode="black">
            <a:xfrm>
              <a:off x="4594185" y="3799076"/>
              <a:ext cx="310896" cy="238768"/>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32038"/>
              <a:endParaRPr lang="en-US" sz="1632">
                <a:solidFill>
                  <a:srgbClr val="000000"/>
                </a:solidFill>
              </a:endParaRPr>
            </a:p>
          </p:txBody>
        </p:sp>
      </p:grpSp>
      <p:grpSp>
        <p:nvGrpSpPr>
          <p:cNvPr id="18" name="Group 17"/>
          <p:cNvGrpSpPr/>
          <p:nvPr userDrawn="1"/>
        </p:nvGrpSpPr>
        <p:grpSpPr>
          <a:xfrm>
            <a:off x="4626562" y="2205994"/>
            <a:ext cx="3102394" cy="362296"/>
            <a:chOff x="4535612" y="2223896"/>
            <a:chExt cx="3041407" cy="355224"/>
          </a:xfrm>
        </p:grpSpPr>
        <p:sp>
          <p:nvSpPr>
            <p:cNvPr id="69" name="Rectangle 68"/>
            <p:cNvSpPr/>
            <p:nvPr userDrawn="1"/>
          </p:nvSpPr>
          <p:spPr bwMode="auto">
            <a:xfrm>
              <a:off x="4535612" y="2223896"/>
              <a:ext cx="3041407" cy="35522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57200" tIns="0" rIns="0" bIns="0" numCol="1" rtlCol="0" anchor="ctr" anchorCtr="0" compatLnSpc="1">
              <a:prstTxWarp prst="textNoShape">
                <a:avLst/>
              </a:prstTxWarp>
            </a:bodyPr>
            <a:lstStyle/>
            <a:p>
              <a:pPr defTabSz="931731" fontAlgn="base">
                <a:lnSpc>
                  <a:spcPct val="90000"/>
                </a:lnSpc>
                <a:spcBef>
                  <a:spcPct val="0"/>
                </a:spcBef>
                <a:spcAft>
                  <a:spcPct val="0"/>
                </a:spcAft>
              </a:pPr>
              <a:r>
                <a:rPr lang="en-US" sz="1834" dirty="0" smtClean="0">
                  <a:gradFill>
                    <a:gsLst>
                      <a:gs pos="0">
                        <a:srgbClr val="FFFFFF"/>
                      </a:gs>
                      <a:gs pos="100000">
                        <a:srgbClr val="FFFFFF"/>
                      </a:gs>
                    </a:gsLst>
                    <a:lin ang="5400000" scaled="0"/>
                  </a:gradFill>
                  <a:latin typeface="Segoe UI Light"/>
                  <a:ea typeface="Segoe UI" pitchFamily="34" charset="0"/>
                  <a:cs typeface="Segoe UI" pitchFamily="34" charset="0"/>
                </a:rPr>
                <a:t>My Collaboration </a:t>
              </a:r>
            </a:p>
          </p:txBody>
        </p:sp>
        <p:sp>
          <p:nvSpPr>
            <p:cNvPr id="104" name="Freeform 73"/>
            <p:cNvSpPr>
              <a:spLocks noChangeAspect="1" noEditPoints="1"/>
            </p:cNvSpPr>
            <p:nvPr userDrawn="1"/>
          </p:nvSpPr>
          <p:spPr bwMode="black">
            <a:xfrm>
              <a:off x="4607552" y="2251444"/>
              <a:ext cx="310896" cy="300128"/>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32038"/>
              <a:endParaRPr lang="en-US" sz="1632">
                <a:solidFill>
                  <a:srgbClr val="000000"/>
                </a:solidFill>
              </a:endParaRPr>
            </a:p>
          </p:txBody>
        </p:sp>
      </p:grpSp>
      <p:grpSp>
        <p:nvGrpSpPr>
          <p:cNvPr id="17" name="Group 16"/>
          <p:cNvGrpSpPr/>
          <p:nvPr userDrawn="1"/>
        </p:nvGrpSpPr>
        <p:grpSpPr>
          <a:xfrm>
            <a:off x="4626562" y="696189"/>
            <a:ext cx="3102394" cy="362296"/>
            <a:chOff x="4535612" y="682600"/>
            <a:chExt cx="3041407" cy="355224"/>
          </a:xfrm>
        </p:grpSpPr>
        <p:sp>
          <p:nvSpPr>
            <p:cNvPr id="57" name="Rectangle 56"/>
            <p:cNvSpPr/>
            <p:nvPr userDrawn="1"/>
          </p:nvSpPr>
          <p:spPr bwMode="auto">
            <a:xfrm>
              <a:off x="4535612" y="682600"/>
              <a:ext cx="3041407" cy="35522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57200" tIns="0" rIns="0" bIns="0" numCol="1" rtlCol="0" anchor="ctr" anchorCtr="0" compatLnSpc="1">
              <a:prstTxWarp prst="textNoShape">
                <a:avLst/>
              </a:prstTxWarp>
            </a:bodyPr>
            <a:lstStyle/>
            <a:p>
              <a:pPr defTabSz="931731" fontAlgn="base">
                <a:lnSpc>
                  <a:spcPct val="90000"/>
                </a:lnSpc>
                <a:spcBef>
                  <a:spcPct val="0"/>
                </a:spcBef>
                <a:spcAft>
                  <a:spcPct val="0"/>
                </a:spcAft>
              </a:pPr>
              <a:r>
                <a:rPr lang="en-US" sz="1834" dirty="0" smtClean="0">
                  <a:gradFill>
                    <a:gsLst>
                      <a:gs pos="0">
                        <a:srgbClr val="FFFFFF"/>
                      </a:gs>
                      <a:gs pos="100000">
                        <a:srgbClr val="FFFFFF"/>
                      </a:gs>
                    </a:gsLst>
                    <a:lin ang="5400000" scaled="0"/>
                  </a:gradFill>
                  <a:latin typeface="Segoe UI Light"/>
                  <a:ea typeface="Segoe UI" pitchFamily="34" charset="0"/>
                  <a:cs typeface="Segoe UI" pitchFamily="34" charset="0"/>
                </a:rPr>
                <a:t>My Work </a:t>
              </a:r>
            </a:p>
          </p:txBody>
        </p:sp>
        <p:sp>
          <p:nvSpPr>
            <p:cNvPr id="105" name="Freeform 81"/>
            <p:cNvSpPr>
              <a:spLocks noChangeAspect="1"/>
            </p:cNvSpPr>
            <p:nvPr userDrawn="1"/>
          </p:nvSpPr>
          <p:spPr bwMode="black">
            <a:xfrm>
              <a:off x="4656988" y="704764"/>
              <a:ext cx="228327" cy="310896"/>
            </a:xfrm>
            <a:custGeom>
              <a:avLst/>
              <a:gdLst>
                <a:gd name="T0" fmla="*/ 230 w 256"/>
                <a:gd name="T1" fmla="*/ 221 h 349"/>
                <a:gd name="T2" fmla="*/ 256 w 256"/>
                <a:gd name="T3" fmla="*/ 202 h 349"/>
                <a:gd name="T4" fmla="*/ 232 w 256"/>
                <a:gd name="T5" fmla="*/ 184 h 349"/>
                <a:gd name="T6" fmla="*/ 239 w 256"/>
                <a:gd name="T7" fmla="*/ 170 h 349"/>
                <a:gd name="T8" fmla="*/ 217 w 256"/>
                <a:gd name="T9" fmla="*/ 152 h 349"/>
                <a:gd name="T10" fmla="*/ 187 w 256"/>
                <a:gd name="T11" fmla="*/ 152 h 349"/>
                <a:gd name="T12" fmla="*/ 187 w 256"/>
                <a:gd name="T13" fmla="*/ 91 h 349"/>
                <a:gd name="T14" fmla="*/ 217 w 256"/>
                <a:gd name="T15" fmla="*/ 45 h 349"/>
                <a:gd name="T16" fmla="*/ 203 w 256"/>
                <a:gd name="T17" fmla="*/ 10 h 349"/>
                <a:gd name="T18" fmla="*/ 166 w 256"/>
                <a:gd name="T19" fmla="*/ 58 h 349"/>
                <a:gd name="T20" fmla="*/ 130 w 256"/>
                <a:gd name="T21" fmla="*/ 10 h 349"/>
                <a:gd name="T22" fmla="*/ 116 w 256"/>
                <a:gd name="T23" fmla="*/ 45 h 349"/>
                <a:gd name="T24" fmla="*/ 146 w 256"/>
                <a:gd name="T25" fmla="*/ 91 h 349"/>
                <a:gd name="T26" fmla="*/ 146 w 256"/>
                <a:gd name="T27" fmla="*/ 121 h 349"/>
                <a:gd name="T28" fmla="*/ 143 w 256"/>
                <a:gd name="T29" fmla="*/ 119 h 349"/>
                <a:gd name="T30" fmla="*/ 99 w 256"/>
                <a:gd name="T31" fmla="*/ 126 h 349"/>
                <a:gd name="T32" fmla="*/ 45 w 256"/>
                <a:gd name="T33" fmla="*/ 162 h 349"/>
                <a:gd name="T34" fmla="*/ 0 w 256"/>
                <a:gd name="T35" fmla="*/ 162 h 349"/>
                <a:gd name="T36" fmla="*/ 0 w 256"/>
                <a:gd name="T37" fmla="*/ 272 h 349"/>
                <a:gd name="T38" fmla="*/ 70 w 256"/>
                <a:gd name="T39" fmla="*/ 277 h 349"/>
                <a:gd name="T40" fmla="*/ 132 w 256"/>
                <a:gd name="T41" fmla="*/ 286 h 349"/>
                <a:gd name="T42" fmla="*/ 127 w 256"/>
                <a:gd name="T43" fmla="*/ 273 h 349"/>
                <a:gd name="T44" fmla="*/ 139 w 256"/>
                <a:gd name="T45" fmla="*/ 255 h 349"/>
                <a:gd name="T46" fmla="*/ 125 w 256"/>
                <a:gd name="T47" fmla="*/ 237 h 349"/>
                <a:gd name="T48" fmla="*/ 140 w 256"/>
                <a:gd name="T49" fmla="*/ 219 h 349"/>
                <a:gd name="T50" fmla="*/ 125 w 256"/>
                <a:gd name="T51" fmla="*/ 201 h 349"/>
                <a:gd name="T52" fmla="*/ 138 w 256"/>
                <a:gd name="T53" fmla="*/ 185 h 349"/>
                <a:gd name="T54" fmla="*/ 125 w 256"/>
                <a:gd name="T55" fmla="*/ 167 h 349"/>
                <a:gd name="T56" fmla="*/ 146 w 256"/>
                <a:gd name="T57" fmla="*/ 148 h 349"/>
                <a:gd name="T58" fmla="*/ 146 w 256"/>
                <a:gd name="T59" fmla="*/ 155 h 349"/>
                <a:gd name="T60" fmla="*/ 137 w 256"/>
                <a:gd name="T61" fmla="*/ 170 h 349"/>
                <a:gd name="T62" fmla="*/ 146 w 256"/>
                <a:gd name="T63" fmla="*/ 185 h 349"/>
                <a:gd name="T64" fmla="*/ 146 w 256"/>
                <a:gd name="T65" fmla="*/ 188 h 349"/>
                <a:gd name="T66" fmla="*/ 137 w 256"/>
                <a:gd name="T67" fmla="*/ 202 h 349"/>
                <a:gd name="T68" fmla="*/ 146 w 256"/>
                <a:gd name="T69" fmla="*/ 216 h 349"/>
                <a:gd name="T70" fmla="*/ 146 w 256"/>
                <a:gd name="T71" fmla="*/ 224 h 349"/>
                <a:gd name="T72" fmla="*/ 137 w 256"/>
                <a:gd name="T73" fmla="*/ 239 h 349"/>
                <a:gd name="T74" fmla="*/ 146 w 256"/>
                <a:gd name="T75" fmla="*/ 254 h 349"/>
                <a:gd name="T76" fmla="*/ 146 w 256"/>
                <a:gd name="T77" fmla="*/ 261 h 349"/>
                <a:gd name="T78" fmla="*/ 139 w 256"/>
                <a:gd name="T79" fmla="*/ 276 h 349"/>
                <a:gd name="T80" fmla="*/ 146 w 256"/>
                <a:gd name="T81" fmla="*/ 291 h 349"/>
                <a:gd name="T82" fmla="*/ 146 w 256"/>
                <a:gd name="T83" fmla="*/ 324 h 349"/>
                <a:gd name="T84" fmla="*/ 167 w 256"/>
                <a:gd name="T85" fmla="*/ 349 h 349"/>
                <a:gd name="T86" fmla="*/ 187 w 256"/>
                <a:gd name="T87" fmla="*/ 324 h 349"/>
                <a:gd name="T88" fmla="*/ 187 w 256"/>
                <a:gd name="T89" fmla="*/ 294 h 349"/>
                <a:gd name="T90" fmla="*/ 207 w 256"/>
                <a:gd name="T91" fmla="*/ 294 h 349"/>
                <a:gd name="T92" fmla="*/ 226 w 256"/>
                <a:gd name="T93" fmla="*/ 276 h 349"/>
                <a:gd name="T94" fmla="*/ 207 w 256"/>
                <a:gd name="T95" fmla="*/ 257 h 349"/>
                <a:gd name="T96" fmla="*/ 187 w 256"/>
                <a:gd name="T97" fmla="*/ 257 h 349"/>
                <a:gd name="T98" fmla="*/ 187 w 256"/>
                <a:gd name="T99" fmla="*/ 257 h 349"/>
                <a:gd name="T100" fmla="*/ 217 w 256"/>
                <a:gd name="T101" fmla="*/ 257 h 349"/>
                <a:gd name="T102" fmla="*/ 239 w 256"/>
                <a:gd name="T103" fmla="*/ 239 h 349"/>
                <a:gd name="T104" fmla="*/ 217 w 256"/>
                <a:gd name="T105" fmla="*/ 221 h 349"/>
                <a:gd name="T106" fmla="*/ 187 w 256"/>
                <a:gd name="T107" fmla="*/ 221 h 349"/>
                <a:gd name="T108" fmla="*/ 187 w 256"/>
                <a:gd name="T109" fmla="*/ 221 h 349"/>
                <a:gd name="T110" fmla="*/ 230 w 256"/>
                <a:gd name="T111" fmla="*/ 221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6" h="349">
                  <a:moveTo>
                    <a:pt x="230" y="221"/>
                  </a:moveTo>
                  <a:cubicBezTo>
                    <a:pt x="245" y="221"/>
                    <a:pt x="256" y="212"/>
                    <a:pt x="256" y="202"/>
                  </a:cubicBezTo>
                  <a:cubicBezTo>
                    <a:pt x="256" y="192"/>
                    <a:pt x="245" y="184"/>
                    <a:pt x="232" y="184"/>
                  </a:cubicBezTo>
                  <a:cubicBezTo>
                    <a:pt x="236" y="180"/>
                    <a:pt x="239" y="175"/>
                    <a:pt x="239" y="170"/>
                  </a:cubicBezTo>
                  <a:cubicBezTo>
                    <a:pt x="239" y="160"/>
                    <a:pt x="229" y="152"/>
                    <a:pt x="217" y="152"/>
                  </a:cubicBezTo>
                  <a:cubicBezTo>
                    <a:pt x="187" y="152"/>
                    <a:pt x="187" y="152"/>
                    <a:pt x="187" y="152"/>
                  </a:cubicBezTo>
                  <a:cubicBezTo>
                    <a:pt x="187" y="91"/>
                    <a:pt x="187" y="91"/>
                    <a:pt x="187" y="91"/>
                  </a:cubicBezTo>
                  <a:cubicBezTo>
                    <a:pt x="205" y="83"/>
                    <a:pt x="217" y="66"/>
                    <a:pt x="217" y="45"/>
                  </a:cubicBezTo>
                  <a:cubicBezTo>
                    <a:pt x="217" y="31"/>
                    <a:pt x="203" y="0"/>
                    <a:pt x="203" y="10"/>
                  </a:cubicBezTo>
                  <a:cubicBezTo>
                    <a:pt x="204" y="24"/>
                    <a:pt x="195" y="58"/>
                    <a:pt x="166" y="58"/>
                  </a:cubicBezTo>
                  <a:cubicBezTo>
                    <a:pt x="140" y="58"/>
                    <a:pt x="129" y="30"/>
                    <a:pt x="130" y="10"/>
                  </a:cubicBezTo>
                  <a:cubicBezTo>
                    <a:pt x="130" y="3"/>
                    <a:pt x="116" y="32"/>
                    <a:pt x="116" y="45"/>
                  </a:cubicBezTo>
                  <a:cubicBezTo>
                    <a:pt x="116" y="66"/>
                    <a:pt x="129" y="84"/>
                    <a:pt x="146" y="91"/>
                  </a:cubicBezTo>
                  <a:cubicBezTo>
                    <a:pt x="146" y="121"/>
                    <a:pt x="146" y="121"/>
                    <a:pt x="146" y="121"/>
                  </a:cubicBezTo>
                  <a:cubicBezTo>
                    <a:pt x="143" y="119"/>
                    <a:pt x="143" y="119"/>
                    <a:pt x="143" y="119"/>
                  </a:cubicBezTo>
                  <a:cubicBezTo>
                    <a:pt x="143" y="119"/>
                    <a:pt x="110" y="122"/>
                    <a:pt x="99" y="126"/>
                  </a:cubicBezTo>
                  <a:cubicBezTo>
                    <a:pt x="87" y="131"/>
                    <a:pt x="63" y="162"/>
                    <a:pt x="45" y="162"/>
                  </a:cubicBezTo>
                  <a:cubicBezTo>
                    <a:pt x="26" y="162"/>
                    <a:pt x="0" y="162"/>
                    <a:pt x="0" y="162"/>
                  </a:cubicBezTo>
                  <a:cubicBezTo>
                    <a:pt x="0" y="272"/>
                    <a:pt x="0" y="272"/>
                    <a:pt x="0" y="272"/>
                  </a:cubicBezTo>
                  <a:cubicBezTo>
                    <a:pt x="0" y="272"/>
                    <a:pt x="47" y="272"/>
                    <a:pt x="70" y="277"/>
                  </a:cubicBezTo>
                  <a:cubicBezTo>
                    <a:pt x="86" y="280"/>
                    <a:pt x="110" y="284"/>
                    <a:pt x="132" y="286"/>
                  </a:cubicBezTo>
                  <a:cubicBezTo>
                    <a:pt x="129" y="283"/>
                    <a:pt x="127" y="278"/>
                    <a:pt x="127" y="273"/>
                  </a:cubicBezTo>
                  <a:cubicBezTo>
                    <a:pt x="127" y="265"/>
                    <a:pt x="132" y="258"/>
                    <a:pt x="139" y="255"/>
                  </a:cubicBezTo>
                  <a:cubicBezTo>
                    <a:pt x="131" y="252"/>
                    <a:pt x="125" y="245"/>
                    <a:pt x="125" y="237"/>
                  </a:cubicBezTo>
                  <a:cubicBezTo>
                    <a:pt x="125" y="229"/>
                    <a:pt x="131" y="222"/>
                    <a:pt x="140" y="219"/>
                  </a:cubicBezTo>
                  <a:cubicBezTo>
                    <a:pt x="131" y="216"/>
                    <a:pt x="125" y="209"/>
                    <a:pt x="125" y="201"/>
                  </a:cubicBezTo>
                  <a:cubicBezTo>
                    <a:pt x="125" y="194"/>
                    <a:pt x="130" y="188"/>
                    <a:pt x="138" y="185"/>
                  </a:cubicBezTo>
                  <a:cubicBezTo>
                    <a:pt x="130" y="182"/>
                    <a:pt x="125" y="175"/>
                    <a:pt x="125" y="167"/>
                  </a:cubicBezTo>
                  <a:cubicBezTo>
                    <a:pt x="125" y="157"/>
                    <a:pt x="135" y="148"/>
                    <a:pt x="146" y="148"/>
                  </a:cubicBezTo>
                  <a:cubicBezTo>
                    <a:pt x="146" y="155"/>
                    <a:pt x="146" y="155"/>
                    <a:pt x="146" y="155"/>
                  </a:cubicBezTo>
                  <a:cubicBezTo>
                    <a:pt x="141" y="158"/>
                    <a:pt x="137" y="164"/>
                    <a:pt x="137" y="170"/>
                  </a:cubicBezTo>
                  <a:cubicBezTo>
                    <a:pt x="137" y="176"/>
                    <a:pt x="141" y="182"/>
                    <a:pt x="146" y="185"/>
                  </a:cubicBezTo>
                  <a:cubicBezTo>
                    <a:pt x="146" y="188"/>
                    <a:pt x="146" y="188"/>
                    <a:pt x="146" y="188"/>
                  </a:cubicBezTo>
                  <a:cubicBezTo>
                    <a:pt x="141" y="191"/>
                    <a:pt x="137" y="196"/>
                    <a:pt x="137" y="202"/>
                  </a:cubicBezTo>
                  <a:cubicBezTo>
                    <a:pt x="137" y="208"/>
                    <a:pt x="141" y="213"/>
                    <a:pt x="146" y="216"/>
                  </a:cubicBezTo>
                  <a:cubicBezTo>
                    <a:pt x="146" y="224"/>
                    <a:pt x="146" y="224"/>
                    <a:pt x="146" y="224"/>
                  </a:cubicBezTo>
                  <a:cubicBezTo>
                    <a:pt x="141" y="227"/>
                    <a:pt x="137" y="233"/>
                    <a:pt x="137" y="239"/>
                  </a:cubicBezTo>
                  <a:cubicBezTo>
                    <a:pt x="137" y="245"/>
                    <a:pt x="141" y="251"/>
                    <a:pt x="146" y="254"/>
                  </a:cubicBezTo>
                  <a:cubicBezTo>
                    <a:pt x="146" y="261"/>
                    <a:pt x="146" y="261"/>
                    <a:pt x="146" y="261"/>
                  </a:cubicBezTo>
                  <a:cubicBezTo>
                    <a:pt x="142" y="264"/>
                    <a:pt x="139" y="270"/>
                    <a:pt x="139" y="276"/>
                  </a:cubicBezTo>
                  <a:cubicBezTo>
                    <a:pt x="139" y="282"/>
                    <a:pt x="142" y="287"/>
                    <a:pt x="146" y="291"/>
                  </a:cubicBezTo>
                  <a:cubicBezTo>
                    <a:pt x="146" y="324"/>
                    <a:pt x="146" y="324"/>
                    <a:pt x="146" y="324"/>
                  </a:cubicBezTo>
                  <a:cubicBezTo>
                    <a:pt x="146" y="338"/>
                    <a:pt x="156" y="349"/>
                    <a:pt x="167" y="349"/>
                  </a:cubicBezTo>
                  <a:cubicBezTo>
                    <a:pt x="178" y="349"/>
                    <a:pt x="187" y="338"/>
                    <a:pt x="187" y="324"/>
                  </a:cubicBezTo>
                  <a:cubicBezTo>
                    <a:pt x="187" y="294"/>
                    <a:pt x="187" y="294"/>
                    <a:pt x="187" y="294"/>
                  </a:cubicBezTo>
                  <a:cubicBezTo>
                    <a:pt x="207" y="294"/>
                    <a:pt x="207" y="294"/>
                    <a:pt x="207" y="294"/>
                  </a:cubicBezTo>
                  <a:cubicBezTo>
                    <a:pt x="217" y="294"/>
                    <a:pt x="226" y="286"/>
                    <a:pt x="226" y="276"/>
                  </a:cubicBezTo>
                  <a:cubicBezTo>
                    <a:pt x="226" y="266"/>
                    <a:pt x="217" y="257"/>
                    <a:pt x="207" y="257"/>
                  </a:cubicBezTo>
                  <a:cubicBezTo>
                    <a:pt x="187" y="257"/>
                    <a:pt x="187" y="257"/>
                    <a:pt x="187" y="257"/>
                  </a:cubicBezTo>
                  <a:cubicBezTo>
                    <a:pt x="187" y="257"/>
                    <a:pt x="187" y="257"/>
                    <a:pt x="187" y="257"/>
                  </a:cubicBezTo>
                  <a:cubicBezTo>
                    <a:pt x="217" y="257"/>
                    <a:pt x="217" y="257"/>
                    <a:pt x="217" y="257"/>
                  </a:cubicBezTo>
                  <a:cubicBezTo>
                    <a:pt x="229" y="257"/>
                    <a:pt x="239" y="249"/>
                    <a:pt x="239" y="239"/>
                  </a:cubicBezTo>
                  <a:cubicBezTo>
                    <a:pt x="239" y="229"/>
                    <a:pt x="229" y="221"/>
                    <a:pt x="217" y="221"/>
                  </a:cubicBezTo>
                  <a:cubicBezTo>
                    <a:pt x="187" y="221"/>
                    <a:pt x="187" y="221"/>
                    <a:pt x="187" y="221"/>
                  </a:cubicBezTo>
                  <a:cubicBezTo>
                    <a:pt x="187" y="221"/>
                    <a:pt x="187" y="221"/>
                    <a:pt x="187" y="221"/>
                  </a:cubicBezTo>
                  <a:lnTo>
                    <a:pt x="230" y="221"/>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32038"/>
              <a:endParaRPr lang="en-US" sz="1632">
                <a:solidFill>
                  <a:srgbClr val="000000"/>
                </a:solidFill>
              </a:endParaRPr>
            </a:p>
          </p:txBody>
        </p:sp>
      </p:grpSp>
      <p:grpSp>
        <p:nvGrpSpPr>
          <p:cNvPr id="29" name="Group 28"/>
          <p:cNvGrpSpPr/>
          <p:nvPr userDrawn="1"/>
        </p:nvGrpSpPr>
        <p:grpSpPr>
          <a:xfrm>
            <a:off x="4626562" y="5184185"/>
            <a:ext cx="3102394" cy="362296"/>
            <a:chOff x="4535612" y="5311596"/>
            <a:chExt cx="3041407" cy="355224"/>
          </a:xfrm>
        </p:grpSpPr>
        <p:sp>
          <p:nvSpPr>
            <p:cNvPr id="86" name="Rectangle 85"/>
            <p:cNvSpPr/>
            <p:nvPr userDrawn="1"/>
          </p:nvSpPr>
          <p:spPr bwMode="auto">
            <a:xfrm>
              <a:off x="4535612" y="5311596"/>
              <a:ext cx="3041407" cy="35522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57200" tIns="0" rIns="0" bIns="0" numCol="1" rtlCol="0" anchor="ctr" anchorCtr="0" compatLnSpc="1">
              <a:prstTxWarp prst="textNoShape">
                <a:avLst/>
              </a:prstTxWarp>
            </a:bodyPr>
            <a:lstStyle/>
            <a:p>
              <a:pPr defTabSz="931731" fontAlgn="base">
                <a:lnSpc>
                  <a:spcPct val="90000"/>
                </a:lnSpc>
                <a:spcBef>
                  <a:spcPct val="0"/>
                </a:spcBef>
                <a:spcAft>
                  <a:spcPct val="0"/>
                </a:spcAft>
              </a:pPr>
              <a:r>
                <a:rPr lang="en-US" sz="1834" dirty="0" smtClean="0">
                  <a:gradFill>
                    <a:gsLst>
                      <a:gs pos="0">
                        <a:srgbClr val="FFFFFF"/>
                      </a:gs>
                      <a:gs pos="100000">
                        <a:srgbClr val="FFFFFF"/>
                      </a:gs>
                    </a:gsLst>
                    <a:lin ang="5400000" scaled="0"/>
                  </a:gradFill>
                  <a:latin typeface="Segoe UI Light"/>
                  <a:ea typeface="Segoe UI" pitchFamily="34" charset="0"/>
                  <a:cs typeface="Segoe UI" pitchFamily="34" charset="0"/>
                </a:rPr>
                <a:t>My Content</a:t>
              </a:r>
            </a:p>
          </p:txBody>
        </p:sp>
        <p:sp>
          <p:nvSpPr>
            <p:cNvPr id="106" name="Freeform 128"/>
            <p:cNvSpPr>
              <a:spLocks noChangeAspect="1" noEditPoints="1"/>
            </p:cNvSpPr>
            <p:nvPr userDrawn="1"/>
          </p:nvSpPr>
          <p:spPr bwMode="black">
            <a:xfrm>
              <a:off x="4633992" y="5355624"/>
              <a:ext cx="274320" cy="241494"/>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32038"/>
              <a:endParaRPr lang="en-US" sz="1834">
                <a:solidFill>
                  <a:srgbClr val="000000"/>
                </a:solidFill>
              </a:endParaRPr>
            </a:p>
          </p:txBody>
        </p:sp>
      </p:grpSp>
    </p:spTree>
    <p:extLst>
      <p:ext uri="{BB962C8B-B14F-4D97-AF65-F5344CB8AC3E}">
        <p14:creationId xmlns:p14="http://schemas.microsoft.com/office/powerpoint/2010/main" val="4276903658"/>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oday/Tomorrow Scenario Flow">
    <p:spTree>
      <p:nvGrpSpPr>
        <p:cNvPr id="1" name=""/>
        <p:cNvGrpSpPr/>
        <p:nvPr/>
      </p:nvGrpSpPr>
      <p:grpSpPr>
        <a:xfrm>
          <a:off x="0" y="0"/>
          <a:ext cx="0" cy="0"/>
          <a:chOff x="0" y="0"/>
          <a:chExt cx="0" cy="0"/>
        </a:xfrm>
      </p:grpSpPr>
      <p:pic>
        <p:nvPicPr>
          <p:cNvPr id="52"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10937812" y="6453562"/>
            <a:ext cx="1451662" cy="5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userDrawn="1"/>
        </p:nvSpPr>
        <p:spPr bwMode="auto">
          <a:xfrm>
            <a:off x="-12888" y="1632056"/>
            <a:ext cx="12449363" cy="2852575"/>
          </a:xfrm>
          <a:prstGeom prst="rect">
            <a:avLst/>
          </a:prstGeom>
          <a:solidFill>
            <a:schemeClr val="bg1">
              <a:lumMod val="95000"/>
            </a:schemeClr>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07" tIns="46604" rIns="93207" bIns="46604" numCol="1" rtlCol="0" anchor="ctr" anchorCtr="0" compatLnSpc="1">
            <a:prstTxWarp prst="textNoShape">
              <a:avLst/>
            </a:prstTxWarp>
          </a:bodyPr>
          <a:lstStyle/>
          <a:p>
            <a:pPr algn="ctr" defTabSz="931731"/>
            <a:endParaRPr lang="en-US" sz="1834" dirty="0">
              <a:gradFill>
                <a:gsLst>
                  <a:gs pos="0">
                    <a:srgbClr val="FFFFFF"/>
                  </a:gs>
                  <a:gs pos="100000">
                    <a:srgbClr val="FFFFFF"/>
                  </a:gs>
                </a:gsLst>
                <a:lin ang="5400000" scaled="0"/>
              </a:gradFill>
            </a:endParaRPr>
          </a:p>
        </p:txBody>
      </p:sp>
      <p:sp>
        <p:nvSpPr>
          <p:cNvPr id="5" name="Text Placeholder 4"/>
          <p:cNvSpPr>
            <a:spLocks noGrp="1"/>
          </p:cNvSpPr>
          <p:nvPr>
            <p:ph type="body" sz="quarter" idx="10"/>
          </p:nvPr>
        </p:nvSpPr>
        <p:spPr>
          <a:xfrm>
            <a:off x="1528811" y="1046787"/>
            <a:ext cx="10499593" cy="511258"/>
          </a:xfrm>
          <a:prstGeom prst="rect">
            <a:avLst/>
          </a:prstGeom>
        </p:spPr>
        <p:txBody>
          <a:bodyPr/>
          <a:lstStyle>
            <a:lvl1pPr marL="0" indent="0">
              <a:spcBef>
                <a:spcPts val="2442"/>
              </a:spcBef>
              <a:buNone/>
              <a:defRPr sz="2854">
                <a:gradFill>
                  <a:gsLst>
                    <a:gs pos="100000">
                      <a:schemeClr val="tx2"/>
                    </a:gs>
                    <a:gs pos="0">
                      <a:schemeClr val="tx2"/>
                    </a:gs>
                  </a:gsLst>
                  <a:lin ang="5400000" scaled="0"/>
                </a:gradFill>
                <a:latin typeface="+mj-lt"/>
              </a:defRPr>
            </a:lvl1pPr>
            <a:lvl2pPr marL="0" indent="0">
              <a:buNone/>
              <a:defRPr sz="1428">
                <a:gradFill>
                  <a:gsLst>
                    <a:gs pos="100000">
                      <a:schemeClr val="bg2"/>
                    </a:gs>
                    <a:gs pos="6000">
                      <a:schemeClr val="bg2"/>
                    </a:gs>
                  </a:gsLst>
                  <a:lin ang="5400000" scaled="0"/>
                </a:gradFill>
              </a:defRPr>
            </a:lvl2pPr>
            <a:lvl3pPr marL="235899" indent="0">
              <a:buNone/>
              <a:defRPr sz="1428">
                <a:gradFill>
                  <a:gsLst>
                    <a:gs pos="100000">
                      <a:schemeClr val="bg2"/>
                    </a:gs>
                    <a:gs pos="6000">
                      <a:schemeClr val="bg2"/>
                    </a:gs>
                  </a:gsLst>
                  <a:lin ang="5400000" scaled="0"/>
                </a:gradFill>
              </a:defRPr>
            </a:lvl3pPr>
            <a:lvl4pPr marL="465335" indent="0">
              <a:buNone/>
              <a:defRPr sz="1428">
                <a:gradFill>
                  <a:gsLst>
                    <a:gs pos="100000">
                      <a:schemeClr val="bg2"/>
                    </a:gs>
                    <a:gs pos="6000">
                      <a:schemeClr val="bg2"/>
                    </a:gs>
                  </a:gsLst>
                  <a:lin ang="5400000" scaled="0"/>
                </a:gradFill>
              </a:defRPr>
            </a:lvl4pPr>
            <a:lvl5pPr marL="706082" indent="0">
              <a:buNone/>
              <a:defRPr sz="1428">
                <a:gradFill>
                  <a:gsLst>
                    <a:gs pos="100000">
                      <a:schemeClr val="bg2"/>
                    </a:gs>
                    <a:gs pos="6000">
                      <a:schemeClr val="bg2"/>
                    </a:gs>
                  </a:gsLst>
                  <a:lin ang="5400000" scaled="0"/>
                </a:gradFill>
              </a:defRPr>
            </a:lvl5pPr>
          </a:lstStyle>
          <a:p>
            <a:pPr lvl="0"/>
            <a:r>
              <a:rPr lang="en-US" dirty="0" smtClean="0"/>
              <a:t>Click to edit Master text styles</a:t>
            </a:r>
          </a:p>
        </p:txBody>
      </p:sp>
      <p:sp>
        <p:nvSpPr>
          <p:cNvPr id="3" name="Title 2"/>
          <p:cNvSpPr>
            <a:spLocks noGrp="1"/>
          </p:cNvSpPr>
          <p:nvPr>
            <p:ph type="title"/>
          </p:nvPr>
        </p:nvSpPr>
        <p:spPr>
          <a:xfrm>
            <a:off x="1528811" y="233156"/>
            <a:ext cx="10499593" cy="762786"/>
          </a:xfrm>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77867" y="6739751"/>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pPr defTabSz="932038"/>
            <a:fld id="{FA4A93B8-B23A-4F35-A6A2-2F1F9227CD90}" type="slidenum">
              <a:rPr lang="en-US" smtClean="0">
                <a:gradFill>
                  <a:gsLst>
                    <a:gs pos="100000">
                      <a:srgbClr val="797A7D"/>
                    </a:gs>
                    <a:gs pos="0">
                      <a:srgbClr val="797A7D"/>
                    </a:gs>
                  </a:gsLst>
                  <a:lin ang="5400000" scaled="0"/>
                </a:gradFill>
              </a:rPr>
              <a:pPr defTabSz="932038"/>
              <a:t>‹#›</a:t>
            </a:fld>
            <a:endParaRPr lang="en-US">
              <a:gradFill>
                <a:gsLst>
                  <a:gs pos="100000">
                    <a:srgbClr val="797A7D"/>
                  </a:gs>
                  <a:gs pos="0">
                    <a:srgbClr val="797A7D"/>
                  </a:gs>
                </a:gsLst>
                <a:lin ang="5400000" scaled="0"/>
              </a:gradFill>
            </a:endParaRPr>
          </a:p>
        </p:txBody>
      </p:sp>
      <p:sp>
        <p:nvSpPr>
          <p:cNvPr id="11" name="Rectangle 10"/>
          <p:cNvSpPr/>
          <p:nvPr/>
        </p:nvSpPr>
        <p:spPr bwMode="auto">
          <a:xfrm>
            <a:off x="6430188" y="4652376"/>
            <a:ext cx="5288611" cy="444810"/>
          </a:xfrm>
          <a:prstGeom prst="rect">
            <a:avLst/>
          </a:prstGeom>
          <a:solidFill>
            <a:srgbClr val="92D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482" tIns="0" rIns="0" bIns="0" numCol="1" rtlCol="0" anchor="ctr" anchorCtr="0" compatLnSpc="1">
            <a:prstTxWarp prst="textNoShape">
              <a:avLst/>
            </a:prstTxWarp>
          </a:bodyPr>
          <a:lstStyle/>
          <a:p>
            <a:pPr defTabSz="931731" fontAlgn="base">
              <a:lnSpc>
                <a:spcPct val="90000"/>
              </a:lnSpc>
              <a:spcBef>
                <a:spcPct val="0"/>
              </a:spcBef>
              <a:spcAft>
                <a:spcPct val="0"/>
              </a:spcAft>
            </a:pPr>
            <a:r>
              <a:rPr lang="en-US" sz="2038" dirty="0" smtClean="0">
                <a:gradFill>
                  <a:gsLst>
                    <a:gs pos="0">
                      <a:srgbClr val="FFFFFF"/>
                    </a:gs>
                    <a:gs pos="100000">
                      <a:srgbClr val="FFFFFF"/>
                    </a:gs>
                  </a:gsLst>
                  <a:lin ang="5400000" scaled="0"/>
                </a:gradFill>
                <a:latin typeface="Segoe UI Light"/>
                <a:ea typeface="Segoe UI" pitchFamily="34" charset="0"/>
                <a:cs typeface="Segoe UI" pitchFamily="34" charset="0"/>
              </a:rPr>
              <a:t>Benefit Examples</a:t>
            </a:r>
            <a:endParaRPr lang="en-US" sz="2038"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19" name="Rectangle 18"/>
          <p:cNvSpPr/>
          <p:nvPr/>
        </p:nvSpPr>
        <p:spPr bwMode="auto">
          <a:xfrm>
            <a:off x="671401" y="4652376"/>
            <a:ext cx="5284429" cy="444810"/>
          </a:xfrm>
          <a:prstGeom prst="rect">
            <a:avLst/>
          </a:prstGeom>
          <a:solidFill>
            <a:srgbClr val="FF7A4B"/>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482" tIns="0" rIns="0" bIns="0" numCol="1" rtlCol="0" anchor="ctr" anchorCtr="0" compatLnSpc="1">
            <a:prstTxWarp prst="textNoShape">
              <a:avLst/>
            </a:prstTxWarp>
          </a:bodyPr>
          <a:lstStyle/>
          <a:p>
            <a:pPr defTabSz="931731" fontAlgn="base">
              <a:lnSpc>
                <a:spcPct val="90000"/>
              </a:lnSpc>
              <a:spcBef>
                <a:spcPct val="0"/>
              </a:spcBef>
              <a:spcAft>
                <a:spcPct val="0"/>
              </a:spcAft>
            </a:pPr>
            <a:r>
              <a:rPr lang="en-US" sz="2038" dirty="0" smtClean="0">
                <a:gradFill>
                  <a:gsLst>
                    <a:gs pos="0">
                      <a:srgbClr val="FFFFFF"/>
                    </a:gs>
                    <a:gs pos="100000">
                      <a:srgbClr val="FFFFFF"/>
                    </a:gs>
                  </a:gsLst>
                  <a:lin ang="5400000" scaled="0"/>
                </a:gradFill>
                <a:latin typeface="Segoe UI Light"/>
                <a:ea typeface="Segoe UI" pitchFamily="34" charset="0"/>
                <a:cs typeface="Segoe UI" pitchFamily="34" charset="0"/>
              </a:rPr>
              <a:t>Pain Point Examples</a:t>
            </a:r>
            <a:endParaRPr lang="en-US" sz="2038"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49" name="Content Placeholder 47"/>
          <p:cNvSpPr>
            <a:spLocks noGrp="1"/>
          </p:cNvSpPr>
          <p:nvPr userDrawn="1">
            <p:ph sz="quarter" idx="21" hasCustomPrompt="1"/>
          </p:nvPr>
        </p:nvSpPr>
        <p:spPr>
          <a:xfrm>
            <a:off x="6432986" y="5111943"/>
            <a:ext cx="5288611" cy="1777136"/>
          </a:xfrm>
        </p:spPr>
        <p:txBody>
          <a:bodyPr tIns="45720" rIns="45720"/>
          <a:lstStyle>
            <a:lvl1pPr marL="0" indent="0">
              <a:lnSpc>
                <a:spcPct val="100000"/>
              </a:lnSpc>
              <a:spcBef>
                <a:spcPts val="612"/>
              </a:spcBef>
              <a:buFontTx/>
              <a:buNone/>
              <a:defRPr lang="en-US" sz="1224" kern="1200" spc="0" baseline="0" dirty="0" smtClean="0">
                <a:solidFill>
                  <a:schemeClr val="bg2">
                    <a:lumMod val="75000"/>
                  </a:schemeClr>
                </a:solidFill>
                <a:latin typeface="+mj-lt"/>
                <a:ea typeface="+mn-ea"/>
                <a:cs typeface="+mn-cs"/>
              </a:defRPr>
            </a:lvl1pPr>
            <a:lvl2pPr marL="0" indent="0">
              <a:buFontTx/>
              <a:buNone/>
              <a:defRPr lang="en-US" sz="1428" kern="1200" spc="0" baseline="0" dirty="0" smtClean="0">
                <a:solidFill>
                  <a:schemeClr val="accent6">
                    <a:lumMod val="50000"/>
                  </a:schemeClr>
                </a:solidFill>
                <a:latin typeface="+mj-lt"/>
                <a:ea typeface="+mn-ea"/>
                <a:cs typeface="+mn-cs"/>
              </a:defRPr>
            </a:lvl2pPr>
            <a:lvl3pPr marL="116505" indent="0">
              <a:buFontTx/>
              <a:buNone/>
              <a:defRPr sz="1428" spc="0" baseline="0"/>
            </a:lvl3pPr>
            <a:lvl4pPr marL="181230" indent="0">
              <a:buFontTx/>
              <a:buNone/>
              <a:defRPr sz="1224" spc="0" baseline="0"/>
            </a:lvl4pPr>
            <a:lvl5pPr marL="181230" indent="0">
              <a:buFontTx/>
              <a:buNone/>
              <a:defRPr sz="1224" spc="0" baseline="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4" name="Content Placeholder 47"/>
          <p:cNvSpPr>
            <a:spLocks noGrp="1"/>
          </p:cNvSpPr>
          <p:nvPr userDrawn="1">
            <p:ph sz="quarter" idx="22" hasCustomPrompt="1"/>
          </p:nvPr>
        </p:nvSpPr>
        <p:spPr>
          <a:xfrm>
            <a:off x="674195" y="5111943"/>
            <a:ext cx="5288611" cy="1777136"/>
          </a:xfrm>
        </p:spPr>
        <p:txBody>
          <a:bodyPr tIns="45720" rIns="45720"/>
          <a:lstStyle>
            <a:lvl1pPr marL="0" indent="0">
              <a:lnSpc>
                <a:spcPct val="100000"/>
              </a:lnSpc>
              <a:spcBef>
                <a:spcPts val="612"/>
              </a:spcBef>
              <a:buFontTx/>
              <a:buNone/>
              <a:defRPr lang="en-US" sz="1224" kern="1200" spc="0" baseline="0" dirty="0" smtClean="0">
                <a:solidFill>
                  <a:schemeClr val="bg2">
                    <a:lumMod val="75000"/>
                  </a:schemeClr>
                </a:solidFill>
                <a:latin typeface="+mj-lt"/>
                <a:ea typeface="+mn-ea"/>
                <a:cs typeface="+mn-cs"/>
              </a:defRPr>
            </a:lvl1pPr>
            <a:lvl2pPr marL="0" indent="0">
              <a:buFontTx/>
              <a:buNone/>
              <a:defRPr lang="en-US" sz="1428" kern="1200" spc="0" baseline="0" dirty="0" smtClean="0">
                <a:solidFill>
                  <a:schemeClr val="accent6">
                    <a:lumMod val="50000"/>
                  </a:schemeClr>
                </a:solidFill>
                <a:latin typeface="+mj-lt"/>
                <a:ea typeface="+mn-ea"/>
                <a:cs typeface="+mn-cs"/>
              </a:defRPr>
            </a:lvl2pPr>
            <a:lvl3pPr marL="116505" indent="0">
              <a:buFontTx/>
              <a:buNone/>
              <a:defRPr sz="1428" spc="0" baseline="0"/>
            </a:lvl3pPr>
            <a:lvl4pPr marL="181230" indent="0">
              <a:buFontTx/>
              <a:buNone/>
              <a:defRPr sz="1224" spc="0" baseline="0"/>
            </a:lvl4pPr>
            <a:lvl5pPr marL="181230" indent="0">
              <a:buFontTx/>
              <a:buNone/>
              <a:defRPr sz="1224" spc="0" baseline="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8" name="Content Placeholder 47"/>
          <p:cNvSpPr>
            <a:spLocks noGrp="1"/>
          </p:cNvSpPr>
          <p:nvPr userDrawn="1">
            <p:ph sz="quarter" idx="26" hasCustomPrompt="1"/>
          </p:nvPr>
        </p:nvSpPr>
        <p:spPr>
          <a:xfrm>
            <a:off x="749129" y="2710151"/>
            <a:ext cx="5284429" cy="1622572"/>
          </a:xfrm>
        </p:spPr>
        <p:txBody>
          <a:bodyPr tIns="45720" rIns="45720"/>
          <a:lstStyle>
            <a:lvl1pPr marL="0" indent="0">
              <a:lnSpc>
                <a:spcPct val="100000"/>
              </a:lnSpc>
              <a:spcBef>
                <a:spcPts val="0"/>
              </a:spcBef>
              <a:buSzPct val="110000"/>
              <a:buFontTx/>
              <a:buNone/>
              <a:defRPr lang="en-US" sz="1428" kern="1200" spc="-72" baseline="0" dirty="0" smtClean="0">
                <a:solidFill>
                  <a:schemeClr val="bg2">
                    <a:lumMod val="75000"/>
                  </a:schemeClr>
                </a:solidFill>
                <a:latin typeface="+mj-lt"/>
                <a:ea typeface="+mn-ea"/>
                <a:cs typeface="+mn-cs"/>
              </a:defRPr>
            </a:lvl1pPr>
            <a:lvl2pPr marL="0" indent="0">
              <a:buSzPct val="110000"/>
              <a:buFontTx/>
              <a:buNone/>
              <a:defRPr lang="en-US" sz="1428" kern="1200" spc="-72" baseline="0" dirty="0" smtClean="0">
                <a:solidFill>
                  <a:schemeClr val="accent6">
                    <a:lumMod val="50000"/>
                  </a:schemeClr>
                </a:solidFill>
                <a:latin typeface="+mj-lt"/>
                <a:ea typeface="+mn-ea"/>
                <a:cs typeface="+mn-cs"/>
              </a:defRPr>
            </a:lvl2pPr>
            <a:lvl3pPr marL="116505" indent="0">
              <a:buSzPct val="110000"/>
              <a:buFontTx/>
              <a:buNone/>
              <a:defRPr sz="1428"/>
            </a:lvl3pPr>
            <a:lvl4pPr marL="181230" indent="0">
              <a:buSzPct val="110000"/>
              <a:buFontTx/>
              <a:buNone/>
              <a:defRPr sz="1428"/>
            </a:lvl4pPr>
            <a:lvl5pPr marL="181230" indent="0">
              <a:buSzPct val="110000"/>
              <a:buFontTx/>
              <a:buNone/>
              <a:defRPr sz="1428"/>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0" name="Content Placeholder 47"/>
          <p:cNvSpPr>
            <a:spLocks noGrp="1"/>
          </p:cNvSpPr>
          <p:nvPr userDrawn="1">
            <p:ph sz="quarter" idx="28" hasCustomPrompt="1"/>
          </p:nvPr>
        </p:nvSpPr>
        <p:spPr>
          <a:xfrm>
            <a:off x="6488485" y="2710151"/>
            <a:ext cx="5284429" cy="1622572"/>
          </a:xfrm>
        </p:spPr>
        <p:txBody>
          <a:bodyPr tIns="45720" rIns="45720"/>
          <a:lstStyle>
            <a:lvl1pPr marL="0" indent="0">
              <a:lnSpc>
                <a:spcPct val="100000"/>
              </a:lnSpc>
              <a:spcBef>
                <a:spcPts val="0"/>
              </a:spcBef>
              <a:buSzPct val="110000"/>
              <a:buFontTx/>
              <a:buNone/>
              <a:defRPr lang="en-US" sz="1428" kern="1200" spc="-72" baseline="0" dirty="0" smtClean="0">
                <a:solidFill>
                  <a:schemeClr val="bg2">
                    <a:lumMod val="75000"/>
                  </a:schemeClr>
                </a:solidFill>
                <a:latin typeface="+mj-lt"/>
                <a:ea typeface="+mn-ea"/>
                <a:cs typeface="+mn-cs"/>
              </a:defRPr>
            </a:lvl1pPr>
            <a:lvl2pPr marL="0" indent="0">
              <a:buSzPct val="110000"/>
              <a:buFontTx/>
              <a:buNone/>
              <a:defRPr lang="en-US" sz="1428" kern="1200" spc="-72" baseline="0" dirty="0" smtClean="0">
                <a:solidFill>
                  <a:schemeClr val="accent6">
                    <a:lumMod val="50000"/>
                  </a:schemeClr>
                </a:solidFill>
                <a:latin typeface="+mj-lt"/>
                <a:ea typeface="+mn-ea"/>
                <a:cs typeface="+mn-cs"/>
              </a:defRPr>
            </a:lvl2pPr>
            <a:lvl3pPr marL="116505" indent="0">
              <a:buSzPct val="110000"/>
              <a:buFontTx/>
              <a:buNone/>
              <a:defRPr sz="1428"/>
            </a:lvl3pPr>
            <a:lvl4pPr marL="181230" indent="0">
              <a:buSzPct val="110000"/>
              <a:buFontTx/>
              <a:buNone/>
              <a:defRPr sz="1428"/>
            </a:lvl4pPr>
            <a:lvl5pPr marL="181230" indent="0">
              <a:buSzPct val="110000"/>
              <a:buFontTx/>
              <a:buNone/>
              <a:defRPr sz="1428"/>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2" name="Rectangle 41"/>
          <p:cNvSpPr/>
          <p:nvPr userDrawn="1"/>
        </p:nvSpPr>
        <p:spPr bwMode="auto">
          <a:xfrm>
            <a:off x="2" y="1618513"/>
            <a:ext cx="12436475" cy="562103"/>
          </a:xfrm>
          <a:prstGeom prst="rect">
            <a:avLst/>
          </a:prstGeom>
          <a:gradFill flip="none" rotWithShape="1">
            <a:gsLst>
              <a:gs pos="0">
                <a:srgbClr val="4882BC"/>
              </a:gs>
              <a:gs pos="100000">
                <a:srgbClr val="C1D5E9">
                  <a:alpha val="34000"/>
                </a:srgbClr>
              </a:gs>
            </a:gsLst>
            <a:path path="circle">
              <a:fillToRect l="50000" t="50000" r="50000" b="50000"/>
            </a:path>
            <a:tileRect/>
          </a:gra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07" tIns="46604" rIns="93207" bIns="46604" numCol="1" rtlCol="0" anchor="ctr" anchorCtr="0" compatLnSpc="1">
            <a:prstTxWarp prst="textNoShape">
              <a:avLst/>
            </a:prstTxWarp>
          </a:bodyPr>
          <a:lstStyle/>
          <a:p>
            <a:pPr algn="ctr" defTabSz="931731"/>
            <a:endParaRPr lang="en-US" sz="1834" dirty="0">
              <a:gradFill>
                <a:gsLst>
                  <a:gs pos="0">
                    <a:srgbClr val="FFFFFF"/>
                  </a:gs>
                  <a:gs pos="100000">
                    <a:srgbClr val="FFFFFF"/>
                  </a:gs>
                </a:gsLst>
                <a:lin ang="5400000" scaled="0"/>
              </a:gradFill>
            </a:endParaRPr>
          </a:p>
        </p:txBody>
      </p:sp>
      <p:sp>
        <p:nvSpPr>
          <p:cNvPr id="4" name="Rectangle 3"/>
          <p:cNvSpPr/>
          <p:nvPr userDrawn="1"/>
        </p:nvSpPr>
        <p:spPr>
          <a:xfrm>
            <a:off x="1" y="1744213"/>
            <a:ext cx="12436474" cy="382047"/>
          </a:xfrm>
          <a:prstGeom prst="rect">
            <a:avLst/>
          </a:prstGeom>
        </p:spPr>
        <p:txBody>
          <a:bodyPr wrap="square">
            <a:spAutoFit/>
          </a:bodyPr>
          <a:lstStyle/>
          <a:p>
            <a:pPr algn="ctr" defTabSz="932038">
              <a:tabLst>
                <a:tab pos="699027" algn="ctr"/>
                <a:tab pos="5250800" algn="ctr"/>
                <a:tab pos="9786390" algn="ctr"/>
              </a:tabLst>
            </a:pPr>
            <a:r>
              <a:rPr lang="en-US" sz="1834" dirty="0" smtClean="0">
                <a:solidFill>
                  <a:srgbClr val="6293C5"/>
                </a:solidFill>
              </a:rPr>
              <a:t>	TODAY	</a:t>
            </a:r>
            <a:r>
              <a:rPr lang="en-US" sz="1834" dirty="0" smtClean="0">
                <a:solidFill>
                  <a:srgbClr val="C2D4E6"/>
                </a:solidFill>
              </a:rPr>
              <a:t>TRANSITION</a:t>
            </a:r>
            <a:r>
              <a:rPr lang="en-US" sz="1834" dirty="0" smtClean="0">
                <a:solidFill>
                  <a:srgbClr val="6293C5"/>
                </a:solidFill>
              </a:rPr>
              <a:t>	TOMORROW</a:t>
            </a:r>
            <a:endParaRPr lang="en-US" sz="1834" dirty="0">
              <a:solidFill>
                <a:srgbClr val="6293C5"/>
              </a:solidFill>
            </a:endParaRPr>
          </a:p>
        </p:txBody>
      </p:sp>
      <p:sp>
        <p:nvSpPr>
          <p:cNvPr id="44" name="Freeform 133"/>
          <p:cNvSpPr>
            <a:spLocks noChangeAspect="1"/>
          </p:cNvSpPr>
          <p:nvPr userDrawn="1"/>
        </p:nvSpPr>
        <p:spPr bwMode="black">
          <a:xfrm>
            <a:off x="803742" y="4709467"/>
            <a:ext cx="375291" cy="354389"/>
          </a:xfrm>
          <a:custGeom>
            <a:avLst/>
            <a:gdLst>
              <a:gd name="T0" fmla="*/ 87 w 291"/>
              <a:gd name="T1" fmla="*/ 18 h 275"/>
              <a:gd name="T2" fmla="*/ 96 w 291"/>
              <a:gd name="T3" fmla="*/ 48 h 275"/>
              <a:gd name="T4" fmla="*/ 0 w 291"/>
              <a:gd name="T5" fmla="*/ 140 h 275"/>
              <a:gd name="T6" fmla="*/ 128 w 291"/>
              <a:gd name="T7" fmla="*/ 56 h 275"/>
              <a:gd name="T8" fmla="*/ 201 w 291"/>
              <a:gd name="T9" fmla="*/ 36 h 275"/>
              <a:gd name="T10" fmla="*/ 122 w 291"/>
              <a:gd name="T11" fmla="*/ 198 h 275"/>
              <a:gd name="T12" fmla="*/ 122 w 291"/>
              <a:gd name="T13" fmla="*/ 195 h 275"/>
              <a:gd name="T14" fmla="*/ 122 w 291"/>
              <a:gd name="T15" fmla="*/ 192 h 275"/>
              <a:gd name="T16" fmla="*/ 122 w 291"/>
              <a:gd name="T17" fmla="*/ 189 h 275"/>
              <a:gd name="T18" fmla="*/ 122 w 291"/>
              <a:gd name="T19" fmla="*/ 185 h 275"/>
              <a:gd name="T20" fmla="*/ 122 w 291"/>
              <a:gd name="T21" fmla="*/ 182 h 275"/>
              <a:gd name="T22" fmla="*/ 122 w 291"/>
              <a:gd name="T23" fmla="*/ 179 h 275"/>
              <a:gd name="T24" fmla="*/ 122 w 291"/>
              <a:gd name="T25" fmla="*/ 175 h 275"/>
              <a:gd name="T26" fmla="*/ 122 w 291"/>
              <a:gd name="T27" fmla="*/ 172 h 275"/>
              <a:gd name="T28" fmla="*/ 122 w 291"/>
              <a:gd name="T29" fmla="*/ 169 h 275"/>
              <a:gd name="T30" fmla="*/ 122 w 291"/>
              <a:gd name="T31" fmla="*/ 165 h 275"/>
              <a:gd name="T32" fmla="*/ 122 w 291"/>
              <a:gd name="T33" fmla="*/ 162 h 275"/>
              <a:gd name="T34" fmla="*/ 123 w 291"/>
              <a:gd name="T35" fmla="*/ 157 h 275"/>
              <a:gd name="T36" fmla="*/ 103 w 291"/>
              <a:gd name="T37" fmla="*/ 158 h 275"/>
              <a:gd name="T38" fmla="*/ 103 w 291"/>
              <a:gd name="T39" fmla="*/ 162 h 275"/>
              <a:gd name="T40" fmla="*/ 103 w 291"/>
              <a:gd name="T41" fmla="*/ 166 h 275"/>
              <a:gd name="T42" fmla="*/ 103 w 291"/>
              <a:gd name="T43" fmla="*/ 169 h 275"/>
              <a:gd name="T44" fmla="*/ 103 w 291"/>
              <a:gd name="T45" fmla="*/ 172 h 275"/>
              <a:gd name="T46" fmla="*/ 103 w 291"/>
              <a:gd name="T47" fmla="*/ 176 h 275"/>
              <a:gd name="T48" fmla="*/ 104 w 291"/>
              <a:gd name="T49" fmla="*/ 179 h 275"/>
              <a:gd name="T50" fmla="*/ 104 w 291"/>
              <a:gd name="T51" fmla="*/ 182 h 275"/>
              <a:gd name="T52" fmla="*/ 104 w 291"/>
              <a:gd name="T53" fmla="*/ 185 h 275"/>
              <a:gd name="T54" fmla="*/ 104 w 291"/>
              <a:gd name="T55" fmla="*/ 189 h 275"/>
              <a:gd name="T56" fmla="*/ 104 w 291"/>
              <a:gd name="T57" fmla="*/ 192 h 275"/>
              <a:gd name="T58" fmla="*/ 104 w 291"/>
              <a:gd name="T59" fmla="*/ 195 h 275"/>
              <a:gd name="T60" fmla="*/ 104 w 291"/>
              <a:gd name="T61" fmla="*/ 199 h 275"/>
              <a:gd name="T62" fmla="*/ 104 w 291"/>
              <a:gd name="T63" fmla="*/ 232 h 275"/>
              <a:gd name="T64" fmla="*/ 104 w 291"/>
              <a:gd name="T65" fmla="*/ 235 h 275"/>
              <a:gd name="T66" fmla="*/ 104 w 291"/>
              <a:gd name="T67" fmla="*/ 238 h 275"/>
              <a:gd name="T68" fmla="*/ 104 w 291"/>
              <a:gd name="T69" fmla="*/ 242 h 275"/>
              <a:gd name="T70" fmla="*/ 104 w 291"/>
              <a:gd name="T71" fmla="*/ 245 h 275"/>
              <a:gd name="T72" fmla="*/ 104 w 291"/>
              <a:gd name="T73" fmla="*/ 248 h 275"/>
              <a:gd name="T74" fmla="*/ 104 w 291"/>
              <a:gd name="T75" fmla="*/ 252 h 275"/>
              <a:gd name="T76" fmla="*/ 105 w 291"/>
              <a:gd name="T77" fmla="*/ 255 h 275"/>
              <a:gd name="T78" fmla="*/ 98 w 291"/>
              <a:gd name="T79" fmla="*/ 257 h 275"/>
              <a:gd name="T80" fmla="*/ 61 w 291"/>
              <a:gd name="T81" fmla="*/ 265 h 275"/>
              <a:gd name="T82" fmla="*/ 131 w 291"/>
              <a:gd name="T83" fmla="*/ 266 h 275"/>
              <a:gd name="T84" fmla="*/ 167 w 291"/>
              <a:gd name="T85" fmla="*/ 259 h 275"/>
              <a:gd name="T86" fmla="*/ 123 w 291"/>
              <a:gd name="T87" fmla="*/ 256 h 275"/>
              <a:gd name="T88" fmla="*/ 123 w 291"/>
              <a:gd name="T89" fmla="*/ 253 h 275"/>
              <a:gd name="T90" fmla="*/ 123 w 291"/>
              <a:gd name="T91" fmla="*/ 249 h 275"/>
              <a:gd name="T92" fmla="*/ 123 w 291"/>
              <a:gd name="T93" fmla="*/ 246 h 275"/>
              <a:gd name="T94" fmla="*/ 123 w 291"/>
              <a:gd name="T95" fmla="*/ 243 h 275"/>
              <a:gd name="T96" fmla="*/ 123 w 291"/>
              <a:gd name="T97" fmla="*/ 239 h 275"/>
              <a:gd name="T98" fmla="*/ 123 w 291"/>
              <a:gd name="T99" fmla="*/ 236 h 275"/>
              <a:gd name="T100" fmla="*/ 123 w 291"/>
              <a:gd name="T101" fmla="*/ 233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1" h="275">
                <a:moveTo>
                  <a:pt x="291" y="170"/>
                </a:moveTo>
                <a:cubicBezTo>
                  <a:pt x="291" y="159"/>
                  <a:pt x="291" y="109"/>
                  <a:pt x="290" y="60"/>
                </a:cubicBezTo>
                <a:cubicBezTo>
                  <a:pt x="290" y="29"/>
                  <a:pt x="260" y="0"/>
                  <a:pt x="215" y="1"/>
                </a:cubicBezTo>
                <a:cubicBezTo>
                  <a:pt x="208" y="1"/>
                  <a:pt x="102" y="2"/>
                  <a:pt x="102" y="2"/>
                </a:cubicBezTo>
                <a:cubicBezTo>
                  <a:pt x="89" y="3"/>
                  <a:pt x="87" y="13"/>
                  <a:pt x="87" y="18"/>
                </a:cubicBezTo>
                <a:cubicBezTo>
                  <a:pt x="87" y="23"/>
                  <a:pt x="87" y="19"/>
                  <a:pt x="87" y="26"/>
                </a:cubicBezTo>
                <a:cubicBezTo>
                  <a:pt x="87" y="32"/>
                  <a:pt x="94" y="37"/>
                  <a:pt x="101" y="38"/>
                </a:cubicBezTo>
                <a:cubicBezTo>
                  <a:pt x="101" y="38"/>
                  <a:pt x="101" y="38"/>
                  <a:pt x="101" y="39"/>
                </a:cubicBezTo>
                <a:cubicBezTo>
                  <a:pt x="101" y="40"/>
                  <a:pt x="101" y="40"/>
                  <a:pt x="102" y="41"/>
                </a:cubicBezTo>
                <a:cubicBezTo>
                  <a:pt x="96" y="48"/>
                  <a:pt x="96" y="48"/>
                  <a:pt x="96" y="48"/>
                </a:cubicBezTo>
                <a:cubicBezTo>
                  <a:pt x="96" y="56"/>
                  <a:pt x="96" y="56"/>
                  <a:pt x="96" y="56"/>
                </a:cubicBezTo>
                <a:cubicBezTo>
                  <a:pt x="40" y="56"/>
                  <a:pt x="40" y="56"/>
                  <a:pt x="40" y="56"/>
                </a:cubicBezTo>
                <a:cubicBezTo>
                  <a:pt x="40" y="92"/>
                  <a:pt x="40" y="92"/>
                  <a:pt x="40" y="92"/>
                </a:cubicBezTo>
                <a:cubicBezTo>
                  <a:pt x="0" y="92"/>
                  <a:pt x="0" y="92"/>
                  <a:pt x="0" y="92"/>
                </a:cubicBezTo>
                <a:cubicBezTo>
                  <a:pt x="0" y="140"/>
                  <a:pt x="0" y="140"/>
                  <a:pt x="0" y="140"/>
                </a:cubicBezTo>
                <a:cubicBezTo>
                  <a:pt x="207" y="140"/>
                  <a:pt x="207" y="140"/>
                  <a:pt x="207" y="140"/>
                </a:cubicBezTo>
                <a:cubicBezTo>
                  <a:pt x="207" y="92"/>
                  <a:pt x="207" y="92"/>
                  <a:pt x="207" y="92"/>
                </a:cubicBezTo>
                <a:cubicBezTo>
                  <a:pt x="179" y="92"/>
                  <a:pt x="179" y="92"/>
                  <a:pt x="179" y="92"/>
                </a:cubicBezTo>
                <a:cubicBezTo>
                  <a:pt x="179" y="56"/>
                  <a:pt x="179" y="56"/>
                  <a:pt x="179" y="56"/>
                </a:cubicBezTo>
                <a:cubicBezTo>
                  <a:pt x="128" y="56"/>
                  <a:pt x="128" y="56"/>
                  <a:pt x="128" y="56"/>
                </a:cubicBezTo>
                <a:cubicBezTo>
                  <a:pt x="128" y="49"/>
                  <a:pt x="128" y="49"/>
                  <a:pt x="128" y="49"/>
                </a:cubicBezTo>
                <a:cubicBezTo>
                  <a:pt x="122" y="41"/>
                  <a:pt x="122" y="41"/>
                  <a:pt x="122" y="41"/>
                </a:cubicBezTo>
                <a:cubicBezTo>
                  <a:pt x="122" y="40"/>
                  <a:pt x="123" y="40"/>
                  <a:pt x="123" y="39"/>
                </a:cubicBezTo>
                <a:cubicBezTo>
                  <a:pt x="123" y="38"/>
                  <a:pt x="123" y="38"/>
                  <a:pt x="122" y="37"/>
                </a:cubicBezTo>
                <a:cubicBezTo>
                  <a:pt x="149" y="37"/>
                  <a:pt x="193" y="36"/>
                  <a:pt x="201" y="36"/>
                </a:cubicBezTo>
                <a:cubicBezTo>
                  <a:pt x="246" y="36"/>
                  <a:pt x="250" y="54"/>
                  <a:pt x="250" y="66"/>
                </a:cubicBezTo>
                <a:cubicBezTo>
                  <a:pt x="250" y="77"/>
                  <a:pt x="251" y="145"/>
                  <a:pt x="251" y="172"/>
                </a:cubicBezTo>
                <a:cubicBezTo>
                  <a:pt x="252" y="198"/>
                  <a:pt x="210" y="198"/>
                  <a:pt x="202" y="198"/>
                </a:cubicBezTo>
                <a:cubicBezTo>
                  <a:pt x="197" y="198"/>
                  <a:pt x="147" y="198"/>
                  <a:pt x="123" y="199"/>
                </a:cubicBezTo>
                <a:cubicBezTo>
                  <a:pt x="123" y="199"/>
                  <a:pt x="122" y="198"/>
                  <a:pt x="122" y="198"/>
                </a:cubicBezTo>
                <a:cubicBezTo>
                  <a:pt x="120" y="198"/>
                  <a:pt x="120" y="198"/>
                  <a:pt x="120" y="198"/>
                </a:cubicBezTo>
                <a:cubicBezTo>
                  <a:pt x="120" y="197"/>
                  <a:pt x="120" y="197"/>
                  <a:pt x="120" y="197"/>
                </a:cubicBezTo>
                <a:cubicBezTo>
                  <a:pt x="122" y="196"/>
                  <a:pt x="122" y="196"/>
                  <a:pt x="122" y="196"/>
                </a:cubicBezTo>
                <a:cubicBezTo>
                  <a:pt x="122" y="196"/>
                  <a:pt x="123" y="196"/>
                  <a:pt x="123" y="196"/>
                </a:cubicBezTo>
                <a:cubicBezTo>
                  <a:pt x="123" y="195"/>
                  <a:pt x="122" y="195"/>
                  <a:pt x="122" y="195"/>
                </a:cubicBezTo>
                <a:cubicBezTo>
                  <a:pt x="120" y="195"/>
                  <a:pt x="120" y="195"/>
                  <a:pt x="120" y="195"/>
                </a:cubicBezTo>
                <a:cubicBezTo>
                  <a:pt x="120" y="193"/>
                  <a:pt x="120" y="193"/>
                  <a:pt x="120" y="193"/>
                </a:cubicBezTo>
                <a:cubicBezTo>
                  <a:pt x="122" y="193"/>
                  <a:pt x="122" y="193"/>
                  <a:pt x="122" y="193"/>
                </a:cubicBezTo>
                <a:cubicBezTo>
                  <a:pt x="122" y="193"/>
                  <a:pt x="123" y="193"/>
                  <a:pt x="123" y="192"/>
                </a:cubicBezTo>
                <a:cubicBezTo>
                  <a:pt x="123" y="192"/>
                  <a:pt x="122" y="192"/>
                  <a:pt x="122" y="192"/>
                </a:cubicBezTo>
                <a:cubicBezTo>
                  <a:pt x="120" y="192"/>
                  <a:pt x="120" y="192"/>
                  <a:pt x="120" y="192"/>
                </a:cubicBezTo>
                <a:cubicBezTo>
                  <a:pt x="120" y="190"/>
                  <a:pt x="120" y="190"/>
                  <a:pt x="120" y="190"/>
                </a:cubicBezTo>
                <a:cubicBezTo>
                  <a:pt x="122" y="190"/>
                  <a:pt x="122" y="190"/>
                  <a:pt x="122" y="190"/>
                </a:cubicBezTo>
                <a:cubicBezTo>
                  <a:pt x="122" y="190"/>
                  <a:pt x="123" y="190"/>
                  <a:pt x="123" y="189"/>
                </a:cubicBezTo>
                <a:cubicBezTo>
                  <a:pt x="123" y="189"/>
                  <a:pt x="122" y="189"/>
                  <a:pt x="122" y="189"/>
                </a:cubicBezTo>
                <a:cubicBezTo>
                  <a:pt x="120" y="189"/>
                  <a:pt x="120" y="189"/>
                  <a:pt x="120" y="189"/>
                </a:cubicBezTo>
                <a:cubicBezTo>
                  <a:pt x="120" y="187"/>
                  <a:pt x="120" y="187"/>
                  <a:pt x="120" y="187"/>
                </a:cubicBezTo>
                <a:cubicBezTo>
                  <a:pt x="122" y="187"/>
                  <a:pt x="122" y="187"/>
                  <a:pt x="122" y="187"/>
                </a:cubicBezTo>
                <a:cubicBezTo>
                  <a:pt x="122" y="187"/>
                  <a:pt x="123" y="186"/>
                  <a:pt x="123" y="186"/>
                </a:cubicBezTo>
                <a:cubicBezTo>
                  <a:pt x="123" y="186"/>
                  <a:pt x="122" y="185"/>
                  <a:pt x="122" y="185"/>
                </a:cubicBezTo>
                <a:cubicBezTo>
                  <a:pt x="120" y="185"/>
                  <a:pt x="120" y="185"/>
                  <a:pt x="120" y="185"/>
                </a:cubicBezTo>
                <a:cubicBezTo>
                  <a:pt x="120" y="183"/>
                  <a:pt x="120" y="183"/>
                  <a:pt x="120" y="183"/>
                </a:cubicBezTo>
                <a:cubicBezTo>
                  <a:pt x="122" y="183"/>
                  <a:pt x="122" y="183"/>
                  <a:pt x="122" y="183"/>
                </a:cubicBezTo>
                <a:cubicBezTo>
                  <a:pt x="122" y="183"/>
                  <a:pt x="123" y="183"/>
                  <a:pt x="123" y="183"/>
                </a:cubicBezTo>
                <a:cubicBezTo>
                  <a:pt x="123" y="182"/>
                  <a:pt x="122" y="182"/>
                  <a:pt x="122" y="182"/>
                </a:cubicBezTo>
                <a:cubicBezTo>
                  <a:pt x="120" y="182"/>
                  <a:pt x="120" y="182"/>
                  <a:pt x="120" y="182"/>
                </a:cubicBezTo>
                <a:cubicBezTo>
                  <a:pt x="119" y="180"/>
                  <a:pt x="119" y="180"/>
                  <a:pt x="119" y="180"/>
                </a:cubicBezTo>
                <a:cubicBezTo>
                  <a:pt x="122" y="180"/>
                  <a:pt x="122" y="180"/>
                  <a:pt x="122" y="180"/>
                </a:cubicBezTo>
                <a:cubicBezTo>
                  <a:pt x="122" y="180"/>
                  <a:pt x="123" y="180"/>
                  <a:pt x="123" y="179"/>
                </a:cubicBezTo>
                <a:cubicBezTo>
                  <a:pt x="122" y="179"/>
                  <a:pt x="122" y="179"/>
                  <a:pt x="122" y="179"/>
                </a:cubicBezTo>
                <a:cubicBezTo>
                  <a:pt x="119" y="179"/>
                  <a:pt x="119" y="179"/>
                  <a:pt x="119" y="179"/>
                </a:cubicBezTo>
                <a:cubicBezTo>
                  <a:pt x="119" y="177"/>
                  <a:pt x="119" y="177"/>
                  <a:pt x="119" y="177"/>
                </a:cubicBezTo>
                <a:cubicBezTo>
                  <a:pt x="122" y="177"/>
                  <a:pt x="122" y="177"/>
                  <a:pt x="122" y="177"/>
                </a:cubicBezTo>
                <a:cubicBezTo>
                  <a:pt x="122" y="177"/>
                  <a:pt x="122" y="176"/>
                  <a:pt x="122" y="176"/>
                </a:cubicBezTo>
                <a:cubicBezTo>
                  <a:pt x="122" y="176"/>
                  <a:pt x="122" y="175"/>
                  <a:pt x="122" y="175"/>
                </a:cubicBezTo>
                <a:cubicBezTo>
                  <a:pt x="119" y="175"/>
                  <a:pt x="119" y="175"/>
                  <a:pt x="119" y="175"/>
                </a:cubicBezTo>
                <a:cubicBezTo>
                  <a:pt x="119" y="173"/>
                  <a:pt x="119" y="173"/>
                  <a:pt x="119" y="173"/>
                </a:cubicBezTo>
                <a:cubicBezTo>
                  <a:pt x="122" y="173"/>
                  <a:pt x="122" y="173"/>
                  <a:pt x="122" y="173"/>
                </a:cubicBezTo>
                <a:cubicBezTo>
                  <a:pt x="122" y="173"/>
                  <a:pt x="122" y="173"/>
                  <a:pt x="122" y="173"/>
                </a:cubicBezTo>
                <a:cubicBezTo>
                  <a:pt x="122" y="172"/>
                  <a:pt x="122" y="172"/>
                  <a:pt x="122" y="172"/>
                </a:cubicBezTo>
                <a:cubicBezTo>
                  <a:pt x="119" y="172"/>
                  <a:pt x="119" y="172"/>
                  <a:pt x="119" y="172"/>
                </a:cubicBezTo>
                <a:cubicBezTo>
                  <a:pt x="119" y="170"/>
                  <a:pt x="119" y="170"/>
                  <a:pt x="119" y="170"/>
                </a:cubicBezTo>
                <a:cubicBezTo>
                  <a:pt x="122" y="170"/>
                  <a:pt x="122" y="170"/>
                  <a:pt x="122" y="170"/>
                </a:cubicBezTo>
                <a:cubicBezTo>
                  <a:pt x="122" y="170"/>
                  <a:pt x="122" y="170"/>
                  <a:pt x="122" y="169"/>
                </a:cubicBezTo>
                <a:cubicBezTo>
                  <a:pt x="122" y="169"/>
                  <a:pt x="122" y="169"/>
                  <a:pt x="122" y="169"/>
                </a:cubicBezTo>
                <a:cubicBezTo>
                  <a:pt x="119" y="169"/>
                  <a:pt x="119" y="169"/>
                  <a:pt x="119" y="169"/>
                </a:cubicBezTo>
                <a:cubicBezTo>
                  <a:pt x="119" y="167"/>
                  <a:pt x="119" y="167"/>
                  <a:pt x="119" y="167"/>
                </a:cubicBezTo>
                <a:cubicBezTo>
                  <a:pt x="122" y="167"/>
                  <a:pt x="122" y="167"/>
                  <a:pt x="122" y="167"/>
                </a:cubicBezTo>
                <a:cubicBezTo>
                  <a:pt x="122" y="167"/>
                  <a:pt x="122" y="166"/>
                  <a:pt x="122" y="166"/>
                </a:cubicBezTo>
                <a:cubicBezTo>
                  <a:pt x="122" y="166"/>
                  <a:pt x="122" y="165"/>
                  <a:pt x="122" y="165"/>
                </a:cubicBezTo>
                <a:cubicBezTo>
                  <a:pt x="119" y="165"/>
                  <a:pt x="119" y="165"/>
                  <a:pt x="119" y="165"/>
                </a:cubicBezTo>
                <a:cubicBezTo>
                  <a:pt x="119" y="163"/>
                  <a:pt x="119" y="163"/>
                  <a:pt x="119" y="163"/>
                </a:cubicBezTo>
                <a:cubicBezTo>
                  <a:pt x="122" y="163"/>
                  <a:pt x="122" y="163"/>
                  <a:pt x="122" y="163"/>
                </a:cubicBezTo>
                <a:cubicBezTo>
                  <a:pt x="122" y="163"/>
                  <a:pt x="122" y="163"/>
                  <a:pt x="122" y="163"/>
                </a:cubicBezTo>
                <a:cubicBezTo>
                  <a:pt x="122" y="162"/>
                  <a:pt x="122" y="162"/>
                  <a:pt x="122" y="162"/>
                </a:cubicBezTo>
                <a:cubicBezTo>
                  <a:pt x="119" y="162"/>
                  <a:pt x="119" y="162"/>
                  <a:pt x="119" y="162"/>
                </a:cubicBezTo>
                <a:cubicBezTo>
                  <a:pt x="119" y="161"/>
                  <a:pt x="119" y="161"/>
                  <a:pt x="119" y="161"/>
                </a:cubicBezTo>
                <a:cubicBezTo>
                  <a:pt x="122" y="161"/>
                  <a:pt x="122" y="161"/>
                  <a:pt x="122" y="161"/>
                </a:cubicBezTo>
                <a:cubicBezTo>
                  <a:pt x="123" y="161"/>
                  <a:pt x="124" y="160"/>
                  <a:pt x="124" y="159"/>
                </a:cubicBezTo>
                <a:cubicBezTo>
                  <a:pt x="124" y="158"/>
                  <a:pt x="124" y="158"/>
                  <a:pt x="123" y="157"/>
                </a:cubicBezTo>
                <a:cubicBezTo>
                  <a:pt x="129" y="150"/>
                  <a:pt x="129" y="150"/>
                  <a:pt x="129" y="150"/>
                </a:cubicBezTo>
                <a:cubicBezTo>
                  <a:pt x="129" y="140"/>
                  <a:pt x="129" y="140"/>
                  <a:pt x="129" y="140"/>
                </a:cubicBezTo>
                <a:cubicBezTo>
                  <a:pt x="97" y="140"/>
                  <a:pt x="97" y="140"/>
                  <a:pt x="97" y="140"/>
                </a:cubicBezTo>
                <a:cubicBezTo>
                  <a:pt x="97" y="149"/>
                  <a:pt x="97" y="149"/>
                  <a:pt x="97" y="149"/>
                </a:cubicBezTo>
                <a:cubicBezTo>
                  <a:pt x="103" y="158"/>
                  <a:pt x="103" y="158"/>
                  <a:pt x="103" y="158"/>
                </a:cubicBezTo>
                <a:cubicBezTo>
                  <a:pt x="102" y="158"/>
                  <a:pt x="102" y="159"/>
                  <a:pt x="102" y="159"/>
                </a:cubicBezTo>
                <a:cubicBezTo>
                  <a:pt x="102" y="161"/>
                  <a:pt x="103" y="161"/>
                  <a:pt x="104" y="161"/>
                </a:cubicBezTo>
                <a:cubicBezTo>
                  <a:pt x="105" y="161"/>
                  <a:pt x="105" y="161"/>
                  <a:pt x="105" y="161"/>
                </a:cubicBezTo>
                <a:cubicBezTo>
                  <a:pt x="105" y="162"/>
                  <a:pt x="105" y="162"/>
                  <a:pt x="105" y="162"/>
                </a:cubicBezTo>
                <a:cubicBezTo>
                  <a:pt x="103" y="162"/>
                  <a:pt x="103" y="162"/>
                  <a:pt x="103" y="162"/>
                </a:cubicBezTo>
                <a:cubicBezTo>
                  <a:pt x="103" y="162"/>
                  <a:pt x="103" y="163"/>
                  <a:pt x="103" y="163"/>
                </a:cubicBezTo>
                <a:cubicBezTo>
                  <a:pt x="103" y="163"/>
                  <a:pt x="103" y="164"/>
                  <a:pt x="103" y="164"/>
                </a:cubicBezTo>
                <a:cubicBezTo>
                  <a:pt x="105" y="164"/>
                  <a:pt x="105" y="164"/>
                  <a:pt x="105" y="164"/>
                </a:cubicBezTo>
                <a:cubicBezTo>
                  <a:pt x="105" y="166"/>
                  <a:pt x="105" y="166"/>
                  <a:pt x="105" y="166"/>
                </a:cubicBezTo>
                <a:cubicBezTo>
                  <a:pt x="103" y="166"/>
                  <a:pt x="103" y="166"/>
                  <a:pt x="103" y="166"/>
                </a:cubicBezTo>
                <a:cubicBezTo>
                  <a:pt x="103" y="166"/>
                  <a:pt x="103" y="166"/>
                  <a:pt x="103" y="166"/>
                </a:cubicBezTo>
                <a:cubicBezTo>
                  <a:pt x="103" y="167"/>
                  <a:pt x="103" y="167"/>
                  <a:pt x="103" y="167"/>
                </a:cubicBezTo>
                <a:cubicBezTo>
                  <a:pt x="105" y="167"/>
                  <a:pt x="105" y="167"/>
                  <a:pt x="105" y="167"/>
                </a:cubicBezTo>
                <a:cubicBezTo>
                  <a:pt x="105" y="169"/>
                  <a:pt x="105" y="169"/>
                  <a:pt x="105" y="169"/>
                </a:cubicBezTo>
                <a:cubicBezTo>
                  <a:pt x="103" y="169"/>
                  <a:pt x="103" y="169"/>
                  <a:pt x="103" y="169"/>
                </a:cubicBezTo>
                <a:cubicBezTo>
                  <a:pt x="103" y="169"/>
                  <a:pt x="103" y="169"/>
                  <a:pt x="103" y="170"/>
                </a:cubicBezTo>
                <a:cubicBezTo>
                  <a:pt x="103" y="170"/>
                  <a:pt x="103" y="170"/>
                  <a:pt x="103" y="170"/>
                </a:cubicBezTo>
                <a:cubicBezTo>
                  <a:pt x="105" y="170"/>
                  <a:pt x="105" y="170"/>
                  <a:pt x="105" y="170"/>
                </a:cubicBezTo>
                <a:cubicBezTo>
                  <a:pt x="105" y="172"/>
                  <a:pt x="105" y="172"/>
                  <a:pt x="105" y="172"/>
                </a:cubicBezTo>
                <a:cubicBezTo>
                  <a:pt x="103" y="172"/>
                  <a:pt x="103" y="172"/>
                  <a:pt x="103" y="172"/>
                </a:cubicBezTo>
                <a:cubicBezTo>
                  <a:pt x="103" y="172"/>
                  <a:pt x="103" y="173"/>
                  <a:pt x="103" y="173"/>
                </a:cubicBezTo>
                <a:cubicBezTo>
                  <a:pt x="103" y="173"/>
                  <a:pt x="103" y="174"/>
                  <a:pt x="103" y="174"/>
                </a:cubicBezTo>
                <a:cubicBezTo>
                  <a:pt x="105" y="174"/>
                  <a:pt x="105" y="174"/>
                  <a:pt x="105" y="174"/>
                </a:cubicBezTo>
                <a:cubicBezTo>
                  <a:pt x="105" y="176"/>
                  <a:pt x="105" y="176"/>
                  <a:pt x="105" y="176"/>
                </a:cubicBezTo>
                <a:cubicBezTo>
                  <a:pt x="103" y="176"/>
                  <a:pt x="103" y="176"/>
                  <a:pt x="103" y="176"/>
                </a:cubicBezTo>
                <a:cubicBezTo>
                  <a:pt x="103" y="176"/>
                  <a:pt x="103" y="176"/>
                  <a:pt x="103" y="176"/>
                </a:cubicBezTo>
                <a:cubicBezTo>
                  <a:pt x="103" y="177"/>
                  <a:pt x="103" y="177"/>
                  <a:pt x="104" y="177"/>
                </a:cubicBezTo>
                <a:cubicBezTo>
                  <a:pt x="105" y="177"/>
                  <a:pt x="105" y="177"/>
                  <a:pt x="105" y="177"/>
                </a:cubicBezTo>
                <a:cubicBezTo>
                  <a:pt x="105" y="179"/>
                  <a:pt x="105" y="179"/>
                  <a:pt x="105" y="179"/>
                </a:cubicBezTo>
                <a:cubicBezTo>
                  <a:pt x="104" y="179"/>
                  <a:pt x="104" y="179"/>
                  <a:pt x="104" y="179"/>
                </a:cubicBezTo>
                <a:cubicBezTo>
                  <a:pt x="103" y="179"/>
                  <a:pt x="103" y="179"/>
                  <a:pt x="103" y="180"/>
                </a:cubicBezTo>
                <a:cubicBezTo>
                  <a:pt x="103" y="180"/>
                  <a:pt x="103" y="180"/>
                  <a:pt x="104" y="180"/>
                </a:cubicBezTo>
                <a:cubicBezTo>
                  <a:pt x="105" y="180"/>
                  <a:pt x="105" y="180"/>
                  <a:pt x="105" y="180"/>
                </a:cubicBezTo>
                <a:cubicBezTo>
                  <a:pt x="105" y="182"/>
                  <a:pt x="105" y="182"/>
                  <a:pt x="105" y="182"/>
                </a:cubicBezTo>
                <a:cubicBezTo>
                  <a:pt x="104" y="182"/>
                  <a:pt x="104" y="182"/>
                  <a:pt x="104" y="182"/>
                </a:cubicBezTo>
                <a:cubicBezTo>
                  <a:pt x="103" y="182"/>
                  <a:pt x="103" y="182"/>
                  <a:pt x="103" y="183"/>
                </a:cubicBezTo>
                <a:cubicBezTo>
                  <a:pt x="103" y="183"/>
                  <a:pt x="103" y="183"/>
                  <a:pt x="104" y="183"/>
                </a:cubicBezTo>
                <a:cubicBezTo>
                  <a:pt x="105" y="183"/>
                  <a:pt x="105" y="183"/>
                  <a:pt x="105" y="183"/>
                </a:cubicBezTo>
                <a:cubicBezTo>
                  <a:pt x="105" y="185"/>
                  <a:pt x="105" y="185"/>
                  <a:pt x="105" y="185"/>
                </a:cubicBezTo>
                <a:cubicBezTo>
                  <a:pt x="104" y="185"/>
                  <a:pt x="104" y="185"/>
                  <a:pt x="104" y="185"/>
                </a:cubicBezTo>
                <a:cubicBezTo>
                  <a:pt x="103" y="185"/>
                  <a:pt x="103" y="186"/>
                  <a:pt x="103" y="186"/>
                </a:cubicBezTo>
                <a:cubicBezTo>
                  <a:pt x="103" y="187"/>
                  <a:pt x="103" y="187"/>
                  <a:pt x="104" y="187"/>
                </a:cubicBezTo>
                <a:cubicBezTo>
                  <a:pt x="105" y="187"/>
                  <a:pt x="105" y="187"/>
                  <a:pt x="105" y="187"/>
                </a:cubicBezTo>
                <a:cubicBezTo>
                  <a:pt x="105" y="189"/>
                  <a:pt x="105" y="189"/>
                  <a:pt x="105" y="189"/>
                </a:cubicBezTo>
                <a:cubicBezTo>
                  <a:pt x="104" y="189"/>
                  <a:pt x="104" y="189"/>
                  <a:pt x="104" y="189"/>
                </a:cubicBezTo>
                <a:cubicBezTo>
                  <a:pt x="103" y="189"/>
                  <a:pt x="103" y="189"/>
                  <a:pt x="103" y="189"/>
                </a:cubicBezTo>
                <a:cubicBezTo>
                  <a:pt x="103" y="190"/>
                  <a:pt x="103" y="190"/>
                  <a:pt x="104" y="190"/>
                </a:cubicBezTo>
                <a:cubicBezTo>
                  <a:pt x="105" y="190"/>
                  <a:pt x="105" y="190"/>
                  <a:pt x="105" y="190"/>
                </a:cubicBezTo>
                <a:cubicBezTo>
                  <a:pt x="105" y="192"/>
                  <a:pt x="105" y="192"/>
                  <a:pt x="105" y="192"/>
                </a:cubicBezTo>
                <a:cubicBezTo>
                  <a:pt x="104" y="192"/>
                  <a:pt x="104" y="192"/>
                  <a:pt x="104" y="192"/>
                </a:cubicBezTo>
                <a:cubicBezTo>
                  <a:pt x="103" y="192"/>
                  <a:pt x="103" y="192"/>
                  <a:pt x="103" y="193"/>
                </a:cubicBezTo>
                <a:cubicBezTo>
                  <a:pt x="103" y="193"/>
                  <a:pt x="103" y="193"/>
                  <a:pt x="104" y="193"/>
                </a:cubicBezTo>
                <a:cubicBezTo>
                  <a:pt x="105" y="193"/>
                  <a:pt x="105" y="193"/>
                  <a:pt x="105" y="193"/>
                </a:cubicBezTo>
                <a:cubicBezTo>
                  <a:pt x="105" y="195"/>
                  <a:pt x="105" y="195"/>
                  <a:pt x="105" y="195"/>
                </a:cubicBezTo>
                <a:cubicBezTo>
                  <a:pt x="104" y="195"/>
                  <a:pt x="104" y="195"/>
                  <a:pt x="104" y="195"/>
                </a:cubicBezTo>
                <a:cubicBezTo>
                  <a:pt x="103" y="195"/>
                  <a:pt x="103" y="196"/>
                  <a:pt x="103" y="196"/>
                </a:cubicBezTo>
                <a:cubicBezTo>
                  <a:pt x="103" y="196"/>
                  <a:pt x="103" y="197"/>
                  <a:pt x="104" y="197"/>
                </a:cubicBezTo>
                <a:cubicBezTo>
                  <a:pt x="105" y="197"/>
                  <a:pt x="105" y="197"/>
                  <a:pt x="105" y="197"/>
                </a:cubicBezTo>
                <a:cubicBezTo>
                  <a:pt x="105" y="199"/>
                  <a:pt x="105" y="199"/>
                  <a:pt x="105" y="199"/>
                </a:cubicBezTo>
                <a:cubicBezTo>
                  <a:pt x="104" y="199"/>
                  <a:pt x="104" y="199"/>
                  <a:pt x="104" y="199"/>
                </a:cubicBezTo>
                <a:cubicBezTo>
                  <a:pt x="103" y="199"/>
                  <a:pt x="103" y="199"/>
                  <a:pt x="103" y="199"/>
                </a:cubicBezTo>
                <a:cubicBezTo>
                  <a:pt x="103" y="199"/>
                  <a:pt x="103" y="200"/>
                  <a:pt x="103" y="200"/>
                </a:cubicBezTo>
                <a:cubicBezTo>
                  <a:pt x="98" y="201"/>
                  <a:pt x="94" y="204"/>
                  <a:pt x="94" y="210"/>
                </a:cubicBezTo>
                <a:cubicBezTo>
                  <a:pt x="94" y="214"/>
                  <a:pt x="94" y="215"/>
                  <a:pt x="95" y="221"/>
                </a:cubicBezTo>
                <a:cubicBezTo>
                  <a:pt x="95" y="226"/>
                  <a:pt x="99" y="231"/>
                  <a:pt x="104" y="232"/>
                </a:cubicBezTo>
                <a:cubicBezTo>
                  <a:pt x="104" y="232"/>
                  <a:pt x="104" y="232"/>
                  <a:pt x="104" y="232"/>
                </a:cubicBezTo>
                <a:cubicBezTo>
                  <a:pt x="104" y="233"/>
                  <a:pt x="104" y="233"/>
                  <a:pt x="104" y="233"/>
                </a:cubicBezTo>
                <a:cubicBezTo>
                  <a:pt x="106" y="233"/>
                  <a:pt x="106" y="233"/>
                  <a:pt x="106" y="233"/>
                </a:cubicBezTo>
                <a:cubicBezTo>
                  <a:pt x="106" y="235"/>
                  <a:pt x="106" y="235"/>
                  <a:pt x="106" y="235"/>
                </a:cubicBezTo>
                <a:cubicBezTo>
                  <a:pt x="104" y="235"/>
                  <a:pt x="104" y="235"/>
                  <a:pt x="104" y="235"/>
                </a:cubicBezTo>
                <a:cubicBezTo>
                  <a:pt x="104" y="235"/>
                  <a:pt x="104" y="235"/>
                  <a:pt x="104" y="236"/>
                </a:cubicBezTo>
                <a:cubicBezTo>
                  <a:pt x="104" y="236"/>
                  <a:pt x="104" y="236"/>
                  <a:pt x="104" y="236"/>
                </a:cubicBezTo>
                <a:cubicBezTo>
                  <a:pt x="106" y="236"/>
                  <a:pt x="106" y="236"/>
                  <a:pt x="106" y="236"/>
                </a:cubicBezTo>
                <a:cubicBezTo>
                  <a:pt x="106" y="238"/>
                  <a:pt x="106" y="238"/>
                  <a:pt x="106" y="238"/>
                </a:cubicBezTo>
                <a:cubicBezTo>
                  <a:pt x="104" y="238"/>
                  <a:pt x="104" y="238"/>
                  <a:pt x="104" y="238"/>
                </a:cubicBezTo>
                <a:cubicBezTo>
                  <a:pt x="104" y="238"/>
                  <a:pt x="104" y="239"/>
                  <a:pt x="104" y="239"/>
                </a:cubicBezTo>
                <a:cubicBezTo>
                  <a:pt x="104" y="239"/>
                  <a:pt x="104" y="240"/>
                  <a:pt x="104" y="240"/>
                </a:cubicBezTo>
                <a:cubicBezTo>
                  <a:pt x="106" y="240"/>
                  <a:pt x="106" y="240"/>
                  <a:pt x="106" y="240"/>
                </a:cubicBezTo>
                <a:cubicBezTo>
                  <a:pt x="106" y="242"/>
                  <a:pt x="106" y="242"/>
                  <a:pt x="106" y="242"/>
                </a:cubicBezTo>
                <a:cubicBezTo>
                  <a:pt x="104" y="242"/>
                  <a:pt x="104" y="242"/>
                  <a:pt x="104" y="242"/>
                </a:cubicBezTo>
                <a:cubicBezTo>
                  <a:pt x="104" y="242"/>
                  <a:pt x="104" y="242"/>
                  <a:pt x="104" y="242"/>
                </a:cubicBezTo>
                <a:cubicBezTo>
                  <a:pt x="104" y="243"/>
                  <a:pt x="104" y="243"/>
                  <a:pt x="104" y="243"/>
                </a:cubicBezTo>
                <a:cubicBezTo>
                  <a:pt x="106" y="243"/>
                  <a:pt x="106" y="243"/>
                  <a:pt x="106" y="243"/>
                </a:cubicBezTo>
                <a:cubicBezTo>
                  <a:pt x="106" y="245"/>
                  <a:pt x="106" y="245"/>
                  <a:pt x="106" y="245"/>
                </a:cubicBezTo>
                <a:cubicBezTo>
                  <a:pt x="104" y="245"/>
                  <a:pt x="104" y="245"/>
                  <a:pt x="104" y="245"/>
                </a:cubicBezTo>
                <a:cubicBezTo>
                  <a:pt x="104" y="245"/>
                  <a:pt x="104" y="245"/>
                  <a:pt x="104" y="246"/>
                </a:cubicBezTo>
                <a:cubicBezTo>
                  <a:pt x="104" y="246"/>
                  <a:pt x="104" y="246"/>
                  <a:pt x="104" y="246"/>
                </a:cubicBezTo>
                <a:cubicBezTo>
                  <a:pt x="106" y="246"/>
                  <a:pt x="106" y="246"/>
                  <a:pt x="106" y="246"/>
                </a:cubicBezTo>
                <a:cubicBezTo>
                  <a:pt x="106" y="248"/>
                  <a:pt x="106" y="248"/>
                  <a:pt x="106" y="248"/>
                </a:cubicBezTo>
                <a:cubicBezTo>
                  <a:pt x="104" y="248"/>
                  <a:pt x="104" y="248"/>
                  <a:pt x="104" y="248"/>
                </a:cubicBezTo>
                <a:cubicBezTo>
                  <a:pt x="104" y="248"/>
                  <a:pt x="104" y="249"/>
                  <a:pt x="104" y="249"/>
                </a:cubicBezTo>
                <a:cubicBezTo>
                  <a:pt x="104" y="249"/>
                  <a:pt x="104" y="250"/>
                  <a:pt x="104" y="250"/>
                </a:cubicBezTo>
                <a:cubicBezTo>
                  <a:pt x="106" y="250"/>
                  <a:pt x="106" y="250"/>
                  <a:pt x="106" y="250"/>
                </a:cubicBezTo>
                <a:cubicBezTo>
                  <a:pt x="106" y="252"/>
                  <a:pt x="106" y="252"/>
                  <a:pt x="106" y="252"/>
                </a:cubicBezTo>
                <a:cubicBezTo>
                  <a:pt x="104" y="252"/>
                  <a:pt x="104" y="252"/>
                  <a:pt x="104" y="252"/>
                </a:cubicBezTo>
                <a:cubicBezTo>
                  <a:pt x="104" y="252"/>
                  <a:pt x="104" y="252"/>
                  <a:pt x="104" y="252"/>
                </a:cubicBezTo>
                <a:cubicBezTo>
                  <a:pt x="104" y="253"/>
                  <a:pt x="104" y="253"/>
                  <a:pt x="105" y="253"/>
                </a:cubicBezTo>
                <a:cubicBezTo>
                  <a:pt x="106" y="253"/>
                  <a:pt x="106" y="253"/>
                  <a:pt x="106" y="253"/>
                </a:cubicBezTo>
                <a:cubicBezTo>
                  <a:pt x="106" y="255"/>
                  <a:pt x="106" y="255"/>
                  <a:pt x="106" y="255"/>
                </a:cubicBezTo>
                <a:cubicBezTo>
                  <a:pt x="105" y="255"/>
                  <a:pt x="105" y="255"/>
                  <a:pt x="105" y="255"/>
                </a:cubicBezTo>
                <a:cubicBezTo>
                  <a:pt x="104" y="255"/>
                  <a:pt x="104" y="255"/>
                  <a:pt x="104" y="256"/>
                </a:cubicBezTo>
                <a:cubicBezTo>
                  <a:pt x="104" y="256"/>
                  <a:pt x="104" y="256"/>
                  <a:pt x="105" y="256"/>
                </a:cubicBezTo>
                <a:cubicBezTo>
                  <a:pt x="106" y="256"/>
                  <a:pt x="106" y="256"/>
                  <a:pt x="106" y="256"/>
                </a:cubicBezTo>
                <a:cubicBezTo>
                  <a:pt x="106" y="257"/>
                  <a:pt x="106" y="257"/>
                  <a:pt x="106" y="257"/>
                </a:cubicBezTo>
                <a:cubicBezTo>
                  <a:pt x="98" y="257"/>
                  <a:pt x="98" y="257"/>
                  <a:pt x="98" y="257"/>
                </a:cubicBezTo>
                <a:cubicBezTo>
                  <a:pt x="98" y="260"/>
                  <a:pt x="98" y="260"/>
                  <a:pt x="98" y="260"/>
                </a:cubicBezTo>
                <a:cubicBezTo>
                  <a:pt x="61" y="260"/>
                  <a:pt x="61" y="260"/>
                  <a:pt x="61" y="260"/>
                </a:cubicBezTo>
                <a:cubicBezTo>
                  <a:pt x="58" y="260"/>
                  <a:pt x="56" y="261"/>
                  <a:pt x="56" y="262"/>
                </a:cubicBezTo>
                <a:cubicBezTo>
                  <a:pt x="56" y="263"/>
                  <a:pt x="56" y="263"/>
                  <a:pt x="56" y="263"/>
                </a:cubicBezTo>
                <a:cubicBezTo>
                  <a:pt x="56" y="264"/>
                  <a:pt x="58" y="265"/>
                  <a:pt x="61" y="265"/>
                </a:cubicBezTo>
                <a:cubicBezTo>
                  <a:pt x="98" y="264"/>
                  <a:pt x="98" y="264"/>
                  <a:pt x="98" y="264"/>
                </a:cubicBezTo>
                <a:cubicBezTo>
                  <a:pt x="98" y="266"/>
                  <a:pt x="98" y="266"/>
                  <a:pt x="98" y="266"/>
                </a:cubicBezTo>
                <a:cubicBezTo>
                  <a:pt x="105" y="275"/>
                  <a:pt x="105" y="275"/>
                  <a:pt x="105" y="275"/>
                </a:cubicBezTo>
                <a:cubicBezTo>
                  <a:pt x="124" y="275"/>
                  <a:pt x="124" y="275"/>
                  <a:pt x="124" y="275"/>
                </a:cubicBezTo>
                <a:cubicBezTo>
                  <a:pt x="131" y="266"/>
                  <a:pt x="131" y="266"/>
                  <a:pt x="131" y="266"/>
                </a:cubicBezTo>
                <a:cubicBezTo>
                  <a:pt x="131" y="264"/>
                  <a:pt x="131" y="264"/>
                  <a:pt x="131" y="264"/>
                </a:cubicBezTo>
                <a:cubicBezTo>
                  <a:pt x="167" y="264"/>
                  <a:pt x="167" y="264"/>
                  <a:pt x="167" y="264"/>
                </a:cubicBezTo>
                <a:cubicBezTo>
                  <a:pt x="170" y="263"/>
                  <a:pt x="173" y="263"/>
                  <a:pt x="173" y="262"/>
                </a:cubicBezTo>
                <a:cubicBezTo>
                  <a:pt x="172" y="260"/>
                  <a:pt x="172" y="260"/>
                  <a:pt x="172" y="260"/>
                </a:cubicBezTo>
                <a:cubicBezTo>
                  <a:pt x="172" y="259"/>
                  <a:pt x="170" y="259"/>
                  <a:pt x="167" y="259"/>
                </a:cubicBezTo>
                <a:cubicBezTo>
                  <a:pt x="131" y="259"/>
                  <a:pt x="131" y="259"/>
                  <a:pt x="131" y="259"/>
                </a:cubicBezTo>
                <a:cubicBezTo>
                  <a:pt x="131" y="257"/>
                  <a:pt x="131" y="257"/>
                  <a:pt x="131" y="257"/>
                </a:cubicBezTo>
                <a:cubicBezTo>
                  <a:pt x="121" y="257"/>
                  <a:pt x="121" y="257"/>
                  <a:pt x="121" y="257"/>
                </a:cubicBezTo>
                <a:cubicBezTo>
                  <a:pt x="121" y="256"/>
                  <a:pt x="121" y="256"/>
                  <a:pt x="121" y="256"/>
                </a:cubicBezTo>
                <a:cubicBezTo>
                  <a:pt x="123" y="256"/>
                  <a:pt x="123" y="256"/>
                  <a:pt x="123" y="256"/>
                </a:cubicBezTo>
                <a:cubicBezTo>
                  <a:pt x="123" y="256"/>
                  <a:pt x="124" y="256"/>
                  <a:pt x="124" y="255"/>
                </a:cubicBezTo>
                <a:cubicBezTo>
                  <a:pt x="124" y="255"/>
                  <a:pt x="123" y="255"/>
                  <a:pt x="123" y="255"/>
                </a:cubicBezTo>
                <a:cubicBezTo>
                  <a:pt x="120" y="255"/>
                  <a:pt x="120" y="255"/>
                  <a:pt x="120" y="255"/>
                </a:cubicBezTo>
                <a:cubicBezTo>
                  <a:pt x="120" y="253"/>
                  <a:pt x="120" y="253"/>
                  <a:pt x="120" y="253"/>
                </a:cubicBezTo>
                <a:cubicBezTo>
                  <a:pt x="123" y="253"/>
                  <a:pt x="123" y="253"/>
                  <a:pt x="123" y="253"/>
                </a:cubicBezTo>
                <a:cubicBezTo>
                  <a:pt x="123" y="253"/>
                  <a:pt x="123" y="252"/>
                  <a:pt x="123" y="252"/>
                </a:cubicBezTo>
                <a:cubicBezTo>
                  <a:pt x="123" y="252"/>
                  <a:pt x="123" y="251"/>
                  <a:pt x="123" y="251"/>
                </a:cubicBezTo>
                <a:cubicBezTo>
                  <a:pt x="120" y="251"/>
                  <a:pt x="120" y="251"/>
                  <a:pt x="120" y="251"/>
                </a:cubicBezTo>
                <a:cubicBezTo>
                  <a:pt x="120" y="249"/>
                  <a:pt x="120" y="249"/>
                  <a:pt x="120" y="249"/>
                </a:cubicBezTo>
                <a:cubicBezTo>
                  <a:pt x="123" y="249"/>
                  <a:pt x="123" y="249"/>
                  <a:pt x="123" y="249"/>
                </a:cubicBezTo>
                <a:cubicBezTo>
                  <a:pt x="123" y="249"/>
                  <a:pt x="123" y="249"/>
                  <a:pt x="123" y="249"/>
                </a:cubicBezTo>
                <a:cubicBezTo>
                  <a:pt x="123" y="248"/>
                  <a:pt x="123" y="248"/>
                  <a:pt x="123" y="248"/>
                </a:cubicBezTo>
                <a:cubicBezTo>
                  <a:pt x="120" y="248"/>
                  <a:pt x="120" y="248"/>
                  <a:pt x="120" y="248"/>
                </a:cubicBezTo>
                <a:cubicBezTo>
                  <a:pt x="120" y="246"/>
                  <a:pt x="120" y="246"/>
                  <a:pt x="120" y="246"/>
                </a:cubicBezTo>
                <a:cubicBezTo>
                  <a:pt x="123" y="246"/>
                  <a:pt x="123" y="246"/>
                  <a:pt x="123" y="246"/>
                </a:cubicBezTo>
                <a:cubicBezTo>
                  <a:pt x="123" y="246"/>
                  <a:pt x="123" y="246"/>
                  <a:pt x="123" y="245"/>
                </a:cubicBezTo>
                <a:cubicBezTo>
                  <a:pt x="123" y="245"/>
                  <a:pt x="123" y="245"/>
                  <a:pt x="123" y="245"/>
                </a:cubicBezTo>
                <a:cubicBezTo>
                  <a:pt x="120" y="245"/>
                  <a:pt x="120" y="245"/>
                  <a:pt x="120" y="245"/>
                </a:cubicBezTo>
                <a:cubicBezTo>
                  <a:pt x="120" y="243"/>
                  <a:pt x="120" y="243"/>
                  <a:pt x="120" y="243"/>
                </a:cubicBezTo>
                <a:cubicBezTo>
                  <a:pt x="123" y="243"/>
                  <a:pt x="123" y="243"/>
                  <a:pt x="123" y="243"/>
                </a:cubicBezTo>
                <a:cubicBezTo>
                  <a:pt x="123" y="243"/>
                  <a:pt x="123" y="242"/>
                  <a:pt x="123" y="242"/>
                </a:cubicBezTo>
                <a:cubicBezTo>
                  <a:pt x="123" y="242"/>
                  <a:pt x="123" y="241"/>
                  <a:pt x="123" y="241"/>
                </a:cubicBezTo>
                <a:cubicBezTo>
                  <a:pt x="120" y="241"/>
                  <a:pt x="120" y="241"/>
                  <a:pt x="120" y="241"/>
                </a:cubicBezTo>
                <a:cubicBezTo>
                  <a:pt x="120" y="240"/>
                  <a:pt x="120" y="240"/>
                  <a:pt x="120" y="240"/>
                </a:cubicBezTo>
                <a:cubicBezTo>
                  <a:pt x="123" y="239"/>
                  <a:pt x="123" y="239"/>
                  <a:pt x="123" y="239"/>
                </a:cubicBezTo>
                <a:cubicBezTo>
                  <a:pt x="123" y="239"/>
                  <a:pt x="123" y="239"/>
                  <a:pt x="123" y="239"/>
                </a:cubicBezTo>
                <a:cubicBezTo>
                  <a:pt x="123" y="238"/>
                  <a:pt x="123" y="238"/>
                  <a:pt x="123" y="238"/>
                </a:cubicBezTo>
                <a:cubicBezTo>
                  <a:pt x="120" y="238"/>
                  <a:pt x="120" y="238"/>
                  <a:pt x="120" y="238"/>
                </a:cubicBezTo>
                <a:cubicBezTo>
                  <a:pt x="120" y="236"/>
                  <a:pt x="120" y="236"/>
                  <a:pt x="120" y="236"/>
                </a:cubicBezTo>
                <a:cubicBezTo>
                  <a:pt x="123" y="236"/>
                  <a:pt x="123" y="236"/>
                  <a:pt x="123" y="236"/>
                </a:cubicBezTo>
                <a:cubicBezTo>
                  <a:pt x="123" y="236"/>
                  <a:pt x="123" y="236"/>
                  <a:pt x="123" y="236"/>
                </a:cubicBezTo>
                <a:cubicBezTo>
                  <a:pt x="123" y="235"/>
                  <a:pt x="123" y="235"/>
                  <a:pt x="123" y="235"/>
                </a:cubicBezTo>
                <a:cubicBezTo>
                  <a:pt x="120" y="235"/>
                  <a:pt x="120" y="235"/>
                  <a:pt x="120" y="235"/>
                </a:cubicBezTo>
                <a:cubicBezTo>
                  <a:pt x="120" y="233"/>
                  <a:pt x="120" y="233"/>
                  <a:pt x="120" y="233"/>
                </a:cubicBezTo>
                <a:cubicBezTo>
                  <a:pt x="123" y="233"/>
                  <a:pt x="123" y="233"/>
                  <a:pt x="123" y="233"/>
                </a:cubicBezTo>
                <a:cubicBezTo>
                  <a:pt x="123" y="233"/>
                  <a:pt x="123" y="233"/>
                  <a:pt x="123" y="232"/>
                </a:cubicBezTo>
                <a:cubicBezTo>
                  <a:pt x="123" y="232"/>
                  <a:pt x="123" y="232"/>
                  <a:pt x="123" y="232"/>
                </a:cubicBezTo>
                <a:cubicBezTo>
                  <a:pt x="140" y="232"/>
                  <a:pt x="169" y="231"/>
                  <a:pt x="217" y="231"/>
                </a:cubicBezTo>
                <a:cubicBezTo>
                  <a:pt x="291" y="230"/>
                  <a:pt x="291" y="182"/>
                  <a:pt x="291" y="170"/>
                </a:cubicBezTo>
                <a:close/>
              </a:path>
            </a:pathLst>
          </a:custGeom>
          <a:solidFill>
            <a:srgbClr val="FFFFFF"/>
          </a:solidFill>
          <a:ln>
            <a:noFill/>
          </a:ln>
        </p:spPr>
        <p:txBody>
          <a:bodyPr vert="horz" wrap="square" lIns="83901" tIns="41950" rIns="83901" bIns="41950" numCol="1" anchor="t" anchorCtr="0" compatLnSpc="1">
            <a:prstTxWarp prst="textNoShape">
              <a:avLst/>
            </a:prstTxWarp>
          </a:bodyPr>
          <a:lstStyle/>
          <a:p>
            <a:pPr defTabSz="932038"/>
            <a:endParaRPr lang="en-US" sz="1632">
              <a:solidFill>
                <a:srgbClr val="000000"/>
              </a:solidFill>
            </a:endParaRPr>
          </a:p>
        </p:txBody>
      </p:sp>
      <p:grpSp>
        <p:nvGrpSpPr>
          <p:cNvPr id="10" name="Group 9"/>
          <p:cNvGrpSpPr/>
          <p:nvPr userDrawn="1"/>
        </p:nvGrpSpPr>
        <p:grpSpPr>
          <a:xfrm>
            <a:off x="6609198" y="4705990"/>
            <a:ext cx="284895" cy="337583"/>
            <a:chOff x="6503087" y="4590470"/>
            <a:chExt cx="328008" cy="388724"/>
          </a:xfrm>
        </p:grpSpPr>
        <p:sp>
          <p:nvSpPr>
            <p:cNvPr id="47" name="Freeform 18"/>
            <p:cNvSpPr>
              <a:spLocks noEditPoints="1"/>
            </p:cNvSpPr>
            <p:nvPr/>
          </p:nvSpPr>
          <p:spPr bwMode="black">
            <a:xfrm rot="21233657">
              <a:off x="6550038" y="4590470"/>
              <a:ext cx="281057" cy="220696"/>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38"/>
              <a:endParaRPr lang="en-US" sz="1632">
                <a:solidFill>
                  <a:srgbClr val="000000"/>
                </a:solidFill>
              </a:endParaRPr>
            </a:p>
          </p:txBody>
        </p:sp>
        <p:pic>
          <p:nvPicPr>
            <p:cNvPr id="8" name="Picture 7"/>
            <p:cNvPicPr>
              <a:picLocks noChangeAspect="1"/>
            </p:cNvPicPr>
            <p:nvPr userDrawn="1"/>
          </p:nvPicPr>
          <p:blipFill rotWithShape="1">
            <a:blip r:embed="rId3"/>
            <a:srcRect b="61654"/>
            <a:stretch/>
          </p:blipFill>
          <p:spPr>
            <a:xfrm>
              <a:off x="6503087" y="4779631"/>
              <a:ext cx="266411" cy="199563"/>
            </a:xfrm>
            <a:prstGeom prst="rect">
              <a:avLst/>
            </a:prstGeom>
          </p:spPr>
        </p:pic>
      </p:grpSp>
      <p:sp>
        <p:nvSpPr>
          <p:cNvPr id="21" name="Rectangle 20"/>
          <p:cNvSpPr>
            <a:spLocks noChangeAspect="1"/>
          </p:cNvSpPr>
          <p:nvPr userDrawn="1"/>
        </p:nvSpPr>
        <p:spPr bwMode="auto">
          <a:xfrm>
            <a:off x="208224" y="233152"/>
            <a:ext cx="1119282" cy="1119124"/>
          </a:xfrm>
          <a:prstGeom prst="rect">
            <a:avLst/>
          </a:prstGeom>
          <a:solidFill>
            <a:srgbClr val="6293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endParaRPr lang="en-US" sz="2242"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userDrawn="1"/>
        </p:nvSpPr>
        <p:spPr>
          <a:xfrm>
            <a:off x="744945" y="2256738"/>
            <a:ext cx="2749593" cy="345491"/>
          </a:xfrm>
          <a:prstGeom prst="rect">
            <a:avLst/>
          </a:prstGeom>
        </p:spPr>
        <p:txBody>
          <a:bodyPr wrap="none" lIns="0" tIns="0" rIns="0" bIns="0">
            <a:spAutoFit/>
          </a:bodyPr>
          <a:lstStyle/>
          <a:p>
            <a:pPr defTabSz="930632">
              <a:lnSpc>
                <a:spcPct val="90000"/>
              </a:lnSpc>
              <a:spcBef>
                <a:spcPct val="20000"/>
              </a:spcBef>
              <a:buSzPct val="80000"/>
            </a:pPr>
            <a:r>
              <a:rPr lang="en-US" sz="2446" spc="-72" dirty="0" smtClean="0">
                <a:gradFill>
                  <a:gsLst>
                    <a:gs pos="100000">
                      <a:srgbClr val="0072C6"/>
                    </a:gs>
                    <a:gs pos="0">
                      <a:srgbClr val="0072C6"/>
                    </a:gs>
                  </a:gsLst>
                  <a:lin ang="5400000" scaled="0"/>
                </a:gradFill>
                <a:latin typeface="Segoe UI Light"/>
              </a:rPr>
              <a:t>How we work today… </a:t>
            </a:r>
            <a:endParaRPr lang="en-US" sz="2446" spc="-72" dirty="0">
              <a:gradFill>
                <a:gsLst>
                  <a:gs pos="100000">
                    <a:srgbClr val="0072C6"/>
                  </a:gs>
                  <a:gs pos="0">
                    <a:srgbClr val="0072C6"/>
                  </a:gs>
                </a:gsLst>
                <a:lin ang="5400000" scaled="0"/>
              </a:gradFill>
              <a:latin typeface="Segoe UI Light"/>
            </a:endParaRPr>
          </a:p>
        </p:txBody>
      </p:sp>
      <p:sp>
        <p:nvSpPr>
          <p:cNvPr id="71" name="Rectangle 70"/>
          <p:cNvSpPr/>
          <p:nvPr userDrawn="1"/>
        </p:nvSpPr>
        <p:spPr>
          <a:xfrm>
            <a:off x="6491281" y="2256738"/>
            <a:ext cx="3288221" cy="345491"/>
          </a:xfrm>
          <a:prstGeom prst="rect">
            <a:avLst/>
          </a:prstGeom>
        </p:spPr>
        <p:txBody>
          <a:bodyPr wrap="none" lIns="0" tIns="0" rIns="0" bIns="0">
            <a:spAutoFit/>
          </a:bodyPr>
          <a:lstStyle/>
          <a:p>
            <a:pPr defTabSz="930632">
              <a:lnSpc>
                <a:spcPct val="90000"/>
              </a:lnSpc>
              <a:spcBef>
                <a:spcPct val="20000"/>
              </a:spcBef>
              <a:buSzPct val="80000"/>
            </a:pPr>
            <a:r>
              <a:rPr lang="en-US" sz="2446" spc="-72" dirty="0" smtClean="0">
                <a:gradFill>
                  <a:gsLst>
                    <a:gs pos="100000">
                      <a:srgbClr val="0072C6"/>
                    </a:gs>
                    <a:gs pos="0">
                      <a:srgbClr val="0072C6"/>
                    </a:gs>
                  </a:gsLst>
                  <a:lin ang="5400000" scaled="0"/>
                </a:gradFill>
                <a:latin typeface="Segoe UI Light"/>
              </a:rPr>
              <a:t>How we work tomorrow… </a:t>
            </a:r>
            <a:endParaRPr lang="en-US" sz="2446" spc="-72" dirty="0">
              <a:gradFill>
                <a:gsLst>
                  <a:gs pos="100000">
                    <a:srgbClr val="0072C6"/>
                  </a:gs>
                  <a:gs pos="0">
                    <a:srgbClr val="0072C6"/>
                  </a:gs>
                </a:gsLst>
                <a:lin ang="5400000" scaled="0"/>
              </a:gradFill>
              <a:latin typeface="Segoe UI Light"/>
            </a:endParaRPr>
          </a:p>
        </p:txBody>
      </p:sp>
    </p:spTree>
    <p:extLst>
      <p:ext uri="{BB962C8B-B14F-4D97-AF65-F5344CB8AC3E}">
        <p14:creationId xmlns:p14="http://schemas.microsoft.com/office/powerpoint/2010/main" val="1235337120"/>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2" y="4429871"/>
            <a:ext cx="10445795" cy="470856"/>
          </a:xfrm>
        </p:spPr>
        <p:txBody>
          <a:bodyPr>
            <a:noAutofit/>
          </a:bodyPr>
          <a:lstStyle>
            <a:lvl1pPr marL="0" indent="0" algn="l">
              <a:lnSpc>
                <a:spcPct val="90000"/>
              </a:lnSpc>
              <a:spcBef>
                <a:spcPts val="0"/>
              </a:spcBef>
              <a:buNone/>
              <a:defRPr lang="en-US" sz="3670" kern="1200" spc="-72" baseline="0" dirty="0">
                <a:gradFill>
                  <a:gsLst>
                    <a:gs pos="2083">
                      <a:schemeClr val="bg2"/>
                    </a:gs>
                    <a:gs pos="99000">
                      <a:schemeClr val="bg2"/>
                    </a:gs>
                  </a:gsLst>
                  <a:lin ang="5400000" scaled="0"/>
                </a:gradFill>
                <a:latin typeface="+mj-lt"/>
                <a:ea typeface="+mn-ea"/>
                <a:cs typeface="+mn-cs"/>
              </a:defRPr>
            </a:lvl1pPr>
            <a:lvl2pPr marL="465316" indent="0" algn="ctr">
              <a:buNone/>
              <a:defRPr>
                <a:solidFill>
                  <a:schemeClr val="tx1">
                    <a:tint val="75000"/>
                  </a:schemeClr>
                </a:solidFill>
              </a:defRPr>
            </a:lvl2pPr>
            <a:lvl3pPr marL="930632" indent="0" algn="ctr">
              <a:buNone/>
              <a:defRPr>
                <a:solidFill>
                  <a:schemeClr val="tx1">
                    <a:tint val="75000"/>
                  </a:schemeClr>
                </a:solidFill>
              </a:defRPr>
            </a:lvl3pPr>
            <a:lvl4pPr marL="1395948" indent="0" algn="ctr">
              <a:buNone/>
              <a:defRPr>
                <a:solidFill>
                  <a:schemeClr val="tx1">
                    <a:tint val="75000"/>
                  </a:schemeClr>
                </a:solidFill>
              </a:defRPr>
            </a:lvl4pPr>
            <a:lvl5pPr marL="1861264" indent="0" algn="ctr">
              <a:buNone/>
              <a:defRPr>
                <a:solidFill>
                  <a:schemeClr val="tx1">
                    <a:tint val="75000"/>
                  </a:schemeClr>
                </a:solidFill>
              </a:defRPr>
            </a:lvl5pPr>
            <a:lvl6pPr marL="2326581" indent="0" algn="ctr">
              <a:buNone/>
              <a:defRPr>
                <a:solidFill>
                  <a:schemeClr val="tx1">
                    <a:tint val="75000"/>
                  </a:schemeClr>
                </a:solidFill>
              </a:defRPr>
            </a:lvl6pPr>
            <a:lvl7pPr marL="2791898" indent="0" algn="ctr">
              <a:buNone/>
              <a:defRPr>
                <a:solidFill>
                  <a:schemeClr val="tx1">
                    <a:tint val="75000"/>
                  </a:schemeClr>
                </a:solidFill>
              </a:defRPr>
            </a:lvl7pPr>
            <a:lvl8pPr marL="3257215" indent="0" algn="ctr">
              <a:buNone/>
              <a:defRPr>
                <a:solidFill>
                  <a:schemeClr val="tx1">
                    <a:tint val="75000"/>
                  </a:schemeClr>
                </a:solidFill>
              </a:defRPr>
            </a:lvl8pPr>
            <a:lvl9pPr marL="3722531" indent="0" algn="ctr">
              <a:buNone/>
              <a:defRPr>
                <a:solidFill>
                  <a:schemeClr val="tx1">
                    <a:tint val="75000"/>
                  </a:schemeClr>
                </a:solidFill>
              </a:defRPr>
            </a:lvl9pPr>
          </a:lstStyle>
          <a:p>
            <a:pPr marL="0" marR="0" lvl="0" indent="0" algn="l" defTabSz="930632"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92912" y="2794219"/>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85" b="0" kern="1200" cap="none" spc="-407"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2" y="1476622"/>
            <a:ext cx="10445795" cy="932293"/>
          </a:xfrm>
        </p:spPr>
        <p:txBody>
          <a:bodyPr wrap="square" anchor="b">
            <a:noAutofit/>
          </a:bodyPr>
          <a:lstStyle>
            <a:lvl1pPr marL="0" indent="0">
              <a:buNone/>
              <a:defRPr sz="6829" spc="-153"/>
            </a:lvl1pPr>
          </a:lstStyle>
          <a:p>
            <a:pPr lvl="0"/>
            <a:r>
              <a:rPr lang="en-US" smtClean="0"/>
              <a:t>Click to edit Master text styles</a:t>
            </a:r>
          </a:p>
        </p:txBody>
      </p:sp>
    </p:spTree>
    <p:extLst>
      <p:ext uri="{BB962C8B-B14F-4D97-AF65-F5344CB8AC3E}">
        <p14:creationId xmlns:p14="http://schemas.microsoft.com/office/powerpoint/2010/main" val="30902437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3" y="1476625"/>
            <a:ext cx="11375536" cy="2015263"/>
          </a:xfrm>
          <a:prstGeom prst="rect">
            <a:avLst/>
          </a:prstGeom>
        </p:spPr>
        <p:txBody>
          <a:bodyPr/>
          <a:lstStyle>
            <a:lvl1pPr marL="0" indent="0">
              <a:spcBef>
                <a:spcPts val="2442"/>
              </a:spcBef>
              <a:buNone/>
              <a:defRPr sz="4078">
                <a:gradFill>
                  <a:gsLst>
                    <a:gs pos="100000">
                      <a:schemeClr val="tx2"/>
                    </a:gs>
                    <a:gs pos="0">
                      <a:schemeClr val="tx2"/>
                    </a:gs>
                  </a:gsLst>
                  <a:lin ang="5400000" scaled="0"/>
                </a:gradFill>
                <a:latin typeface="+mj-lt"/>
              </a:defRPr>
            </a:lvl1pPr>
            <a:lvl2pPr marL="0" indent="0">
              <a:buNone/>
              <a:defRPr sz="2038">
                <a:gradFill>
                  <a:gsLst>
                    <a:gs pos="100000">
                      <a:schemeClr val="bg2"/>
                    </a:gs>
                    <a:gs pos="6000">
                      <a:schemeClr val="bg2"/>
                    </a:gs>
                  </a:gsLst>
                  <a:lin ang="5400000" scaled="0"/>
                </a:gradFill>
              </a:defRPr>
            </a:lvl2pPr>
            <a:lvl3pPr marL="235899" indent="0">
              <a:buNone/>
              <a:defRPr sz="2038">
                <a:gradFill>
                  <a:gsLst>
                    <a:gs pos="100000">
                      <a:schemeClr val="bg2"/>
                    </a:gs>
                    <a:gs pos="6000">
                      <a:schemeClr val="bg2"/>
                    </a:gs>
                  </a:gsLst>
                  <a:lin ang="5400000" scaled="0"/>
                </a:gradFill>
              </a:defRPr>
            </a:lvl3pPr>
            <a:lvl4pPr marL="465335" indent="0">
              <a:buNone/>
              <a:defRPr sz="2038">
                <a:gradFill>
                  <a:gsLst>
                    <a:gs pos="100000">
                      <a:schemeClr val="bg2"/>
                    </a:gs>
                    <a:gs pos="6000">
                      <a:schemeClr val="bg2"/>
                    </a:gs>
                  </a:gsLst>
                  <a:lin ang="5400000" scaled="0"/>
                </a:gradFill>
              </a:defRPr>
            </a:lvl4pPr>
            <a:lvl5pPr marL="706082" indent="0">
              <a:buNone/>
              <a:defRPr sz="2038">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pPr defTabSz="932038"/>
            <a:fld id="{FA4A93B8-B23A-4F35-A6A2-2F1F9227CD90}" type="slidenum">
              <a:rPr lang="en-US" smtClean="0">
                <a:gradFill>
                  <a:gsLst>
                    <a:gs pos="100000">
                      <a:srgbClr val="797A7D"/>
                    </a:gs>
                    <a:gs pos="0">
                      <a:srgbClr val="797A7D"/>
                    </a:gs>
                  </a:gsLst>
                  <a:lin ang="5400000" scaled="0"/>
                </a:gradFill>
              </a:rPr>
              <a:pPr defTabSz="932038"/>
              <a:t>‹#›</a:t>
            </a:fld>
            <a:endParaRPr lang="en-US">
              <a:gradFill>
                <a:gsLst>
                  <a:gs pos="100000">
                    <a:srgbClr val="797A7D"/>
                  </a:gs>
                  <a:gs pos="0">
                    <a:srgbClr val="797A7D"/>
                  </a:gs>
                </a:gsLst>
                <a:lin ang="5400000" scaled="0"/>
              </a:gradFill>
            </a:endParaRPr>
          </a:p>
        </p:txBody>
      </p:sp>
      <p:pic>
        <p:nvPicPr>
          <p:cNvPr id="9" name="Picture 2"/>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0649059" y="6289179"/>
            <a:ext cx="1451662" cy="5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8701535"/>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3" y="1476625"/>
            <a:ext cx="11375536" cy="2015263"/>
          </a:xfrm>
          <a:prstGeom prst="rect">
            <a:avLst/>
          </a:prstGeom>
        </p:spPr>
        <p:txBody>
          <a:bodyPr/>
          <a:lstStyle>
            <a:lvl1pPr marL="0" indent="0">
              <a:spcBef>
                <a:spcPts val="2442"/>
              </a:spcBef>
              <a:buNone/>
              <a:defRPr sz="4078">
                <a:gradFill>
                  <a:gsLst>
                    <a:gs pos="100000">
                      <a:schemeClr val="bg2"/>
                    </a:gs>
                    <a:gs pos="0">
                      <a:schemeClr val="bg2"/>
                    </a:gs>
                  </a:gsLst>
                  <a:lin ang="5400000" scaled="0"/>
                </a:gradFill>
                <a:latin typeface="+mj-lt"/>
              </a:defRPr>
            </a:lvl1pPr>
            <a:lvl2pPr marL="0" indent="0">
              <a:buNone/>
              <a:defRPr sz="2038">
                <a:gradFill>
                  <a:gsLst>
                    <a:gs pos="100000">
                      <a:schemeClr val="bg2"/>
                    </a:gs>
                    <a:gs pos="0">
                      <a:schemeClr val="bg2"/>
                    </a:gs>
                  </a:gsLst>
                  <a:lin ang="5400000" scaled="0"/>
                </a:gradFill>
              </a:defRPr>
            </a:lvl2pPr>
            <a:lvl3pPr marL="235899" indent="0">
              <a:buNone/>
              <a:defRPr sz="2038">
                <a:gradFill>
                  <a:gsLst>
                    <a:gs pos="100000">
                      <a:schemeClr val="bg2"/>
                    </a:gs>
                    <a:gs pos="0">
                      <a:schemeClr val="bg2"/>
                    </a:gs>
                  </a:gsLst>
                  <a:lin ang="5400000" scaled="0"/>
                </a:gradFill>
              </a:defRPr>
            </a:lvl3pPr>
            <a:lvl4pPr marL="465335" indent="0">
              <a:buNone/>
              <a:defRPr sz="2038">
                <a:gradFill>
                  <a:gsLst>
                    <a:gs pos="100000">
                      <a:schemeClr val="bg2"/>
                    </a:gs>
                    <a:gs pos="0">
                      <a:schemeClr val="bg2"/>
                    </a:gs>
                  </a:gsLst>
                  <a:lin ang="5400000" scaled="0"/>
                </a:gradFill>
              </a:defRPr>
            </a:lvl4pPr>
            <a:lvl5pPr marL="706082" indent="0">
              <a:buNone/>
              <a:defRPr sz="2038">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pPr defTabSz="932038"/>
            <a:fld id="{FA4A93B8-B23A-4F35-A6A2-2F1F9227CD90}" type="slidenum">
              <a:rPr lang="en-US" smtClean="0">
                <a:gradFill>
                  <a:gsLst>
                    <a:gs pos="100000">
                      <a:srgbClr val="797A7D"/>
                    </a:gs>
                    <a:gs pos="0">
                      <a:srgbClr val="797A7D"/>
                    </a:gs>
                  </a:gsLst>
                  <a:lin ang="5400000" scaled="0"/>
                </a:gradFill>
              </a:rPr>
              <a:pPr defTabSz="932038"/>
              <a:t>‹#›</a:t>
            </a:fld>
            <a:endParaRPr lang="en-US">
              <a:gradFill>
                <a:gsLst>
                  <a:gs pos="100000">
                    <a:srgbClr val="797A7D"/>
                  </a:gs>
                  <a:gs pos="0">
                    <a:srgbClr val="797A7D"/>
                  </a:gs>
                </a:gsLst>
                <a:lin ang="5400000" scaled="0"/>
              </a:gradFill>
            </a:endParaRPr>
          </a:p>
        </p:txBody>
      </p:sp>
      <p:pic>
        <p:nvPicPr>
          <p:cNvPr id="9" name="Picture 2"/>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0649059" y="6289179"/>
            <a:ext cx="1451662" cy="5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0371053"/>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3" y="233156"/>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3" y="1476621"/>
            <a:ext cx="11375536" cy="2084319"/>
          </a:xfrm>
          <a:prstGeom prst="rect">
            <a:avLst/>
          </a:prstGeom>
        </p:spPr>
        <p:txBody>
          <a:bodyPr/>
          <a:lstStyle>
            <a:lvl1pPr marL="289220" indent="-289220">
              <a:buFont typeface="Wingdings" pitchFamily="2" charset="2"/>
              <a:buChar char=""/>
              <a:defRPr sz="4078"/>
            </a:lvl1pPr>
            <a:lvl2pPr marL="526734" indent="-237515">
              <a:buFont typeface="Wingdings" pitchFamily="2" charset="2"/>
              <a:buChar char=""/>
              <a:defRPr>
                <a:latin typeface="+mn-lt"/>
              </a:defRPr>
            </a:lvl2pPr>
            <a:lvl3pPr marL="754554" indent="-227821">
              <a:buFont typeface="Wingdings" pitchFamily="2" charset="2"/>
              <a:buChar char=""/>
              <a:tabLst/>
              <a:defRPr>
                <a:latin typeface="+mn-lt"/>
              </a:defRPr>
            </a:lvl3pPr>
            <a:lvl4pPr marL="930669" indent="-176116">
              <a:buFont typeface="Wingdings" pitchFamily="2" charset="2"/>
              <a:buChar char=""/>
              <a:defRPr>
                <a:latin typeface="+mn-lt"/>
              </a:defRPr>
            </a:lvl4pPr>
            <a:lvl5pPr marL="1106786" indent="-176116">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pPr defTabSz="932038"/>
            <a:fld id="{FA4A93B8-B23A-4F35-A6A2-2F1F9227CD90}" type="slidenum">
              <a:rPr lang="en-US" smtClean="0">
                <a:gradFill>
                  <a:gsLst>
                    <a:gs pos="100000">
                      <a:srgbClr val="797A7D"/>
                    </a:gs>
                    <a:gs pos="0">
                      <a:srgbClr val="797A7D"/>
                    </a:gs>
                  </a:gsLst>
                  <a:lin ang="5400000" scaled="0"/>
                </a:gradFill>
              </a:rPr>
              <a:pPr defTabSz="932038"/>
              <a:t>‹#›</a:t>
            </a:fld>
            <a:endParaRPr lang="en-US">
              <a:gradFill>
                <a:gsLst>
                  <a:gs pos="100000">
                    <a:srgbClr val="797A7D"/>
                  </a:gs>
                  <a:gs pos="0">
                    <a:srgbClr val="797A7D"/>
                  </a:gs>
                </a:gsLst>
                <a:lin ang="5400000" scaled="0"/>
              </a:gradFill>
            </a:endParaRPr>
          </a:p>
        </p:txBody>
      </p:sp>
      <p:pic>
        <p:nvPicPr>
          <p:cNvPr id="9" name="Picture 2"/>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0649059" y="6289179"/>
            <a:ext cx="1451662" cy="5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2300205"/>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82" y="1476627"/>
            <a:ext cx="5504574" cy="2511229"/>
          </a:xfrm>
        </p:spPr>
        <p:txBody>
          <a:bodyPr/>
          <a:lstStyle>
            <a:lvl1pPr marL="0" indent="0">
              <a:spcBef>
                <a:spcPts val="1222"/>
              </a:spcBef>
              <a:buNone/>
              <a:defRPr sz="4078">
                <a:gradFill>
                  <a:gsLst>
                    <a:gs pos="100000">
                      <a:schemeClr val="tx2"/>
                    </a:gs>
                    <a:gs pos="0">
                      <a:schemeClr val="tx2"/>
                    </a:gs>
                  </a:gsLst>
                  <a:lin ang="5400000" scaled="0"/>
                </a:gradFill>
                <a:latin typeface="+mj-lt"/>
              </a:defRPr>
            </a:lvl1pPr>
            <a:lvl2pPr marL="0" indent="0">
              <a:buNone/>
              <a:defRPr sz="2038"/>
            </a:lvl2pPr>
            <a:lvl3pPr marL="237515" indent="0">
              <a:buNone/>
              <a:defRPr sz="2038"/>
            </a:lvl3pPr>
            <a:lvl4pPr marL="465335" indent="0">
              <a:buNone/>
              <a:defRPr sz="2038"/>
            </a:lvl4pPr>
            <a:lvl5pPr marL="706082" indent="0">
              <a:buNone/>
              <a:defRPr sz="2038"/>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27"/>
            <a:ext cx="5504574" cy="2511229"/>
          </a:xfrm>
        </p:spPr>
        <p:txBody>
          <a:bodyPr/>
          <a:lstStyle>
            <a:lvl1pPr marL="0" indent="0">
              <a:spcBef>
                <a:spcPts val="1222"/>
              </a:spcBef>
              <a:buNone/>
              <a:defRPr lang="en-US" sz="4078" kern="1200" spc="-72" baseline="0" dirty="0" smtClean="0">
                <a:gradFill>
                  <a:gsLst>
                    <a:gs pos="100000">
                      <a:schemeClr val="tx2"/>
                    </a:gs>
                    <a:gs pos="0">
                      <a:schemeClr val="tx2"/>
                    </a:gs>
                  </a:gsLst>
                  <a:lin ang="5400000" scaled="0"/>
                </a:gradFill>
                <a:latin typeface="+mj-lt"/>
                <a:ea typeface="+mn-ea"/>
                <a:cs typeface="+mn-cs"/>
              </a:defRPr>
            </a:lvl1pPr>
            <a:lvl2pPr marL="3232" marR="0" indent="0" algn="l" defTabSz="930632" rtl="0" eaLnBrk="1" fontAlgn="auto" latinLnBrk="0" hangingPunct="1">
              <a:lnSpc>
                <a:spcPct val="90000"/>
              </a:lnSpc>
              <a:spcBef>
                <a:spcPct val="20000"/>
              </a:spcBef>
              <a:spcAft>
                <a:spcPts val="0"/>
              </a:spcAft>
              <a:buClrTx/>
              <a:buSzPct val="90000"/>
              <a:buFont typeface="Arial" pitchFamily="34" charset="0"/>
              <a:buNone/>
              <a:tabLst/>
              <a:defRPr lang="en-US" sz="2038" kern="1200" spc="-72" baseline="0" dirty="0" smtClean="0">
                <a:gradFill>
                  <a:gsLst>
                    <a:gs pos="1250">
                      <a:schemeClr val="bg2"/>
                    </a:gs>
                    <a:gs pos="100000">
                      <a:schemeClr val="bg2"/>
                    </a:gs>
                  </a:gsLst>
                  <a:lin ang="5400000" scaled="0"/>
                </a:gradFill>
                <a:latin typeface="+mn-lt"/>
                <a:ea typeface="+mn-ea"/>
                <a:cs typeface="+mn-cs"/>
              </a:defRPr>
            </a:lvl2pPr>
            <a:lvl3pPr marL="237515" marR="0" indent="0" algn="l" defTabSz="930632" rtl="0" eaLnBrk="1" fontAlgn="auto" latinLnBrk="0" hangingPunct="1">
              <a:lnSpc>
                <a:spcPct val="90000"/>
              </a:lnSpc>
              <a:spcBef>
                <a:spcPct val="20000"/>
              </a:spcBef>
              <a:spcAft>
                <a:spcPts val="0"/>
              </a:spcAft>
              <a:buClrTx/>
              <a:buSzPct val="90000"/>
              <a:buFont typeface="Arial" pitchFamily="34" charset="0"/>
              <a:buNone/>
              <a:tabLst/>
              <a:defRPr lang="en-US" sz="2038" kern="1200" spc="-72" baseline="0" dirty="0" smtClean="0">
                <a:gradFill>
                  <a:gsLst>
                    <a:gs pos="1250">
                      <a:schemeClr val="bg2"/>
                    </a:gs>
                    <a:gs pos="100000">
                      <a:schemeClr val="bg2"/>
                    </a:gs>
                  </a:gsLst>
                  <a:lin ang="5400000" scaled="0"/>
                </a:gradFill>
                <a:latin typeface="+mn-lt"/>
                <a:ea typeface="+mn-ea"/>
                <a:cs typeface="+mn-cs"/>
              </a:defRPr>
            </a:lvl3pPr>
            <a:lvl4pPr marL="468566" marR="0" indent="0" algn="l" defTabSz="930632" rtl="0" eaLnBrk="1" fontAlgn="auto" latinLnBrk="0" hangingPunct="1">
              <a:lnSpc>
                <a:spcPct val="90000"/>
              </a:lnSpc>
              <a:spcBef>
                <a:spcPct val="20000"/>
              </a:spcBef>
              <a:spcAft>
                <a:spcPts val="0"/>
              </a:spcAft>
              <a:buClrTx/>
              <a:buSzPct val="90000"/>
              <a:buFont typeface="Arial" pitchFamily="34" charset="0"/>
              <a:buNone/>
              <a:tabLst/>
              <a:defRPr lang="en-US" sz="2038" kern="1200" spc="-72" baseline="0" dirty="0" smtClean="0">
                <a:gradFill>
                  <a:gsLst>
                    <a:gs pos="1250">
                      <a:schemeClr val="bg2"/>
                    </a:gs>
                    <a:gs pos="100000">
                      <a:schemeClr val="bg2"/>
                    </a:gs>
                  </a:gsLst>
                  <a:lin ang="5400000" scaled="0"/>
                </a:gradFill>
                <a:latin typeface="+mn-lt"/>
                <a:ea typeface="+mn-ea"/>
                <a:cs typeface="+mn-cs"/>
              </a:defRPr>
            </a:lvl4pPr>
            <a:lvl5pPr marL="699619" marR="0" indent="0" algn="l" defTabSz="930632" rtl="0" eaLnBrk="1" fontAlgn="auto" latinLnBrk="0" hangingPunct="1">
              <a:lnSpc>
                <a:spcPct val="90000"/>
              </a:lnSpc>
              <a:spcBef>
                <a:spcPct val="20000"/>
              </a:spcBef>
              <a:spcAft>
                <a:spcPts val="0"/>
              </a:spcAft>
              <a:buClrTx/>
              <a:buSzPct val="90000"/>
              <a:buFont typeface="Arial" pitchFamily="34" charset="0"/>
              <a:buNone/>
              <a:tabLst/>
              <a:defRPr lang="en-US" sz="2038" kern="1200" spc="-72" baseline="0" dirty="0">
                <a:gradFill>
                  <a:gsLst>
                    <a:gs pos="1250">
                      <a:schemeClr val="bg2"/>
                    </a:gs>
                    <a:gs pos="100000">
                      <a:schemeClr val="bg2"/>
                    </a:gs>
                  </a:gsLst>
                  <a:lin ang="5400000" scaled="0"/>
                </a:gradFill>
                <a:latin typeface="+mn-lt"/>
                <a:ea typeface="+mn-ea"/>
                <a:cs typeface="+mn-cs"/>
              </a:defRPr>
            </a:lvl5pPr>
          </a:lstStyle>
          <a:p>
            <a:pPr marL="0" marR="0" lvl="0" indent="0" algn="l" defTabSz="930632"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0632"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0632"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0632"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0632"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pPr defTabSz="932038"/>
            <a:fld id="{FA4A93B8-B23A-4F35-A6A2-2F1F9227CD90}" type="slidenum">
              <a:rPr lang="en-US" smtClean="0">
                <a:gradFill>
                  <a:gsLst>
                    <a:gs pos="100000">
                      <a:srgbClr val="797A7D"/>
                    </a:gs>
                    <a:gs pos="0">
                      <a:srgbClr val="797A7D"/>
                    </a:gs>
                  </a:gsLst>
                  <a:lin ang="5400000" scaled="0"/>
                </a:gradFill>
              </a:rPr>
              <a:pPr defTabSz="932038"/>
              <a:t>‹#›</a:t>
            </a:fld>
            <a:endParaRPr lang="en-US">
              <a:gradFill>
                <a:gsLst>
                  <a:gs pos="100000">
                    <a:srgbClr val="797A7D"/>
                  </a:gs>
                  <a:gs pos="0">
                    <a:srgbClr val="797A7D"/>
                  </a:gs>
                </a:gsLst>
                <a:lin ang="5400000" scaled="0"/>
              </a:gradFill>
            </a:endParaRPr>
          </a:p>
        </p:txBody>
      </p:sp>
      <p:pic>
        <p:nvPicPr>
          <p:cNvPr id="8"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10649059" y="6289179"/>
            <a:ext cx="1451662" cy="5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649919"/>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82" y="1476627"/>
            <a:ext cx="5504574" cy="2511229"/>
          </a:xfrm>
        </p:spPr>
        <p:txBody>
          <a:bodyPr/>
          <a:lstStyle>
            <a:lvl1pPr marL="0" indent="0">
              <a:spcBef>
                <a:spcPts val="1222"/>
              </a:spcBef>
              <a:buNone/>
              <a:defRPr sz="4078">
                <a:gradFill>
                  <a:gsLst>
                    <a:gs pos="1000">
                      <a:schemeClr val="bg2"/>
                    </a:gs>
                    <a:gs pos="98000">
                      <a:schemeClr val="bg2"/>
                    </a:gs>
                  </a:gsLst>
                  <a:lin ang="5400000" scaled="0"/>
                </a:gradFill>
                <a:latin typeface="+mj-lt"/>
              </a:defRPr>
            </a:lvl1pPr>
            <a:lvl2pPr marL="0" indent="0">
              <a:buNone/>
              <a:defRPr sz="2038">
                <a:gradFill>
                  <a:gsLst>
                    <a:gs pos="1000">
                      <a:schemeClr val="bg2"/>
                    </a:gs>
                    <a:gs pos="98000">
                      <a:schemeClr val="bg2"/>
                    </a:gs>
                  </a:gsLst>
                  <a:lin ang="5400000" scaled="0"/>
                </a:gradFill>
              </a:defRPr>
            </a:lvl2pPr>
            <a:lvl3pPr marL="237515" indent="0">
              <a:buNone/>
              <a:defRPr sz="2038">
                <a:gradFill>
                  <a:gsLst>
                    <a:gs pos="1000">
                      <a:schemeClr val="bg2"/>
                    </a:gs>
                    <a:gs pos="98000">
                      <a:schemeClr val="bg2"/>
                    </a:gs>
                  </a:gsLst>
                  <a:lin ang="5400000" scaled="0"/>
                </a:gradFill>
              </a:defRPr>
            </a:lvl3pPr>
            <a:lvl4pPr marL="465335" indent="0">
              <a:buNone/>
              <a:defRPr sz="2038">
                <a:gradFill>
                  <a:gsLst>
                    <a:gs pos="1000">
                      <a:schemeClr val="bg2"/>
                    </a:gs>
                    <a:gs pos="98000">
                      <a:schemeClr val="bg2"/>
                    </a:gs>
                  </a:gsLst>
                  <a:lin ang="5400000" scaled="0"/>
                </a:gradFill>
              </a:defRPr>
            </a:lvl4pPr>
            <a:lvl5pPr marL="706082" indent="0">
              <a:buNone/>
              <a:defRPr sz="2038">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27"/>
            <a:ext cx="5504574" cy="2511229"/>
          </a:xfrm>
        </p:spPr>
        <p:txBody>
          <a:bodyPr/>
          <a:lstStyle>
            <a:lvl1pPr marL="0" indent="0">
              <a:spcBef>
                <a:spcPts val="1222"/>
              </a:spcBef>
              <a:buNone/>
              <a:defRPr lang="en-US" sz="4078" kern="1200" spc="-72" baseline="0" dirty="0" smtClean="0">
                <a:gradFill>
                  <a:gsLst>
                    <a:gs pos="1000">
                      <a:schemeClr val="bg2"/>
                    </a:gs>
                    <a:gs pos="98000">
                      <a:schemeClr val="bg2"/>
                    </a:gs>
                  </a:gsLst>
                  <a:lin ang="5400000" scaled="0"/>
                </a:gradFill>
                <a:latin typeface="+mj-lt"/>
                <a:ea typeface="+mn-ea"/>
                <a:cs typeface="+mn-cs"/>
              </a:defRPr>
            </a:lvl1pPr>
            <a:lvl2pPr marL="3232" marR="0" indent="0" algn="l" defTabSz="930632" rtl="0" eaLnBrk="1" fontAlgn="auto" latinLnBrk="0" hangingPunct="1">
              <a:lnSpc>
                <a:spcPct val="90000"/>
              </a:lnSpc>
              <a:spcBef>
                <a:spcPct val="20000"/>
              </a:spcBef>
              <a:spcAft>
                <a:spcPts val="0"/>
              </a:spcAft>
              <a:buClrTx/>
              <a:buSzPct val="90000"/>
              <a:buFont typeface="Arial" pitchFamily="34" charset="0"/>
              <a:buNone/>
              <a:tabLst/>
              <a:defRPr lang="en-US" sz="2038" kern="1200" spc="-72" baseline="0" dirty="0" smtClean="0">
                <a:gradFill>
                  <a:gsLst>
                    <a:gs pos="1000">
                      <a:schemeClr val="bg2"/>
                    </a:gs>
                    <a:gs pos="98000">
                      <a:schemeClr val="bg2"/>
                    </a:gs>
                  </a:gsLst>
                  <a:lin ang="5400000" scaled="0"/>
                </a:gradFill>
                <a:latin typeface="+mn-lt"/>
                <a:ea typeface="+mn-ea"/>
                <a:cs typeface="+mn-cs"/>
              </a:defRPr>
            </a:lvl2pPr>
            <a:lvl3pPr marL="237515" marR="0" indent="0" algn="l" defTabSz="930632" rtl="0" eaLnBrk="1" fontAlgn="auto" latinLnBrk="0" hangingPunct="1">
              <a:lnSpc>
                <a:spcPct val="90000"/>
              </a:lnSpc>
              <a:spcBef>
                <a:spcPct val="20000"/>
              </a:spcBef>
              <a:spcAft>
                <a:spcPts val="0"/>
              </a:spcAft>
              <a:buClrTx/>
              <a:buSzPct val="90000"/>
              <a:buFont typeface="Arial" pitchFamily="34" charset="0"/>
              <a:buNone/>
              <a:tabLst/>
              <a:defRPr lang="en-US" sz="2038" kern="1200" spc="-72" baseline="0" dirty="0" smtClean="0">
                <a:gradFill>
                  <a:gsLst>
                    <a:gs pos="1000">
                      <a:schemeClr val="bg2"/>
                    </a:gs>
                    <a:gs pos="98000">
                      <a:schemeClr val="bg2"/>
                    </a:gs>
                  </a:gsLst>
                  <a:lin ang="5400000" scaled="0"/>
                </a:gradFill>
                <a:latin typeface="+mn-lt"/>
                <a:ea typeface="+mn-ea"/>
                <a:cs typeface="+mn-cs"/>
              </a:defRPr>
            </a:lvl3pPr>
            <a:lvl4pPr marL="468566" marR="0" indent="0" algn="l" defTabSz="930632" rtl="0" eaLnBrk="1" fontAlgn="auto" latinLnBrk="0" hangingPunct="1">
              <a:lnSpc>
                <a:spcPct val="90000"/>
              </a:lnSpc>
              <a:spcBef>
                <a:spcPct val="20000"/>
              </a:spcBef>
              <a:spcAft>
                <a:spcPts val="0"/>
              </a:spcAft>
              <a:buClrTx/>
              <a:buSzPct val="90000"/>
              <a:buFont typeface="Arial" pitchFamily="34" charset="0"/>
              <a:buNone/>
              <a:tabLst/>
              <a:defRPr lang="en-US" sz="2038" kern="1200" spc="-72" baseline="0" dirty="0" smtClean="0">
                <a:gradFill>
                  <a:gsLst>
                    <a:gs pos="1000">
                      <a:schemeClr val="bg2"/>
                    </a:gs>
                    <a:gs pos="98000">
                      <a:schemeClr val="bg2"/>
                    </a:gs>
                  </a:gsLst>
                  <a:lin ang="5400000" scaled="0"/>
                </a:gradFill>
                <a:latin typeface="+mn-lt"/>
                <a:ea typeface="+mn-ea"/>
                <a:cs typeface="+mn-cs"/>
              </a:defRPr>
            </a:lvl4pPr>
            <a:lvl5pPr marL="699619" marR="0" indent="0" algn="l" defTabSz="930632" rtl="0" eaLnBrk="1" fontAlgn="auto" latinLnBrk="0" hangingPunct="1">
              <a:lnSpc>
                <a:spcPct val="90000"/>
              </a:lnSpc>
              <a:spcBef>
                <a:spcPct val="20000"/>
              </a:spcBef>
              <a:spcAft>
                <a:spcPts val="0"/>
              </a:spcAft>
              <a:buClrTx/>
              <a:buSzPct val="90000"/>
              <a:buFont typeface="Arial" pitchFamily="34" charset="0"/>
              <a:buNone/>
              <a:tabLst/>
              <a:defRPr lang="en-US" sz="2038" kern="1200" spc="-72" baseline="0" dirty="0">
                <a:gradFill>
                  <a:gsLst>
                    <a:gs pos="1000">
                      <a:schemeClr val="bg2"/>
                    </a:gs>
                    <a:gs pos="98000">
                      <a:schemeClr val="bg2"/>
                    </a:gs>
                  </a:gsLst>
                  <a:lin ang="5400000" scaled="0"/>
                </a:gradFill>
                <a:latin typeface="+mn-lt"/>
                <a:ea typeface="+mn-ea"/>
                <a:cs typeface="+mn-cs"/>
              </a:defRPr>
            </a:lvl5pPr>
          </a:lstStyle>
          <a:p>
            <a:pPr marL="0" marR="0" lvl="0" indent="0" algn="l" defTabSz="930632"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0632"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0632"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0632"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0632"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pPr defTabSz="932038"/>
            <a:fld id="{FA4A93B8-B23A-4F35-A6A2-2F1F9227CD90}" type="slidenum">
              <a:rPr lang="en-US" smtClean="0">
                <a:gradFill>
                  <a:gsLst>
                    <a:gs pos="100000">
                      <a:srgbClr val="797A7D"/>
                    </a:gs>
                    <a:gs pos="0">
                      <a:srgbClr val="797A7D"/>
                    </a:gs>
                  </a:gsLst>
                  <a:lin ang="5400000" scaled="0"/>
                </a:gradFill>
              </a:rPr>
              <a:pPr defTabSz="932038"/>
              <a:t>‹#›</a:t>
            </a:fld>
            <a:endParaRPr lang="en-US">
              <a:gradFill>
                <a:gsLst>
                  <a:gs pos="100000">
                    <a:srgbClr val="797A7D"/>
                  </a:gs>
                  <a:gs pos="0">
                    <a:srgbClr val="797A7D"/>
                  </a:gs>
                </a:gsLst>
                <a:lin ang="5400000" scaled="0"/>
              </a:gradFill>
            </a:endParaRPr>
          </a:p>
        </p:txBody>
      </p:sp>
      <p:pic>
        <p:nvPicPr>
          <p:cNvPr id="8"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10649059" y="6289179"/>
            <a:ext cx="1451662" cy="5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6766534"/>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82" y="1476626"/>
            <a:ext cx="5504574" cy="2398224"/>
          </a:xfrm>
        </p:spPr>
        <p:txBody>
          <a:bodyPr>
            <a:spAutoFit/>
          </a:bodyPr>
          <a:lstStyle>
            <a:lvl1pPr marL="297297" indent="-297297">
              <a:spcBef>
                <a:spcPts val="1222"/>
              </a:spcBef>
              <a:buClr>
                <a:schemeClr val="bg2"/>
              </a:buClr>
              <a:buSzPct val="100000"/>
              <a:buFont typeface="Wingdings" pitchFamily="2" charset="2"/>
              <a:buChar char=""/>
              <a:defRPr lang="en-US" sz="3670" kern="1200" spc="-72" baseline="0" dirty="0" smtClean="0">
                <a:gradFill>
                  <a:gsLst>
                    <a:gs pos="1250">
                      <a:schemeClr val="bg2"/>
                    </a:gs>
                    <a:gs pos="100000">
                      <a:schemeClr val="bg2"/>
                    </a:gs>
                  </a:gsLst>
                  <a:lin ang="5400000" scaled="0"/>
                </a:gradFill>
                <a:latin typeface="+mj-lt"/>
                <a:ea typeface="+mn-ea"/>
                <a:cs typeface="+mn-cs"/>
              </a:defRPr>
            </a:lvl1pPr>
            <a:lvl2pPr marL="529965" indent="-232669">
              <a:defRPr sz="2038"/>
            </a:lvl2pPr>
            <a:lvl3pPr marL="698004" indent="-168039">
              <a:tabLst/>
              <a:defRPr sz="2038"/>
            </a:lvl3pPr>
            <a:lvl4pPr marL="878965" indent="-180964">
              <a:defRPr/>
            </a:lvl4pPr>
            <a:lvl5pPr marL="1047004" indent="-16803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2" y="1476627"/>
            <a:ext cx="5504574" cy="2816107"/>
          </a:xfrm>
        </p:spPr>
        <p:txBody>
          <a:bodyPr>
            <a:spAutoFit/>
          </a:bodyPr>
          <a:lstStyle>
            <a:lvl1pPr marL="345770" indent="-345770">
              <a:spcBef>
                <a:spcPts val="1222"/>
              </a:spcBef>
              <a:buClr>
                <a:schemeClr val="bg2"/>
              </a:buClr>
              <a:buFont typeface="Arial" pitchFamily="34" charset="0"/>
              <a:buChar char="•"/>
              <a:defRPr lang="en-US" sz="3670" kern="1200" spc="-72" baseline="0" dirty="0" smtClean="0">
                <a:gradFill>
                  <a:gsLst>
                    <a:gs pos="1250">
                      <a:schemeClr val="bg2"/>
                    </a:gs>
                    <a:gs pos="100000">
                      <a:schemeClr val="bg2"/>
                    </a:gs>
                  </a:gsLst>
                  <a:lin ang="5400000" scaled="0"/>
                </a:gradFill>
                <a:latin typeface="+mj-lt"/>
                <a:ea typeface="+mn-ea"/>
                <a:cs typeface="+mn-cs"/>
              </a:defRPr>
            </a:lvl1pPr>
            <a:lvl2pPr marL="646299" indent="-349001">
              <a:defRPr lang="en-US" sz="2038" kern="1200" spc="0" baseline="0" dirty="0" smtClean="0">
                <a:gradFill>
                  <a:gsLst>
                    <a:gs pos="1250">
                      <a:schemeClr val="bg2"/>
                    </a:gs>
                    <a:gs pos="100000">
                      <a:schemeClr val="bg2"/>
                    </a:gs>
                  </a:gsLst>
                  <a:lin ang="5400000" scaled="0"/>
                </a:gradFill>
                <a:latin typeface="+mn-lt"/>
                <a:ea typeface="+mn-ea"/>
                <a:cs typeface="+mn-cs"/>
              </a:defRPr>
            </a:lvl2pPr>
            <a:lvl3pPr marL="878965" indent="-349001">
              <a:defRPr lang="en-US" sz="2038" kern="1200" spc="0" baseline="0" dirty="0" smtClean="0">
                <a:gradFill>
                  <a:gsLst>
                    <a:gs pos="1250">
                      <a:schemeClr val="bg2"/>
                    </a:gs>
                    <a:gs pos="100000">
                      <a:schemeClr val="bg2"/>
                    </a:gs>
                  </a:gsLst>
                  <a:lin ang="5400000" scaled="0"/>
                </a:gradFill>
                <a:latin typeface="+mn-lt"/>
                <a:ea typeface="+mn-ea"/>
                <a:cs typeface="+mn-cs"/>
              </a:defRPr>
            </a:lvl3pPr>
            <a:lvl4pPr marL="1047004" indent="-349001">
              <a:defRPr lang="en-US" sz="2038" kern="1200" spc="0" baseline="0" dirty="0" smtClean="0">
                <a:gradFill>
                  <a:gsLst>
                    <a:gs pos="1250">
                      <a:schemeClr val="bg2"/>
                    </a:gs>
                    <a:gs pos="100000">
                      <a:schemeClr val="bg2"/>
                    </a:gs>
                  </a:gsLst>
                  <a:lin ang="5400000" scaled="0"/>
                </a:gradFill>
                <a:latin typeface="+mn-lt"/>
                <a:ea typeface="+mn-ea"/>
                <a:cs typeface="+mn-cs"/>
              </a:defRPr>
            </a:lvl4pPr>
            <a:lvl5pPr marL="1227969" indent="-349001">
              <a:defRPr lang="en-US" sz="2038" kern="1200" spc="0" baseline="0" dirty="0">
                <a:gradFill>
                  <a:gsLst>
                    <a:gs pos="1250">
                      <a:schemeClr val="bg2"/>
                    </a:gs>
                    <a:gs pos="100000">
                      <a:schemeClr val="bg2"/>
                    </a:gs>
                  </a:gsLst>
                  <a:lin ang="5400000" scaled="0"/>
                </a:gradFill>
                <a:latin typeface="+mn-lt"/>
                <a:ea typeface="+mn-ea"/>
                <a:cs typeface="+mn-cs"/>
              </a:defRPr>
            </a:lvl5pPr>
          </a:lstStyle>
          <a:p>
            <a:pPr marL="297297" marR="0" lvl="0" indent="-297297" algn="l" defTabSz="930632" rtl="0" eaLnBrk="1" fontAlgn="auto" latinLnBrk="0" hangingPunct="1">
              <a:lnSpc>
                <a:spcPct val="90000"/>
              </a:lnSpc>
              <a:spcBef>
                <a:spcPts val="1222"/>
              </a:spcBef>
              <a:spcAft>
                <a:spcPts val="0"/>
              </a:spcAft>
              <a:buClr>
                <a:schemeClr val="bg2"/>
              </a:buClr>
              <a:buSzPct val="100000"/>
              <a:buFont typeface="Wingdings" pitchFamily="2" charset="2"/>
              <a:buChar char=""/>
              <a:tabLst/>
            </a:pPr>
            <a:r>
              <a:rPr lang="en-US" smtClean="0"/>
              <a:t>Click to edit Master text styles</a:t>
            </a:r>
          </a:p>
          <a:p>
            <a:pPr marL="297297" marR="0" lvl="1" indent="-297297" algn="l" defTabSz="930632" rtl="0" eaLnBrk="1" fontAlgn="auto" latinLnBrk="0" hangingPunct="1">
              <a:lnSpc>
                <a:spcPct val="90000"/>
              </a:lnSpc>
              <a:spcBef>
                <a:spcPts val="1222"/>
              </a:spcBef>
              <a:spcAft>
                <a:spcPts val="0"/>
              </a:spcAft>
              <a:buClr>
                <a:schemeClr val="bg2"/>
              </a:buClr>
              <a:buSzPct val="100000"/>
              <a:buFont typeface="Wingdings" pitchFamily="2" charset="2"/>
              <a:buChar char=""/>
              <a:tabLst/>
            </a:pPr>
            <a:r>
              <a:rPr lang="en-US" smtClean="0"/>
              <a:t>Second level</a:t>
            </a:r>
          </a:p>
          <a:p>
            <a:pPr marL="297297" marR="0" lvl="2" indent="-297297" algn="l" defTabSz="930632" rtl="0" eaLnBrk="1" fontAlgn="auto" latinLnBrk="0" hangingPunct="1">
              <a:lnSpc>
                <a:spcPct val="90000"/>
              </a:lnSpc>
              <a:spcBef>
                <a:spcPts val="1222"/>
              </a:spcBef>
              <a:spcAft>
                <a:spcPts val="0"/>
              </a:spcAft>
              <a:buClr>
                <a:schemeClr val="bg2"/>
              </a:buClr>
              <a:buSzPct val="100000"/>
              <a:buFont typeface="Wingdings" pitchFamily="2" charset="2"/>
              <a:buChar char=""/>
              <a:tabLst/>
            </a:pPr>
            <a:r>
              <a:rPr lang="en-US" smtClean="0"/>
              <a:t>Third level</a:t>
            </a:r>
          </a:p>
          <a:p>
            <a:pPr marL="297297" marR="0" lvl="3" indent="-297297" algn="l" defTabSz="930632" rtl="0" eaLnBrk="1" fontAlgn="auto" latinLnBrk="0" hangingPunct="1">
              <a:lnSpc>
                <a:spcPct val="90000"/>
              </a:lnSpc>
              <a:spcBef>
                <a:spcPts val="1222"/>
              </a:spcBef>
              <a:spcAft>
                <a:spcPts val="0"/>
              </a:spcAft>
              <a:buClr>
                <a:schemeClr val="bg2"/>
              </a:buClr>
              <a:buSzPct val="100000"/>
              <a:buFont typeface="Wingdings" pitchFamily="2" charset="2"/>
              <a:buChar char=""/>
              <a:tabLst/>
            </a:pPr>
            <a:r>
              <a:rPr lang="en-US" smtClean="0"/>
              <a:t>Fourth level</a:t>
            </a:r>
          </a:p>
          <a:p>
            <a:pPr marL="297297" marR="0" lvl="4" indent="-297297" algn="l" defTabSz="930632" rtl="0" eaLnBrk="1" fontAlgn="auto" latinLnBrk="0" hangingPunct="1">
              <a:lnSpc>
                <a:spcPct val="90000"/>
              </a:lnSpc>
              <a:spcBef>
                <a:spcPts val="1222"/>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pPr defTabSz="932038"/>
            <a:fld id="{FA4A93B8-B23A-4F35-A6A2-2F1F9227CD90}" type="slidenum">
              <a:rPr lang="en-US" smtClean="0">
                <a:gradFill>
                  <a:gsLst>
                    <a:gs pos="100000">
                      <a:srgbClr val="797A7D"/>
                    </a:gs>
                    <a:gs pos="0">
                      <a:srgbClr val="797A7D"/>
                    </a:gs>
                  </a:gsLst>
                  <a:lin ang="5400000" scaled="0"/>
                </a:gradFill>
              </a:rPr>
              <a:pPr defTabSz="932038"/>
              <a:t>‹#›</a:t>
            </a:fld>
            <a:endParaRPr lang="en-US">
              <a:gradFill>
                <a:gsLst>
                  <a:gs pos="100000">
                    <a:srgbClr val="797A7D"/>
                  </a:gs>
                  <a:gs pos="0">
                    <a:srgbClr val="797A7D"/>
                  </a:gs>
                </a:gsLst>
                <a:lin ang="5400000" scaled="0"/>
              </a:gradFill>
            </a:endParaRPr>
          </a:p>
        </p:txBody>
      </p:sp>
      <p:pic>
        <p:nvPicPr>
          <p:cNvPr id="8"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10649059" y="6289179"/>
            <a:ext cx="1451662" cy="5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0704532"/>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8"/>
            <a:ext cx="5543930" cy="1695079"/>
          </a:xfrm>
          <a:prstGeom prst="rect">
            <a:avLst/>
          </a:prstGeom>
        </p:spPr>
        <p:txBody>
          <a:bodyPr>
            <a:noAutofit/>
          </a:bodyPr>
          <a:lstStyle>
            <a:lvl1pPr marL="0" indent="0">
              <a:buNone/>
              <a:defRPr sz="4078" b="0" cap="none" baseline="0">
                <a:gradFill>
                  <a:gsLst>
                    <a:gs pos="100000">
                      <a:schemeClr val="tx2"/>
                    </a:gs>
                    <a:gs pos="0">
                      <a:schemeClr val="tx2"/>
                    </a:gs>
                  </a:gsLst>
                  <a:lin ang="5400000" scaled="0"/>
                </a:gradFill>
                <a:latin typeface="+mj-lt"/>
              </a:defRPr>
            </a:lvl1pPr>
            <a:lvl2pPr marL="620337" indent="0">
              <a:buNone/>
              <a:defRPr sz="2752" b="1"/>
            </a:lvl2pPr>
            <a:lvl3pPr marL="1240677" indent="0">
              <a:buNone/>
              <a:defRPr sz="2446" b="1"/>
            </a:lvl3pPr>
            <a:lvl4pPr marL="1861014" indent="0">
              <a:buNone/>
              <a:defRPr sz="2140" b="1"/>
            </a:lvl4pPr>
            <a:lvl5pPr marL="2481352" indent="0">
              <a:buNone/>
              <a:defRPr sz="2140" b="1"/>
            </a:lvl5pPr>
            <a:lvl6pPr marL="3101690" indent="0">
              <a:buNone/>
              <a:defRPr sz="2140" b="1"/>
            </a:lvl6pPr>
            <a:lvl7pPr marL="3722029" indent="0">
              <a:buNone/>
              <a:defRPr sz="2140" b="1"/>
            </a:lvl7pPr>
            <a:lvl8pPr marL="4342365" indent="0">
              <a:buNone/>
              <a:defRPr sz="2140" b="1"/>
            </a:lvl8pPr>
            <a:lvl9pPr marL="4962705" indent="0">
              <a:buNone/>
              <a:defRPr sz="2140" b="1"/>
            </a:lvl9pPr>
          </a:lstStyle>
          <a:p>
            <a:pPr lvl="0"/>
            <a:r>
              <a:rPr lang="en-US" dirty="0" smtClean="0"/>
              <a:t>Click to edit Master text styles.</a:t>
            </a:r>
          </a:p>
        </p:txBody>
      </p:sp>
      <p:sp>
        <p:nvSpPr>
          <p:cNvPr id="6" name="Content Placeholder 5"/>
          <p:cNvSpPr>
            <a:spLocks noGrp="1"/>
          </p:cNvSpPr>
          <p:nvPr>
            <p:ph sz="quarter" idx="4"/>
          </p:nvPr>
        </p:nvSpPr>
        <p:spPr>
          <a:xfrm>
            <a:off x="6313881" y="1715390"/>
            <a:ext cx="5596178" cy="339016"/>
          </a:xfrm>
          <a:prstGeom prst="rect">
            <a:avLst/>
          </a:prstGeom>
        </p:spPr>
        <p:txBody>
          <a:bodyPr>
            <a:noAutofit/>
          </a:bodyPr>
          <a:lstStyle>
            <a:lvl1pPr marL="0" indent="0">
              <a:spcBef>
                <a:spcPts val="1222"/>
              </a:spcBef>
              <a:buNone/>
              <a:defRPr lang="en-US" sz="2038" kern="1200" spc="0" dirty="0" smtClean="0">
                <a:gradFill>
                  <a:gsLst>
                    <a:gs pos="100000">
                      <a:schemeClr val="bg2"/>
                    </a:gs>
                    <a:gs pos="0">
                      <a:schemeClr val="bg2"/>
                    </a:gs>
                  </a:gsLst>
                  <a:lin ang="5400000" scaled="0"/>
                </a:gradFill>
                <a:latin typeface="+mn-lt"/>
                <a:ea typeface="+mn-ea"/>
                <a:cs typeface="Segoe UI" pitchFamily="34" charset="0"/>
              </a:defRPr>
            </a:lvl1pPr>
            <a:lvl2pPr marL="930506" indent="-387711">
              <a:defRPr lang="en-US" sz="2140" kern="1200" dirty="0" smtClean="0">
                <a:solidFill>
                  <a:schemeClr val="bg2">
                    <a:lumMod val="50000"/>
                  </a:schemeClr>
                </a:solidFill>
                <a:latin typeface="+mn-lt"/>
                <a:ea typeface="+mn-ea"/>
                <a:cs typeface="Arial" pitchFamily="34" charset="0"/>
              </a:defRPr>
            </a:lvl2pPr>
            <a:lvl3pPr marL="930506" indent="-232628">
              <a:defRPr lang="en-US" sz="1936" kern="1200" dirty="0" smtClean="0">
                <a:solidFill>
                  <a:schemeClr val="bg2">
                    <a:lumMod val="50000"/>
                  </a:schemeClr>
                </a:solidFill>
                <a:latin typeface="+mn-lt"/>
                <a:ea typeface="+mn-ea"/>
                <a:cs typeface="Arial" pitchFamily="34" charset="0"/>
              </a:defRPr>
            </a:lvl3pPr>
            <a:lvl4pPr marL="1240677" indent="-232628">
              <a:defRPr lang="en-US" sz="1632" kern="1200" dirty="0" smtClean="0">
                <a:solidFill>
                  <a:schemeClr val="bg2">
                    <a:lumMod val="50000"/>
                  </a:schemeClr>
                </a:solidFill>
                <a:latin typeface="+mn-lt"/>
                <a:ea typeface="+mn-ea"/>
                <a:cs typeface="Arial" pitchFamily="34" charset="0"/>
              </a:defRPr>
            </a:lvl4pPr>
            <a:lvl5pPr marL="1473304" indent="-232628">
              <a:defRPr lang="en-US" sz="1632" kern="1200" dirty="0">
                <a:solidFill>
                  <a:schemeClr val="bg2">
                    <a:lumMod val="50000"/>
                  </a:schemeClr>
                </a:solidFill>
                <a:latin typeface="+mn-lt"/>
                <a:ea typeface="+mn-ea"/>
                <a:cs typeface="Arial" pitchFamily="34" charset="0"/>
              </a:defRPr>
            </a:lvl5pPr>
            <a:lvl6pPr>
              <a:defRPr sz="2140"/>
            </a:lvl6pPr>
            <a:lvl7pPr>
              <a:defRPr sz="2140"/>
            </a:lvl7pPr>
            <a:lvl8pPr>
              <a:defRPr sz="2140"/>
            </a:lvl8pPr>
            <a:lvl9pPr>
              <a:defRPr sz="2140"/>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pPr defTabSz="932038"/>
            <a:fld id="{FA4A93B8-B23A-4F35-A6A2-2F1F9227CD90}" type="slidenum">
              <a:rPr lang="en-US" smtClean="0">
                <a:gradFill>
                  <a:gsLst>
                    <a:gs pos="100000">
                      <a:srgbClr val="797A7D"/>
                    </a:gs>
                    <a:gs pos="0">
                      <a:srgbClr val="797A7D"/>
                    </a:gs>
                  </a:gsLst>
                  <a:lin ang="5400000" scaled="0"/>
                </a:gradFill>
              </a:rPr>
              <a:pPr defTabSz="932038"/>
              <a:t>‹#›</a:t>
            </a:fld>
            <a:endParaRPr lang="en-US">
              <a:gradFill>
                <a:gsLst>
                  <a:gs pos="100000">
                    <a:srgbClr val="797A7D"/>
                  </a:gs>
                  <a:gs pos="0">
                    <a:srgbClr val="797A7D"/>
                  </a:gs>
                </a:gsLst>
                <a:lin ang="5400000" scaled="0"/>
              </a:gradFill>
            </a:endParaRPr>
          </a:p>
        </p:txBody>
      </p:sp>
      <p:pic>
        <p:nvPicPr>
          <p:cNvPr id="7"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10649059" y="6289179"/>
            <a:ext cx="1451662" cy="5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0818474"/>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4"/>
            <a:ext cx="5543930" cy="1201903"/>
          </a:xfrm>
          <a:prstGeom prst="rect">
            <a:avLst/>
          </a:prstGeom>
        </p:spPr>
        <p:txBody>
          <a:bodyPr>
            <a:noAutofit/>
          </a:bodyPr>
          <a:lstStyle>
            <a:lvl1pPr marL="0" indent="0">
              <a:buNone/>
              <a:defRPr sz="4078" b="0" cap="none" baseline="0">
                <a:gradFill>
                  <a:gsLst>
                    <a:gs pos="100000">
                      <a:schemeClr val="tx2"/>
                    </a:gs>
                    <a:gs pos="0">
                      <a:schemeClr val="tx2"/>
                    </a:gs>
                  </a:gsLst>
                  <a:lin ang="5400000" scaled="0"/>
                </a:gradFill>
                <a:latin typeface="+mj-lt"/>
              </a:defRPr>
            </a:lvl1pPr>
            <a:lvl2pPr marL="620337" indent="0">
              <a:buNone/>
              <a:defRPr sz="2752" b="1"/>
            </a:lvl2pPr>
            <a:lvl3pPr marL="1240677" indent="0">
              <a:buNone/>
              <a:defRPr sz="2446" b="1"/>
            </a:lvl3pPr>
            <a:lvl4pPr marL="1861014" indent="0">
              <a:buNone/>
              <a:defRPr sz="2140" b="1"/>
            </a:lvl4pPr>
            <a:lvl5pPr marL="2481352" indent="0">
              <a:buNone/>
              <a:defRPr sz="2140" b="1"/>
            </a:lvl5pPr>
            <a:lvl6pPr marL="3101690" indent="0">
              <a:buNone/>
              <a:defRPr sz="2140" b="1"/>
            </a:lvl6pPr>
            <a:lvl7pPr marL="3722029" indent="0">
              <a:buNone/>
              <a:defRPr sz="2140" b="1"/>
            </a:lvl7pPr>
            <a:lvl8pPr marL="4342365" indent="0">
              <a:buNone/>
              <a:defRPr sz="2140" b="1"/>
            </a:lvl8pPr>
            <a:lvl9pPr marL="4962705" indent="0">
              <a:buNone/>
              <a:defRPr sz="2140"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pPr defTabSz="932038"/>
            <a:fld id="{FA4A93B8-B23A-4F35-A6A2-2F1F9227CD90}" type="slidenum">
              <a:rPr lang="en-US" smtClean="0">
                <a:gradFill>
                  <a:gsLst>
                    <a:gs pos="100000">
                      <a:srgbClr val="797A7D"/>
                    </a:gs>
                    <a:gs pos="0">
                      <a:srgbClr val="797A7D"/>
                    </a:gs>
                  </a:gsLst>
                  <a:lin ang="5400000" scaled="0"/>
                </a:gradFill>
              </a:rPr>
              <a:pPr defTabSz="932038"/>
              <a:t>‹#›</a:t>
            </a:fld>
            <a:endParaRPr lang="en-US">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83" y="2789437"/>
            <a:ext cx="5554778" cy="621531"/>
          </a:xfrm>
          <a:prstGeom prst="rect">
            <a:avLst/>
          </a:prstGeom>
        </p:spPr>
        <p:txBody>
          <a:bodyPr>
            <a:noAutofit/>
          </a:bodyPr>
          <a:lstStyle>
            <a:lvl1pPr marL="0" indent="0">
              <a:spcBef>
                <a:spcPts val="1222"/>
              </a:spcBef>
              <a:buFont typeface="Arial" pitchFamily="34" charset="0"/>
              <a:buNone/>
              <a:defRPr lang="en-US" sz="2038" kern="1200" spc="0" dirty="0" smtClean="0">
                <a:gradFill>
                  <a:gsLst>
                    <a:gs pos="100000">
                      <a:schemeClr val="bg2"/>
                    </a:gs>
                    <a:gs pos="0">
                      <a:schemeClr val="bg2"/>
                    </a:gs>
                  </a:gsLst>
                  <a:lin ang="5400000" scaled="0"/>
                </a:gradFill>
                <a:latin typeface="+mn-lt"/>
                <a:ea typeface="+mn-ea"/>
                <a:cs typeface="Segoe UI" pitchFamily="34" charset="0"/>
              </a:defRPr>
            </a:lvl1pPr>
            <a:lvl2pPr marL="930506" indent="-387711">
              <a:defRPr lang="en-US" sz="2140" kern="1200" dirty="0" smtClean="0">
                <a:solidFill>
                  <a:schemeClr val="bg2">
                    <a:lumMod val="50000"/>
                  </a:schemeClr>
                </a:solidFill>
                <a:latin typeface="+mn-lt"/>
                <a:ea typeface="+mn-ea"/>
                <a:cs typeface="Arial" pitchFamily="34" charset="0"/>
              </a:defRPr>
            </a:lvl2pPr>
            <a:lvl3pPr marL="930506" indent="-232628">
              <a:defRPr lang="en-US" sz="1936" kern="1200" dirty="0" smtClean="0">
                <a:solidFill>
                  <a:schemeClr val="bg2">
                    <a:lumMod val="50000"/>
                  </a:schemeClr>
                </a:solidFill>
                <a:latin typeface="+mn-lt"/>
                <a:ea typeface="+mn-ea"/>
                <a:cs typeface="Arial" pitchFamily="34" charset="0"/>
              </a:defRPr>
            </a:lvl3pPr>
            <a:lvl4pPr marL="1240677" indent="-232628">
              <a:defRPr lang="en-US" sz="1632" kern="1200" dirty="0" smtClean="0">
                <a:solidFill>
                  <a:schemeClr val="bg2">
                    <a:lumMod val="50000"/>
                  </a:schemeClr>
                </a:solidFill>
                <a:latin typeface="+mn-lt"/>
                <a:ea typeface="+mn-ea"/>
                <a:cs typeface="Arial" pitchFamily="34" charset="0"/>
              </a:defRPr>
            </a:lvl4pPr>
            <a:lvl5pPr marL="1473304" indent="-232628">
              <a:defRPr lang="en-US" sz="1632" kern="1200" dirty="0">
                <a:solidFill>
                  <a:schemeClr val="bg2">
                    <a:lumMod val="50000"/>
                  </a:schemeClr>
                </a:solidFill>
                <a:latin typeface="+mn-lt"/>
                <a:ea typeface="+mn-ea"/>
                <a:cs typeface="Arial" pitchFamily="34" charset="0"/>
              </a:defRPr>
            </a:lvl5pPr>
            <a:lvl6pPr>
              <a:defRPr sz="2140"/>
            </a:lvl6pPr>
            <a:lvl7pPr>
              <a:defRPr sz="2140"/>
            </a:lvl7pPr>
            <a:lvl8pPr>
              <a:defRPr sz="2140"/>
            </a:lvl8pPr>
            <a:lvl9pPr>
              <a:defRPr sz="2140"/>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63" y="0"/>
            <a:ext cx="6101614" cy="6994525"/>
          </a:xfrm>
        </p:spPr>
        <p:txBody>
          <a:bodyPr lIns="182611" anchor="ctr"/>
          <a:lstStyle>
            <a:lvl1pPr marL="0" indent="0" algn="l">
              <a:buNone/>
              <a:defRPr/>
            </a:lvl1pPr>
          </a:lstStyle>
          <a:p>
            <a:r>
              <a:rPr lang="en-US" dirty="0" smtClean="0"/>
              <a:t>Click to insert photo.</a:t>
            </a:r>
            <a:endParaRPr lang="en-US" dirty="0"/>
          </a:p>
        </p:txBody>
      </p:sp>
      <p:pic>
        <p:nvPicPr>
          <p:cNvPr id="7"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10649059" y="6289179"/>
            <a:ext cx="1451662" cy="5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9911500"/>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30" y="1476624"/>
            <a:ext cx="5543930" cy="1201903"/>
          </a:xfrm>
          <a:prstGeom prst="rect">
            <a:avLst/>
          </a:prstGeom>
        </p:spPr>
        <p:txBody>
          <a:bodyPr>
            <a:noAutofit/>
          </a:bodyPr>
          <a:lstStyle>
            <a:lvl1pPr marL="0" indent="0">
              <a:buNone/>
              <a:defRPr sz="4078" b="0" cap="none" baseline="0">
                <a:gradFill>
                  <a:gsLst>
                    <a:gs pos="100000">
                      <a:schemeClr val="tx2"/>
                    </a:gs>
                    <a:gs pos="0">
                      <a:schemeClr val="tx2"/>
                    </a:gs>
                  </a:gsLst>
                  <a:lin ang="5400000" scaled="0"/>
                </a:gradFill>
                <a:latin typeface="+mj-lt"/>
              </a:defRPr>
            </a:lvl1pPr>
            <a:lvl2pPr marL="620337" indent="0">
              <a:buNone/>
              <a:defRPr sz="2752" b="1"/>
            </a:lvl2pPr>
            <a:lvl3pPr marL="1240677" indent="0">
              <a:buNone/>
              <a:defRPr sz="2446" b="1"/>
            </a:lvl3pPr>
            <a:lvl4pPr marL="1861014" indent="0">
              <a:buNone/>
              <a:defRPr sz="2140" b="1"/>
            </a:lvl4pPr>
            <a:lvl5pPr marL="2481352" indent="0">
              <a:buNone/>
              <a:defRPr sz="2140" b="1"/>
            </a:lvl5pPr>
            <a:lvl6pPr marL="3101690" indent="0">
              <a:buNone/>
              <a:defRPr sz="2140" b="1"/>
            </a:lvl6pPr>
            <a:lvl7pPr marL="3722029" indent="0">
              <a:buNone/>
              <a:defRPr sz="2140" b="1"/>
            </a:lvl7pPr>
            <a:lvl8pPr marL="4342365" indent="0">
              <a:buNone/>
              <a:defRPr sz="2140" b="1"/>
            </a:lvl8pPr>
            <a:lvl9pPr marL="4962705" indent="0">
              <a:buNone/>
              <a:defRPr sz="2140" b="1"/>
            </a:lvl9pPr>
          </a:lstStyle>
          <a:p>
            <a:pPr lvl="0"/>
            <a:r>
              <a:rPr lang="en-US" dirty="0" smtClean="0"/>
              <a:t>Click to edit Master text styles.</a:t>
            </a:r>
          </a:p>
        </p:txBody>
      </p:sp>
      <p:sp>
        <p:nvSpPr>
          <p:cNvPr id="9" name="Content Placeholder 5"/>
          <p:cNvSpPr>
            <a:spLocks noGrp="1"/>
          </p:cNvSpPr>
          <p:nvPr>
            <p:ph sz="quarter" idx="13"/>
          </p:nvPr>
        </p:nvSpPr>
        <p:spPr>
          <a:xfrm>
            <a:off x="6344433" y="2789437"/>
            <a:ext cx="5554778" cy="621531"/>
          </a:xfrm>
          <a:prstGeom prst="rect">
            <a:avLst/>
          </a:prstGeom>
        </p:spPr>
        <p:txBody>
          <a:bodyPr>
            <a:noAutofit/>
          </a:bodyPr>
          <a:lstStyle>
            <a:lvl1pPr marL="0" indent="0">
              <a:spcBef>
                <a:spcPts val="1222"/>
              </a:spcBef>
              <a:buFont typeface="Arial" pitchFamily="34" charset="0"/>
              <a:buNone/>
              <a:defRPr lang="en-US" sz="2038" kern="1200" spc="0" dirty="0" smtClean="0">
                <a:gradFill>
                  <a:gsLst>
                    <a:gs pos="100000">
                      <a:schemeClr val="bg2"/>
                    </a:gs>
                    <a:gs pos="0">
                      <a:schemeClr val="bg2"/>
                    </a:gs>
                  </a:gsLst>
                  <a:lin ang="5400000" scaled="0"/>
                </a:gradFill>
                <a:latin typeface="+mn-lt"/>
                <a:ea typeface="+mn-ea"/>
                <a:cs typeface="Segoe UI" pitchFamily="34" charset="0"/>
              </a:defRPr>
            </a:lvl1pPr>
            <a:lvl2pPr marL="930506" indent="-387711">
              <a:defRPr lang="en-US" sz="2140" kern="1200" dirty="0" smtClean="0">
                <a:solidFill>
                  <a:schemeClr val="bg2">
                    <a:lumMod val="50000"/>
                  </a:schemeClr>
                </a:solidFill>
                <a:latin typeface="+mn-lt"/>
                <a:ea typeface="+mn-ea"/>
                <a:cs typeface="Arial" pitchFamily="34" charset="0"/>
              </a:defRPr>
            </a:lvl2pPr>
            <a:lvl3pPr marL="930506" indent="-232628">
              <a:defRPr lang="en-US" sz="1936" kern="1200" dirty="0" smtClean="0">
                <a:solidFill>
                  <a:schemeClr val="bg2">
                    <a:lumMod val="50000"/>
                  </a:schemeClr>
                </a:solidFill>
                <a:latin typeface="+mn-lt"/>
                <a:ea typeface="+mn-ea"/>
                <a:cs typeface="Arial" pitchFamily="34" charset="0"/>
              </a:defRPr>
            </a:lvl3pPr>
            <a:lvl4pPr marL="1240677" indent="-232628">
              <a:defRPr lang="en-US" sz="1632" kern="1200" dirty="0" smtClean="0">
                <a:solidFill>
                  <a:schemeClr val="bg2">
                    <a:lumMod val="50000"/>
                  </a:schemeClr>
                </a:solidFill>
                <a:latin typeface="+mn-lt"/>
                <a:ea typeface="+mn-ea"/>
                <a:cs typeface="Arial" pitchFamily="34" charset="0"/>
              </a:defRPr>
            </a:lvl4pPr>
            <a:lvl5pPr marL="1473304" indent="-232628">
              <a:defRPr lang="en-US" sz="1632" kern="1200" dirty="0">
                <a:solidFill>
                  <a:schemeClr val="bg2">
                    <a:lumMod val="50000"/>
                  </a:schemeClr>
                </a:solidFill>
                <a:latin typeface="+mn-lt"/>
                <a:ea typeface="+mn-ea"/>
                <a:cs typeface="Arial" pitchFamily="34" charset="0"/>
              </a:defRPr>
            </a:lvl5pPr>
            <a:lvl6pPr>
              <a:defRPr sz="2140"/>
            </a:lvl6pPr>
            <a:lvl7pPr>
              <a:defRPr sz="2140"/>
            </a:lvl7pPr>
            <a:lvl8pPr>
              <a:defRPr sz="2140"/>
            </a:lvl8pPr>
            <a:lvl9pPr>
              <a:defRPr sz="2140"/>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3" y="0"/>
            <a:ext cx="6101614" cy="6994525"/>
          </a:xfrm>
        </p:spPr>
        <p:txBody>
          <a:bodyPr lIns="182611" anchor="ctr"/>
          <a:lstStyle>
            <a:lvl1pPr marL="0" indent="0" algn="l">
              <a:buNone/>
              <a:defRPr/>
            </a:lvl1pPr>
          </a:lstStyle>
          <a:p>
            <a:r>
              <a:rPr lang="en-US" dirty="0" smtClean="0"/>
              <a:t>Click to insert photo.</a:t>
            </a:r>
            <a:endParaRPr lang="en-US" dirty="0"/>
          </a:p>
        </p:txBody>
      </p:sp>
      <p:pic>
        <p:nvPicPr>
          <p:cNvPr id="6"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10649059" y="6289179"/>
            <a:ext cx="1451662" cy="5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847617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6" y="0"/>
            <a:ext cx="610809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38" tIns="46538" rIns="46538" bIns="46538" numCol="1" spcCol="0" rtlCol="0" fromWordArt="0" anchor="ctr" anchorCtr="0" forceAA="0" compatLnSpc="1">
            <a:prstTxWarp prst="textNoShape">
              <a:avLst/>
            </a:prstTxWarp>
            <a:noAutofit/>
          </a:bodyPr>
          <a:lstStyle/>
          <a:p>
            <a:pPr algn="ctr" defTabSz="930364" fontAlgn="base">
              <a:spcBef>
                <a:spcPct val="0"/>
              </a:spcBef>
              <a:spcAft>
                <a:spcPct val="0"/>
              </a:spcAft>
            </a:pPr>
            <a:endParaRPr lang="en-US" sz="23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8"/>
            <a:ext cx="5338712" cy="1695079"/>
          </a:xfrm>
          <a:prstGeom prst="rect">
            <a:avLst/>
          </a:prstGeom>
        </p:spPr>
        <p:txBody>
          <a:bodyPr>
            <a:noAutofit/>
          </a:bodyPr>
          <a:lstStyle>
            <a:lvl1pPr marL="0" indent="0">
              <a:buNone/>
              <a:defRPr sz="4078" b="0" cap="none" baseline="0">
                <a:gradFill>
                  <a:gsLst>
                    <a:gs pos="100000">
                      <a:schemeClr val="bg1"/>
                    </a:gs>
                    <a:gs pos="0">
                      <a:schemeClr val="bg1"/>
                    </a:gs>
                  </a:gsLst>
                  <a:lin ang="5400000" scaled="0"/>
                </a:gradFill>
                <a:latin typeface="+mj-lt"/>
              </a:defRPr>
            </a:lvl1pPr>
            <a:lvl2pPr marL="620337" indent="0">
              <a:buNone/>
              <a:defRPr sz="2752" b="1"/>
            </a:lvl2pPr>
            <a:lvl3pPr marL="1240677" indent="0">
              <a:buNone/>
              <a:defRPr sz="2446" b="1"/>
            </a:lvl3pPr>
            <a:lvl4pPr marL="1861014" indent="0">
              <a:buNone/>
              <a:defRPr sz="2140" b="1"/>
            </a:lvl4pPr>
            <a:lvl5pPr marL="2481352" indent="0">
              <a:buNone/>
              <a:defRPr sz="2140" b="1"/>
            </a:lvl5pPr>
            <a:lvl6pPr marL="3101690" indent="0">
              <a:buNone/>
              <a:defRPr sz="2140" b="1"/>
            </a:lvl6pPr>
            <a:lvl7pPr marL="3722029" indent="0">
              <a:buNone/>
              <a:defRPr sz="2140" b="1"/>
            </a:lvl7pPr>
            <a:lvl8pPr marL="4342365" indent="0">
              <a:buNone/>
              <a:defRPr sz="2140" b="1"/>
            </a:lvl8pPr>
            <a:lvl9pPr marL="4962705" indent="0">
              <a:buNone/>
              <a:defRPr sz="2140" b="1"/>
            </a:lvl9pPr>
          </a:lstStyle>
          <a:p>
            <a:pPr lvl="0"/>
            <a:r>
              <a:rPr lang="en-US" dirty="0" smtClean="0"/>
              <a:t>Click to edit Master text styles.</a:t>
            </a:r>
          </a:p>
        </p:txBody>
      </p:sp>
      <p:sp>
        <p:nvSpPr>
          <p:cNvPr id="6" name="Content Placeholder 5"/>
          <p:cNvSpPr>
            <a:spLocks noGrp="1"/>
          </p:cNvSpPr>
          <p:nvPr>
            <p:ph sz="quarter" idx="4"/>
          </p:nvPr>
        </p:nvSpPr>
        <p:spPr>
          <a:xfrm>
            <a:off x="6313881" y="1715390"/>
            <a:ext cx="5596178" cy="339016"/>
          </a:xfrm>
          <a:prstGeom prst="rect">
            <a:avLst/>
          </a:prstGeom>
        </p:spPr>
        <p:txBody>
          <a:bodyPr>
            <a:noAutofit/>
          </a:bodyPr>
          <a:lstStyle>
            <a:lvl1pPr marL="0" indent="0">
              <a:spcBef>
                <a:spcPts val="1222"/>
              </a:spcBef>
              <a:buNone/>
              <a:defRPr lang="en-US" sz="2038" kern="1200" spc="0" dirty="0" smtClean="0">
                <a:gradFill>
                  <a:gsLst>
                    <a:gs pos="100000">
                      <a:schemeClr val="bg2"/>
                    </a:gs>
                    <a:gs pos="0">
                      <a:schemeClr val="bg2"/>
                    </a:gs>
                  </a:gsLst>
                  <a:lin ang="5400000" scaled="0"/>
                </a:gradFill>
                <a:latin typeface="+mn-lt"/>
                <a:ea typeface="+mn-ea"/>
                <a:cs typeface="Segoe UI" pitchFamily="34" charset="0"/>
              </a:defRPr>
            </a:lvl1pPr>
            <a:lvl2pPr marL="930506" indent="-387711">
              <a:defRPr lang="en-US" sz="2140" kern="1200" dirty="0" smtClean="0">
                <a:solidFill>
                  <a:schemeClr val="bg2">
                    <a:lumMod val="50000"/>
                  </a:schemeClr>
                </a:solidFill>
                <a:latin typeface="+mn-lt"/>
                <a:ea typeface="+mn-ea"/>
                <a:cs typeface="Arial" pitchFamily="34" charset="0"/>
              </a:defRPr>
            </a:lvl2pPr>
            <a:lvl3pPr marL="930506" indent="-232628">
              <a:defRPr lang="en-US" sz="1936" kern="1200" dirty="0" smtClean="0">
                <a:solidFill>
                  <a:schemeClr val="bg2">
                    <a:lumMod val="50000"/>
                  </a:schemeClr>
                </a:solidFill>
                <a:latin typeface="+mn-lt"/>
                <a:ea typeface="+mn-ea"/>
                <a:cs typeface="Arial" pitchFamily="34" charset="0"/>
              </a:defRPr>
            </a:lvl3pPr>
            <a:lvl4pPr marL="1240677" indent="-232628">
              <a:defRPr lang="en-US" sz="1632" kern="1200" dirty="0" smtClean="0">
                <a:solidFill>
                  <a:schemeClr val="bg2">
                    <a:lumMod val="50000"/>
                  </a:schemeClr>
                </a:solidFill>
                <a:latin typeface="+mn-lt"/>
                <a:ea typeface="+mn-ea"/>
                <a:cs typeface="Arial" pitchFamily="34" charset="0"/>
              </a:defRPr>
            </a:lvl4pPr>
            <a:lvl5pPr marL="1473304" indent="-232628">
              <a:defRPr lang="en-US" sz="1632" kern="1200" dirty="0">
                <a:solidFill>
                  <a:schemeClr val="bg2">
                    <a:lumMod val="50000"/>
                  </a:schemeClr>
                </a:solidFill>
                <a:latin typeface="+mn-lt"/>
                <a:ea typeface="+mn-ea"/>
                <a:cs typeface="Arial" pitchFamily="34" charset="0"/>
              </a:defRPr>
            </a:lvl5pPr>
            <a:lvl6pPr>
              <a:defRPr sz="2140"/>
            </a:lvl6pPr>
            <a:lvl7pPr>
              <a:defRPr sz="2140"/>
            </a:lvl7pPr>
            <a:lvl8pPr>
              <a:defRPr sz="2140"/>
            </a:lvl8pPr>
            <a:lvl9pPr>
              <a:defRPr sz="2140"/>
            </a:lvl9pPr>
          </a:lstStyle>
          <a:p>
            <a:pPr lvl="0"/>
            <a:r>
              <a:rPr lang="en-US" smtClean="0"/>
              <a:t>Click to edit Master text styles</a:t>
            </a:r>
          </a:p>
        </p:txBody>
      </p:sp>
      <p:pic>
        <p:nvPicPr>
          <p:cNvPr id="8"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10649059" y="6289179"/>
            <a:ext cx="1451662" cy="5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0749709"/>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olor Block Header on Left with Image &amp; Text on Right">
    <p:spTree>
      <p:nvGrpSpPr>
        <p:cNvPr id="1" name=""/>
        <p:cNvGrpSpPr/>
        <p:nvPr/>
      </p:nvGrpSpPr>
      <p:grpSpPr>
        <a:xfrm>
          <a:off x="0" y="0"/>
          <a:ext cx="0" cy="0"/>
          <a:chOff x="0" y="0"/>
          <a:chExt cx="0" cy="0"/>
        </a:xfrm>
      </p:grpSpPr>
      <p:sp>
        <p:nvSpPr>
          <p:cNvPr id="2" name="Rectangle 1"/>
          <p:cNvSpPr/>
          <p:nvPr/>
        </p:nvSpPr>
        <p:spPr bwMode="white">
          <a:xfrm>
            <a:off x="-9716" y="0"/>
            <a:ext cx="610809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38" tIns="46538" rIns="46538" bIns="46538" numCol="1" spcCol="0" rtlCol="0" fromWordArt="0" anchor="ctr" anchorCtr="0" forceAA="0" compatLnSpc="1">
            <a:prstTxWarp prst="textNoShape">
              <a:avLst/>
            </a:prstTxWarp>
            <a:noAutofit/>
          </a:bodyPr>
          <a:lstStyle/>
          <a:p>
            <a:pPr algn="ctr" defTabSz="930364" fontAlgn="base">
              <a:spcBef>
                <a:spcPct val="0"/>
              </a:spcBef>
              <a:spcAft>
                <a:spcPct val="0"/>
              </a:spcAft>
            </a:pPr>
            <a:endParaRPr lang="en-US" sz="23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8"/>
            <a:ext cx="5338712" cy="1695079"/>
          </a:xfrm>
          <a:prstGeom prst="rect">
            <a:avLst/>
          </a:prstGeom>
        </p:spPr>
        <p:txBody>
          <a:bodyPr anchor="b">
            <a:noAutofit/>
          </a:bodyPr>
          <a:lstStyle>
            <a:lvl1pPr marL="0" indent="0">
              <a:buNone/>
              <a:defRPr sz="4078" b="0" cap="none" baseline="0">
                <a:gradFill>
                  <a:gsLst>
                    <a:gs pos="100000">
                      <a:schemeClr val="bg1"/>
                    </a:gs>
                    <a:gs pos="0">
                      <a:schemeClr val="bg1"/>
                    </a:gs>
                  </a:gsLst>
                  <a:lin ang="5400000" scaled="0"/>
                </a:gradFill>
                <a:latin typeface="+mj-lt"/>
              </a:defRPr>
            </a:lvl1pPr>
            <a:lvl2pPr marL="620337" indent="0">
              <a:buNone/>
              <a:defRPr sz="2752" b="1"/>
            </a:lvl2pPr>
            <a:lvl3pPr marL="1240677" indent="0">
              <a:buNone/>
              <a:defRPr sz="2446" b="1"/>
            </a:lvl3pPr>
            <a:lvl4pPr marL="1861014" indent="0">
              <a:buNone/>
              <a:defRPr sz="2140" b="1"/>
            </a:lvl4pPr>
            <a:lvl5pPr marL="2481352" indent="0">
              <a:buNone/>
              <a:defRPr sz="2140" b="1"/>
            </a:lvl5pPr>
            <a:lvl6pPr marL="3101690" indent="0">
              <a:buNone/>
              <a:defRPr sz="2140" b="1"/>
            </a:lvl6pPr>
            <a:lvl7pPr marL="3722029" indent="0">
              <a:buNone/>
              <a:defRPr sz="2140" b="1"/>
            </a:lvl7pPr>
            <a:lvl8pPr marL="4342365" indent="0">
              <a:buNone/>
              <a:defRPr sz="2140" b="1"/>
            </a:lvl8pPr>
            <a:lvl9pPr marL="4962705" indent="0">
              <a:buNone/>
              <a:defRPr sz="2140" b="1"/>
            </a:lvl9pPr>
          </a:lstStyle>
          <a:p>
            <a:pPr lvl="0"/>
            <a:r>
              <a:rPr lang="en-US" dirty="0" smtClean="0"/>
              <a:t>Click to edit Master text styles.</a:t>
            </a:r>
          </a:p>
        </p:txBody>
      </p:sp>
      <p:sp>
        <p:nvSpPr>
          <p:cNvPr id="6" name="Content Placeholder 5"/>
          <p:cNvSpPr>
            <a:spLocks noGrp="1"/>
          </p:cNvSpPr>
          <p:nvPr>
            <p:ph sz="quarter" idx="4"/>
          </p:nvPr>
        </p:nvSpPr>
        <p:spPr>
          <a:xfrm>
            <a:off x="6410989" y="1210373"/>
            <a:ext cx="5499071" cy="4573786"/>
          </a:xfrm>
          <a:prstGeom prst="rect">
            <a:avLst/>
          </a:prstGeom>
        </p:spPr>
        <p:txBody>
          <a:bodyPr lIns="182880" anchor="ctr">
            <a:noAutofit/>
          </a:bodyPr>
          <a:lstStyle>
            <a:lvl1pPr marL="0" indent="0">
              <a:lnSpc>
                <a:spcPct val="100000"/>
              </a:lnSpc>
              <a:spcBef>
                <a:spcPts val="1834"/>
              </a:spcBef>
              <a:buNone/>
              <a:defRPr lang="en-US" sz="2854" kern="1200" spc="0" dirty="0" smtClean="0">
                <a:gradFill>
                  <a:gsLst>
                    <a:gs pos="100000">
                      <a:schemeClr val="bg2"/>
                    </a:gs>
                    <a:gs pos="0">
                      <a:schemeClr val="bg2"/>
                    </a:gs>
                  </a:gsLst>
                  <a:lin ang="5400000" scaled="0"/>
                </a:gradFill>
                <a:latin typeface="+mn-lt"/>
                <a:ea typeface="+mn-ea"/>
                <a:cs typeface="Segoe UI" pitchFamily="34" charset="0"/>
              </a:defRPr>
            </a:lvl1pPr>
            <a:lvl2pPr marL="930506" indent="-387711">
              <a:defRPr lang="en-US" sz="2140" kern="1200" dirty="0" smtClean="0">
                <a:solidFill>
                  <a:schemeClr val="bg2">
                    <a:lumMod val="50000"/>
                  </a:schemeClr>
                </a:solidFill>
                <a:latin typeface="+mn-lt"/>
                <a:ea typeface="+mn-ea"/>
                <a:cs typeface="Arial" pitchFamily="34" charset="0"/>
              </a:defRPr>
            </a:lvl2pPr>
            <a:lvl3pPr marL="930506" indent="-232628">
              <a:defRPr lang="en-US" sz="1936" kern="1200" dirty="0" smtClean="0">
                <a:solidFill>
                  <a:schemeClr val="bg2">
                    <a:lumMod val="50000"/>
                  </a:schemeClr>
                </a:solidFill>
                <a:latin typeface="+mn-lt"/>
                <a:ea typeface="+mn-ea"/>
                <a:cs typeface="Arial" pitchFamily="34" charset="0"/>
              </a:defRPr>
            </a:lvl3pPr>
            <a:lvl4pPr marL="1240677" indent="-232628">
              <a:defRPr lang="en-US" sz="1632" kern="1200" dirty="0" smtClean="0">
                <a:solidFill>
                  <a:schemeClr val="bg2">
                    <a:lumMod val="50000"/>
                  </a:schemeClr>
                </a:solidFill>
                <a:latin typeface="+mn-lt"/>
                <a:ea typeface="+mn-ea"/>
                <a:cs typeface="Arial" pitchFamily="34" charset="0"/>
              </a:defRPr>
            </a:lvl4pPr>
            <a:lvl5pPr marL="1473304" indent="-232628">
              <a:defRPr lang="en-US" sz="1632" kern="1200" dirty="0">
                <a:solidFill>
                  <a:schemeClr val="bg2">
                    <a:lumMod val="50000"/>
                  </a:schemeClr>
                </a:solidFill>
                <a:latin typeface="+mn-lt"/>
                <a:ea typeface="+mn-ea"/>
                <a:cs typeface="Arial" pitchFamily="34" charset="0"/>
              </a:defRPr>
            </a:lvl5pPr>
            <a:lvl6pPr>
              <a:defRPr sz="2140"/>
            </a:lvl6pPr>
            <a:lvl7pPr>
              <a:defRPr sz="2140"/>
            </a:lvl7pPr>
            <a:lvl8pPr>
              <a:defRPr sz="2140"/>
            </a:lvl8pPr>
            <a:lvl9pPr>
              <a:defRPr sz="2140"/>
            </a:lvl9pPr>
          </a:lstStyle>
          <a:p>
            <a:pPr lvl="0"/>
            <a:r>
              <a:rPr lang="en-US" dirty="0" smtClean="0"/>
              <a:t>Click to edit Master text styles</a:t>
            </a:r>
          </a:p>
        </p:txBody>
      </p:sp>
      <p:pic>
        <p:nvPicPr>
          <p:cNvPr id="8"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10649059" y="6289179"/>
            <a:ext cx="1451662" cy="5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Picture Placeholder 4"/>
          <p:cNvSpPr>
            <a:spLocks noGrp="1"/>
          </p:cNvSpPr>
          <p:nvPr>
            <p:ph type="pic" sz="quarter" idx="10"/>
          </p:nvPr>
        </p:nvSpPr>
        <p:spPr>
          <a:xfrm>
            <a:off x="2088433" y="3844500"/>
            <a:ext cx="1781725" cy="1722915"/>
          </a:xfrm>
        </p:spPr>
        <p:txBody>
          <a:bodyPr/>
          <a:lstStyle/>
          <a:p>
            <a:endParaRPr lang="en-US"/>
          </a:p>
        </p:txBody>
      </p:sp>
    </p:spTree>
    <p:extLst>
      <p:ext uri="{BB962C8B-B14F-4D97-AF65-F5344CB8AC3E}">
        <p14:creationId xmlns:p14="http://schemas.microsoft.com/office/powerpoint/2010/main" val="1076281659"/>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Color Block text w/Photo on Right">
    <p:spTree>
      <p:nvGrpSpPr>
        <p:cNvPr id="1" name=""/>
        <p:cNvGrpSpPr/>
        <p:nvPr/>
      </p:nvGrpSpPr>
      <p:grpSpPr>
        <a:xfrm>
          <a:off x="0" y="0"/>
          <a:ext cx="0" cy="0"/>
          <a:chOff x="0" y="0"/>
          <a:chExt cx="0" cy="0"/>
        </a:xfrm>
      </p:grpSpPr>
      <p:sp>
        <p:nvSpPr>
          <p:cNvPr id="7" name="Rectangle 6"/>
          <p:cNvSpPr/>
          <p:nvPr/>
        </p:nvSpPr>
        <p:spPr bwMode="white">
          <a:xfrm>
            <a:off x="2"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38" tIns="46538" rIns="46538" bIns="46538" numCol="1" spcCol="0" rtlCol="0" fromWordArt="0" anchor="ctr" anchorCtr="0" forceAA="0" compatLnSpc="1">
            <a:prstTxWarp prst="textNoShape">
              <a:avLst/>
            </a:prstTxWarp>
            <a:noAutofit/>
          </a:bodyPr>
          <a:lstStyle/>
          <a:p>
            <a:pPr algn="ctr" defTabSz="930364" fontAlgn="base">
              <a:spcBef>
                <a:spcPct val="0"/>
              </a:spcBef>
              <a:spcAft>
                <a:spcPct val="0"/>
              </a:spcAft>
            </a:pPr>
            <a:endParaRPr lang="en-US" sz="23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4"/>
            <a:ext cx="5543930" cy="1201903"/>
          </a:xfrm>
          <a:prstGeom prst="rect">
            <a:avLst/>
          </a:prstGeom>
        </p:spPr>
        <p:txBody>
          <a:bodyPr>
            <a:noAutofit/>
          </a:bodyPr>
          <a:lstStyle>
            <a:lvl1pPr marL="0" indent="0">
              <a:buNone/>
              <a:defRPr sz="4078" b="0" cap="none" baseline="0">
                <a:gradFill>
                  <a:gsLst>
                    <a:gs pos="100000">
                      <a:schemeClr val="bg1"/>
                    </a:gs>
                    <a:gs pos="0">
                      <a:schemeClr val="bg1"/>
                    </a:gs>
                  </a:gsLst>
                  <a:lin ang="5400000" scaled="0"/>
                </a:gradFill>
                <a:latin typeface="+mj-lt"/>
              </a:defRPr>
            </a:lvl1pPr>
            <a:lvl2pPr marL="620337" indent="0">
              <a:buNone/>
              <a:defRPr sz="2752" b="1"/>
            </a:lvl2pPr>
            <a:lvl3pPr marL="1240677" indent="0">
              <a:buNone/>
              <a:defRPr sz="2446" b="1"/>
            </a:lvl3pPr>
            <a:lvl4pPr marL="1861014" indent="0">
              <a:buNone/>
              <a:defRPr sz="2140" b="1"/>
            </a:lvl4pPr>
            <a:lvl5pPr marL="2481352" indent="0">
              <a:buNone/>
              <a:defRPr sz="2140" b="1"/>
            </a:lvl5pPr>
            <a:lvl6pPr marL="3101690" indent="0">
              <a:buNone/>
              <a:defRPr sz="2140" b="1"/>
            </a:lvl6pPr>
            <a:lvl7pPr marL="3722029" indent="0">
              <a:buNone/>
              <a:defRPr sz="2140" b="1"/>
            </a:lvl7pPr>
            <a:lvl8pPr marL="4342365" indent="0">
              <a:buNone/>
              <a:defRPr sz="2140" b="1"/>
            </a:lvl8pPr>
            <a:lvl9pPr marL="4962705" indent="0">
              <a:buNone/>
              <a:defRPr sz="2140" b="1"/>
            </a:lvl9pPr>
          </a:lstStyle>
          <a:p>
            <a:pPr lvl="0"/>
            <a:r>
              <a:rPr lang="en-US" dirty="0" smtClean="0"/>
              <a:t>Click to edit Master text styles.</a:t>
            </a:r>
          </a:p>
        </p:txBody>
      </p:sp>
      <p:sp>
        <p:nvSpPr>
          <p:cNvPr id="9" name="Content Placeholder 5"/>
          <p:cNvSpPr>
            <a:spLocks noGrp="1"/>
          </p:cNvSpPr>
          <p:nvPr>
            <p:ph sz="quarter" idx="13"/>
          </p:nvPr>
        </p:nvSpPr>
        <p:spPr>
          <a:xfrm>
            <a:off x="531283" y="2789437"/>
            <a:ext cx="5554778" cy="621531"/>
          </a:xfrm>
          <a:prstGeom prst="rect">
            <a:avLst/>
          </a:prstGeom>
        </p:spPr>
        <p:txBody>
          <a:bodyPr>
            <a:noAutofit/>
          </a:bodyPr>
          <a:lstStyle>
            <a:lvl1pPr marL="0" indent="0">
              <a:spcBef>
                <a:spcPts val="1222"/>
              </a:spcBef>
              <a:buFont typeface="Arial" pitchFamily="34" charset="0"/>
              <a:buNone/>
              <a:defRPr lang="en-US" sz="2038" kern="1200" spc="0" dirty="0" smtClean="0">
                <a:gradFill>
                  <a:gsLst>
                    <a:gs pos="100000">
                      <a:schemeClr val="bg1"/>
                    </a:gs>
                    <a:gs pos="0">
                      <a:schemeClr val="bg1"/>
                    </a:gs>
                  </a:gsLst>
                  <a:lin ang="5400000" scaled="0"/>
                </a:gradFill>
                <a:latin typeface="+mn-lt"/>
                <a:ea typeface="+mn-ea"/>
                <a:cs typeface="Segoe UI" pitchFamily="34" charset="0"/>
              </a:defRPr>
            </a:lvl1pPr>
            <a:lvl2pPr marL="930506" indent="-387711">
              <a:defRPr lang="en-US" sz="2140" kern="1200" dirty="0" smtClean="0">
                <a:solidFill>
                  <a:schemeClr val="bg2">
                    <a:lumMod val="50000"/>
                  </a:schemeClr>
                </a:solidFill>
                <a:latin typeface="+mn-lt"/>
                <a:ea typeface="+mn-ea"/>
                <a:cs typeface="Arial" pitchFamily="34" charset="0"/>
              </a:defRPr>
            </a:lvl2pPr>
            <a:lvl3pPr marL="930506" indent="-232628">
              <a:defRPr lang="en-US" sz="1936" kern="1200" dirty="0" smtClean="0">
                <a:solidFill>
                  <a:schemeClr val="bg2">
                    <a:lumMod val="50000"/>
                  </a:schemeClr>
                </a:solidFill>
                <a:latin typeface="+mn-lt"/>
                <a:ea typeface="+mn-ea"/>
                <a:cs typeface="Arial" pitchFamily="34" charset="0"/>
              </a:defRPr>
            </a:lvl3pPr>
            <a:lvl4pPr marL="1240677" indent="-232628">
              <a:defRPr lang="en-US" sz="1632" kern="1200" dirty="0" smtClean="0">
                <a:solidFill>
                  <a:schemeClr val="bg2">
                    <a:lumMod val="50000"/>
                  </a:schemeClr>
                </a:solidFill>
                <a:latin typeface="+mn-lt"/>
                <a:ea typeface="+mn-ea"/>
                <a:cs typeface="Arial" pitchFamily="34" charset="0"/>
              </a:defRPr>
            </a:lvl4pPr>
            <a:lvl5pPr marL="1473304" indent="-232628">
              <a:defRPr lang="en-US" sz="1632" kern="1200" dirty="0">
                <a:solidFill>
                  <a:schemeClr val="bg2">
                    <a:lumMod val="50000"/>
                  </a:schemeClr>
                </a:solidFill>
                <a:latin typeface="+mn-lt"/>
                <a:ea typeface="+mn-ea"/>
                <a:cs typeface="Arial" pitchFamily="34" charset="0"/>
              </a:defRPr>
            </a:lvl5pPr>
            <a:lvl6pPr>
              <a:defRPr sz="2140"/>
            </a:lvl6pPr>
            <a:lvl7pPr>
              <a:defRPr sz="2140"/>
            </a:lvl7pPr>
            <a:lvl8pPr>
              <a:defRPr sz="2140"/>
            </a:lvl8pPr>
            <a:lvl9pPr>
              <a:defRPr sz="2140"/>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63" y="0"/>
            <a:ext cx="6101614" cy="6994525"/>
          </a:xfrm>
        </p:spPr>
        <p:txBody>
          <a:bodyPr lIns="182611" anchor="ctr"/>
          <a:lstStyle>
            <a:lvl1pPr marL="0" indent="0" algn="l">
              <a:buNone/>
              <a:defRPr/>
            </a:lvl1pPr>
          </a:lstStyle>
          <a:p>
            <a:r>
              <a:rPr lang="en-US" dirty="0" smtClean="0"/>
              <a:t>Click to insert photo.</a:t>
            </a:r>
            <a:endParaRPr lang="en-US" dirty="0"/>
          </a:p>
        </p:txBody>
      </p:sp>
      <p:pic>
        <p:nvPicPr>
          <p:cNvPr id="10"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10649059" y="6289179"/>
            <a:ext cx="1451662" cy="5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8745080"/>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p:nvSpPr>
        <p:spPr bwMode="white">
          <a:xfrm>
            <a:off x="2" y="874319"/>
            <a:ext cx="12436475" cy="52264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38" tIns="46538" rIns="46538" bIns="46538" numCol="1" spcCol="0" rtlCol="0" fromWordArt="0" anchor="ctr" anchorCtr="0" forceAA="0" compatLnSpc="1">
            <a:prstTxWarp prst="textNoShape">
              <a:avLst/>
            </a:prstTxWarp>
            <a:noAutofit/>
          </a:bodyPr>
          <a:lstStyle/>
          <a:p>
            <a:pPr algn="ctr" defTabSz="930364" fontAlgn="base">
              <a:spcBef>
                <a:spcPct val="0"/>
              </a:spcBef>
              <a:spcAft>
                <a:spcPct val="0"/>
              </a:spcAft>
            </a:pPr>
            <a:endParaRPr lang="en-US" sz="23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80" y="1385094"/>
            <a:ext cx="11378777" cy="2920069"/>
          </a:xfrm>
          <a:prstGeom prst="rect">
            <a:avLst/>
          </a:prstGeom>
        </p:spPr>
        <p:txBody>
          <a:bodyPr>
            <a:normAutofit/>
          </a:bodyPr>
          <a:lstStyle>
            <a:lvl1pPr marL="0" indent="0">
              <a:lnSpc>
                <a:spcPct val="90000"/>
              </a:lnSpc>
              <a:buNone/>
              <a:defRPr sz="6523">
                <a:gradFill>
                  <a:gsLst>
                    <a:gs pos="100000">
                      <a:schemeClr val="bg1"/>
                    </a:gs>
                    <a:gs pos="0">
                      <a:schemeClr val="bg1"/>
                    </a:gs>
                  </a:gsLst>
                  <a:lin ang="5400000" scaled="0"/>
                </a:gradFill>
                <a:latin typeface="+mj-lt"/>
              </a:defRPr>
            </a:lvl1pPr>
            <a:lvl2pPr>
              <a:defRPr sz="6523">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pPr defTabSz="932038"/>
            <a:fld id="{FA4A93B8-B23A-4F35-A6A2-2F1F9227CD90}" type="slidenum">
              <a:rPr lang="en-US" smtClean="0">
                <a:gradFill>
                  <a:gsLst>
                    <a:gs pos="100000">
                      <a:srgbClr val="797A7D"/>
                    </a:gs>
                    <a:gs pos="0">
                      <a:srgbClr val="797A7D"/>
                    </a:gs>
                  </a:gsLst>
                  <a:lin ang="5400000" scaled="0"/>
                </a:gradFill>
              </a:rPr>
              <a:pPr defTabSz="932038"/>
              <a:t>‹#›</a:t>
            </a:fld>
            <a:endParaRPr lang="en-US">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80" y="4429872"/>
            <a:ext cx="11378777" cy="480118"/>
          </a:xfrm>
          <a:prstGeom prst="rect">
            <a:avLst/>
          </a:prstGeom>
        </p:spPr>
        <p:txBody>
          <a:bodyPr>
            <a:normAutofit/>
          </a:bodyPr>
          <a:lstStyle>
            <a:lvl1pPr marL="0" indent="0">
              <a:lnSpc>
                <a:spcPct val="90000"/>
              </a:lnSpc>
              <a:buNone/>
              <a:defRPr sz="3670">
                <a:gradFill>
                  <a:gsLst>
                    <a:gs pos="100000">
                      <a:schemeClr val="bg1"/>
                    </a:gs>
                    <a:gs pos="0">
                      <a:schemeClr val="bg1"/>
                    </a:gs>
                  </a:gsLst>
                  <a:lin ang="5400000" scaled="0"/>
                </a:gradFill>
                <a:latin typeface="+mj-lt"/>
              </a:defRPr>
            </a:lvl1pPr>
            <a:lvl2pPr>
              <a:defRPr sz="6523">
                <a:solidFill>
                  <a:schemeClr val="tx2"/>
                </a:solidFill>
                <a:latin typeface="+mn-lt"/>
              </a:defRPr>
            </a:lvl2pPr>
          </a:lstStyle>
          <a:p>
            <a:pPr lvl="0"/>
            <a:r>
              <a:rPr lang="en-US" smtClean="0"/>
              <a:t>Click to edit Master text styles</a:t>
            </a:r>
          </a:p>
        </p:txBody>
      </p:sp>
      <p:pic>
        <p:nvPicPr>
          <p:cNvPr id="7"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10649059" y="6289179"/>
            <a:ext cx="1451662" cy="5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7119056"/>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pPr defTabSz="932038"/>
            <a:fld id="{FA4A93B8-B23A-4F35-A6A2-2F1F9227CD90}" type="slidenum">
              <a:rPr lang="en-US" smtClean="0">
                <a:gradFill>
                  <a:gsLst>
                    <a:gs pos="100000">
                      <a:srgbClr val="797A7D"/>
                    </a:gs>
                    <a:gs pos="0">
                      <a:srgbClr val="797A7D"/>
                    </a:gs>
                  </a:gsLst>
                  <a:lin ang="5400000" scaled="0"/>
                </a:gradFill>
              </a:rPr>
              <a:pPr defTabSz="932038"/>
              <a:t>‹#›</a:t>
            </a:fld>
            <a:endParaRPr lang="en-US">
              <a:gradFill>
                <a:gsLst>
                  <a:gs pos="100000">
                    <a:srgbClr val="797A7D"/>
                  </a:gs>
                  <a:gs pos="0">
                    <a:srgbClr val="797A7D"/>
                  </a:gs>
                </a:gsLst>
                <a:lin ang="5400000" scaled="0"/>
              </a:gradFill>
            </a:endParaRPr>
          </a:p>
        </p:txBody>
      </p:sp>
      <p:pic>
        <p:nvPicPr>
          <p:cNvPr id="6"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10649059" y="6289179"/>
            <a:ext cx="1451662" cy="5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3256200"/>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07166290"/>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p:nvSpPr>
        <p:spPr bwMode="hidden">
          <a:xfrm>
            <a:off x="2" y="1178953"/>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38" tIns="46538" rIns="46538" bIns="46538" numCol="1" spcCol="0" rtlCol="0" fromWordArt="0" anchor="ctr" anchorCtr="0" forceAA="0" compatLnSpc="1">
            <a:prstTxWarp prst="textNoShape">
              <a:avLst/>
            </a:prstTxWarp>
            <a:noAutofit/>
          </a:bodyPr>
          <a:lstStyle/>
          <a:p>
            <a:pPr algn="ctr" defTabSz="930364" fontAlgn="base">
              <a:spcBef>
                <a:spcPct val="0"/>
              </a:spcBef>
              <a:spcAft>
                <a:spcPct val="0"/>
              </a:spcAft>
            </a:pPr>
            <a:endParaRPr lang="en-US" sz="1834"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52" y="1476626"/>
            <a:ext cx="11378777" cy="2027818"/>
          </a:xfrm>
        </p:spPr>
        <p:txBody>
          <a:bodyPr/>
          <a:lstStyle>
            <a:lvl1pPr marL="0" indent="0">
              <a:lnSpc>
                <a:spcPct val="95000"/>
              </a:lnSpc>
              <a:buNone/>
              <a:defRPr sz="3262">
                <a:gradFill>
                  <a:gsLst>
                    <a:gs pos="1250">
                      <a:srgbClr val="000000"/>
                    </a:gs>
                    <a:gs pos="100000">
                      <a:srgbClr val="000000"/>
                    </a:gs>
                  </a:gsLst>
                  <a:lin ang="5400000" scaled="0"/>
                </a:gradFill>
                <a:latin typeface="Consolas" pitchFamily="49" charset="0"/>
                <a:cs typeface="Consolas" pitchFamily="49" charset="0"/>
              </a:defRPr>
            </a:lvl1pPr>
            <a:lvl2pPr marL="345770"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3284"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2722"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48619"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02968848"/>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80" y="233156"/>
            <a:ext cx="11378777" cy="678031"/>
          </a:xfrm>
        </p:spPr>
        <p:txBody>
          <a:bodyPr/>
          <a:lstStyle>
            <a:lvl1pPr>
              <a:defRPr sz="4893"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3" y="1476621"/>
            <a:ext cx="11375536" cy="2084319"/>
          </a:xfrm>
          <a:prstGeom prst="rect">
            <a:avLst/>
          </a:prstGeom>
        </p:spPr>
        <p:txBody>
          <a:bodyPr/>
          <a:lstStyle>
            <a:lvl1pPr marL="349001" indent="-349001">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39835" indent="-29083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0669" indent="-29083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3338" indent="-23266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6004" indent="-23266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3" y="6363081"/>
            <a:ext cx="12436476" cy="631450"/>
          </a:xfrm>
          <a:prstGeom prst="rect">
            <a:avLst/>
          </a:prstGeom>
          <a:solidFill>
            <a:srgbClr val="FFFF99"/>
          </a:solidFill>
        </p:spPr>
        <p:txBody>
          <a:bodyPr wrap="square" lIns="152171" tIns="76085" rIns="152171" bIns="76085" anchor="b" anchorCtr="0">
            <a:noAutofit/>
          </a:bodyPr>
          <a:lstStyle>
            <a:lvl1pPr algn="r">
              <a:buFont typeface="Arial" pitchFamily="34" charset="0"/>
              <a:buNone/>
              <a:defRPr sz="3670"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260812913"/>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Divider Slide Cya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2" y="2151538"/>
            <a:ext cx="10445795" cy="1017048"/>
          </a:xfrm>
          <a:prstGeom prst="rect">
            <a:avLst/>
          </a:prstGeom>
        </p:spPr>
        <p:txBody>
          <a:bodyPr lIns="91306" tIns="45654" rIns="91306" bIns="45654" anchor="b" anchorCtr="0"/>
          <a:lstStyle>
            <a:lvl1pPr>
              <a:defRPr sz="7339" spc="-153" baseline="0">
                <a:solidFill>
                  <a:schemeClr val="bg1"/>
                </a:soli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2" y="3494027"/>
            <a:ext cx="10445795" cy="508525"/>
          </a:xfrm>
          <a:prstGeom prst="rect">
            <a:avLst/>
          </a:prstGeom>
        </p:spPr>
        <p:txBody>
          <a:bodyPr lIns="91306" tIns="45654" rIns="91306" bIns="45654">
            <a:noAutofit/>
          </a:bodyPr>
          <a:lstStyle>
            <a:lvl1pPr marL="0" indent="0">
              <a:spcBef>
                <a:spcPts val="0"/>
              </a:spcBef>
              <a:buNone/>
              <a:defRPr spc="-72" baseline="0">
                <a:solidFill>
                  <a:schemeClr val="bg1"/>
                </a:solidFill>
                <a:latin typeface="+mj-lt"/>
              </a:defRPr>
            </a:lvl1pPr>
          </a:lstStyle>
          <a:p>
            <a:pPr lvl="0"/>
            <a:r>
              <a:rPr lang="en-US" dirty="0" smtClean="0"/>
              <a:t>Subtitle</a:t>
            </a:r>
            <a:endParaRPr lang="en-US" dirty="0"/>
          </a:p>
        </p:txBody>
      </p:sp>
      <p:pic>
        <p:nvPicPr>
          <p:cNvPr id="8" name="Picture 3"/>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10636835" y="6274165"/>
            <a:ext cx="1491386" cy="548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8771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8"/>
            <a:ext cx="10056498" cy="1830388"/>
          </a:xfrm>
          <a:noFill/>
        </p:spPr>
        <p:txBody>
          <a:bodyPr lIns="146304" tIns="109728" rIns="146304" bIns="109728">
            <a:no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304" tIns="91440" rIns="146304" bIns="91440" anchor="t" anchorCtr="0"/>
          <a:lstStyle>
            <a:lvl1pPr>
              <a:defRPr sz="5999"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411876" y="479776"/>
            <a:ext cx="1552931" cy="332659"/>
          </a:xfrm>
          <a:prstGeom prst="rect">
            <a:avLst/>
          </a:prstGeom>
        </p:spPr>
      </p:pic>
      <p:pic>
        <p:nvPicPr>
          <p:cNvPr id="7"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274638" y="296863"/>
            <a:ext cx="1828800"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02324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34" Type="http://schemas.openxmlformats.org/officeDocument/2006/relationships/image" Target="../media/image1.png"/><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33" Type="http://schemas.openxmlformats.org/officeDocument/2006/relationships/theme" Target="../theme/theme2.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slideLayout" Target="../slideLayouts/slideLayout60.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slideLayout" Target="../slideLayouts/slideLayout59.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 Id="rId8"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6" Type="http://schemas.openxmlformats.org/officeDocument/2006/relationships/image" Target="../media/image8.emf"/><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theme" Target="../theme/theme3.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slideLayout" Target="../slideLayouts/slideLayout87.xml"/><Relationship Id="rId18" Type="http://schemas.openxmlformats.org/officeDocument/2006/relationships/slideLayout" Target="../slideLayouts/slideLayout92.xml"/><Relationship Id="rId3" Type="http://schemas.openxmlformats.org/officeDocument/2006/relationships/slideLayout" Target="../slideLayouts/slideLayout77.xml"/><Relationship Id="rId21" Type="http://schemas.openxmlformats.org/officeDocument/2006/relationships/slideLayout" Target="../slideLayouts/slideLayout95.xml"/><Relationship Id="rId7" Type="http://schemas.openxmlformats.org/officeDocument/2006/relationships/slideLayout" Target="../slideLayouts/slideLayout81.xml"/><Relationship Id="rId12" Type="http://schemas.openxmlformats.org/officeDocument/2006/relationships/slideLayout" Target="../slideLayouts/slideLayout86.xml"/><Relationship Id="rId17" Type="http://schemas.openxmlformats.org/officeDocument/2006/relationships/slideLayout" Target="../slideLayouts/slideLayout91.xml"/><Relationship Id="rId25" Type="http://schemas.openxmlformats.org/officeDocument/2006/relationships/theme" Target="../theme/theme4.xml"/><Relationship Id="rId2" Type="http://schemas.openxmlformats.org/officeDocument/2006/relationships/slideLayout" Target="../slideLayouts/slideLayout76.xml"/><Relationship Id="rId16" Type="http://schemas.openxmlformats.org/officeDocument/2006/relationships/slideLayout" Target="../slideLayouts/slideLayout90.xml"/><Relationship Id="rId20" Type="http://schemas.openxmlformats.org/officeDocument/2006/relationships/slideLayout" Target="../slideLayouts/slideLayout94.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24" Type="http://schemas.openxmlformats.org/officeDocument/2006/relationships/slideLayout" Target="../slideLayouts/slideLayout98.xml"/><Relationship Id="rId5" Type="http://schemas.openxmlformats.org/officeDocument/2006/relationships/slideLayout" Target="../slideLayouts/slideLayout79.xml"/><Relationship Id="rId15" Type="http://schemas.openxmlformats.org/officeDocument/2006/relationships/slideLayout" Target="../slideLayouts/slideLayout89.xml"/><Relationship Id="rId23" Type="http://schemas.openxmlformats.org/officeDocument/2006/relationships/slideLayout" Target="../slideLayouts/slideLayout97.xml"/><Relationship Id="rId10" Type="http://schemas.openxmlformats.org/officeDocument/2006/relationships/slideLayout" Target="../slideLayouts/slideLayout84.xml"/><Relationship Id="rId19" Type="http://schemas.openxmlformats.org/officeDocument/2006/relationships/slideLayout" Target="../slideLayouts/slideLayout93.xml"/><Relationship Id="rId4" Type="http://schemas.openxmlformats.org/officeDocument/2006/relationships/slideLayout" Target="../slideLayouts/slideLayout78.xml"/><Relationship Id="rId9" Type="http://schemas.openxmlformats.org/officeDocument/2006/relationships/slideLayout" Target="../slideLayouts/slideLayout83.xml"/><Relationship Id="rId14" Type="http://schemas.openxmlformats.org/officeDocument/2006/relationships/slideLayout" Target="../slideLayouts/slideLayout88.xml"/><Relationship Id="rId22" Type="http://schemas.openxmlformats.org/officeDocument/2006/relationships/slideLayout" Target="../slideLayouts/slideLayout9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06.xml"/><Relationship Id="rId13" Type="http://schemas.openxmlformats.org/officeDocument/2006/relationships/slideLayout" Target="../slideLayouts/slideLayout111.xml"/><Relationship Id="rId18" Type="http://schemas.openxmlformats.org/officeDocument/2006/relationships/slideLayout" Target="../slideLayouts/slideLayout116.xml"/><Relationship Id="rId26" Type="http://schemas.openxmlformats.org/officeDocument/2006/relationships/slideLayout" Target="../slideLayouts/slideLayout124.xml"/><Relationship Id="rId3" Type="http://schemas.openxmlformats.org/officeDocument/2006/relationships/slideLayout" Target="../slideLayouts/slideLayout101.xml"/><Relationship Id="rId21" Type="http://schemas.openxmlformats.org/officeDocument/2006/relationships/slideLayout" Target="../slideLayouts/slideLayout119.xml"/><Relationship Id="rId7" Type="http://schemas.openxmlformats.org/officeDocument/2006/relationships/slideLayout" Target="../slideLayouts/slideLayout105.xml"/><Relationship Id="rId12" Type="http://schemas.openxmlformats.org/officeDocument/2006/relationships/slideLayout" Target="../slideLayouts/slideLayout110.xml"/><Relationship Id="rId17" Type="http://schemas.openxmlformats.org/officeDocument/2006/relationships/slideLayout" Target="../slideLayouts/slideLayout115.xml"/><Relationship Id="rId25" Type="http://schemas.openxmlformats.org/officeDocument/2006/relationships/slideLayout" Target="../slideLayouts/slideLayout123.xml"/><Relationship Id="rId2" Type="http://schemas.openxmlformats.org/officeDocument/2006/relationships/slideLayout" Target="../slideLayouts/slideLayout100.xml"/><Relationship Id="rId16" Type="http://schemas.openxmlformats.org/officeDocument/2006/relationships/slideLayout" Target="../slideLayouts/slideLayout114.xml"/><Relationship Id="rId20" Type="http://schemas.openxmlformats.org/officeDocument/2006/relationships/slideLayout" Target="../slideLayouts/slideLayout118.xml"/><Relationship Id="rId29" Type="http://schemas.openxmlformats.org/officeDocument/2006/relationships/theme" Target="../theme/theme5.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slideLayout" Target="../slideLayouts/slideLayout109.xml"/><Relationship Id="rId24" Type="http://schemas.openxmlformats.org/officeDocument/2006/relationships/slideLayout" Target="../slideLayouts/slideLayout122.xml"/><Relationship Id="rId5" Type="http://schemas.openxmlformats.org/officeDocument/2006/relationships/slideLayout" Target="../slideLayouts/slideLayout103.xml"/><Relationship Id="rId15" Type="http://schemas.openxmlformats.org/officeDocument/2006/relationships/slideLayout" Target="../slideLayouts/slideLayout113.xml"/><Relationship Id="rId23" Type="http://schemas.openxmlformats.org/officeDocument/2006/relationships/slideLayout" Target="../slideLayouts/slideLayout121.xml"/><Relationship Id="rId28" Type="http://schemas.openxmlformats.org/officeDocument/2006/relationships/slideLayout" Target="../slideLayouts/slideLayout126.xml"/><Relationship Id="rId10" Type="http://schemas.openxmlformats.org/officeDocument/2006/relationships/slideLayout" Target="../slideLayouts/slideLayout108.xml"/><Relationship Id="rId19" Type="http://schemas.openxmlformats.org/officeDocument/2006/relationships/slideLayout" Target="../slideLayouts/slideLayout117.xml"/><Relationship Id="rId4" Type="http://schemas.openxmlformats.org/officeDocument/2006/relationships/slideLayout" Target="../slideLayouts/slideLayout102.xml"/><Relationship Id="rId9" Type="http://schemas.openxmlformats.org/officeDocument/2006/relationships/slideLayout" Target="../slideLayouts/slideLayout107.xml"/><Relationship Id="rId14" Type="http://schemas.openxmlformats.org/officeDocument/2006/relationships/slideLayout" Target="../slideLayouts/slideLayout112.xml"/><Relationship Id="rId22" Type="http://schemas.openxmlformats.org/officeDocument/2006/relationships/slideLayout" Target="../slideLayouts/slideLayout120.xml"/><Relationship Id="rId27" Type="http://schemas.openxmlformats.org/officeDocument/2006/relationships/slideLayout" Target="../slideLayouts/slideLayout1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4"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5762570"/>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 id="2147484248" r:id="rId31"/>
    <p:sldLayoutId id="2147484249" r:id="rId3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7" name="Picture 3" descr="U:\DNV\New upgrading projects received September 2013\PPT project assigned September 2013-\work\A4 PPT logos.emf"/>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l="7125"/>
          <a:stretch/>
        </p:blipFill>
        <p:spPr bwMode="auto">
          <a:xfrm>
            <a:off x="0" y="6402534"/>
            <a:ext cx="12097961" cy="33529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341140" y="245881"/>
            <a:ext cx="11753252" cy="683426"/>
          </a:xfrm>
          <a:prstGeom prst="rect">
            <a:avLst/>
          </a:prstGeom>
        </p:spPr>
        <p:txBody>
          <a:bodyPr vert="horz" lIns="0" tIns="0" rIns="0" bIns="0" rtlCol="0" anchor="b" anchorCtr="0">
            <a:noAutofit/>
          </a:bodyPr>
          <a:lstStyle/>
          <a:p>
            <a:r>
              <a:rPr lang="en-US" noProof="0" smtClean="0"/>
              <a:t>Click to edit Master title style</a:t>
            </a:r>
            <a:endParaRPr lang="en-GB" noProof="0" dirty="0"/>
          </a:p>
        </p:txBody>
      </p:sp>
      <p:sp>
        <p:nvSpPr>
          <p:cNvPr id="3" name="Text Placeholder 2"/>
          <p:cNvSpPr>
            <a:spLocks noGrp="1"/>
          </p:cNvSpPr>
          <p:nvPr>
            <p:ph type="body" idx="1"/>
          </p:nvPr>
        </p:nvSpPr>
        <p:spPr>
          <a:xfrm>
            <a:off x="341140" y="1293665"/>
            <a:ext cx="11753252" cy="4818451"/>
          </a:xfrm>
          <a:prstGeom prst="rect">
            <a:avLst/>
          </a:prstGeom>
        </p:spPr>
        <p:txBody>
          <a:bodyPr vert="horz" lIns="0" tIns="0" rIns="0" bIns="0" rtlCol="0">
            <a:no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
        <p:nvSpPr>
          <p:cNvPr id="4" name="Date Placeholder 3"/>
          <p:cNvSpPr>
            <a:spLocks noGrp="1"/>
          </p:cNvSpPr>
          <p:nvPr>
            <p:ph type="dt" sz="half" idx="2"/>
          </p:nvPr>
        </p:nvSpPr>
        <p:spPr>
          <a:xfrm>
            <a:off x="4406424" y="6831014"/>
            <a:ext cx="1710336" cy="157882"/>
          </a:xfrm>
          <a:prstGeom prst="rect">
            <a:avLst/>
          </a:prstGeom>
        </p:spPr>
        <p:txBody>
          <a:bodyPr vert="horz" lIns="0" tIns="0" rIns="0" bIns="0" rtlCol="0" anchor="t" anchorCtr="0"/>
          <a:lstStyle>
            <a:lvl1pPr algn="r">
              <a:defRPr sz="714">
                <a:solidFill>
                  <a:schemeClr val="tx1"/>
                </a:solidFill>
              </a:defRPr>
            </a:lvl1pPr>
          </a:lstStyle>
          <a:p>
            <a:pPr defTabSz="932597"/>
            <a:endParaRPr lang="en-GB" dirty="0">
              <a:solidFill>
                <a:srgbClr val="333333"/>
              </a:solidFill>
            </a:endParaRPr>
          </a:p>
        </p:txBody>
      </p:sp>
      <p:sp>
        <p:nvSpPr>
          <p:cNvPr id="5" name="Footer Placeholder 4"/>
          <p:cNvSpPr>
            <a:spLocks noGrp="1"/>
          </p:cNvSpPr>
          <p:nvPr>
            <p:ph type="ftr" sz="quarter" idx="3"/>
          </p:nvPr>
        </p:nvSpPr>
        <p:spPr>
          <a:xfrm>
            <a:off x="341139" y="6831014"/>
            <a:ext cx="4065286" cy="157882"/>
          </a:xfrm>
          <a:prstGeom prst="rect">
            <a:avLst/>
          </a:prstGeom>
        </p:spPr>
        <p:txBody>
          <a:bodyPr vert="horz" lIns="0" tIns="0" rIns="0" bIns="0" rtlCol="0" anchor="t" anchorCtr="0"/>
          <a:lstStyle>
            <a:lvl1pPr algn="l">
              <a:defRPr sz="765" b="1">
                <a:solidFill>
                  <a:schemeClr val="tx1"/>
                </a:solidFill>
              </a:defRPr>
            </a:lvl1pPr>
          </a:lstStyle>
          <a:p>
            <a:pPr defTabSz="932597"/>
            <a:endParaRPr lang="en-GB" dirty="0">
              <a:solidFill>
                <a:srgbClr val="333333"/>
              </a:solidFill>
            </a:endParaRPr>
          </a:p>
        </p:txBody>
      </p:sp>
      <p:sp>
        <p:nvSpPr>
          <p:cNvPr id="6" name="Slide Number Placeholder 5"/>
          <p:cNvSpPr>
            <a:spLocks noGrp="1"/>
          </p:cNvSpPr>
          <p:nvPr>
            <p:ph type="sldNum" sz="quarter" idx="4"/>
          </p:nvPr>
        </p:nvSpPr>
        <p:spPr>
          <a:xfrm>
            <a:off x="341137" y="6647682"/>
            <a:ext cx="326731" cy="183333"/>
          </a:xfrm>
          <a:prstGeom prst="rect">
            <a:avLst/>
          </a:prstGeom>
        </p:spPr>
        <p:txBody>
          <a:bodyPr vert="horz" lIns="0" tIns="0" rIns="0" bIns="0" rtlCol="0" anchor="t" anchorCtr="0"/>
          <a:lstStyle>
            <a:lvl1pPr algn="l">
              <a:defRPr sz="714">
                <a:solidFill>
                  <a:schemeClr val="tx1"/>
                </a:solidFill>
              </a:defRPr>
            </a:lvl1pPr>
          </a:lstStyle>
          <a:p>
            <a:pPr defTabSz="932597"/>
            <a:fld id="{5BA07366-CB75-4AA8-9E5B-928B849F427C}" type="slidenum">
              <a:rPr lang="en-GB" smtClean="0">
                <a:solidFill>
                  <a:srgbClr val="333333"/>
                </a:solidFill>
              </a:rPr>
              <a:pPr defTabSz="932597"/>
              <a:t>‹#›</a:t>
            </a:fld>
            <a:endParaRPr lang="en-GB" dirty="0">
              <a:solidFill>
                <a:srgbClr val="333333"/>
              </a:solidFill>
            </a:endParaRPr>
          </a:p>
        </p:txBody>
      </p:sp>
      <p:sp>
        <p:nvSpPr>
          <p:cNvPr id="11" name="TextBox 10"/>
          <p:cNvSpPr txBox="1"/>
          <p:nvPr/>
        </p:nvSpPr>
        <p:spPr>
          <a:xfrm>
            <a:off x="667870" y="6647681"/>
            <a:ext cx="742191" cy="109902"/>
          </a:xfrm>
          <a:prstGeom prst="rect">
            <a:avLst/>
          </a:prstGeom>
          <a:noFill/>
        </p:spPr>
        <p:txBody>
          <a:bodyPr wrap="none" lIns="0" tIns="0" rIns="0" bIns="0" rtlCol="0">
            <a:spAutoFit/>
          </a:bodyPr>
          <a:lstStyle/>
          <a:p>
            <a:pPr defTabSz="932597"/>
            <a:r>
              <a:rPr lang="en-GB" sz="714" dirty="0" smtClean="0">
                <a:solidFill>
                  <a:srgbClr val="333333"/>
                </a:solidFill>
              </a:rPr>
              <a:t>DNV GL © 2013</a:t>
            </a:r>
            <a:endParaRPr lang="en-GB" sz="714" dirty="0">
              <a:solidFill>
                <a:srgbClr val="333333"/>
              </a:solidFill>
            </a:endParaRPr>
          </a:p>
        </p:txBody>
      </p:sp>
      <p:cxnSp>
        <p:nvCxnSpPr>
          <p:cNvPr id="15" name="Straight Connector 14"/>
          <p:cNvCxnSpPr/>
          <p:nvPr/>
        </p:nvCxnSpPr>
        <p:spPr>
          <a:xfrm>
            <a:off x="1" y="961977"/>
            <a:ext cx="12094392"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7" name="bmkConfidentiality2"/>
          <p:cNvSpPr/>
          <p:nvPr/>
        </p:nvSpPr>
        <p:spPr>
          <a:xfrm>
            <a:off x="341136" y="6233765"/>
            <a:ext cx="3869415" cy="16351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defTabSz="932597">
              <a:lnSpc>
                <a:spcPct val="113000"/>
              </a:lnSpc>
              <a:spcBef>
                <a:spcPts val="612"/>
              </a:spcBef>
            </a:pPr>
            <a:endParaRPr lang="en-GB" sz="765" b="1" dirty="0" smtClean="0">
              <a:solidFill>
                <a:srgbClr val="333333"/>
              </a:solidFill>
            </a:endParaRPr>
          </a:p>
        </p:txBody>
      </p:sp>
      <p:sp>
        <p:nvSpPr>
          <p:cNvPr id="12" name="bmkDraft2"/>
          <p:cNvSpPr txBox="1">
            <a:spLocks noChangeArrowheads="1"/>
          </p:cNvSpPr>
          <p:nvPr/>
        </p:nvSpPr>
        <p:spPr bwMode="auto">
          <a:xfrm>
            <a:off x="5184024" y="6131683"/>
            <a:ext cx="2055473" cy="243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defTabSz="932597">
              <a:spcBef>
                <a:spcPct val="50000"/>
              </a:spcBef>
            </a:pPr>
            <a:endParaRPr lang="en-GB" altLang="ja-JP" sz="1632" cap="all" dirty="0">
              <a:solidFill>
                <a:srgbClr val="C4262E"/>
              </a:solidFill>
              <a:ea typeface="ＭＳ Ｐゴシック" charset="-128"/>
              <a:cs typeface="Arial" charset="0"/>
            </a:endParaRPr>
          </a:p>
        </p:txBody>
      </p:sp>
      <p:sp>
        <p:nvSpPr>
          <p:cNvPr id="14" name="bmkFld2Date"/>
          <p:cNvSpPr txBox="1">
            <a:spLocks noChangeArrowheads="1"/>
          </p:cNvSpPr>
          <p:nvPr/>
        </p:nvSpPr>
        <p:spPr bwMode="auto">
          <a:xfrm>
            <a:off x="2301238" y="6649389"/>
            <a:ext cx="3815522" cy="183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defTabSz="932597">
              <a:spcBef>
                <a:spcPct val="50000"/>
              </a:spcBef>
            </a:pPr>
            <a:endParaRPr lang="en-GB" altLang="ja-JP" sz="714" dirty="0">
              <a:solidFill>
                <a:srgbClr val="333333"/>
              </a:solidFill>
              <a:ea typeface="ＭＳ Ｐゴシック" charset="-128"/>
              <a:cs typeface="Arial" charset="0"/>
            </a:endParaRPr>
          </a:p>
        </p:txBody>
      </p:sp>
    </p:spTree>
    <p:extLst>
      <p:ext uri="{BB962C8B-B14F-4D97-AF65-F5344CB8AC3E}">
        <p14:creationId xmlns:p14="http://schemas.microsoft.com/office/powerpoint/2010/main" val="2955048929"/>
      </p:ext>
    </p:extLst>
  </p:cSld>
  <p:clrMap bg1="lt1" tx1="dk1" bg2="lt2" tx2="dk2" accent1="accent1" accent2="accent2" accent3="accent3" accent4="accent4" accent5="accent5" accent6="accent6" hlink="hlink" folHlink="folHlink"/>
  <p:sldLayoutIdLst>
    <p:sldLayoutId id="2147484251" r:id="rId1"/>
    <p:sldLayoutId id="2147484252" r:id="rId2"/>
    <p:sldLayoutId id="2147484253" r:id="rId3"/>
    <p:sldLayoutId id="2147484254" r:id="rId4"/>
    <p:sldLayoutId id="2147484255" r:id="rId5"/>
    <p:sldLayoutId id="2147484256" r:id="rId6"/>
    <p:sldLayoutId id="2147484257" r:id="rId7"/>
    <p:sldLayoutId id="2147484258" r:id="rId8"/>
    <p:sldLayoutId id="2147484259" r:id="rId9"/>
    <p:sldLayoutId id="2147484260" r:id="rId10"/>
    <p:sldLayoutId id="2147484261" r:id="rId11"/>
    <p:sldLayoutId id="2147484262" r:id="rId12"/>
    <p:sldLayoutId id="2147484263" r:id="rId13"/>
    <p:sldLayoutId id="2147484264" r:id="rId14"/>
  </p:sldLayoutIdLst>
  <p:hf hdr="0" ftr="0" dt="0"/>
  <p:txStyles>
    <p:titleStyle>
      <a:lvl1pPr algn="l" defTabSz="932597" rtl="0" eaLnBrk="1" latinLnBrk="0" hangingPunct="1">
        <a:spcBef>
          <a:spcPct val="0"/>
        </a:spcBef>
        <a:buNone/>
        <a:defRPr sz="1836" b="1" kern="1200">
          <a:solidFill>
            <a:schemeClr val="accent4"/>
          </a:solidFill>
          <a:latin typeface="+mj-lt"/>
          <a:ea typeface="+mj-ea"/>
          <a:cs typeface="+mj-cs"/>
        </a:defRPr>
      </a:lvl1pPr>
    </p:titleStyle>
    <p:bodyStyle>
      <a:lvl1pPr marL="183582" indent="-183582" algn="l" defTabSz="932597" rtl="0" eaLnBrk="1" latinLnBrk="0" hangingPunct="1">
        <a:lnSpc>
          <a:spcPct val="114000"/>
        </a:lnSpc>
        <a:spcBef>
          <a:spcPts val="612"/>
        </a:spcBef>
        <a:buClr>
          <a:srgbClr val="3F9C35"/>
        </a:buClr>
        <a:buFont typeface="Wingdings" panose="05000000000000000000" pitchFamily="2" charset="2"/>
        <a:buChar char="§"/>
        <a:defRPr sz="1632" b="0" kern="1200">
          <a:solidFill>
            <a:schemeClr val="tx1"/>
          </a:solidFill>
          <a:latin typeface="+mn-lt"/>
          <a:ea typeface="+mn-ea"/>
          <a:cs typeface="+mn-cs"/>
        </a:defRPr>
      </a:lvl1pPr>
      <a:lvl2pPr marL="403880" indent="-201940" algn="l" defTabSz="932597" rtl="0" eaLnBrk="1" latinLnBrk="0" hangingPunct="1">
        <a:lnSpc>
          <a:spcPct val="114000"/>
        </a:lnSpc>
        <a:spcBef>
          <a:spcPts val="612"/>
        </a:spcBef>
        <a:buClr>
          <a:srgbClr val="3F9C35"/>
        </a:buClr>
        <a:buFont typeface="Arial" pitchFamily="34" charset="0"/>
        <a:buChar char="–"/>
        <a:defRPr sz="1632" kern="1200">
          <a:solidFill>
            <a:schemeClr val="tx1"/>
          </a:solidFill>
          <a:latin typeface="+mn-lt"/>
          <a:ea typeface="+mn-ea"/>
          <a:cs typeface="+mn-cs"/>
        </a:defRPr>
      </a:lvl2pPr>
      <a:lvl3pPr marL="624179" indent="-201940" algn="l" defTabSz="932597" rtl="0" eaLnBrk="1" latinLnBrk="0" hangingPunct="1">
        <a:lnSpc>
          <a:spcPct val="114000"/>
        </a:lnSpc>
        <a:spcBef>
          <a:spcPts val="612"/>
        </a:spcBef>
        <a:buClr>
          <a:srgbClr val="3F9C35"/>
        </a:buClr>
        <a:buFont typeface="Arial" pitchFamily="34" charset="0"/>
        <a:buChar char="–"/>
        <a:defRPr sz="1632" kern="1200">
          <a:solidFill>
            <a:schemeClr val="tx1"/>
          </a:solidFill>
          <a:latin typeface="+mn-lt"/>
          <a:ea typeface="+mn-ea"/>
          <a:cs typeface="+mn-cs"/>
        </a:defRPr>
      </a:lvl3pPr>
      <a:lvl4pPr marL="844477" indent="-201940" algn="l" defTabSz="932597" rtl="0" eaLnBrk="1" latinLnBrk="0" hangingPunct="1">
        <a:lnSpc>
          <a:spcPct val="114000"/>
        </a:lnSpc>
        <a:spcBef>
          <a:spcPts val="612"/>
        </a:spcBef>
        <a:buClr>
          <a:srgbClr val="3F9C35"/>
        </a:buClr>
        <a:buFont typeface="Arial" pitchFamily="34" charset="0"/>
        <a:buChar char="–"/>
        <a:defRPr sz="1632" kern="1200">
          <a:solidFill>
            <a:schemeClr val="tx1"/>
          </a:solidFill>
          <a:latin typeface="+mn-lt"/>
          <a:ea typeface="+mn-ea"/>
          <a:cs typeface="+mn-cs"/>
        </a:defRPr>
      </a:lvl4pPr>
      <a:lvl5pPr marL="1064776" indent="-201940" algn="l" defTabSz="932597" rtl="0" eaLnBrk="1" latinLnBrk="0" hangingPunct="1">
        <a:lnSpc>
          <a:spcPct val="114000"/>
        </a:lnSpc>
        <a:spcBef>
          <a:spcPts val="612"/>
        </a:spcBef>
        <a:buClr>
          <a:srgbClr val="3F9C35"/>
        </a:buClr>
        <a:buFont typeface="Arial" pitchFamily="34" charset="0"/>
        <a:buChar char="–"/>
        <a:defRPr sz="1632" kern="1200">
          <a:solidFill>
            <a:schemeClr val="tx1"/>
          </a:solidFill>
          <a:latin typeface="+mn-lt"/>
          <a:ea typeface="+mn-ea"/>
          <a:cs typeface="+mn-cs"/>
        </a:defRPr>
      </a:lvl5pPr>
      <a:lvl6pPr marL="2564641" indent="-233149" algn="l" defTabSz="932597"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939" indent="-233149" algn="l" defTabSz="932597"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237" indent="-233149" algn="l" defTabSz="932597"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535" indent="-233149" algn="l" defTabSz="932597"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da-DK"/>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3" y="233156"/>
            <a:ext cx="11375536" cy="762786"/>
          </a:xfrm>
          <a:prstGeom prst="rect">
            <a:avLst/>
          </a:prstGeom>
        </p:spPr>
        <p:txBody>
          <a:bodyPr vert="horz" wrap="square" lIns="0" tIns="0" rIns="0" bIns="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531280" y="1476627"/>
            <a:ext cx="11378777" cy="209687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09291584"/>
      </p:ext>
    </p:extLst>
  </p:cSld>
  <p:clrMap bg1="lt1" tx1="dk1" bg2="lt2" tx2="dk2" accent1="accent1" accent2="accent2" accent3="accent3" accent4="accent4" accent5="accent5" accent6="accent6" hlink="hlink" folHlink="folHlink"/>
  <p:sldLayoutIdLst>
    <p:sldLayoutId id="2147484266" r:id="rId1"/>
    <p:sldLayoutId id="2147484267" r:id="rId2"/>
    <p:sldLayoutId id="2147484268" r:id="rId3"/>
    <p:sldLayoutId id="2147484269" r:id="rId4"/>
    <p:sldLayoutId id="2147484270" r:id="rId5"/>
    <p:sldLayoutId id="2147484271" r:id="rId6"/>
    <p:sldLayoutId id="2147484272" r:id="rId7"/>
    <p:sldLayoutId id="2147484273" r:id="rId8"/>
    <p:sldLayoutId id="2147484274" r:id="rId9"/>
    <p:sldLayoutId id="2147484275" r:id="rId10"/>
    <p:sldLayoutId id="2147484276" r:id="rId11"/>
    <p:sldLayoutId id="2147484277" r:id="rId12"/>
    <p:sldLayoutId id="2147484278" r:id="rId13"/>
    <p:sldLayoutId id="2147484279" r:id="rId14"/>
    <p:sldLayoutId id="2147484280" r:id="rId15"/>
    <p:sldLayoutId id="2147484281" r:id="rId16"/>
    <p:sldLayoutId id="2147484282" r:id="rId17"/>
    <p:sldLayoutId id="2147484283" r:id="rId18"/>
    <p:sldLayoutId id="2147484284" r:id="rId19"/>
    <p:sldLayoutId id="2147484285" r:id="rId20"/>
    <p:sldLayoutId id="2147484286" r:id="rId21"/>
    <p:sldLayoutId id="2147484287" r:id="rId22"/>
    <p:sldLayoutId id="2147484288" r:id="rId23"/>
    <p:sldLayoutId id="2147484289" r:id="rId24"/>
  </p:sldLayoutIdLst>
  <p:transition>
    <p:fade/>
  </p:transition>
  <p:timing>
    <p:tnLst>
      <p:par>
        <p:cTn id="1" dur="indefinite" restart="never" nodeType="tmRoot"/>
      </p:par>
    </p:tnLst>
  </p:timing>
  <p:txStyles>
    <p:titleStyle>
      <a:lvl1pPr algn="l" defTabSz="930632" rtl="0" eaLnBrk="1" latinLnBrk="0" hangingPunct="1">
        <a:lnSpc>
          <a:spcPct val="90000"/>
        </a:lnSpc>
        <a:spcBef>
          <a:spcPct val="0"/>
        </a:spcBef>
        <a:buNone/>
        <a:defRPr lang="en-US" sz="5605"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5770" marR="0" indent="-345770" algn="l" defTabSz="930632" rtl="0" eaLnBrk="1" fontAlgn="auto" latinLnBrk="0" hangingPunct="1">
        <a:lnSpc>
          <a:spcPct val="90000"/>
        </a:lnSpc>
        <a:spcBef>
          <a:spcPct val="20000"/>
        </a:spcBef>
        <a:spcAft>
          <a:spcPts val="0"/>
        </a:spcAft>
        <a:buClrTx/>
        <a:buSzPct val="80000"/>
        <a:buFont typeface="Arial" pitchFamily="34" charset="0"/>
        <a:buChar char="•"/>
        <a:tabLst/>
        <a:defRPr sz="3670" kern="1200" spc="-72" baseline="0">
          <a:gradFill>
            <a:gsLst>
              <a:gs pos="1250">
                <a:schemeClr val="bg2"/>
              </a:gs>
              <a:gs pos="100000">
                <a:schemeClr val="bg2"/>
              </a:gs>
            </a:gsLst>
            <a:lin ang="5400000" scaled="0"/>
          </a:gradFill>
          <a:latin typeface="+mj-lt"/>
          <a:ea typeface="+mn-ea"/>
          <a:cs typeface="+mn-cs"/>
        </a:defRPr>
      </a:lvl1pPr>
      <a:lvl2pPr marL="583284" marR="0" indent="-237515" algn="l" defTabSz="930632" rtl="0" eaLnBrk="1" fontAlgn="auto" latinLnBrk="0" hangingPunct="1">
        <a:lnSpc>
          <a:spcPct val="90000"/>
        </a:lnSpc>
        <a:spcBef>
          <a:spcPct val="20000"/>
        </a:spcBef>
        <a:spcAft>
          <a:spcPts val="0"/>
        </a:spcAft>
        <a:buClrTx/>
        <a:buSzPct val="90000"/>
        <a:buFont typeface="Wingdings" pitchFamily="2" charset="2"/>
        <a:buChar char=""/>
        <a:tabLst/>
        <a:defRPr sz="2446" kern="1200" spc="0" baseline="0">
          <a:gradFill>
            <a:gsLst>
              <a:gs pos="1250">
                <a:schemeClr val="bg2"/>
              </a:gs>
              <a:gs pos="100000">
                <a:schemeClr val="bg2"/>
              </a:gs>
            </a:gsLst>
            <a:lin ang="5400000" scaled="0"/>
          </a:gradFill>
          <a:latin typeface="+mn-lt"/>
          <a:ea typeface="+mn-ea"/>
          <a:cs typeface="+mn-cs"/>
        </a:defRPr>
      </a:lvl2pPr>
      <a:lvl3pPr marL="812722" marR="0" indent="-229435" algn="l" defTabSz="930632" rtl="0" eaLnBrk="1" fontAlgn="auto" latinLnBrk="0" hangingPunct="1">
        <a:lnSpc>
          <a:spcPct val="90000"/>
        </a:lnSpc>
        <a:spcBef>
          <a:spcPct val="20000"/>
        </a:spcBef>
        <a:spcAft>
          <a:spcPts val="0"/>
        </a:spcAft>
        <a:buClrTx/>
        <a:buSzPct val="90000"/>
        <a:buFont typeface="Wingdings" pitchFamily="2" charset="2"/>
        <a:buChar char=""/>
        <a:tabLst>
          <a:tab pos="812722" algn="l"/>
        </a:tabLst>
        <a:defRPr sz="2446" kern="1200" spc="0" baseline="0">
          <a:gradFill>
            <a:gsLst>
              <a:gs pos="1250">
                <a:schemeClr val="bg2"/>
              </a:gs>
              <a:gs pos="100000">
                <a:schemeClr val="bg2"/>
              </a:gs>
            </a:gsLst>
            <a:lin ang="5400000" scaled="0"/>
          </a:gradFill>
          <a:latin typeface="+mn-lt"/>
          <a:ea typeface="+mn-ea"/>
          <a:cs typeface="+mn-cs"/>
        </a:defRPr>
      </a:lvl3pPr>
      <a:lvl4pPr marL="1048619" marR="0" indent="-235899" algn="l" defTabSz="930632" rtl="0" eaLnBrk="1" fontAlgn="auto" latinLnBrk="0" hangingPunct="1">
        <a:lnSpc>
          <a:spcPct val="90000"/>
        </a:lnSpc>
        <a:spcBef>
          <a:spcPct val="20000"/>
        </a:spcBef>
        <a:spcAft>
          <a:spcPts val="0"/>
        </a:spcAft>
        <a:buClrTx/>
        <a:buSzPct val="90000"/>
        <a:buFont typeface="Wingdings" pitchFamily="2" charset="2"/>
        <a:buChar char=""/>
        <a:tabLst/>
        <a:defRPr sz="2038" kern="1200" spc="0" baseline="0">
          <a:gradFill>
            <a:gsLst>
              <a:gs pos="1250">
                <a:schemeClr val="bg2"/>
              </a:gs>
              <a:gs pos="100000">
                <a:schemeClr val="bg2"/>
              </a:gs>
            </a:gsLst>
            <a:lin ang="5400000" scaled="0"/>
          </a:gradFill>
          <a:latin typeface="+mn-lt"/>
          <a:ea typeface="+mn-ea"/>
          <a:cs typeface="+mn-cs"/>
        </a:defRPr>
      </a:lvl4pPr>
      <a:lvl5pPr marL="1278056" marR="0" indent="-229435" algn="l" defTabSz="930632" rtl="0" eaLnBrk="1" fontAlgn="auto" latinLnBrk="0" hangingPunct="1">
        <a:lnSpc>
          <a:spcPct val="90000"/>
        </a:lnSpc>
        <a:spcBef>
          <a:spcPct val="20000"/>
        </a:spcBef>
        <a:spcAft>
          <a:spcPts val="0"/>
        </a:spcAft>
        <a:buClrTx/>
        <a:buSzPct val="90000"/>
        <a:buFont typeface="Wingdings" pitchFamily="2" charset="2"/>
        <a:buChar char=""/>
        <a:tabLst>
          <a:tab pos="1278056" algn="l"/>
        </a:tabLst>
        <a:defRPr sz="2038" kern="1200" spc="0" baseline="0">
          <a:gradFill>
            <a:gsLst>
              <a:gs pos="1250">
                <a:schemeClr val="bg2"/>
              </a:gs>
              <a:gs pos="100000">
                <a:schemeClr val="bg2"/>
              </a:gs>
            </a:gsLst>
            <a:lin ang="5400000" scaled="0"/>
          </a:gradFill>
          <a:latin typeface="+mn-lt"/>
          <a:ea typeface="+mn-ea"/>
          <a:cs typeface="+mn-cs"/>
        </a:defRPr>
      </a:lvl5pPr>
      <a:lvl6pPr marL="2559240" indent="-232660" algn="l" defTabSz="930632" rtl="0" eaLnBrk="1" latinLnBrk="0" hangingPunct="1">
        <a:spcBef>
          <a:spcPct val="20000"/>
        </a:spcBef>
        <a:buFont typeface="Arial" pitchFamily="34" charset="0"/>
        <a:buChar char="•"/>
        <a:defRPr sz="2038" kern="1200">
          <a:solidFill>
            <a:schemeClr val="tx1"/>
          </a:solidFill>
          <a:latin typeface="+mn-lt"/>
          <a:ea typeface="+mn-ea"/>
          <a:cs typeface="+mn-cs"/>
        </a:defRPr>
      </a:lvl6pPr>
      <a:lvl7pPr marL="3024556" indent="-232660" algn="l" defTabSz="930632" rtl="0" eaLnBrk="1" latinLnBrk="0" hangingPunct="1">
        <a:spcBef>
          <a:spcPct val="20000"/>
        </a:spcBef>
        <a:buFont typeface="Arial" pitchFamily="34" charset="0"/>
        <a:buChar char="•"/>
        <a:defRPr sz="2038" kern="1200">
          <a:solidFill>
            <a:schemeClr val="tx1"/>
          </a:solidFill>
          <a:latin typeface="+mn-lt"/>
          <a:ea typeface="+mn-ea"/>
          <a:cs typeface="+mn-cs"/>
        </a:defRPr>
      </a:lvl7pPr>
      <a:lvl8pPr marL="3489872" indent="-232660" algn="l" defTabSz="930632" rtl="0" eaLnBrk="1" latinLnBrk="0" hangingPunct="1">
        <a:spcBef>
          <a:spcPct val="20000"/>
        </a:spcBef>
        <a:buFont typeface="Arial" pitchFamily="34" charset="0"/>
        <a:buChar char="•"/>
        <a:defRPr sz="2038" kern="1200">
          <a:solidFill>
            <a:schemeClr val="tx1"/>
          </a:solidFill>
          <a:latin typeface="+mn-lt"/>
          <a:ea typeface="+mn-ea"/>
          <a:cs typeface="+mn-cs"/>
        </a:defRPr>
      </a:lvl8pPr>
      <a:lvl9pPr marL="3955189" indent="-232660" algn="l" defTabSz="930632" rtl="0" eaLnBrk="1" latinLnBrk="0" hangingPunct="1">
        <a:spcBef>
          <a:spcPct val="20000"/>
        </a:spcBef>
        <a:buFont typeface="Arial" pitchFamily="34" charset="0"/>
        <a:buChar char="•"/>
        <a:defRPr sz="2038" kern="1200">
          <a:solidFill>
            <a:schemeClr val="tx1"/>
          </a:solidFill>
          <a:latin typeface="+mn-lt"/>
          <a:ea typeface="+mn-ea"/>
          <a:cs typeface="+mn-cs"/>
        </a:defRPr>
      </a:lvl9pPr>
    </p:bodyStyle>
    <p:otherStyle>
      <a:defPPr>
        <a:defRPr lang="en-US"/>
      </a:defPPr>
      <a:lvl1pPr marL="0" algn="l" defTabSz="930632" rtl="0" eaLnBrk="1" latinLnBrk="0" hangingPunct="1">
        <a:defRPr sz="1936" kern="1200">
          <a:solidFill>
            <a:schemeClr val="tx1"/>
          </a:solidFill>
          <a:latin typeface="+mn-lt"/>
          <a:ea typeface="+mn-ea"/>
          <a:cs typeface="+mn-cs"/>
        </a:defRPr>
      </a:lvl1pPr>
      <a:lvl2pPr marL="465316" algn="l" defTabSz="930632" rtl="0" eaLnBrk="1" latinLnBrk="0" hangingPunct="1">
        <a:defRPr sz="1936" kern="1200">
          <a:solidFill>
            <a:schemeClr val="tx1"/>
          </a:solidFill>
          <a:latin typeface="+mn-lt"/>
          <a:ea typeface="+mn-ea"/>
          <a:cs typeface="+mn-cs"/>
        </a:defRPr>
      </a:lvl2pPr>
      <a:lvl3pPr marL="930632" algn="l" defTabSz="930632" rtl="0" eaLnBrk="1" latinLnBrk="0" hangingPunct="1">
        <a:defRPr sz="1936" kern="1200">
          <a:solidFill>
            <a:schemeClr val="tx1"/>
          </a:solidFill>
          <a:latin typeface="+mn-lt"/>
          <a:ea typeface="+mn-ea"/>
          <a:cs typeface="+mn-cs"/>
        </a:defRPr>
      </a:lvl3pPr>
      <a:lvl4pPr marL="1395948" algn="l" defTabSz="930632" rtl="0" eaLnBrk="1" latinLnBrk="0" hangingPunct="1">
        <a:defRPr sz="1936" kern="1200">
          <a:solidFill>
            <a:schemeClr val="tx1"/>
          </a:solidFill>
          <a:latin typeface="+mn-lt"/>
          <a:ea typeface="+mn-ea"/>
          <a:cs typeface="+mn-cs"/>
        </a:defRPr>
      </a:lvl4pPr>
      <a:lvl5pPr marL="1861264" algn="l" defTabSz="930632" rtl="0" eaLnBrk="1" latinLnBrk="0" hangingPunct="1">
        <a:defRPr sz="1936" kern="1200">
          <a:solidFill>
            <a:schemeClr val="tx1"/>
          </a:solidFill>
          <a:latin typeface="+mn-lt"/>
          <a:ea typeface="+mn-ea"/>
          <a:cs typeface="+mn-cs"/>
        </a:defRPr>
      </a:lvl5pPr>
      <a:lvl6pPr marL="2326581" algn="l" defTabSz="930632" rtl="0" eaLnBrk="1" latinLnBrk="0" hangingPunct="1">
        <a:defRPr sz="1936" kern="1200">
          <a:solidFill>
            <a:schemeClr val="tx1"/>
          </a:solidFill>
          <a:latin typeface="+mn-lt"/>
          <a:ea typeface="+mn-ea"/>
          <a:cs typeface="+mn-cs"/>
        </a:defRPr>
      </a:lvl6pPr>
      <a:lvl7pPr marL="2791898" algn="l" defTabSz="930632" rtl="0" eaLnBrk="1" latinLnBrk="0" hangingPunct="1">
        <a:defRPr sz="1936" kern="1200">
          <a:solidFill>
            <a:schemeClr val="tx1"/>
          </a:solidFill>
          <a:latin typeface="+mn-lt"/>
          <a:ea typeface="+mn-ea"/>
          <a:cs typeface="+mn-cs"/>
        </a:defRPr>
      </a:lvl7pPr>
      <a:lvl8pPr marL="3257215" algn="l" defTabSz="930632" rtl="0" eaLnBrk="1" latinLnBrk="0" hangingPunct="1">
        <a:defRPr sz="1936" kern="1200">
          <a:solidFill>
            <a:schemeClr val="tx1"/>
          </a:solidFill>
          <a:latin typeface="+mn-lt"/>
          <a:ea typeface="+mn-ea"/>
          <a:cs typeface="+mn-cs"/>
        </a:defRPr>
      </a:lvl8pPr>
      <a:lvl9pPr marL="3722531" algn="l" defTabSz="930632" rtl="0" eaLnBrk="1" latinLnBrk="0" hangingPunct="1">
        <a:defRPr sz="1936"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1868204"/>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10310965"/>
      </p:ext>
    </p:extLst>
  </p:cSld>
  <p:clrMap bg1="lt1" tx1="dk1" bg2="lt2" tx2="dk2" accent1="accent1" accent2="accent2" accent3="accent3" accent4="accent4" accent5="accent5" accent6="accent6" hlink="hlink" folHlink="folHlink"/>
  <p:sldLayoutIdLst>
    <p:sldLayoutId id="2147484291" r:id="rId1"/>
    <p:sldLayoutId id="2147484292" r:id="rId2"/>
    <p:sldLayoutId id="2147484293" r:id="rId3"/>
    <p:sldLayoutId id="2147484294" r:id="rId4"/>
    <p:sldLayoutId id="2147484295" r:id="rId5"/>
    <p:sldLayoutId id="2147484296" r:id="rId6"/>
    <p:sldLayoutId id="2147484297" r:id="rId7"/>
    <p:sldLayoutId id="2147484298" r:id="rId8"/>
    <p:sldLayoutId id="2147484299" r:id="rId9"/>
    <p:sldLayoutId id="2147484300" r:id="rId10"/>
    <p:sldLayoutId id="2147484301" r:id="rId11"/>
    <p:sldLayoutId id="2147484302" r:id="rId12"/>
    <p:sldLayoutId id="2147484303" r:id="rId13"/>
    <p:sldLayoutId id="2147484304" r:id="rId14"/>
    <p:sldLayoutId id="2147484305" r:id="rId15"/>
    <p:sldLayoutId id="2147484306" r:id="rId16"/>
    <p:sldLayoutId id="2147484307" r:id="rId17"/>
    <p:sldLayoutId id="2147484308" r:id="rId18"/>
    <p:sldLayoutId id="2147484309" r:id="rId19"/>
    <p:sldLayoutId id="2147484310" r:id="rId20"/>
    <p:sldLayoutId id="2147484311" r:id="rId21"/>
    <p:sldLayoutId id="2147484312" r:id="rId22"/>
    <p:sldLayoutId id="2147484313" r:id="rId23"/>
    <p:sldLayoutId id="2147484314" r:id="rId24"/>
    <p:sldLayoutId id="2147484315" r:id="rId25"/>
    <p:sldLayoutId id="2147484316" r:id="rId26"/>
    <p:sldLayoutId id="2147484317" r:id="rId27"/>
    <p:sldLayoutId id="2147484318" r:id="rId28"/>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5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599"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599"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173">
          <p15:clr>
            <a:srgbClr val="5ACBF0"/>
          </p15:clr>
        </p15:guide>
        <p15:guide id="2" pos="749">
          <p15:clr>
            <a:srgbClr val="5ACBF0"/>
          </p15:clr>
        </p15:guide>
        <p15:guide id="3" pos="1325">
          <p15:clr>
            <a:srgbClr val="5ACBF0"/>
          </p15:clr>
        </p15:guide>
        <p15:guide id="4" pos="1901">
          <p15:clr>
            <a:srgbClr val="5ACBF0"/>
          </p15:clr>
        </p15:guide>
        <p15:guide id="5" pos="2477">
          <p15:clr>
            <a:srgbClr val="5ACBF0"/>
          </p15:clr>
        </p15:guide>
        <p15:guide id="6" pos="3053">
          <p15:clr>
            <a:srgbClr val="5ACBF0"/>
          </p15:clr>
        </p15:guide>
        <p15:guide id="7" pos="3629">
          <p15:clr>
            <a:srgbClr val="5ACBF0"/>
          </p15:clr>
        </p15:guide>
        <p15:guide id="8" pos="4205">
          <p15:clr>
            <a:srgbClr val="5ACBF0"/>
          </p15:clr>
        </p15:guide>
        <p15:guide id="9" pos="4781">
          <p15:clr>
            <a:srgbClr val="5ACBF0"/>
          </p15:clr>
        </p15:guide>
        <p15:guide id="10" pos="5357">
          <p15:clr>
            <a:srgbClr val="5ACBF0"/>
          </p15:clr>
        </p15:guide>
        <p15:guide id="11" pos="5933">
          <p15:clr>
            <a:srgbClr val="5ACBF0"/>
          </p15:clr>
        </p15:guide>
        <p15:guide id="12" pos="6509">
          <p15:clr>
            <a:srgbClr val="5ACBF0"/>
          </p15:clr>
        </p15:guide>
        <p15:guide id="13" pos="7085">
          <p15:clr>
            <a:srgbClr val="5ACBF0"/>
          </p15:clr>
        </p15:guide>
        <p15:guide id="14" pos="7661">
          <p15:clr>
            <a:srgbClr val="5ACBF0"/>
          </p15:clr>
        </p15:guide>
        <p15:guide id="15" pos="288">
          <p15:clr>
            <a:srgbClr val="C35EA4"/>
          </p15:clr>
        </p15:guide>
        <p15:guide id="16" pos="7546">
          <p15:clr>
            <a:srgbClr val="C35EA4"/>
          </p15:clr>
        </p15:guide>
        <p15:guide id="17" orient="horz" pos="187">
          <p15:clr>
            <a:srgbClr val="5ACBF0"/>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4104">
          <p15:clr>
            <a:srgbClr val="C35EA4"/>
          </p15:clr>
        </p15:guide>
        <p15:guide id="26" orient="horz" pos="302">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45.xml"/></Relationships>
</file>

<file path=ppt/slides/_rels/slide11.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11.xml"/><Relationship Id="rId1" Type="http://schemas.openxmlformats.org/officeDocument/2006/relationships/slideLayout" Target="../slideLayouts/slideLayout42.xml"/></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45.xml"/></Relationships>
</file>

<file path=ppt/slides/_rels/slide13.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3.xml"/><Relationship Id="rId1" Type="http://schemas.openxmlformats.org/officeDocument/2006/relationships/slideLayout" Target="../slideLayouts/slideLayout42.xml"/></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4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png"/><Relationship Id="rId18" Type="http://schemas.openxmlformats.org/officeDocument/2006/relationships/image" Target="../media/image56.png"/><Relationship Id="rId3" Type="http://schemas.openxmlformats.org/officeDocument/2006/relationships/image" Target="../media/image43.wmf"/><Relationship Id="rId21" Type="http://schemas.openxmlformats.org/officeDocument/2006/relationships/image" Target="../media/image59.png"/><Relationship Id="rId7" Type="http://schemas.openxmlformats.org/officeDocument/2006/relationships/image" Target="../media/image45.png"/><Relationship Id="rId12" Type="http://schemas.openxmlformats.org/officeDocument/2006/relationships/image" Target="../media/image50.wmf"/><Relationship Id="rId17" Type="http://schemas.openxmlformats.org/officeDocument/2006/relationships/image" Target="../media/image55.png"/><Relationship Id="rId2" Type="http://schemas.openxmlformats.org/officeDocument/2006/relationships/notesSlide" Target="../notesSlides/notesSlide21.xml"/><Relationship Id="rId16" Type="http://schemas.openxmlformats.org/officeDocument/2006/relationships/image" Target="../media/image54.png"/><Relationship Id="rId20" Type="http://schemas.openxmlformats.org/officeDocument/2006/relationships/image" Target="../media/image58.png"/><Relationship Id="rId1" Type="http://schemas.openxmlformats.org/officeDocument/2006/relationships/slideLayout" Target="../slideLayouts/slideLayout45.xml"/><Relationship Id="rId6" Type="http://schemas.openxmlformats.org/officeDocument/2006/relationships/image" Target="../media/image44.wmf"/><Relationship Id="rId11" Type="http://schemas.openxmlformats.org/officeDocument/2006/relationships/image" Target="../media/image49.png"/><Relationship Id="rId24" Type="http://schemas.openxmlformats.org/officeDocument/2006/relationships/image" Target="../media/image62.png"/><Relationship Id="rId5" Type="http://schemas.openxmlformats.org/officeDocument/2006/relationships/image" Target="../media/image35.wmf"/><Relationship Id="rId15" Type="http://schemas.openxmlformats.org/officeDocument/2006/relationships/image" Target="../media/image53.png"/><Relationship Id="rId23" Type="http://schemas.openxmlformats.org/officeDocument/2006/relationships/image" Target="../media/image61.png"/><Relationship Id="rId10" Type="http://schemas.openxmlformats.org/officeDocument/2006/relationships/image" Target="../media/image48.wmf"/><Relationship Id="rId19" Type="http://schemas.openxmlformats.org/officeDocument/2006/relationships/image" Target="../media/image57.png"/><Relationship Id="rId4" Type="http://schemas.openxmlformats.org/officeDocument/2006/relationships/image" Target="../media/image34.wmf"/><Relationship Id="rId9" Type="http://schemas.openxmlformats.org/officeDocument/2006/relationships/image" Target="../media/image47.wmf"/><Relationship Id="rId14" Type="http://schemas.openxmlformats.org/officeDocument/2006/relationships/image" Target="../media/image52.png"/><Relationship Id="rId22" Type="http://schemas.openxmlformats.org/officeDocument/2006/relationships/image" Target="../media/image60.png"/></Relationships>
</file>

<file path=ppt/slides/_rels/slide2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2.xml"/><Relationship Id="rId1" Type="http://schemas.openxmlformats.org/officeDocument/2006/relationships/slideLayout" Target="../slideLayouts/slideLayout45.xml"/><Relationship Id="rId4" Type="http://schemas.openxmlformats.org/officeDocument/2006/relationships/image" Target="../media/image64.png"/></Relationships>
</file>

<file path=ppt/slides/_rels/slide23.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5.jpg"/><Relationship Id="rId7" Type="http://schemas.openxmlformats.org/officeDocument/2006/relationships/image" Target="../media/image69.png"/><Relationship Id="rId12" Type="http://schemas.openxmlformats.org/officeDocument/2006/relationships/image" Target="../media/image74.jpeg"/><Relationship Id="rId2" Type="http://schemas.openxmlformats.org/officeDocument/2006/relationships/notesSlide" Target="../notesSlides/notesSlide23.xml"/><Relationship Id="rId1" Type="http://schemas.openxmlformats.org/officeDocument/2006/relationships/slideLayout" Target="../slideLayouts/slideLayout52.xml"/><Relationship Id="rId6" Type="http://schemas.openxmlformats.org/officeDocument/2006/relationships/image" Target="../media/image68.jpeg"/><Relationship Id="rId11" Type="http://schemas.openxmlformats.org/officeDocument/2006/relationships/image" Target="../media/image73.jpg"/><Relationship Id="rId5" Type="http://schemas.openxmlformats.org/officeDocument/2006/relationships/image" Target="../media/image67.jpg"/><Relationship Id="rId10" Type="http://schemas.openxmlformats.org/officeDocument/2006/relationships/image" Target="../media/image72.png"/><Relationship Id="rId4" Type="http://schemas.openxmlformats.org/officeDocument/2006/relationships/image" Target="../media/image66.png"/><Relationship Id="rId9" Type="http://schemas.openxmlformats.org/officeDocument/2006/relationships/image" Target="../media/image71.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1.xml"/><Relationship Id="rId1" Type="http://schemas.openxmlformats.org/officeDocument/2006/relationships/tags" Target="../tags/tag3.xml"/></Relationships>
</file>

<file path=ppt/slides/_rels/slide26.xml.rels><?xml version="1.0" encoding="UTF-8" standalone="yes"?>
<Relationships xmlns="http://schemas.openxmlformats.org/package/2006/relationships"><Relationship Id="rId3" Type="http://schemas.openxmlformats.org/officeDocument/2006/relationships/hyperlink" Target="http://www.google.no/imgres?imgurl=http://www.netsenses.com/images/sharepoint-logo.gif&amp;imgrefurl=http://www.netsenses.com/sharepoint.htm&amp;h=55&amp;w=133&amp;sz=3&amp;tbnid=q8t1kMUHSTJTbM:&amp;tbnh=38&amp;tbnw=92&amp;prev=/images?q=SharePoint+logo&amp;zoom=1&amp;q=SharePoint+logo&amp;hl=no&amp;usg=__o1KDSfCtkINQgN1-tdg8gOvjG5I=&amp;sa=X&amp;ei=yHhiTYHPMseBOpy67cEN&amp;ved=0CCUQ9QEwBA" TargetMode="External"/><Relationship Id="rId2" Type="http://schemas.openxmlformats.org/officeDocument/2006/relationships/notesSlide" Target="../notesSlides/notesSlide26.xml"/><Relationship Id="rId1" Type="http://schemas.openxmlformats.org/officeDocument/2006/relationships/slideLayout" Target="../slideLayouts/slideLayout62.xml"/><Relationship Id="rId4" Type="http://schemas.openxmlformats.org/officeDocument/2006/relationships/image" Target="../media/image75.jpeg"/></Relationships>
</file>

<file path=ppt/slides/_rels/slide2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7.xml"/><Relationship Id="rId1" Type="http://schemas.openxmlformats.org/officeDocument/2006/relationships/slideLayout" Target="../slideLayouts/slideLayout5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8.xml"/></Relationships>
</file>

<file path=ppt/slides/_rels/slide3.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xml"/><Relationship Id="rId1" Type="http://schemas.openxmlformats.org/officeDocument/2006/relationships/slideLayout" Target="../slideLayouts/slideLayout41.xml"/></Relationships>
</file>

<file path=ppt/slides/_rels/slide3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0.xml"/><Relationship Id="rId1" Type="http://schemas.openxmlformats.org/officeDocument/2006/relationships/slideLayout" Target="../slideLayouts/slideLayout6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2.xml"/></Relationships>
</file>

<file path=ppt/slides/_rels/slide3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3.xml"/><Relationship Id="rId1" Type="http://schemas.openxmlformats.org/officeDocument/2006/relationships/slideLayout" Target="../slideLayouts/slideLayout73.xml"/></Relationships>
</file>

<file path=ppt/slides/_rels/slide3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4.xml"/><Relationship Id="rId1" Type="http://schemas.openxmlformats.org/officeDocument/2006/relationships/slideLayout" Target="../slideLayouts/slideLayout7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80.png"/><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5.jpg"/><Relationship Id="rId7" Type="http://schemas.openxmlformats.org/officeDocument/2006/relationships/image" Target="../media/image69.png"/><Relationship Id="rId12" Type="http://schemas.openxmlformats.org/officeDocument/2006/relationships/image" Target="../media/image74.jpeg"/><Relationship Id="rId2" Type="http://schemas.openxmlformats.org/officeDocument/2006/relationships/notesSlide" Target="../notesSlides/notesSlide37.xml"/><Relationship Id="rId1" Type="http://schemas.openxmlformats.org/officeDocument/2006/relationships/slideLayout" Target="../slideLayouts/slideLayout52.xml"/><Relationship Id="rId6" Type="http://schemas.openxmlformats.org/officeDocument/2006/relationships/image" Target="../media/image68.jpeg"/><Relationship Id="rId11" Type="http://schemas.openxmlformats.org/officeDocument/2006/relationships/image" Target="../media/image73.jpg"/><Relationship Id="rId5" Type="http://schemas.openxmlformats.org/officeDocument/2006/relationships/image" Target="../media/image67.jpg"/><Relationship Id="rId10" Type="http://schemas.openxmlformats.org/officeDocument/2006/relationships/image" Target="../media/image72.png"/><Relationship Id="rId4" Type="http://schemas.openxmlformats.org/officeDocument/2006/relationships/image" Target="../media/image66.png"/><Relationship Id="rId9" Type="http://schemas.openxmlformats.org/officeDocument/2006/relationships/image" Target="../media/image71.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40.xml"/><Relationship Id="rId1" Type="http://schemas.openxmlformats.org/officeDocument/2006/relationships/slideLayout" Target="../slideLayouts/slideLayout57.xml"/></Relationships>
</file>

<file path=ppt/slides/_rels/slide41.xml.rels><?xml version="1.0" encoding="UTF-8" standalone="yes"?>
<Relationships xmlns="http://schemas.openxmlformats.org/package/2006/relationships"><Relationship Id="rId3" Type="http://schemas.openxmlformats.org/officeDocument/2006/relationships/image" Target="../media/image82.WMF"/><Relationship Id="rId2" Type="http://schemas.openxmlformats.org/officeDocument/2006/relationships/notesSlide" Target="../notesSlides/notesSlide41.xml"/><Relationship Id="rId1" Type="http://schemas.openxmlformats.org/officeDocument/2006/relationships/slideLayout" Target="../slideLayouts/slideLayout45.xml"/><Relationship Id="rId4" Type="http://schemas.openxmlformats.org/officeDocument/2006/relationships/image" Target="../media/image83.JPG"/></Relationships>
</file>

<file path=ppt/slides/_rels/slide42.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slideLayout" Target="../slideLayouts/slideLayout45.xml"/><Relationship Id="rId7" Type="http://schemas.microsoft.com/office/2007/relationships/hdphoto" Target="../media/hdphoto2.wdp"/><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5.xml"/><Relationship Id="rId1" Type="http://schemas.openxmlformats.org/officeDocument/2006/relationships/tags" Target="../tags/tag6.xml"/><Relationship Id="rId5" Type="http://schemas.openxmlformats.org/officeDocument/2006/relationships/image" Target="../media/image88.png"/><Relationship Id="rId4" Type="http://schemas.openxmlformats.org/officeDocument/2006/relationships/image" Target="../media/image87.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4.xml"/></Relationships>
</file>

<file path=ppt/slides/_rels/slide45.xml.rels><?xml version="1.0" encoding="UTF-8" standalone="yes"?>
<Relationships xmlns="http://schemas.openxmlformats.org/package/2006/relationships"><Relationship Id="rId8" Type="http://schemas.openxmlformats.org/officeDocument/2006/relationships/image" Target="../media/image93.png"/><Relationship Id="rId13" Type="http://schemas.openxmlformats.org/officeDocument/2006/relationships/image" Target="../media/image98.png"/><Relationship Id="rId3" Type="http://schemas.openxmlformats.org/officeDocument/2006/relationships/notesSlide" Target="../notesSlides/notesSlide45.xml"/><Relationship Id="rId7" Type="http://schemas.openxmlformats.org/officeDocument/2006/relationships/image" Target="../media/image92.png"/><Relationship Id="rId12" Type="http://schemas.openxmlformats.org/officeDocument/2006/relationships/image" Target="../media/image97.png"/><Relationship Id="rId17" Type="http://schemas.openxmlformats.org/officeDocument/2006/relationships/image" Target="../media/image102.png"/><Relationship Id="rId2" Type="http://schemas.openxmlformats.org/officeDocument/2006/relationships/slideLayout" Target="../slideLayouts/slideLayout95.xml"/><Relationship Id="rId16" Type="http://schemas.openxmlformats.org/officeDocument/2006/relationships/image" Target="../media/image101.png"/><Relationship Id="rId1" Type="http://schemas.openxmlformats.org/officeDocument/2006/relationships/tags" Target="../tags/tag7.xml"/><Relationship Id="rId6" Type="http://schemas.openxmlformats.org/officeDocument/2006/relationships/image" Target="../media/image91.png"/><Relationship Id="rId11" Type="http://schemas.openxmlformats.org/officeDocument/2006/relationships/image" Target="../media/image96.png"/><Relationship Id="rId5" Type="http://schemas.openxmlformats.org/officeDocument/2006/relationships/image" Target="../media/image90.png"/><Relationship Id="rId15" Type="http://schemas.openxmlformats.org/officeDocument/2006/relationships/image" Target="../media/image100.png"/><Relationship Id="rId10" Type="http://schemas.openxmlformats.org/officeDocument/2006/relationships/image" Target="../media/image95.png"/><Relationship Id="rId4" Type="http://schemas.openxmlformats.org/officeDocument/2006/relationships/image" Target="../media/image89.png"/><Relationship Id="rId9" Type="http://schemas.openxmlformats.org/officeDocument/2006/relationships/image" Target="../media/image94.png"/><Relationship Id="rId14" Type="http://schemas.openxmlformats.org/officeDocument/2006/relationships/image" Target="../media/image99.png"/></Relationships>
</file>

<file path=ppt/slides/_rels/slide46.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notesSlide" Target="../notesSlides/notesSlide46.xml"/><Relationship Id="rId7" Type="http://schemas.openxmlformats.org/officeDocument/2006/relationships/image" Target="../media/image106.png"/><Relationship Id="rId2" Type="http://schemas.openxmlformats.org/officeDocument/2006/relationships/slideLayout" Target="../slideLayouts/slideLayout95.xml"/><Relationship Id="rId1" Type="http://schemas.openxmlformats.org/officeDocument/2006/relationships/tags" Target="../tags/tag8.xml"/><Relationship Id="rId6" Type="http://schemas.openxmlformats.org/officeDocument/2006/relationships/image" Target="../media/image105.png"/><Relationship Id="rId5" Type="http://schemas.openxmlformats.org/officeDocument/2006/relationships/image" Target="../media/image104.png"/><Relationship Id="rId10" Type="http://schemas.openxmlformats.org/officeDocument/2006/relationships/image" Target="../media/image102.png"/><Relationship Id="rId4" Type="http://schemas.openxmlformats.org/officeDocument/2006/relationships/image" Target="../media/image103.png"/><Relationship Id="rId9" Type="http://schemas.openxmlformats.org/officeDocument/2006/relationships/image" Target="../media/image108.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95.xml"/><Relationship Id="rId1" Type="http://schemas.openxmlformats.org/officeDocument/2006/relationships/tags" Target="../tags/tag9.xml"/><Relationship Id="rId6" Type="http://schemas.openxmlformats.org/officeDocument/2006/relationships/image" Target="../media/image108.png"/><Relationship Id="rId5" Type="http://schemas.openxmlformats.org/officeDocument/2006/relationships/image" Target="../media/image102.png"/><Relationship Id="rId4" Type="http://schemas.openxmlformats.org/officeDocument/2006/relationships/image" Target="../media/image109.png"/></Relationships>
</file>

<file path=ppt/slides/_rels/slide48.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48.xml"/><Relationship Id="rId1" Type="http://schemas.openxmlformats.org/officeDocument/2006/relationships/slideLayout" Target="../slideLayouts/slideLayout117.xml"/><Relationship Id="rId4" Type="http://schemas.openxmlformats.org/officeDocument/2006/relationships/image" Target="../media/image111.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4.xml"/></Relationships>
</file>

<file path=ppt/slides/_rels/slide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xml"/><Relationship Id="rId1" Type="http://schemas.openxmlformats.org/officeDocument/2006/relationships/slideLayout" Target="../slideLayouts/slideLayout45.xml"/><Relationship Id="rId5" Type="http://schemas.openxmlformats.org/officeDocument/2006/relationships/image" Target="../media/image30.jpeg"/><Relationship Id="rId4" Type="http://schemas.openxmlformats.org/officeDocument/2006/relationships/image" Target="../media/image29.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9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94.xml"/></Relationships>
</file>

<file path=ppt/slides/_rels/slide53.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53.xml"/><Relationship Id="rId1" Type="http://schemas.openxmlformats.org/officeDocument/2006/relationships/slideLayout" Target="../slideLayouts/slideLayout45.xml"/></Relationships>
</file>

<file path=ppt/slides/_rels/slide5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4.xml"/><Relationship Id="rId1" Type="http://schemas.openxmlformats.org/officeDocument/2006/relationships/slideLayout" Target="../slideLayouts/slideLayout52.xml"/></Relationships>
</file>

<file path=ppt/slides/_rels/slide55.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5.jpg"/><Relationship Id="rId7" Type="http://schemas.openxmlformats.org/officeDocument/2006/relationships/image" Target="../media/image69.png"/><Relationship Id="rId12" Type="http://schemas.openxmlformats.org/officeDocument/2006/relationships/image" Target="../media/image74.jpeg"/><Relationship Id="rId2" Type="http://schemas.openxmlformats.org/officeDocument/2006/relationships/notesSlide" Target="../notesSlides/notesSlide55.xml"/><Relationship Id="rId1" Type="http://schemas.openxmlformats.org/officeDocument/2006/relationships/slideLayout" Target="../slideLayouts/slideLayout52.xml"/><Relationship Id="rId6" Type="http://schemas.openxmlformats.org/officeDocument/2006/relationships/image" Target="../media/image68.jpeg"/><Relationship Id="rId11" Type="http://schemas.openxmlformats.org/officeDocument/2006/relationships/image" Target="../media/image73.jpg"/><Relationship Id="rId5" Type="http://schemas.openxmlformats.org/officeDocument/2006/relationships/image" Target="../media/image67.jpg"/><Relationship Id="rId10" Type="http://schemas.openxmlformats.org/officeDocument/2006/relationships/image" Target="../media/image72.png"/><Relationship Id="rId4" Type="http://schemas.openxmlformats.org/officeDocument/2006/relationships/image" Target="../media/image66.png"/><Relationship Id="rId9" Type="http://schemas.openxmlformats.org/officeDocument/2006/relationships/image" Target="../media/image71.jpe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8.xml"/></Relationships>
</file>

<file path=ppt/slides/_rels/slide57.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57.xml"/><Relationship Id="rId1" Type="http://schemas.openxmlformats.org/officeDocument/2006/relationships/slideLayout" Target="../slideLayouts/slideLayout38.xml"/><Relationship Id="rId4" Type="http://schemas.openxmlformats.org/officeDocument/2006/relationships/image" Target="../media/image114.jpeg"/></Relationships>
</file>

<file path=ppt/slides/_rels/slide58.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58.xml"/><Relationship Id="rId1" Type="http://schemas.openxmlformats.org/officeDocument/2006/relationships/slideLayout" Target="../slideLayouts/slideLayout37.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16.png"/></Relationships>
</file>

<file path=ppt/slides/_rels/slide59.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59.xml"/><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6.xml"/><Relationship Id="rId1" Type="http://schemas.openxmlformats.org/officeDocument/2006/relationships/slideLayout" Target="../slideLayouts/slideLayout45.xml"/><Relationship Id="rId5" Type="http://schemas.microsoft.com/office/2007/relationships/hdphoto" Target="../media/hdphoto1.wdp"/><Relationship Id="rId4" Type="http://schemas.openxmlformats.org/officeDocument/2006/relationships/image" Target="../media/image32.png"/></Relationships>
</file>

<file path=ppt/slides/_rels/slide7.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notesSlide" Target="../notesSlides/notesSlide7.xml"/><Relationship Id="rId1" Type="http://schemas.openxmlformats.org/officeDocument/2006/relationships/slideLayout" Target="../slideLayouts/slideLayout45.xml"/><Relationship Id="rId6" Type="http://schemas.openxmlformats.org/officeDocument/2006/relationships/image" Target="../media/image36.wmf"/><Relationship Id="rId5" Type="http://schemas.openxmlformats.org/officeDocument/2006/relationships/image" Target="../media/image35.wmf"/><Relationship Id="rId4" Type="http://schemas.openxmlformats.org/officeDocument/2006/relationships/image" Target="../media/image34.w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nvPr>
        </p:nvGraphicFramePr>
        <p:xfrm>
          <a:off x="1465709" y="140036"/>
          <a:ext cx="9490337" cy="6772484"/>
        </p:xfrm>
        <a:graphic>
          <a:graphicData uri="http://schemas.openxmlformats.org/drawingml/2006/table">
            <a:tbl>
              <a:tblPr firstRow="1" firstCol="1" bandRow="1">
                <a:tableStyleId>{0660B408-B3CF-4A94-85FC-2B1E0A45F4A2}</a:tableStyleId>
              </a:tblPr>
              <a:tblGrid>
                <a:gridCol w="1032962"/>
                <a:gridCol w="2834497"/>
                <a:gridCol w="2811438"/>
                <a:gridCol w="2811440"/>
              </a:tblGrid>
              <a:tr h="599247">
                <a:tc>
                  <a:txBody>
                    <a:bodyPr/>
                    <a:lstStyle/>
                    <a:p>
                      <a:endParaRPr lang="en-US" sz="2800" dirty="0"/>
                    </a:p>
                  </a:txBody>
                  <a:tcPr>
                    <a:noFill/>
                  </a:tcPr>
                </a:tc>
                <a:tc>
                  <a:txBody>
                    <a:bodyPr/>
                    <a:lstStyle/>
                    <a:p>
                      <a:pPr algn="ctr"/>
                      <a:r>
                        <a:rPr lang="en-US" sz="2800" dirty="0" smtClean="0"/>
                        <a:t>One-to-One</a:t>
                      </a:r>
                      <a:endParaRPr lang="en-US" sz="2800" dirty="0"/>
                    </a:p>
                  </a:txBody>
                  <a:tcPr anchor="ctr">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2800" dirty="0" smtClean="0"/>
                        <a:t>One-to-Many</a:t>
                      </a:r>
                      <a:endParaRPr lang="en-US" sz="2800" dirty="0"/>
                    </a:p>
                  </a:txBody>
                  <a:tcPr anchor="ctr">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2800" dirty="0" smtClean="0"/>
                        <a:t>Many-to-Many</a:t>
                      </a:r>
                      <a:endParaRPr lang="en-US" sz="2800" dirty="0"/>
                    </a:p>
                  </a:txBody>
                  <a:tcPr anchor="ctr">
                    <a:lnB w="12700" cap="flat" cmpd="sng" algn="ctr">
                      <a:solidFill>
                        <a:schemeClr val="tx1"/>
                      </a:solidFill>
                      <a:prstDash val="solid"/>
                      <a:round/>
                      <a:headEnd type="none" w="med" len="med"/>
                      <a:tailEnd type="none" w="med" len="med"/>
                    </a:lnB>
                    <a:solidFill>
                      <a:schemeClr val="tx2"/>
                    </a:solidFill>
                  </a:tcPr>
                </a:tc>
              </a:tr>
              <a:tr h="3044385">
                <a:tc>
                  <a:txBody>
                    <a:bodyPr/>
                    <a:lstStyle/>
                    <a:p>
                      <a:pPr algn="ctr"/>
                      <a:r>
                        <a:rPr lang="en-US" sz="2800" dirty="0" smtClean="0">
                          <a:solidFill>
                            <a:schemeClr val="bg1"/>
                          </a:solidFill>
                        </a:rPr>
                        <a:t>Communication-Centric</a:t>
                      </a:r>
                      <a:endParaRPr lang="en-US" sz="2800" dirty="0">
                        <a:solidFill>
                          <a:schemeClr val="bg1"/>
                        </a:solidFill>
                      </a:endParaRPr>
                    </a:p>
                  </a:txBody>
                  <a:tcPr vert="vert270" anchor="ctr">
                    <a:lnR w="12700" cap="flat" cmpd="sng" algn="ctr">
                      <a:solidFill>
                        <a:schemeClr val="tx1"/>
                      </a:solidFill>
                      <a:prstDash val="solid"/>
                      <a:round/>
                      <a:headEnd type="none" w="med" len="med"/>
                      <a:tailEnd type="none" w="med" len="med"/>
                    </a:lnR>
                    <a:solidFill>
                      <a:schemeClr val="tx2"/>
                    </a:solidFill>
                  </a:tcPr>
                </a:tc>
                <a:tc>
                  <a:txBody>
                    <a:bodyPr/>
                    <a:lstStyle/>
                    <a:p>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128852">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800" dirty="0" smtClean="0">
                          <a:solidFill>
                            <a:schemeClr val="bg1"/>
                          </a:solidFill>
                        </a:rPr>
                        <a:t>Content-</a:t>
                      </a:r>
                      <a:br>
                        <a:rPr lang="en-US" sz="2800" dirty="0" smtClean="0">
                          <a:solidFill>
                            <a:schemeClr val="bg1"/>
                          </a:solidFill>
                        </a:rPr>
                      </a:br>
                      <a:r>
                        <a:rPr lang="en-US" sz="2800" dirty="0" smtClean="0">
                          <a:solidFill>
                            <a:schemeClr val="bg1"/>
                          </a:solidFill>
                        </a:rPr>
                        <a:t>Centric</a:t>
                      </a:r>
                    </a:p>
                  </a:txBody>
                  <a:tcPr vert="vert270" anchor="ctr">
                    <a:lnR w="12700" cap="flat" cmpd="sng" algn="ctr">
                      <a:solidFill>
                        <a:schemeClr val="tx1"/>
                      </a:solidFill>
                      <a:prstDash val="solid"/>
                      <a:round/>
                      <a:headEnd type="none" w="med" len="med"/>
                      <a:tailEnd type="none" w="med" len="med"/>
                    </a:lnR>
                    <a:solidFill>
                      <a:schemeClr val="tx2"/>
                    </a:solidFill>
                  </a:tcPr>
                </a:tc>
                <a:tc>
                  <a:txBody>
                    <a:bodyPr/>
                    <a:lstStyle/>
                    <a:p>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7" name="Picture 6"/>
          <p:cNvPicPr>
            <a:picLocks noChangeAspect="1"/>
          </p:cNvPicPr>
          <p:nvPr/>
        </p:nvPicPr>
        <p:blipFill>
          <a:blip r:embed="rId3"/>
          <a:stretch>
            <a:fillRect/>
          </a:stretch>
        </p:blipFill>
        <p:spPr>
          <a:xfrm>
            <a:off x="2505214" y="715552"/>
            <a:ext cx="8443022" cy="6196967"/>
          </a:xfrm>
          <a:prstGeom prst="rect">
            <a:avLst/>
          </a:prstGeom>
        </p:spPr>
      </p:pic>
    </p:spTree>
    <p:extLst>
      <p:ext uri="{BB962C8B-B14F-4D97-AF65-F5344CB8AC3E}">
        <p14:creationId xmlns:p14="http://schemas.microsoft.com/office/powerpoint/2010/main" val="128651535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stretch>
            <a:fillRect/>
          </a:stretch>
        </p:blipFill>
        <p:spPr>
          <a:xfrm>
            <a:off x="1189038" y="1203022"/>
            <a:ext cx="5575021" cy="5616000"/>
          </a:xfrm>
          <a:prstGeom prst="rect">
            <a:avLst/>
          </a:prstGeom>
        </p:spPr>
      </p:pic>
      <p:sp>
        <p:nvSpPr>
          <p:cNvPr id="2" name="Title 1"/>
          <p:cNvSpPr>
            <a:spLocks noGrp="1"/>
          </p:cNvSpPr>
          <p:nvPr>
            <p:ph type="title"/>
          </p:nvPr>
        </p:nvSpPr>
        <p:spPr/>
        <p:txBody>
          <a:bodyPr>
            <a:normAutofit/>
          </a:bodyPr>
          <a:lstStyle/>
          <a:p>
            <a:r>
              <a:rPr lang="en-US" sz="4600" dirty="0" smtClean="0"/>
              <a:t>Most companies are not personal and social</a:t>
            </a:r>
            <a:endParaRPr lang="en-US" sz="4600" dirty="0"/>
          </a:p>
        </p:txBody>
      </p:sp>
      <p:sp>
        <p:nvSpPr>
          <p:cNvPr id="8" name="Text Placeholder 7"/>
          <p:cNvSpPr>
            <a:spLocks noGrp="1"/>
          </p:cNvSpPr>
          <p:nvPr>
            <p:ph type="body" sz="quarter" idx="11"/>
          </p:nvPr>
        </p:nvSpPr>
        <p:spPr>
          <a:xfrm>
            <a:off x="6693043" y="1897062"/>
            <a:ext cx="5486399" cy="3139321"/>
          </a:xfrm>
        </p:spPr>
        <p:txBody>
          <a:bodyPr/>
          <a:lstStyle/>
          <a:p>
            <a:r>
              <a:rPr lang="en-US" dirty="0" smtClean="0"/>
              <a:t>Mainly one-way</a:t>
            </a:r>
          </a:p>
          <a:p>
            <a:r>
              <a:rPr lang="en-US" dirty="0" smtClean="0"/>
              <a:t>Only a few can contribute</a:t>
            </a:r>
          </a:p>
          <a:p>
            <a:r>
              <a:rPr lang="en-US" dirty="0" smtClean="0"/>
              <a:t>Role needs vs individual needs</a:t>
            </a:r>
          </a:p>
          <a:p>
            <a:r>
              <a:rPr lang="en-US" dirty="0" smtClean="0"/>
              <a:t>Tools and content focus</a:t>
            </a:r>
            <a:endParaRPr lang="en-US" dirty="0"/>
          </a:p>
        </p:txBody>
      </p:sp>
    </p:spTree>
    <p:extLst>
      <p:ext uri="{BB962C8B-B14F-4D97-AF65-F5344CB8AC3E}">
        <p14:creationId xmlns:p14="http://schemas.microsoft.com/office/powerpoint/2010/main" val="418099841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Most portals are not personal or social</a:t>
            </a:r>
            <a:endParaRPr lang="en-US" dirty="0"/>
          </a:p>
        </p:txBody>
      </p:sp>
      <p:sp>
        <p:nvSpPr>
          <p:cNvPr id="11" name="TextBox 10"/>
          <p:cNvSpPr txBox="1"/>
          <p:nvPr/>
        </p:nvSpPr>
        <p:spPr>
          <a:xfrm>
            <a:off x="9811998" y="2351355"/>
            <a:ext cx="225606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Not engaging</a:t>
            </a:r>
          </a:p>
        </p:txBody>
      </p:sp>
      <p:sp>
        <p:nvSpPr>
          <p:cNvPr id="12" name="TextBox 11"/>
          <p:cNvSpPr txBox="1"/>
          <p:nvPr/>
        </p:nvSpPr>
        <p:spPr>
          <a:xfrm>
            <a:off x="3557334" y="1320632"/>
            <a:ext cx="393197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1 to many communication</a:t>
            </a:r>
          </a:p>
        </p:txBody>
      </p:sp>
      <p:sp>
        <p:nvSpPr>
          <p:cNvPr id="13" name="TextBox 12"/>
          <p:cNvSpPr txBox="1"/>
          <p:nvPr/>
        </p:nvSpPr>
        <p:spPr>
          <a:xfrm>
            <a:off x="9648277" y="3700500"/>
            <a:ext cx="262456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Poor exploration</a:t>
            </a:r>
          </a:p>
        </p:txBody>
      </p:sp>
      <p:sp>
        <p:nvSpPr>
          <p:cNvPr id="18" name="TextBox 17"/>
          <p:cNvSpPr txBox="1"/>
          <p:nvPr/>
        </p:nvSpPr>
        <p:spPr>
          <a:xfrm>
            <a:off x="1362592" y="1753080"/>
            <a:ext cx="173188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Not social</a:t>
            </a:r>
          </a:p>
        </p:txBody>
      </p:sp>
      <p:sp>
        <p:nvSpPr>
          <p:cNvPr id="19" name="TextBox 18"/>
          <p:cNvSpPr txBox="1"/>
          <p:nvPr/>
        </p:nvSpPr>
        <p:spPr>
          <a:xfrm>
            <a:off x="469116" y="2647122"/>
            <a:ext cx="181844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No editing</a:t>
            </a:r>
          </a:p>
        </p:txBody>
      </p:sp>
      <p:sp>
        <p:nvSpPr>
          <p:cNvPr id="20" name="TextBox 19"/>
          <p:cNvSpPr txBox="1"/>
          <p:nvPr/>
        </p:nvSpPr>
        <p:spPr>
          <a:xfrm>
            <a:off x="7819608" y="1185444"/>
            <a:ext cx="222452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Not personal</a:t>
            </a:r>
          </a:p>
        </p:txBody>
      </p:sp>
      <p:sp>
        <p:nvSpPr>
          <p:cNvPr id="21" name="TextBox 20"/>
          <p:cNvSpPr txBox="1"/>
          <p:nvPr/>
        </p:nvSpPr>
        <p:spPr>
          <a:xfrm>
            <a:off x="162199" y="4121298"/>
            <a:ext cx="258949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No commenting</a:t>
            </a:r>
          </a:p>
        </p:txBody>
      </p:sp>
      <p:sp>
        <p:nvSpPr>
          <p:cNvPr id="30" name="Freeform 29"/>
          <p:cNvSpPr/>
          <p:nvPr/>
        </p:nvSpPr>
        <p:spPr bwMode="auto">
          <a:xfrm>
            <a:off x="1507412" y="4639407"/>
            <a:ext cx="1658869" cy="613035"/>
          </a:xfrm>
          <a:custGeom>
            <a:avLst/>
            <a:gdLst>
              <a:gd name="connsiteX0" fmla="*/ 0 w 1869744"/>
              <a:gd name="connsiteY0" fmla="*/ 0 h 1064525"/>
              <a:gd name="connsiteX1" fmla="*/ 300251 w 1869744"/>
              <a:gd name="connsiteY1" fmla="*/ 518614 h 1064525"/>
              <a:gd name="connsiteX2" fmla="*/ 1228299 w 1869744"/>
              <a:gd name="connsiteY2" fmla="*/ 682388 h 1064525"/>
              <a:gd name="connsiteX3" fmla="*/ 1869744 w 1869744"/>
              <a:gd name="connsiteY3" fmla="*/ 1064525 h 1064525"/>
            </a:gdLst>
            <a:ahLst/>
            <a:cxnLst>
              <a:cxn ang="0">
                <a:pos x="connsiteX0" y="connsiteY0"/>
              </a:cxn>
              <a:cxn ang="0">
                <a:pos x="connsiteX1" y="connsiteY1"/>
              </a:cxn>
              <a:cxn ang="0">
                <a:pos x="connsiteX2" y="connsiteY2"/>
              </a:cxn>
              <a:cxn ang="0">
                <a:pos x="connsiteX3" y="connsiteY3"/>
              </a:cxn>
            </a:cxnLst>
            <a:rect l="l" t="t" r="r" b="b"/>
            <a:pathLst>
              <a:path w="1869744" h="1064525">
                <a:moveTo>
                  <a:pt x="0" y="0"/>
                </a:moveTo>
                <a:cubicBezTo>
                  <a:pt x="47767" y="202441"/>
                  <a:pt x="95535" y="404883"/>
                  <a:pt x="300251" y="518614"/>
                </a:cubicBezTo>
                <a:cubicBezTo>
                  <a:pt x="504967" y="632345"/>
                  <a:pt x="966717" y="591403"/>
                  <a:pt x="1228299" y="682388"/>
                </a:cubicBezTo>
                <a:cubicBezTo>
                  <a:pt x="1489881" y="773373"/>
                  <a:pt x="1489881" y="798394"/>
                  <a:pt x="1869744" y="1064525"/>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1" name="Freeform 30"/>
          <p:cNvSpPr/>
          <p:nvPr/>
        </p:nvSpPr>
        <p:spPr bwMode="auto">
          <a:xfrm>
            <a:off x="1433015" y="3111690"/>
            <a:ext cx="1733266" cy="965705"/>
          </a:xfrm>
          <a:custGeom>
            <a:avLst/>
            <a:gdLst>
              <a:gd name="connsiteX0" fmla="*/ 0 w 1733266"/>
              <a:gd name="connsiteY0" fmla="*/ 0 h 1392071"/>
              <a:gd name="connsiteX1" fmla="*/ 423081 w 1733266"/>
              <a:gd name="connsiteY1" fmla="*/ 818865 h 1392071"/>
              <a:gd name="connsiteX2" fmla="*/ 1091821 w 1733266"/>
              <a:gd name="connsiteY2" fmla="*/ 777922 h 1392071"/>
              <a:gd name="connsiteX3" fmla="*/ 1733266 w 1733266"/>
              <a:gd name="connsiteY3" fmla="*/ 1392071 h 1392071"/>
            </a:gdLst>
            <a:ahLst/>
            <a:cxnLst>
              <a:cxn ang="0">
                <a:pos x="connsiteX0" y="connsiteY0"/>
              </a:cxn>
              <a:cxn ang="0">
                <a:pos x="connsiteX1" y="connsiteY1"/>
              </a:cxn>
              <a:cxn ang="0">
                <a:pos x="connsiteX2" y="connsiteY2"/>
              </a:cxn>
              <a:cxn ang="0">
                <a:pos x="connsiteX3" y="connsiteY3"/>
              </a:cxn>
            </a:cxnLst>
            <a:rect l="l" t="t" r="r" b="b"/>
            <a:pathLst>
              <a:path w="1733266" h="1392071">
                <a:moveTo>
                  <a:pt x="0" y="0"/>
                </a:moveTo>
                <a:cubicBezTo>
                  <a:pt x="120555" y="344605"/>
                  <a:pt x="241111" y="689211"/>
                  <a:pt x="423081" y="818865"/>
                </a:cubicBezTo>
                <a:cubicBezTo>
                  <a:pt x="605051" y="948519"/>
                  <a:pt x="873457" y="682388"/>
                  <a:pt x="1091821" y="777922"/>
                </a:cubicBezTo>
                <a:cubicBezTo>
                  <a:pt x="1310185" y="873456"/>
                  <a:pt x="1430741" y="1310185"/>
                  <a:pt x="1733266" y="1392071"/>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3" name="Freeform 32"/>
          <p:cNvSpPr/>
          <p:nvPr/>
        </p:nvSpPr>
        <p:spPr bwMode="auto">
          <a:xfrm>
            <a:off x="2342045" y="2246793"/>
            <a:ext cx="824235" cy="796658"/>
          </a:xfrm>
          <a:custGeom>
            <a:avLst/>
            <a:gdLst>
              <a:gd name="connsiteX0" fmla="*/ 0 w 928048"/>
              <a:gd name="connsiteY0" fmla="*/ 0 h 1378424"/>
              <a:gd name="connsiteX1" fmla="*/ 245660 w 928048"/>
              <a:gd name="connsiteY1" fmla="*/ 641445 h 1378424"/>
              <a:gd name="connsiteX2" fmla="*/ 600501 w 928048"/>
              <a:gd name="connsiteY2" fmla="*/ 805218 h 1378424"/>
              <a:gd name="connsiteX3" fmla="*/ 928048 w 928048"/>
              <a:gd name="connsiteY3" fmla="*/ 1378424 h 1378424"/>
            </a:gdLst>
            <a:ahLst/>
            <a:cxnLst>
              <a:cxn ang="0">
                <a:pos x="connsiteX0" y="connsiteY0"/>
              </a:cxn>
              <a:cxn ang="0">
                <a:pos x="connsiteX1" y="connsiteY1"/>
              </a:cxn>
              <a:cxn ang="0">
                <a:pos x="connsiteX2" y="connsiteY2"/>
              </a:cxn>
              <a:cxn ang="0">
                <a:pos x="connsiteX3" y="connsiteY3"/>
              </a:cxn>
            </a:cxnLst>
            <a:rect l="l" t="t" r="r" b="b"/>
            <a:pathLst>
              <a:path w="928048" h="1378424">
                <a:moveTo>
                  <a:pt x="0" y="0"/>
                </a:moveTo>
                <a:cubicBezTo>
                  <a:pt x="72788" y="253621"/>
                  <a:pt x="145577" y="507242"/>
                  <a:pt x="245660" y="641445"/>
                </a:cubicBezTo>
                <a:cubicBezTo>
                  <a:pt x="345743" y="775648"/>
                  <a:pt x="486770" y="682388"/>
                  <a:pt x="600501" y="805218"/>
                </a:cubicBezTo>
                <a:cubicBezTo>
                  <a:pt x="714232" y="928048"/>
                  <a:pt x="789296" y="1219200"/>
                  <a:pt x="928048" y="1378424"/>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4" name="Freeform 33"/>
          <p:cNvSpPr/>
          <p:nvPr/>
        </p:nvSpPr>
        <p:spPr bwMode="auto">
          <a:xfrm>
            <a:off x="4608840" y="1789254"/>
            <a:ext cx="795674" cy="489922"/>
          </a:xfrm>
          <a:custGeom>
            <a:avLst/>
            <a:gdLst>
              <a:gd name="connsiteX0" fmla="*/ 0 w 259307"/>
              <a:gd name="connsiteY0" fmla="*/ 0 h 709683"/>
              <a:gd name="connsiteX1" fmla="*/ 177421 w 259307"/>
              <a:gd name="connsiteY1" fmla="*/ 313898 h 709683"/>
              <a:gd name="connsiteX2" fmla="*/ 191069 w 259307"/>
              <a:gd name="connsiteY2" fmla="*/ 545910 h 709683"/>
              <a:gd name="connsiteX3" fmla="*/ 259307 w 259307"/>
              <a:gd name="connsiteY3" fmla="*/ 709683 h 709683"/>
            </a:gdLst>
            <a:ahLst/>
            <a:cxnLst>
              <a:cxn ang="0">
                <a:pos x="connsiteX0" y="connsiteY0"/>
              </a:cxn>
              <a:cxn ang="0">
                <a:pos x="connsiteX1" y="connsiteY1"/>
              </a:cxn>
              <a:cxn ang="0">
                <a:pos x="connsiteX2" y="connsiteY2"/>
              </a:cxn>
              <a:cxn ang="0">
                <a:pos x="connsiteX3" y="connsiteY3"/>
              </a:cxn>
            </a:cxnLst>
            <a:rect l="l" t="t" r="r" b="b"/>
            <a:pathLst>
              <a:path w="259307" h="709683">
                <a:moveTo>
                  <a:pt x="0" y="0"/>
                </a:moveTo>
                <a:cubicBezTo>
                  <a:pt x="72788" y="111456"/>
                  <a:pt x="145576" y="222913"/>
                  <a:pt x="177421" y="313898"/>
                </a:cubicBezTo>
                <a:cubicBezTo>
                  <a:pt x="209266" y="404883"/>
                  <a:pt x="177421" y="479946"/>
                  <a:pt x="191069" y="545910"/>
                </a:cubicBezTo>
                <a:cubicBezTo>
                  <a:pt x="204717" y="611874"/>
                  <a:pt x="225188" y="611874"/>
                  <a:pt x="259307" y="709683"/>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5" name="Freeform 34"/>
          <p:cNvSpPr/>
          <p:nvPr/>
        </p:nvSpPr>
        <p:spPr bwMode="auto">
          <a:xfrm>
            <a:off x="7256783" y="1624084"/>
            <a:ext cx="1347358" cy="655092"/>
          </a:xfrm>
          <a:custGeom>
            <a:avLst/>
            <a:gdLst>
              <a:gd name="connsiteX0" fmla="*/ 300251 w 319950"/>
              <a:gd name="connsiteY0" fmla="*/ 0 h 668740"/>
              <a:gd name="connsiteX1" fmla="*/ 300251 w 319950"/>
              <a:gd name="connsiteY1" fmla="*/ 313898 h 668740"/>
              <a:gd name="connsiteX2" fmla="*/ 95534 w 319950"/>
              <a:gd name="connsiteY2" fmla="*/ 423080 h 668740"/>
              <a:gd name="connsiteX3" fmla="*/ 0 w 319950"/>
              <a:gd name="connsiteY3" fmla="*/ 668740 h 668740"/>
            </a:gdLst>
            <a:ahLst/>
            <a:cxnLst>
              <a:cxn ang="0">
                <a:pos x="connsiteX0" y="connsiteY0"/>
              </a:cxn>
              <a:cxn ang="0">
                <a:pos x="connsiteX1" y="connsiteY1"/>
              </a:cxn>
              <a:cxn ang="0">
                <a:pos x="connsiteX2" y="connsiteY2"/>
              </a:cxn>
              <a:cxn ang="0">
                <a:pos x="connsiteX3" y="connsiteY3"/>
              </a:cxn>
            </a:cxnLst>
            <a:rect l="l" t="t" r="r" b="b"/>
            <a:pathLst>
              <a:path w="319950" h="668740">
                <a:moveTo>
                  <a:pt x="300251" y="0"/>
                </a:moveTo>
                <a:cubicBezTo>
                  <a:pt x="317311" y="121692"/>
                  <a:pt x="334371" y="243385"/>
                  <a:pt x="300251" y="313898"/>
                </a:cubicBezTo>
                <a:cubicBezTo>
                  <a:pt x="266131" y="384411"/>
                  <a:pt x="145576" y="363940"/>
                  <a:pt x="95534" y="423080"/>
                </a:cubicBezTo>
                <a:cubicBezTo>
                  <a:pt x="45492" y="482220"/>
                  <a:pt x="38669" y="461749"/>
                  <a:pt x="0" y="668740"/>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7" name="Freeform 36"/>
          <p:cNvSpPr/>
          <p:nvPr/>
        </p:nvSpPr>
        <p:spPr bwMode="auto">
          <a:xfrm>
            <a:off x="9116704" y="2906843"/>
            <a:ext cx="1137121" cy="659161"/>
          </a:xfrm>
          <a:custGeom>
            <a:avLst/>
            <a:gdLst>
              <a:gd name="connsiteX0" fmla="*/ 1555845 w 1555845"/>
              <a:gd name="connsiteY0" fmla="*/ 0 h 1446662"/>
              <a:gd name="connsiteX1" fmla="*/ 1187356 w 1555845"/>
              <a:gd name="connsiteY1" fmla="*/ 818865 h 1446662"/>
              <a:gd name="connsiteX2" fmla="*/ 395786 w 1555845"/>
              <a:gd name="connsiteY2" fmla="*/ 1132764 h 1446662"/>
              <a:gd name="connsiteX3" fmla="*/ 0 w 1555845"/>
              <a:gd name="connsiteY3" fmla="*/ 1446662 h 1446662"/>
            </a:gdLst>
            <a:ahLst/>
            <a:cxnLst>
              <a:cxn ang="0">
                <a:pos x="connsiteX0" y="connsiteY0"/>
              </a:cxn>
              <a:cxn ang="0">
                <a:pos x="connsiteX1" y="connsiteY1"/>
              </a:cxn>
              <a:cxn ang="0">
                <a:pos x="connsiteX2" y="connsiteY2"/>
              </a:cxn>
              <a:cxn ang="0">
                <a:pos x="connsiteX3" y="connsiteY3"/>
              </a:cxn>
            </a:cxnLst>
            <a:rect l="l" t="t" r="r" b="b"/>
            <a:pathLst>
              <a:path w="1555845" h="1446662">
                <a:moveTo>
                  <a:pt x="1555845" y="0"/>
                </a:moveTo>
                <a:cubicBezTo>
                  <a:pt x="1468272" y="315035"/>
                  <a:pt x="1380699" y="630071"/>
                  <a:pt x="1187356" y="818865"/>
                </a:cubicBezTo>
                <a:cubicBezTo>
                  <a:pt x="994013" y="1007659"/>
                  <a:pt x="593679" y="1028131"/>
                  <a:pt x="395786" y="1132764"/>
                </a:cubicBezTo>
                <a:cubicBezTo>
                  <a:pt x="197893" y="1237397"/>
                  <a:pt x="175146" y="1198728"/>
                  <a:pt x="0" y="1446662"/>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Freeform 37"/>
          <p:cNvSpPr/>
          <p:nvPr/>
        </p:nvSpPr>
        <p:spPr bwMode="auto">
          <a:xfrm>
            <a:off x="9116704" y="4273637"/>
            <a:ext cx="1137121" cy="475525"/>
          </a:xfrm>
          <a:custGeom>
            <a:avLst/>
            <a:gdLst>
              <a:gd name="connsiteX0" fmla="*/ 1651380 w 1651380"/>
              <a:gd name="connsiteY0" fmla="*/ 0 h 1119117"/>
              <a:gd name="connsiteX1" fmla="*/ 1296538 w 1651380"/>
              <a:gd name="connsiteY1" fmla="*/ 545911 h 1119117"/>
              <a:gd name="connsiteX2" fmla="*/ 477672 w 1651380"/>
              <a:gd name="connsiteY2" fmla="*/ 805218 h 1119117"/>
              <a:gd name="connsiteX3" fmla="*/ 0 w 1651380"/>
              <a:gd name="connsiteY3" fmla="*/ 1119117 h 1119117"/>
            </a:gdLst>
            <a:ahLst/>
            <a:cxnLst>
              <a:cxn ang="0">
                <a:pos x="connsiteX0" y="connsiteY0"/>
              </a:cxn>
              <a:cxn ang="0">
                <a:pos x="connsiteX1" y="connsiteY1"/>
              </a:cxn>
              <a:cxn ang="0">
                <a:pos x="connsiteX2" y="connsiteY2"/>
              </a:cxn>
              <a:cxn ang="0">
                <a:pos x="connsiteX3" y="connsiteY3"/>
              </a:cxn>
            </a:cxnLst>
            <a:rect l="l" t="t" r="r" b="b"/>
            <a:pathLst>
              <a:path w="1651380" h="1119117">
                <a:moveTo>
                  <a:pt x="1651380" y="0"/>
                </a:moveTo>
                <a:cubicBezTo>
                  <a:pt x="1571768" y="205854"/>
                  <a:pt x="1492156" y="411708"/>
                  <a:pt x="1296538" y="545911"/>
                </a:cubicBezTo>
                <a:cubicBezTo>
                  <a:pt x="1100920" y="680114"/>
                  <a:pt x="693762" y="709684"/>
                  <a:pt x="477672" y="805218"/>
                </a:cubicBezTo>
                <a:cubicBezTo>
                  <a:pt x="261582" y="900752"/>
                  <a:pt x="136478" y="943971"/>
                  <a:pt x="0" y="1119117"/>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3" name="Picture 2"/>
          <p:cNvPicPr>
            <a:picLocks noChangeAspect="1"/>
          </p:cNvPicPr>
          <p:nvPr/>
        </p:nvPicPr>
        <p:blipFill>
          <a:blip r:embed="rId3"/>
          <a:stretch>
            <a:fillRect/>
          </a:stretch>
        </p:blipFill>
        <p:spPr>
          <a:xfrm>
            <a:off x="2867783" y="2283893"/>
            <a:ext cx="6514708" cy="4711028"/>
          </a:xfrm>
          <a:prstGeom prst="rect">
            <a:avLst/>
          </a:prstGeom>
        </p:spPr>
      </p:pic>
    </p:spTree>
    <p:extLst>
      <p:ext uri="{BB962C8B-B14F-4D97-AF65-F5344CB8AC3E}">
        <p14:creationId xmlns:p14="http://schemas.microsoft.com/office/powerpoint/2010/main" val="26950447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1205577" y="1219571"/>
            <a:ext cx="3214878" cy="5616000"/>
          </a:xfrm>
          <a:prstGeom prst="rect">
            <a:avLst/>
          </a:prstGeom>
        </p:spPr>
      </p:pic>
      <p:sp>
        <p:nvSpPr>
          <p:cNvPr id="2" name="Title 1"/>
          <p:cNvSpPr>
            <a:spLocks noGrp="1"/>
          </p:cNvSpPr>
          <p:nvPr>
            <p:ph type="title"/>
          </p:nvPr>
        </p:nvSpPr>
        <p:spPr/>
        <p:txBody>
          <a:bodyPr>
            <a:normAutofit fontScale="90000"/>
          </a:bodyPr>
          <a:lstStyle/>
          <a:p>
            <a:r>
              <a:rPr lang="en-US" dirty="0" smtClean="0"/>
              <a:t>When do we collaborate, grow and enable?</a:t>
            </a:r>
            <a:endParaRPr lang="en-US" dirty="0"/>
          </a:p>
        </p:txBody>
      </p:sp>
      <p:sp>
        <p:nvSpPr>
          <p:cNvPr id="8" name="Text Placeholder 7"/>
          <p:cNvSpPr>
            <a:spLocks noGrp="1"/>
          </p:cNvSpPr>
          <p:nvPr>
            <p:ph type="body" sz="quarter" idx="11"/>
          </p:nvPr>
        </p:nvSpPr>
        <p:spPr>
          <a:xfrm>
            <a:off x="6693043" y="1897062"/>
            <a:ext cx="5486399" cy="3293209"/>
          </a:xfrm>
        </p:spPr>
        <p:txBody>
          <a:bodyPr/>
          <a:lstStyle/>
          <a:p>
            <a:r>
              <a:rPr lang="en-US" dirty="0" smtClean="0"/>
              <a:t>Many-to-Many</a:t>
            </a:r>
          </a:p>
          <a:p>
            <a:r>
              <a:rPr lang="en-US" dirty="0" smtClean="0"/>
              <a:t>Everyone can contribute</a:t>
            </a:r>
          </a:p>
          <a:p>
            <a:r>
              <a:rPr lang="en-US" dirty="0" smtClean="0"/>
              <a:t>Social interaction</a:t>
            </a:r>
          </a:p>
          <a:p>
            <a:r>
              <a:rPr lang="en-US" dirty="0" smtClean="0"/>
              <a:t>Focus on individual needs</a:t>
            </a:r>
          </a:p>
          <a:p>
            <a:r>
              <a:rPr lang="en-US" dirty="0" smtClean="0"/>
              <a:t>Collaboration focus</a:t>
            </a:r>
            <a:endParaRPr lang="en-US" dirty="0"/>
          </a:p>
        </p:txBody>
      </p:sp>
    </p:spTree>
    <p:extLst>
      <p:ext uri="{BB962C8B-B14F-4D97-AF65-F5344CB8AC3E}">
        <p14:creationId xmlns:p14="http://schemas.microsoft.com/office/powerpoint/2010/main" val="170715236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Increasing value</a:t>
            </a:r>
            <a:endParaRPr lang="en-US" dirty="0"/>
          </a:p>
        </p:txBody>
      </p:sp>
      <p:pic>
        <p:nvPicPr>
          <p:cNvPr id="4" name="Picture 3"/>
          <p:cNvPicPr>
            <a:picLocks noChangeAspect="1"/>
          </p:cNvPicPr>
          <p:nvPr/>
        </p:nvPicPr>
        <p:blipFill>
          <a:blip r:embed="rId3"/>
          <a:stretch>
            <a:fillRect/>
          </a:stretch>
        </p:blipFill>
        <p:spPr>
          <a:xfrm>
            <a:off x="3148806" y="2278062"/>
            <a:ext cx="5986462" cy="4515172"/>
          </a:xfrm>
          <a:prstGeom prst="rect">
            <a:avLst/>
          </a:prstGeom>
        </p:spPr>
      </p:pic>
      <p:sp>
        <p:nvSpPr>
          <p:cNvPr id="11" name="TextBox 10"/>
          <p:cNvSpPr txBox="1"/>
          <p:nvPr/>
        </p:nvSpPr>
        <p:spPr>
          <a:xfrm>
            <a:off x="9811998" y="2351355"/>
            <a:ext cx="96667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Tags</a:t>
            </a:r>
          </a:p>
        </p:txBody>
      </p:sp>
      <p:sp>
        <p:nvSpPr>
          <p:cNvPr id="12" name="TextBox 11"/>
          <p:cNvSpPr txBox="1"/>
          <p:nvPr/>
        </p:nvSpPr>
        <p:spPr>
          <a:xfrm>
            <a:off x="3557334" y="1320632"/>
            <a:ext cx="216790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Edits &amp; views</a:t>
            </a:r>
          </a:p>
        </p:txBody>
      </p:sp>
      <p:sp>
        <p:nvSpPr>
          <p:cNvPr id="13" name="TextBox 12"/>
          <p:cNvSpPr txBox="1"/>
          <p:nvPr/>
        </p:nvSpPr>
        <p:spPr>
          <a:xfrm>
            <a:off x="9648277" y="3700500"/>
            <a:ext cx="183928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Comments</a:t>
            </a:r>
          </a:p>
        </p:txBody>
      </p:sp>
      <p:sp>
        <p:nvSpPr>
          <p:cNvPr id="18" name="TextBox 17"/>
          <p:cNvSpPr txBox="1"/>
          <p:nvPr/>
        </p:nvSpPr>
        <p:spPr>
          <a:xfrm>
            <a:off x="1507412" y="1753080"/>
            <a:ext cx="138563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Follows</a:t>
            </a:r>
          </a:p>
        </p:txBody>
      </p:sp>
      <p:sp>
        <p:nvSpPr>
          <p:cNvPr id="19" name="TextBox 18"/>
          <p:cNvSpPr txBox="1"/>
          <p:nvPr/>
        </p:nvSpPr>
        <p:spPr>
          <a:xfrm>
            <a:off x="469116" y="2647122"/>
            <a:ext cx="1561133"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Searches</a:t>
            </a:r>
          </a:p>
        </p:txBody>
      </p:sp>
      <p:sp>
        <p:nvSpPr>
          <p:cNvPr id="20" name="TextBox 19"/>
          <p:cNvSpPr txBox="1"/>
          <p:nvPr/>
        </p:nvSpPr>
        <p:spPr>
          <a:xfrm>
            <a:off x="7751171" y="1161390"/>
            <a:ext cx="276819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Editorial selection</a:t>
            </a:r>
          </a:p>
        </p:txBody>
      </p:sp>
      <p:sp>
        <p:nvSpPr>
          <p:cNvPr id="21" name="TextBox 20"/>
          <p:cNvSpPr txBox="1"/>
          <p:nvPr/>
        </p:nvSpPr>
        <p:spPr>
          <a:xfrm>
            <a:off x="920406" y="4119711"/>
            <a:ext cx="102521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Likes</a:t>
            </a:r>
          </a:p>
        </p:txBody>
      </p:sp>
      <p:sp>
        <p:nvSpPr>
          <p:cNvPr id="30" name="Freeform 29"/>
          <p:cNvSpPr/>
          <p:nvPr/>
        </p:nvSpPr>
        <p:spPr bwMode="auto">
          <a:xfrm>
            <a:off x="1507412" y="4639407"/>
            <a:ext cx="1658869" cy="613035"/>
          </a:xfrm>
          <a:custGeom>
            <a:avLst/>
            <a:gdLst>
              <a:gd name="connsiteX0" fmla="*/ 0 w 1869744"/>
              <a:gd name="connsiteY0" fmla="*/ 0 h 1064525"/>
              <a:gd name="connsiteX1" fmla="*/ 300251 w 1869744"/>
              <a:gd name="connsiteY1" fmla="*/ 518614 h 1064525"/>
              <a:gd name="connsiteX2" fmla="*/ 1228299 w 1869744"/>
              <a:gd name="connsiteY2" fmla="*/ 682388 h 1064525"/>
              <a:gd name="connsiteX3" fmla="*/ 1869744 w 1869744"/>
              <a:gd name="connsiteY3" fmla="*/ 1064525 h 1064525"/>
            </a:gdLst>
            <a:ahLst/>
            <a:cxnLst>
              <a:cxn ang="0">
                <a:pos x="connsiteX0" y="connsiteY0"/>
              </a:cxn>
              <a:cxn ang="0">
                <a:pos x="connsiteX1" y="connsiteY1"/>
              </a:cxn>
              <a:cxn ang="0">
                <a:pos x="connsiteX2" y="connsiteY2"/>
              </a:cxn>
              <a:cxn ang="0">
                <a:pos x="connsiteX3" y="connsiteY3"/>
              </a:cxn>
            </a:cxnLst>
            <a:rect l="l" t="t" r="r" b="b"/>
            <a:pathLst>
              <a:path w="1869744" h="1064525">
                <a:moveTo>
                  <a:pt x="0" y="0"/>
                </a:moveTo>
                <a:cubicBezTo>
                  <a:pt x="47767" y="202441"/>
                  <a:pt x="95535" y="404883"/>
                  <a:pt x="300251" y="518614"/>
                </a:cubicBezTo>
                <a:cubicBezTo>
                  <a:pt x="504967" y="632345"/>
                  <a:pt x="966717" y="591403"/>
                  <a:pt x="1228299" y="682388"/>
                </a:cubicBezTo>
                <a:cubicBezTo>
                  <a:pt x="1489881" y="773373"/>
                  <a:pt x="1489881" y="798394"/>
                  <a:pt x="1869744" y="1064525"/>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1" name="Freeform 30"/>
          <p:cNvSpPr/>
          <p:nvPr/>
        </p:nvSpPr>
        <p:spPr bwMode="auto">
          <a:xfrm>
            <a:off x="1433015" y="3111690"/>
            <a:ext cx="1733266" cy="965705"/>
          </a:xfrm>
          <a:custGeom>
            <a:avLst/>
            <a:gdLst>
              <a:gd name="connsiteX0" fmla="*/ 0 w 1733266"/>
              <a:gd name="connsiteY0" fmla="*/ 0 h 1392071"/>
              <a:gd name="connsiteX1" fmla="*/ 423081 w 1733266"/>
              <a:gd name="connsiteY1" fmla="*/ 818865 h 1392071"/>
              <a:gd name="connsiteX2" fmla="*/ 1091821 w 1733266"/>
              <a:gd name="connsiteY2" fmla="*/ 777922 h 1392071"/>
              <a:gd name="connsiteX3" fmla="*/ 1733266 w 1733266"/>
              <a:gd name="connsiteY3" fmla="*/ 1392071 h 1392071"/>
            </a:gdLst>
            <a:ahLst/>
            <a:cxnLst>
              <a:cxn ang="0">
                <a:pos x="connsiteX0" y="connsiteY0"/>
              </a:cxn>
              <a:cxn ang="0">
                <a:pos x="connsiteX1" y="connsiteY1"/>
              </a:cxn>
              <a:cxn ang="0">
                <a:pos x="connsiteX2" y="connsiteY2"/>
              </a:cxn>
              <a:cxn ang="0">
                <a:pos x="connsiteX3" y="connsiteY3"/>
              </a:cxn>
            </a:cxnLst>
            <a:rect l="l" t="t" r="r" b="b"/>
            <a:pathLst>
              <a:path w="1733266" h="1392071">
                <a:moveTo>
                  <a:pt x="0" y="0"/>
                </a:moveTo>
                <a:cubicBezTo>
                  <a:pt x="120555" y="344605"/>
                  <a:pt x="241111" y="689211"/>
                  <a:pt x="423081" y="818865"/>
                </a:cubicBezTo>
                <a:cubicBezTo>
                  <a:pt x="605051" y="948519"/>
                  <a:pt x="873457" y="682388"/>
                  <a:pt x="1091821" y="777922"/>
                </a:cubicBezTo>
                <a:cubicBezTo>
                  <a:pt x="1310185" y="873456"/>
                  <a:pt x="1430741" y="1310185"/>
                  <a:pt x="1733266" y="1392071"/>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3" name="Freeform 32"/>
          <p:cNvSpPr/>
          <p:nvPr/>
        </p:nvSpPr>
        <p:spPr bwMode="auto">
          <a:xfrm>
            <a:off x="2342045" y="2246793"/>
            <a:ext cx="824235" cy="796658"/>
          </a:xfrm>
          <a:custGeom>
            <a:avLst/>
            <a:gdLst>
              <a:gd name="connsiteX0" fmla="*/ 0 w 928048"/>
              <a:gd name="connsiteY0" fmla="*/ 0 h 1378424"/>
              <a:gd name="connsiteX1" fmla="*/ 245660 w 928048"/>
              <a:gd name="connsiteY1" fmla="*/ 641445 h 1378424"/>
              <a:gd name="connsiteX2" fmla="*/ 600501 w 928048"/>
              <a:gd name="connsiteY2" fmla="*/ 805218 h 1378424"/>
              <a:gd name="connsiteX3" fmla="*/ 928048 w 928048"/>
              <a:gd name="connsiteY3" fmla="*/ 1378424 h 1378424"/>
            </a:gdLst>
            <a:ahLst/>
            <a:cxnLst>
              <a:cxn ang="0">
                <a:pos x="connsiteX0" y="connsiteY0"/>
              </a:cxn>
              <a:cxn ang="0">
                <a:pos x="connsiteX1" y="connsiteY1"/>
              </a:cxn>
              <a:cxn ang="0">
                <a:pos x="connsiteX2" y="connsiteY2"/>
              </a:cxn>
              <a:cxn ang="0">
                <a:pos x="connsiteX3" y="connsiteY3"/>
              </a:cxn>
            </a:cxnLst>
            <a:rect l="l" t="t" r="r" b="b"/>
            <a:pathLst>
              <a:path w="928048" h="1378424">
                <a:moveTo>
                  <a:pt x="0" y="0"/>
                </a:moveTo>
                <a:cubicBezTo>
                  <a:pt x="72788" y="253621"/>
                  <a:pt x="145577" y="507242"/>
                  <a:pt x="245660" y="641445"/>
                </a:cubicBezTo>
                <a:cubicBezTo>
                  <a:pt x="345743" y="775648"/>
                  <a:pt x="486770" y="682388"/>
                  <a:pt x="600501" y="805218"/>
                </a:cubicBezTo>
                <a:cubicBezTo>
                  <a:pt x="714232" y="928048"/>
                  <a:pt x="789296" y="1219200"/>
                  <a:pt x="928048" y="1378424"/>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4" name="Freeform 33"/>
          <p:cNvSpPr/>
          <p:nvPr/>
        </p:nvSpPr>
        <p:spPr bwMode="auto">
          <a:xfrm>
            <a:off x="4608840" y="1789254"/>
            <a:ext cx="795674" cy="489922"/>
          </a:xfrm>
          <a:custGeom>
            <a:avLst/>
            <a:gdLst>
              <a:gd name="connsiteX0" fmla="*/ 0 w 259307"/>
              <a:gd name="connsiteY0" fmla="*/ 0 h 709683"/>
              <a:gd name="connsiteX1" fmla="*/ 177421 w 259307"/>
              <a:gd name="connsiteY1" fmla="*/ 313898 h 709683"/>
              <a:gd name="connsiteX2" fmla="*/ 191069 w 259307"/>
              <a:gd name="connsiteY2" fmla="*/ 545910 h 709683"/>
              <a:gd name="connsiteX3" fmla="*/ 259307 w 259307"/>
              <a:gd name="connsiteY3" fmla="*/ 709683 h 709683"/>
            </a:gdLst>
            <a:ahLst/>
            <a:cxnLst>
              <a:cxn ang="0">
                <a:pos x="connsiteX0" y="connsiteY0"/>
              </a:cxn>
              <a:cxn ang="0">
                <a:pos x="connsiteX1" y="connsiteY1"/>
              </a:cxn>
              <a:cxn ang="0">
                <a:pos x="connsiteX2" y="connsiteY2"/>
              </a:cxn>
              <a:cxn ang="0">
                <a:pos x="connsiteX3" y="connsiteY3"/>
              </a:cxn>
            </a:cxnLst>
            <a:rect l="l" t="t" r="r" b="b"/>
            <a:pathLst>
              <a:path w="259307" h="709683">
                <a:moveTo>
                  <a:pt x="0" y="0"/>
                </a:moveTo>
                <a:cubicBezTo>
                  <a:pt x="72788" y="111456"/>
                  <a:pt x="145576" y="222913"/>
                  <a:pt x="177421" y="313898"/>
                </a:cubicBezTo>
                <a:cubicBezTo>
                  <a:pt x="209266" y="404883"/>
                  <a:pt x="177421" y="479946"/>
                  <a:pt x="191069" y="545910"/>
                </a:cubicBezTo>
                <a:cubicBezTo>
                  <a:pt x="204717" y="611874"/>
                  <a:pt x="225188" y="611874"/>
                  <a:pt x="259307" y="709683"/>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5" name="Freeform 34"/>
          <p:cNvSpPr/>
          <p:nvPr/>
        </p:nvSpPr>
        <p:spPr bwMode="auto">
          <a:xfrm>
            <a:off x="7256783" y="1624084"/>
            <a:ext cx="1347358" cy="655092"/>
          </a:xfrm>
          <a:custGeom>
            <a:avLst/>
            <a:gdLst>
              <a:gd name="connsiteX0" fmla="*/ 300251 w 319950"/>
              <a:gd name="connsiteY0" fmla="*/ 0 h 668740"/>
              <a:gd name="connsiteX1" fmla="*/ 300251 w 319950"/>
              <a:gd name="connsiteY1" fmla="*/ 313898 h 668740"/>
              <a:gd name="connsiteX2" fmla="*/ 95534 w 319950"/>
              <a:gd name="connsiteY2" fmla="*/ 423080 h 668740"/>
              <a:gd name="connsiteX3" fmla="*/ 0 w 319950"/>
              <a:gd name="connsiteY3" fmla="*/ 668740 h 668740"/>
            </a:gdLst>
            <a:ahLst/>
            <a:cxnLst>
              <a:cxn ang="0">
                <a:pos x="connsiteX0" y="connsiteY0"/>
              </a:cxn>
              <a:cxn ang="0">
                <a:pos x="connsiteX1" y="connsiteY1"/>
              </a:cxn>
              <a:cxn ang="0">
                <a:pos x="connsiteX2" y="connsiteY2"/>
              </a:cxn>
              <a:cxn ang="0">
                <a:pos x="connsiteX3" y="connsiteY3"/>
              </a:cxn>
            </a:cxnLst>
            <a:rect l="l" t="t" r="r" b="b"/>
            <a:pathLst>
              <a:path w="319950" h="668740">
                <a:moveTo>
                  <a:pt x="300251" y="0"/>
                </a:moveTo>
                <a:cubicBezTo>
                  <a:pt x="317311" y="121692"/>
                  <a:pt x="334371" y="243385"/>
                  <a:pt x="300251" y="313898"/>
                </a:cubicBezTo>
                <a:cubicBezTo>
                  <a:pt x="266131" y="384411"/>
                  <a:pt x="145576" y="363940"/>
                  <a:pt x="95534" y="423080"/>
                </a:cubicBezTo>
                <a:cubicBezTo>
                  <a:pt x="45492" y="482220"/>
                  <a:pt x="38669" y="461749"/>
                  <a:pt x="0" y="668740"/>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7" name="Freeform 36"/>
          <p:cNvSpPr/>
          <p:nvPr/>
        </p:nvSpPr>
        <p:spPr bwMode="auto">
          <a:xfrm>
            <a:off x="9116704" y="2906843"/>
            <a:ext cx="1137121" cy="659161"/>
          </a:xfrm>
          <a:custGeom>
            <a:avLst/>
            <a:gdLst>
              <a:gd name="connsiteX0" fmla="*/ 1555845 w 1555845"/>
              <a:gd name="connsiteY0" fmla="*/ 0 h 1446662"/>
              <a:gd name="connsiteX1" fmla="*/ 1187356 w 1555845"/>
              <a:gd name="connsiteY1" fmla="*/ 818865 h 1446662"/>
              <a:gd name="connsiteX2" fmla="*/ 395786 w 1555845"/>
              <a:gd name="connsiteY2" fmla="*/ 1132764 h 1446662"/>
              <a:gd name="connsiteX3" fmla="*/ 0 w 1555845"/>
              <a:gd name="connsiteY3" fmla="*/ 1446662 h 1446662"/>
            </a:gdLst>
            <a:ahLst/>
            <a:cxnLst>
              <a:cxn ang="0">
                <a:pos x="connsiteX0" y="connsiteY0"/>
              </a:cxn>
              <a:cxn ang="0">
                <a:pos x="connsiteX1" y="connsiteY1"/>
              </a:cxn>
              <a:cxn ang="0">
                <a:pos x="connsiteX2" y="connsiteY2"/>
              </a:cxn>
              <a:cxn ang="0">
                <a:pos x="connsiteX3" y="connsiteY3"/>
              </a:cxn>
            </a:cxnLst>
            <a:rect l="l" t="t" r="r" b="b"/>
            <a:pathLst>
              <a:path w="1555845" h="1446662">
                <a:moveTo>
                  <a:pt x="1555845" y="0"/>
                </a:moveTo>
                <a:cubicBezTo>
                  <a:pt x="1468272" y="315035"/>
                  <a:pt x="1380699" y="630071"/>
                  <a:pt x="1187356" y="818865"/>
                </a:cubicBezTo>
                <a:cubicBezTo>
                  <a:pt x="994013" y="1007659"/>
                  <a:pt x="593679" y="1028131"/>
                  <a:pt x="395786" y="1132764"/>
                </a:cubicBezTo>
                <a:cubicBezTo>
                  <a:pt x="197893" y="1237397"/>
                  <a:pt x="175146" y="1198728"/>
                  <a:pt x="0" y="1446662"/>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Freeform 37"/>
          <p:cNvSpPr/>
          <p:nvPr/>
        </p:nvSpPr>
        <p:spPr bwMode="auto">
          <a:xfrm>
            <a:off x="9116704" y="4273637"/>
            <a:ext cx="1137121" cy="475525"/>
          </a:xfrm>
          <a:custGeom>
            <a:avLst/>
            <a:gdLst>
              <a:gd name="connsiteX0" fmla="*/ 1651380 w 1651380"/>
              <a:gd name="connsiteY0" fmla="*/ 0 h 1119117"/>
              <a:gd name="connsiteX1" fmla="*/ 1296538 w 1651380"/>
              <a:gd name="connsiteY1" fmla="*/ 545911 h 1119117"/>
              <a:gd name="connsiteX2" fmla="*/ 477672 w 1651380"/>
              <a:gd name="connsiteY2" fmla="*/ 805218 h 1119117"/>
              <a:gd name="connsiteX3" fmla="*/ 0 w 1651380"/>
              <a:gd name="connsiteY3" fmla="*/ 1119117 h 1119117"/>
            </a:gdLst>
            <a:ahLst/>
            <a:cxnLst>
              <a:cxn ang="0">
                <a:pos x="connsiteX0" y="connsiteY0"/>
              </a:cxn>
              <a:cxn ang="0">
                <a:pos x="connsiteX1" y="connsiteY1"/>
              </a:cxn>
              <a:cxn ang="0">
                <a:pos x="connsiteX2" y="connsiteY2"/>
              </a:cxn>
              <a:cxn ang="0">
                <a:pos x="connsiteX3" y="connsiteY3"/>
              </a:cxn>
            </a:cxnLst>
            <a:rect l="l" t="t" r="r" b="b"/>
            <a:pathLst>
              <a:path w="1651380" h="1119117">
                <a:moveTo>
                  <a:pt x="1651380" y="0"/>
                </a:moveTo>
                <a:cubicBezTo>
                  <a:pt x="1571768" y="205854"/>
                  <a:pt x="1492156" y="411708"/>
                  <a:pt x="1296538" y="545911"/>
                </a:cubicBezTo>
                <a:cubicBezTo>
                  <a:pt x="1100920" y="680114"/>
                  <a:pt x="693762" y="709684"/>
                  <a:pt x="477672" y="805218"/>
                </a:cubicBezTo>
                <a:cubicBezTo>
                  <a:pt x="261582" y="900752"/>
                  <a:pt x="136478" y="943971"/>
                  <a:pt x="0" y="1119117"/>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169096628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95959" y="2801541"/>
            <a:ext cx="11216954" cy="2655363"/>
          </a:xfrm>
          <a:prstGeom prst="rect">
            <a:avLst/>
          </a:prstGeom>
          <a:noFill/>
          <a:ln>
            <a:noFill/>
          </a:ln>
        </p:spPr>
        <p:txBody>
          <a:bodyPr wrap="none" rtlCol="0">
            <a:spAutoFit/>
          </a:bodyPr>
          <a:lstStyle/>
          <a:p>
            <a:pPr algn="ctr"/>
            <a:r>
              <a:rPr lang="nb-NO" sz="8159" dirty="0">
                <a:solidFill>
                  <a:srgbClr val="505050"/>
                </a:solidFill>
              </a:rPr>
              <a:t>A SIMPLE TASK</a:t>
            </a:r>
          </a:p>
          <a:p>
            <a:pPr algn="ctr"/>
            <a:r>
              <a:rPr lang="nb-NO" sz="8159" dirty="0">
                <a:solidFill>
                  <a:srgbClr val="505050"/>
                </a:solidFill>
              </a:rPr>
              <a:t>HOW MANY RED DOTS</a:t>
            </a:r>
            <a:endParaRPr lang="en-US" sz="8159" dirty="0">
              <a:solidFill>
                <a:srgbClr val="505050"/>
              </a:solidFill>
            </a:endParaRPr>
          </a:p>
        </p:txBody>
      </p:sp>
    </p:spTree>
    <p:extLst>
      <p:ext uri="{BB962C8B-B14F-4D97-AF65-F5344CB8AC3E}">
        <p14:creationId xmlns:p14="http://schemas.microsoft.com/office/powerpoint/2010/main" val="727076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2902314" y="1904064"/>
            <a:ext cx="932603" cy="699453"/>
          </a:xfrm>
          <a:prstGeom prst="ellipse">
            <a:avLst/>
          </a:prstGeom>
          <a:solidFill>
            <a:srgbClr val="206ABC">
              <a:lumMod val="60000"/>
              <a:lumOff val="40000"/>
            </a:srgbClr>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3" name="Oval 2"/>
          <p:cNvSpPr/>
          <p:nvPr/>
        </p:nvSpPr>
        <p:spPr>
          <a:xfrm>
            <a:off x="5492879" y="4080139"/>
            <a:ext cx="932603" cy="699453"/>
          </a:xfrm>
          <a:prstGeom prst="ellipse">
            <a:avLst/>
          </a:prstGeom>
          <a:solidFill>
            <a:srgbClr val="206ABC">
              <a:lumMod val="60000"/>
              <a:lumOff val="40000"/>
            </a:srgbClr>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4" name="Oval 3"/>
          <p:cNvSpPr/>
          <p:nvPr/>
        </p:nvSpPr>
        <p:spPr>
          <a:xfrm>
            <a:off x="7358086" y="2603517"/>
            <a:ext cx="932603" cy="699453"/>
          </a:xfrm>
          <a:prstGeom prst="ellipse">
            <a:avLst/>
          </a:prstGeom>
          <a:solidFill>
            <a:srgbClr val="206ABC">
              <a:lumMod val="60000"/>
              <a:lumOff val="40000"/>
            </a:srgbClr>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5" name="Oval 4"/>
          <p:cNvSpPr/>
          <p:nvPr/>
        </p:nvSpPr>
        <p:spPr>
          <a:xfrm>
            <a:off x="9016047" y="4089853"/>
            <a:ext cx="932603" cy="699453"/>
          </a:xfrm>
          <a:prstGeom prst="ellipse">
            <a:avLst/>
          </a:prstGeom>
          <a:solidFill>
            <a:srgbClr val="206ABC">
              <a:lumMod val="60000"/>
              <a:lumOff val="40000"/>
            </a:srgbClr>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6" name="Oval 5"/>
          <p:cNvSpPr/>
          <p:nvPr/>
        </p:nvSpPr>
        <p:spPr>
          <a:xfrm>
            <a:off x="9223292" y="2370366"/>
            <a:ext cx="932603" cy="699453"/>
          </a:xfrm>
          <a:prstGeom prst="ellipse">
            <a:avLst/>
          </a:prstGeom>
          <a:solidFill>
            <a:srgbClr val="206ABC">
              <a:lumMod val="60000"/>
              <a:lumOff val="40000"/>
            </a:srgbClr>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7" name="Oval 6"/>
          <p:cNvSpPr/>
          <p:nvPr/>
        </p:nvSpPr>
        <p:spPr>
          <a:xfrm>
            <a:off x="4632355" y="1904064"/>
            <a:ext cx="932603" cy="699453"/>
          </a:xfrm>
          <a:prstGeom prst="ellipse">
            <a:avLst/>
          </a:prstGeom>
          <a:solidFill>
            <a:srgbClr val="E02810"/>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8" name="Oval 7"/>
          <p:cNvSpPr/>
          <p:nvPr/>
        </p:nvSpPr>
        <p:spPr>
          <a:xfrm>
            <a:off x="2695069" y="3458403"/>
            <a:ext cx="932603" cy="699453"/>
          </a:xfrm>
          <a:prstGeom prst="ellipse">
            <a:avLst/>
          </a:prstGeom>
          <a:solidFill>
            <a:srgbClr val="E02810"/>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9" name="Oval 8"/>
          <p:cNvSpPr/>
          <p:nvPr/>
        </p:nvSpPr>
        <p:spPr>
          <a:xfrm>
            <a:off x="7150841" y="4167570"/>
            <a:ext cx="932603" cy="699453"/>
          </a:xfrm>
          <a:prstGeom prst="ellipse">
            <a:avLst/>
          </a:prstGeom>
          <a:solidFill>
            <a:srgbClr val="E02810"/>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10" name="Oval 9"/>
          <p:cNvSpPr/>
          <p:nvPr/>
        </p:nvSpPr>
        <p:spPr>
          <a:xfrm>
            <a:off x="6684539" y="1865206"/>
            <a:ext cx="932603" cy="699453"/>
          </a:xfrm>
          <a:prstGeom prst="ellipse">
            <a:avLst/>
          </a:prstGeom>
          <a:solidFill>
            <a:srgbClr val="E02810"/>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11" name="Oval 10"/>
          <p:cNvSpPr/>
          <p:nvPr/>
        </p:nvSpPr>
        <p:spPr>
          <a:xfrm>
            <a:off x="9845028" y="3273826"/>
            <a:ext cx="932603" cy="699453"/>
          </a:xfrm>
          <a:prstGeom prst="ellipse">
            <a:avLst/>
          </a:prstGeom>
          <a:solidFill>
            <a:srgbClr val="E02810"/>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12" name="Oval 11"/>
          <p:cNvSpPr/>
          <p:nvPr/>
        </p:nvSpPr>
        <p:spPr>
          <a:xfrm>
            <a:off x="3692436" y="4167570"/>
            <a:ext cx="932603" cy="699453"/>
          </a:xfrm>
          <a:prstGeom prst="ellipse">
            <a:avLst/>
          </a:prstGeom>
          <a:solidFill>
            <a:srgbClr val="379F39"/>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13" name="Oval 12"/>
          <p:cNvSpPr/>
          <p:nvPr/>
        </p:nvSpPr>
        <p:spPr>
          <a:xfrm>
            <a:off x="4974766" y="3322400"/>
            <a:ext cx="932603" cy="699453"/>
          </a:xfrm>
          <a:prstGeom prst="ellipse">
            <a:avLst/>
          </a:prstGeom>
          <a:solidFill>
            <a:srgbClr val="379F39"/>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14" name="Oval 13"/>
          <p:cNvSpPr/>
          <p:nvPr/>
        </p:nvSpPr>
        <p:spPr>
          <a:xfrm>
            <a:off x="8044585" y="3380686"/>
            <a:ext cx="932603" cy="699453"/>
          </a:xfrm>
          <a:prstGeom prst="ellipse">
            <a:avLst/>
          </a:prstGeom>
          <a:solidFill>
            <a:srgbClr val="379F39"/>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15" name="Oval 14"/>
          <p:cNvSpPr/>
          <p:nvPr/>
        </p:nvSpPr>
        <p:spPr>
          <a:xfrm>
            <a:off x="8510887" y="1515480"/>
            <a:ext cx="932603" cy="699453"/>
          </a:xfrm>
          <a:prstGeom prst="ellipse">
            <a:avLst/>
          </a:prstGeom>
          <a:solidFill>
            <a:srgbClr val="379F39"/>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16" name="Oval 15"/>
          <p:cNvSpPr/>
          <p:nvPr/>
        </p:nvSpPr>
        <p:spPr>
          <a:xfrm>
            <a:off x="5428115" y="1165753"/>
            <a:ext cx="932603" cy="699453"/>
          </a:xfrm>
          <a:prstGeom prst="ellipse">
            <a:avLst/>
          </a:prstGeom>
          <a:solidFill>
            <a:srgbClr val="FE8C0E"/>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17" name="Oval 16"/>
          <p:cNvSpPr/>
          <p:nvPr/>
        </p:nvSpPr>
        <p:spPr>
          <a:xfrm>
            <a:off x="1658843" y="2904670"/>
            <a:ext cx="932603" cy="699453"/>
          </a:xfrm>
          <a:prstGeom prst="ellipse">
            <a:avLst/>
          </a:prstGeom>
          <a:solidFill>
            <a:srgbClr val="FE8C0E"/>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18" name="Oval 17"/>
          <p:cNvSpPr/>
          <p:nvPr/>
        </p:nvSpPr>
        <p:spPr>
          <a:xfrm>
            <a:off x="3627672" y="2603517"/>
            <a:ext cx="932603" cy="699453"/>
          </a:xfrm>
          <a:prstGeom prst="ellipse">
            <a:avLst/>
          </a:prstGeom>
          <a:solidFill>
            <a:srgbClr val="FE8C0E"/>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19" name="Oval 18"/>
          <p:cNvSpPr/>
          <p:nvPr/>
        </p:nvSpPr>
        <p:spPr>
          <a:xfrm>
            <a:off x="8290689" y="4721305"/>
            <a:ext cx="932603" cy="699453"/>
          </a:xfrm>
          <a:prstGeom prst="ellipse">
            <a:avLst/>
          </a:prstGeom>
          <a:solidFill>
            <a:srgbClr val="FE8C0E"/>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20" name="Oval 19"/>
          <p:cNvSpPr/>
          <p:nvPr/>
        </p:nvSpPr>
        <p:spPr>
          <a:xfrm>
            <a:off x="6360718" y="3273826"/>
            <a:ext cx="932603" cy="699453"/>
          </a:xfrm>
          <a:prstGeom prst="ellipse">
            <a:avLst/>
          </a:prstGeom>
          <a:solidFill>
            <a:srgbClr val="FE8C0E"/>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21" name="Oval 20"/>
          <p:cNvSpPr/>
          <p:nvPr/>
        </p:nvSpPr>
        <p:spPr>
          <a:xfrm>
            <a:off x="1994608" y="4524362"/>
            <a:ext cx="932603" cy="699453"/>
          </a:xfrm>
          <a:prstGeom prst="ellipse">
            <a:avLst/>
          </a:prstGeom>
          <a:solidFill>
            <a:srgbClr val="206ABC">
              <a:lumMod val="60000"/>
              <a:lumOff val="40000"/>
            </a:srgbClr>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Tree>
    <p:extLst>
      <p:ext uri="{BB962C8B-B14F-4D97-AF65-F5344CB8AC3E}">
        <p14:creationId xmlns:p14="http://schemas.microsoft.com/office/powerpoint/2010/main" val="1252433583"/>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4295" y="2801541"/>
            <a:ext cx="12140287" cy="1374767"/>
          </a:xfrm>
          <a:prstGeom prst="rect">
            <a:avLst/>
          </a:prstGeom>
          <a:noFill/>
          <a:ln>
            <a:noFill/>
          </a:ln>
        </p:spPr>
        <p:txBody>
          <a:bodyPr wrap="none" rtlCol="0">
            <a:spAutoFit/>
          </a:bodyPr>
          <a:lstStyle/>
          <a:p>
            <a:pPr algn="ctr"/>
            <a:r>
              <a:rPr lang="nb-NO" sz="8159" dirty="0">
                <a:solidFill>
                  <a:srgbClr val="505050"/>
                </a:solidFill>
              </a:rPr>
              <a:t>HOW MANY BLUE DOTS?</a:t>
            </a:r>
            <a:endParaRPr lang="en-US" sz="8159" dirty="0">
              <a:solidFill>
                <a:srgbClr val="505050"/>
              </a:solidFill>
            </a:endParaRPr>
          </a:p>
        </p:txBody>
      </p:sp>
    </p:spTree>
    <p:extLst>
      <p:ext uri="{BB962C8B-B14F-4D97-AF65-F5344CB8AC3E}">
        <p14:creationId xmlns:p14="http://schemas.microsoft.com/office/powerpoint/2010/main" val="128246051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2902314" y="1904064"/>
            <a:ext cx="932603" cy="699453"/>
          </a:xfrm>
          <a:prstGeom prst="ellipse">
            <a:avLst/>
          </a:prstGeom>
          <a:solidFill>
            <a:srgbClr val="206ABC">
              <a:lumMod val="60000"/>
              <a:lumOff val="40000"/>
            </a:srgbClr>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3" name="Oval 2"/>
          <p:cNvSpPr/>
          <p:nvPr/>
        </p:nvSpPr>
        <p:spPr>
          <a:xfrm>
            <a:off x="5492879" y="4080139"/>
            <a:ext cx="932603" cy="699453"/>
          </a:xfrm>
          <a:prstGeom prst="ellipse">
            <a:avLst/>
          </a:prstGeom>
          <a:solidFill>
            <a:srgbClr val="206ABC">
              <a:lumMod val="60000"/>
              <a:lumOff val="40000"/>
            </a:srgbClr>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4" name="Oval 3"/>
          <p:cNvSpPr/>
          <p:nvPr/>
        </p:nvSpPr>
        <p:spPr>
          <a:xfrm>
            <a:off x="7358086" y="2603517"/>
            <a:ext cx="932603" cy="699453"/>
          </a:xfrm>
          <a:prstGeom prst="ellipse">
            <a:avLst/>
          </a:prstGeom>
          <a:solidFill>
            <a:srgbClr val="206ABC">
              <a:lumMod val="60000"/>
              <a:lumOff val="40000"/>
            </a:srgbClr>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5" name="Oval 4"/>
          <p:cNvSpPr/>
          <p:nvPr/>
        </p:nvSpPr>
        <p:spPr>
          <a:xfrm>
            <a:off x="9016047" y="4089853"/>
            <a:ext cx="932603" cy="699453"/>
          </a:xfrm>
          <a:prstGeom prst="ellipse">
            <a:avLst/>
          </a:prstGeom>
          <a:solidFill>
            <a:srgbClr val="206ABC">
              <a:lumMod val="60000"/>
              <a:lumOff val="40000"/>
            </a:srgbClr>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6" name="Oval 5"/>
          <p:cNvSpPr/>
          <p:nvPr/>
        </p:nvSpPr>
        <p:spPr>
          <a:xfrm>
            <a:off x="9223292" y="2370366"/>
            <a:ext cx="932603" cy="699453"/>
          </a:xfrm>
          <a:prstGeom prst="ellipse">
            <a:avLst/>
          </a:prstGeom>
          <a:solidFill>
            <a:srgbClr val="206ABC">
              <a:lumMod val="60000"/>
              <a:lumOff val="40000"/>
            </a:srgbClr>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7" name="Oval 6"/>
          <p:cNvSpPr/>
          <p:nvPr/>
        </p:nvSpPr>
        <p:spPr>
          <a:xfrm>
            <a:off x="4632355" y="1904064"/>
            <a:ext cx="932603" cy="699453"/>
          </a:xfrm>
          <a:prstGeom prst="ellipse">
            <a:avLst/>
          </a:prstGeom>
          <a:solidFill>
            <a:srgbClr val="E02810"/>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8" name="Oval 7"/>
          <p:cNvSpPr/>
          <p:nvPr/>
        </p:nvSpPr>
        <p:spPr>
          <a:xfrm>
            <a:off x="2695069" y="3458403"/>
            <a:ext cx="932603" cy="699453"/>
          </a:xfrm>
          <a:prstGeom prst="ellipse">
            <a:avLst/>
          </a:prstGeom>
          <a:solidFill>
            <a:srgbClr val="E02810"/>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9" name="Oval 8"/>
          <p:cNvSpPr/>
          <p:nvPr/>
        </p:nvSpPr>
        <p:spPr>
          <a:xfrm>
            <a:off x="7150841" y="4167570"/>
            <a:ext cx="932603" cy="699453"/>
          </a:xfrm>
          <a:prstGeom prst="ellipse">
            <a:avLst/>
          </a:prstGeom>
          <a:solidFill>
            <a:srgbClr val="E02810"/>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10" name="Oval 9"/>
          <p:cNvSpPr/>
          <p:nvPr/>
        </p:nvSpPr>
        <p:spPr>
          <a:xfrm>
            <a:off x="6684539" y="1865206"/>
            <a:ext cx="932603" cy="699453"/>
          </a:xfrm>
          <a:prstGeom prst="ellipse">
            <a:avLst/>
          </a:prstGeom>
          <a:solidFill>
            <a:srgbClr val="E02810"/>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11" name="Oval 10"/>
          <p:cNvSpPr/>
          <p:nvPr/>
        </p:nvSpPr>
        <p:spPr>
          <a:xfrm>
            <a:off x="9845028" y="3273826"/>
            <a:ext cx="932603" cy="699453"/>
          </a:xfrm>
          <a:prstGeom prst="ellipse">
            <a:avLst/>
          </a:prstGeom>
          <a:solidFill>
            <a:srgbClr val="E02810"/>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12" name="Oval 11"/>
          <p:cNvSpPr/>
          <p:nvPr/>
        </p:nvSpPr>
        <p:spPr>
          <a:xfrm>
            <a:off x="3692436" y="4167570"/>
            <a:ext cx="932603" cy="699453"/>
          </a:xfrm>
          <a:prstGeom prst="ellipse">
            <a:avLst/>
          </a:prstGeom>
          <a:solidFill>
            <a:srgbClr val="379F39"/>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13" name="Oval 12"/>
          <p:cNvSpPr/>
          <p:nvPr/>
        </p:nvSpPr>
        <p:spPr>
          <a:xfrm>
            <a:off x="4974766" y="3322400"/>
            <a:ext cx="932603" cy="699453"/>
          </a:xfrm>
          <a:prstGeom prst="ellipse">
            <a:avLst/>
          </a:prstGeom>
          <a:solidFill>
            <a:srgbClr val="379F39"/>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14" name="Oval 13"/>
          <p:cNvSpPr/>
          <p:nvPr/>
        </p:nvSpPr>
        <p:spPr>
          <a:xfrm>
            <a:off x="8044585" y="3380686"/>
            <a:ext cx="932603" cy="699453"/>
          </a:xfrm>
          <a:prstGeom prst="ellipse">
            <a:avLst/>
          </a:prstGeom>
          <a:solidFill>
            <a:srgbClr val="379F39"/>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15" name="Oval 14"/>
          <p:cNvSpPr/>
          <p:nvPr/>
        </p:nvSpPr>
        <p:spPr>
          <a:xfrm>
            <a:off x="8510887" y="1515480"/>
            <a:ext cx="932603" cy="699453"/>
          </a:xfrm>
          <a:prstGeom prst="ellipse">
            <a:avLst/>
          </a:prstGeom>
          <a:solidFill>
            <a:srgbClr val="379F39"/>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16" name="Oval 15"/>
          <p:cNvSpPr/>
          <p:nvPr/>
        </p:nvSpPr>
        <p:spPr>
          <a:xfrm>
            <a:off x="5428115" y="1165753"/>
            <a:ext cx="932603" cy="699453"/>
          </a:xfrm>
          <a:prstGeom prst="ellipse">
            <a:avLst/>
          </a:prstGeom>
          <a:solidFill>
            <a:srgbClr val="FE8C0E"/>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17" name="Oval 16"/>
          <p:cNvSpPr/>
          <p:nvPr/>
        </p:nvSpPr>
        <p:spPr>
          <a:xfrm>
            <a:off x="1658843" y="2904670"/>
            <a:ext cx="932603" cy="699453"/>
          </a:xfrm>
          <a:prstGeom prst="ellipse">
            <a:avLst/>
          </a:prstGeom>
          <a:solidFill>
            <a:srgbClr val="FE8C0E"/>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18" name="Oval 17"/>
          <p:cNvSpPr/>
          <p:nvPr/>
        </p:nvSpPr>
        <p:spPr>
          <a:xfrm>
            <a:off x="3627672" y="2603517"/>
            <a:ext cx="932603" cy="699453"/>
          </a:xfrm>
          <a:prstGeom prst="ellipse">
            <a:avLst/>
          </a:prstGeom>
          <a:solidFill>
            <a:srgbClr val="FE8C0E"/>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19" name="Oval 18"/>
          <p:cNvSpPr/>
          <p:nvPr/>
        </p:nvSpPr>
        <p:spPr>
          <a:xfrm>
            <a:off x="8290689" y="4721305"/>
            <a:ext cx="932603" cy="699453"/>
          </a:xfrm>
          <a:prstGeom prst="ellipse">
            <a:avLst/>
          </a:prstGeom>
          <a:solidFill>
            <a:srgbClr val="FE8C0E"/>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20" name="Oval 19"/>
          <p:cNvSpPr/>
          <p:nvPr/>
        </p:nvSpPr>
        <p:spPr>
          <a:xfrm>
            <a:off x="6360718" y="3273826"/>
            <a:ext cx="932603" cy="699453"/>
          </a:xfrm>
          <a:prstGeom prst="ellipse">
            <a:avLst/>
          </a:prstGeom>
          <a:solidFill>
            <a:srgbClr val="FE8C0E"/>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
        <p:nvSpPr>
          <p:cNvPr id="21" name="Oval 20"/>
          <p:cNvSpPr/>
          <p:nvPr/>
        </p:nvSpPr>
        <p:spPr>
          <a:xfrm>
            <a:off x="1994608" y="4524362"/>
            <a:ext cx="932603" cy="699453"/>
          </a:xfrm>
          <a:prstGeom prst="ellipse">
            <a:avLst/>
          </a:prstGeom>
          <a:solidFill>
            <a:srgbClr val="206ABC">
              <a:lumMod val="60000"/>
              <a:lumOff val="40000"/>
            </a:srgbClr>
          </a:solidFill>
          <a:ln w="25400" cap="flat" cmpd="sng" algn="ctr">
            <a:noFill/>
            <a:prstDash val="solid"/>
          </a:ln>
          <a:effectLst>
            <a:outerShdw blurRad="101600" dist="50800" dir="5400000" algn="ctr" rotWithShape="0">
              <a:srgbClr val="000000">
                <a:alpha val="40000"/>
              </a:srgbClr>
            </a:outerShdw>
          </a:effectLst>
        </p:spPr>
        <p:txBody>
          <a:bodyPr lIns="111012" tIns="55507" rIns="111012" bIns="55507" rtlCol="0" anchor="ctr"/>
          <a:lstStyle/>
          <a:p>
            <a:pPr algn="ctr" defTabSz="1110095">
              <a:defRPr/>
            </a:pPr>
            <a:endParaRPr lang="en-US" sz="2175" kern="0" dirty="0">
              <a:solidFill>
                <a:srgbClr val="FFFFFF"/>
              </a:solidFill>
              <a:latin typeface="Segoe UI Light"/>
            </a:endParaRPr>
          </a:p>
        </p:txBody>
      </p:sp>
    </p:spTree>
    <p:extLst>
      <p:ext uri="{BB962C8B-B14F-4D97-AF65-F5344CB8AC3E}">
        <p14:creationId xmlns:p14="http://schemas.microsoft.com/office/powerpoint/2010/main" val="201515468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Question</a:t>
            </a:r>
            <a:endParaRPr lang="en-US" dirty="0"/>
          </a:p>
        </p:txBody>
      </p:sp>
      <p:sp>
        <p:nvSpPr>
          <p:cNvPr id="5" name="Text Placeholder 4"/>
          <p:cNvSpPr>
            <a:spLocks noGrp="1"/>
          </p:cNvSpPr>
          <p:nvPr>
            <p:ph type="body" sz="quarter" idx="12"/>
          </p:nvPr>
        </p:nvSpPr>
        <p:spPr/>
        <p:txBody>
          <a:bodyPr/>
          <a:lstStyle/>
          <a:p>
            <a:r>
              <a:rPr lang="en-US" dirty="0" smtClean="0"/>
              <a:t>Yammer or SharePoint?</a:t>
            </a:r>
          </a:p>
        </p:txBody>
      </p:sp>
    </p:spTree>
    <p:extLst>
      <p:ext uri="{BB962C8B-B14F-4D97-AF65-F5344CB8AC3E}">
        <p14:creationId xmlns:p14="http://schemas.microsoft.com/office/powerpoint/2010/main" val="2335502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bldLst>
      <p:bldP spid="4" grpId="0"/>
      <p:bldP spid="4"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Knowledge Management </a:t>
            </a:r>
            <a:r>
              <a:rPr lang="en-US" dirty="0" smtClean="0"/>
              <a:t/>
            </a:r>
            <a:br>
              <a:rPr lang="en-US" dirty="0" smtClean="0"/>
            </a:br>
            <a:r>
              <a:rPr lang="en-US" dirty="0" smtClean="0"/>
              <a:t>with </a:t>
            </a:r>
            <a:r>
              <a:rPr lang="en-US" dirty="0"/>
              <a:t>SharePoint and Yammer</a:t>
            </a:r>
          </a:p>
        </p:txBody>
      </p:sp>
      <p:sp>
        <p:nvSpPr>
          <p:cNvPr id="5" name="Text Placeholder 4"/>
          <p:cNvSpPr>
            <a:spLocks noGrp="1"/>
          </p:cNvSpPr>
          <p:nvPr>
            <p:ph type="body" sz="quarter" idx="14"/>
          </p:nvPr>
        </p:nvSpPr>
        <p:spPr/>
        <p:txBody>
          <a:bodyPr/>
          <a:lstStyle/>
          <a:p>
            <a:r>
              <a:rPr lang="en-US" dirty="0"/>
              <a:t>Jan </a:t>
            </a:r>
            <a:r>
              <a:rPr lang="en-US" dirty="0" err="1"/>
              <a:t>Skjøy</a:t>
            </a:r>
            <a:endParaRPr lang="en-US" dirty="0"/>
          </a:p>
          <a:p>
            <a:r>
              <a:rPr lang="en-US" dirty="0"/>
              <a:t>Practice Manager Business Productivity</a:t>
            </a:r>
          </a:p>
          <a:p>
            <a:r>
              <a:rPr lang="en-US" dirty="0"/>
              <a:t>Microsoft</a:t>
            </a:r>
          </a:p>
        </p:txBody>
      </p:sp>
      <p:sp>
        <p:nvSpPr>
          <p:cNvPr id="2" name="Text Placeholder 1"/>
          <p:cNvSpPr>
            <a:spLocks noGrp="1"/>
          </p:cNvSpPr>
          <p:nvPr>
            <p:ph type="body" sz="quarter" idx="15"/>
          </p:nvPr>
        </p:nvSpPr>
        <p:spPr/>
        <p:txBody>
          <a:bodyPr/>
          <a:lstStyle/>
          <a:p>
            <a:r>
              <a:rPr lang="en-US" dirty="0" smtClean="0"/>
              <a:t>SPC246</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Need</a:t>
            </a:r>
            <a:endParaRPr lang="en-US" dirty="0"/>
          </a:p>
        </p:txBody>
      </p:sp>
    </p:spTree>
    <p:extLst>
      <p:ext uri="{BB962C8B-B14F-4D97-AF65-F5344CB8AC3E}">
        <p14:creationId xmlns:p14="http://schemas.microsoft.com/office/powerpoint/2010/main" val="2202075386"/>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7"/>
          <p:cNvSpPr txBox="1">
            <a:spLocks/>
          </p:cNvSpPr>
          <p:nvPr/>
        </p:nvSpPr>
        <p:spPr>
          <a:xfrm>
            <a:off x="-15008" y="4"/>
            <a:ext cx="12450599" cy="6994524"/>
          </a:xfrm>
          <a:prstGeom prst="rect">
            <a:avLst/>
          </a:prstGeom>
          <a:solidFill>
            <a:srgbClr val="0A5BBA"/>
          </a:solidFill>
        </p:spPr>
        <p:txBody>
          <a:bodyPr vert="horz" lIns="248630" tIns="186472" rIns="124314" bIns="62157" rtlCol="0">
            <a:noAutofit/>
          </a:bodyPr>
          <a:lstStyle>
            <a:lvl1pPr eaLnBrk="1" hangingPunct="1">
              <a:lnSpc>
                <a:spcPct val="120000"/>
              </a:lnSpc>
              <a:defRPr sz="1900" kern="800">
                <a:solidFill>
                  <a:schemeClr val="tx1"/>
                </a:solidFill>
                <a:latin typeface="+mn-lt"/>
                <a:cs typeface="Segoe UI Light"/>
              </a:defRPr>
            </a:lvl1pPr>
            <a:lvl2pPr eaLnBrk="1" hangingPunct="1">
              <a:lnSpc>
                <a:spcPct val="120000"/>
              </a:lnSpc>
              <a:defRPr sz="1900" kern="800">
                <a:solidFill>
                  <a:schemeClr val="tx1"/>
                </a:solidFill>
                <a:latin typeface="+mn-lt"/>
                <a:cs typeface="Segoe UI Light"/>
              </a:defRPr>
            </a:lvl2pPr>
            <a:lvl3pPr eaLnBrk="1" hangingPunct="1">
              <a:lnSpc>
                <a:spcPct val="120000"/>
              </a:lnSpc>
              <a:defRPr sz="1900" kern="800">
                <a:solidFill>
                  <a:schemeClr val="tx1"/>
                </a:solidFill>
                <a:latin typeface="+mn-lt"/>
                <a:cs typeface="Segoe UI Light"/>
              </a:defRPr>
            </a:lvl3pPr>
            <a:lvl4pPr eaLnBrk="1" hangingPunct="1">
              <a:lnSpc>
                <a:spcPct val="120000"/>
              </a:lnSpc>
              <a:defRPr sz="1900" kern="800">
                <a:solidFill>
                  <a:schemeClr val="tx1"/>
                </a:solidFill>
                <a:latin typeface="+mn-lt"/>
                <a:cs typeface="Segoe UI Light"/>
              </a:defRPr>
            </a:lvl4pPr>
            <a:lvl5pPr eaLnBrk="1" hangingPunct="1">
              <a:lnSpc>
                <a:spcPct val="120000"/>
              </a:lnSpc>
              <a:defRPr sz="1900" kern="800">
                <a:solidFill>
                  <a:schemeClr val="tx1"/>
                </a:solidFill>
                <a:latin typeface="+mn-lt"/>
                <a:cs typeface="Segoe UI Light"/>
              </a:defRPr>
            </a:lvl5pPr>
          </a:lstStyle>
          <a:p>
            <a:pPr>
              <a:defRPr/>
            </a:pPr>
            <a:r>
              <a:rPr lang="en-US" sz="2448">
                <a:solidFill>
                  <a:srgbClr val="FFFFFF"/>
                </a:solidFill>
              </a:rPr>
              <a:t> </a:t>
            </a:r>
            <a:endParaRPr lang="en-US" sz="1938" dirty="0">
              <a:solidFill>
                <a:srgbClr val="FFFFFF"/>
              </a:solidFill>
            </a:endParaRPr>
          </a:p>
        </p:txBody>
      </p:sp>
      <p:sp>
        <p:nvSpPr>
          <p:cNvPr id="2" name="Title 1"/>
          <p:cNvSpPr>
            <a:spLocks noGrp="1"/>
          </p:cNvSpPr>
          <p:nvPr>
            <p:ph type="title"/>
          </p:nvPr>
        </p:nvSpPr>
        <p:spPr>
          <a:xfrm>
            <a:off x="319465" y="171256"/>
            <a:ext cx="11373925" cy="508524"/>
          </a:xfrm>
        </p:spPr>
        <p:txBody>
          <a:bodyPr/>
          <a:lstStyle/>
          <a:p>
            <a:r>
              <a:rPr lang="en-US" sz="3672" dirty="0" smtClean="0">
                <a:solidFill>
                  <a:schemeClr val="bg1"/>
                </a:solidFill>
              </a:rPr>
              <a:t>Some scenarios – end user</a:t>
            </a:r>
            <a:endParaRPr lang="en-US" sz="3672" dirty="0">
              <a:solidFill>
                <a:schemeClr val="bg1"/>
              </a:solidFill>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5795" y="4775751"/>
            <a:ext cx="924468" cy="680485"/>
          </a:xfrm>
          <a:prstGeom prst="rect">
            <a:avLst/>
          </a:prstGeom>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1001" y="871136"/>
            <a:ext cx="973502" cy="763657"/>
          </a:xfrm>
          <a:prstGeom prst="rect">
            <a:avLst/>
          </a:prstGeom>
        </p:spPr>
      </p:pic>
      <p:pic>
        <p:nvPicPr>
          <p:cNvPr id="12" name="Picture 1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64507" y="887348"/>
            <a:ext cx="494623" cy="731443"/>
          </a:xfrm>
          <a:prstGeom prst="rect">
            <a:avLst/>
          </a:prstGeom>
        </p:spPr>
      </p:pic>
      <p:pic>
        <p:nvPicPr>
          <p:cNvPr id="13" name="Picture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40305" y="3705789"/>
            <a:ext cx="842236" cy="839759"/>
          </a:xfrm>
          <a:prstGeom prst="rect">
            <a:avLst/>
          </a:prstGeom>
        </p:spPr>
      </p:pic>
      <p:sp>
        <p:nvSpPr>
          <p:cNvPr id="14" name="TextBox 13"/>
          <p:cNvSpPr txBox="1"/>
          <p:nvPr/>
        </p:nvSpPr>
        <p:spPr>
          <a:xfrm>
            <a:off x="1719197" y="906778"/>
            <a:ext cx="932846" cy="264511"/>
          </a:xfrm>
          <a:prstGeom prst="rect">
            <a:avLst/>
          </a:prstGeom>
        </p:spPr>
        <p:txBody>
          <a:bodyPr vert="horz" wrap="none" lIns="0" tIns="0" rIns="0" bIns="0" rtlCol="0" anchor="t" anchorCtr="0">
            <a:noAutofit/>
          </a:bodyPr>
          <a:lstStyle/>
          <a:p>
            <a:pPr defTabSz="932559">
              <a:spcBef>
                <a:spcPct val="0"/>
              </a:spcBef>
            </a:pPr>
            <a:r>
              <a:rPr lang="en-US" sz="2040" dirty="0">
                <a:ln w="3175">
                  <a:noFill/>
                </a:ln>
                <a:solidFill>
                  <a:srgbClr val="FFFFFF"/>
                </a:solidFill>
                <a:latin typeface="Segoe UI Light"/>
                <a:ea typeface="Verdana" pitchFamily="34" charset="0"/>
                <a:cs typeface="Verdana" pitchFamily="34" charset="0"/>
              </a:rPr>
              <a:t>Find a Person/ </a:t>
            </a:r>
          </a:p>
          <a:p>
            <a:pPr defTabSz="932559">
              <a:spcBef>
                <a:spcPct val="0"/>
              </a:spcBef>
            </a:pPr>
            <a:r>
              <a:rPr lang="en-US" sz="2040" dirty="0">
                <a:ln w="3175">
                  <a:noFill/>
                </a:ln>
                <a:solidFill>
                  <a:srgbClr val="FFFFFF"/>
                </a:solidFill>
                <a:latin typeface="Segoe UI Light"/>
                <a:ea typeface="Verdana" pitchFamily="34" charset="0"/>
                <a:cs typeface="Verdana" pitchFamily="34" charset="0"/>
              </a:rPr>
              <a:t>Expert</a:t>
            </a:r>
          </a:p>
        </p:txBody>
      </p:sp>
      <p:sp>
        <p:nvSpPr>
          <p:cNvPr id="16" name="TextBox 15"/>
          <p:cNvSpPr txBox="1"/>
          <p:nvPr/>
        </p:nvSpPr>
        <p:spPr>
          <a:xfrm>
            <a:off x="1722593" y="4696058"/>
            <a:ext cx="2163528" cy="264511"/>
          </a:xfrm>
          <a:prstGeom prst="rect">
            <a:avLst/>
          </a:prstGeom>
        </p:spPr>
        <p:txBody>
          <a:bodyPr vert="horz" wrap="square" lIns="0" tIns="0" rIns="0" bIns="0" rtlCol="0" anchor="t" anchorCtr="0">
            <a:noAutofit/>
          </a:bodyPr>
          <a:lstStyle/>
          <a:p>
            <a:pPr defTabSz="932559">
              <a:spcBef>
                <a:spcPct val="0"/>
              </a:spcBef>
            </a:pPr>
            <a:r>
              <a:rPr lang="en-US" sz="2040" dirty="0">
                <a:ln w="3175">
                  <a:noFill/>
                </a:ln>
                <a:solidFill>
                  <a:srgbClr val="FFFFFF"/>
                </a:solidFill>
                <a:latin typeface="Segoe UI Light"/>
                <a:ea typeface="Verdana" pitchFamily="34" charset="0"/>
                <a:cs typeface="Verdana" pitchFamily="34" charset="0"/>
              </a:rPr>
              <a:t>Post and discuss a topic and/or content</a:t>
            </a:r>
          </a:p>
        </p:txBody>
      </p:sp>
      <p:sp>
        <p:nvSpPr>
          <p:cNvPr id="17" name="TextBox 16"/>
          <p:cNvSpPr txBox="1"/>
          <p:nvPr/>
        </p:nvSpPr>
        <p:spPr>
          <a:xfrm>
            <a:off x="5598114" y="2037308"/>
            <a:ext cx="2077694" cy="264511"/>
          </a:xfrm>
          <a:prstGeom prst="rect">
            <a:avLst/>
          </a:prstGeom>
        </p:spPr>
        <p:txBody>
          <a:bodyPr vert="horz" wrap="square" lIns="0" tIns="0" rIns="0" bIns="0" rtlCol="0" anchor="t" anchorCtr="0">
            <a:noAutofit/>
          </a:bodyPr>
          <a:lstStyle/>
          <a:p>
            <a:pPr defTabSz="932559">
              <a:spcBef>
                <a:spcPct val="0"/>
              </a:spcBef>
            </a:pPr>
            <a:r>
              <a:rPr lang="en-US" sz="2040" dirty="0">
                <a:ln w="3175">
                  <a:noFill/>
                </a:ln>
                <a:solidFill>
                  <a:srgbClr val="FFFFFF"/>
                </a:solidFill>
                <a:latin typeface="Segoe UI Light"/>
                <a:ea typeface="Verdana" pitchFamily="34" charset="0"/>
                <a:cs typeface="Verdana" pitchFamily="34" charset="0"/>
              </a:rPr>
              <a:t>Manage a meeting or event</a:t>
            </a:r>
          </a:p>
        </p:txBody>
      </p:sp>
      <p:sp>
        <p:nvSpPr>
          <p:cNvPr id="20" name="TextBox 19"/>
          <p:cNvSpPr txBox="1"/>
          <p:nvPr/>
        </p:nvSpPr>
        <p:spPr>
          <a:xfrm>
            <a:off x="1709479" y="3691648"/>
            <a:ext cx="2176642" cy="271915"/>
          </a:xfrm>
          <a:prstGeom prst="rect">
            <a:avLst/>
          </a:prstGeom>
        </p:spPr>
        <p:txBody>
          <a:bodyPr vert="horz" wrap="square" lIns="0" tIns="0" rIns="0" bIns="0" rtlCol="0" anchor="t" anchorCtr="0">
            <a:noAutofit/>
          </a:bodyPr>
          <a:lstStyle/>
          <a:p>
            <a:pPr defTabSz="932559">
              <a:spcBef>
                <a:spcPct val="0"/>
              </a:spcBef>
            </a:pPr>
            <a:r>
              <a:rPr lang="en-US" sz="2040" dirty="0">
                <a:ln w="3175">
                  <a:noFill/>
                </a:ln>
                <a:solidFill>
                  <a:srgbClr val="FFFFFF"/>
                </a:solidFill>
                <a:latin typeface="Segoe UI Light"/>
                <a:ea typeface="Verdana" pitchFamily="34" charset="0"/>
                <a:cs typeface="Verdana" pitchFamily="34" charset="0"/>
              </a:rPr>
              <a:t>Ask/ answer a question</a:t>
            </a:r>
          </a:p>
        </p:txBody>
      </p:sp>
      <p:sp>
        <p:nvSpPr>
          <p:cNvPr id="21" name="TextBox 20"/>
          <p:cNvSpPr txBox="1"/>
          <p:nvPr/>
        </p:nvSpPr>
        <p:spPr>
          <a:xfrm>
            <a:off x="5596339" y="923991"/>
            <a:ext cx="2254379" cy="264511"/>
          </a:xfrm>
          <a:prstGeom prst="rect">
            <a:avLst/>
          </a:prstGeom>
        </p:spPr>
        <p:txBody>
          <a:bodyPr vert="horz" wrap="square" lIns="0" tIns="0" rIns="0" bIns="0" rtlCol="0" anchor="t" anchorCtr="0">
            <a:noAutofit/>
          </a:bodyPr>
          <a:lstStyle/>
          <a:p>
            <a:pPr defTabSz="932559">
              <a:spcBef>
                <a:spcPct val="0"/>
              </a:spcBef>
            </a:pPr>
            <a:r>
              <a:rPr lang="en-US" sz="2040" dirty="0">
                <a:ln w="3175">
                  <a:noFill/>
                </a:ln>
                <a:solidFill>
                  <a:srgbClr val="FFFFFF"/>
                </a:solidFill>
                <a:latin typeface="Segoe UI Light"/>
                <a:ea typeface="Verdana" pitchFamily="34" charset="0"/>
                <a:cs typeface="Verdana" pitchFamily="34" charset="0"/>
              </a:rPr>
              <a:t>Make an announcement</a:t>
            </a:r>
          </a:p>
        </p:txBody>
      </p:sp>
      <p:pic>
        <p:nvPicPr>
          <p:cNvPr id="25" name="Picture 8" descr="\\MAGNUM\Projects\Microsoft\Cloud Power FY12\Design\Icons\PNGs\Cross Platform.png"/>
          <p:cNvPicPr>
            <a:picLocks noChangeAspect="1" noChangeArrowheads="1"/>
          </p:cNvPicPr>
          <p:nvPr/>
        </p:nvPicPr>
        <p:blipFill>
          <a:blip r:embed="rId7" cstate="email">
            <a:lum bright="100000"/>
            <a:extLst>
              <a:ext uri="{28A0092B-C50C-407E-A947-70E740481C1C}">
                <a14:useLocalDpi xmlns:a14="http://schemas.microsoft.com/office/drawing/2010/main"/>
              </a:ext>
            </a:extLst>
          </a:blip>
          <a:stretch>
            <a:fillRect/>
          </a:stretch>
        </p:blipFill>
        <p:spPr bwMode="auto">
          <a:xfrm>
            <a:off x="24961" y="2329243"/>
            <a:ext cx="1622231" cy="1621809"/>
          </a:xfrm>
          <a:prstGeom prst="rect">
            <a:avLst/>
          </a:prstGeom>
          <a:noFill/>
        </p:spPr>
      </p:pic>
      <p:pic>
        <p:nvPicPr>
          <p:cNvPr id="27" name="Picture 3" descr="\\MAGNUM\Projects\Microsoft\Cloud Power FY12\Design\ICONS_PNG\Document.png"/>
          <p:cNvPicPr>
            <a:picLocks noChangeAspect="1" noChangeArrowheads="1"/>
          </p:cNvPicPr>
          <p:nvPr/>
        </p:nvPicPr>
        <p:blipFill>
          <a:blip r:embed="rId8" cstate="email">
            <a:lum bright="100000"/>
            <a:extLst>
              <a:ext uri="{28A0092B-C50C-407E-A947-70E740481C1C}">
                <a14:useLocalDpi xmlns:a14="http://schemas.microsoft.com/office/drawing/2010/main"/>
              </a:ext>
            </a:extLst>
          </a:blip>
          <a:stretch>
            <a:fillRect/>
          </a:stretch>
        </p:blipFill>
        <p:spPr bwMode="auto">
          <a:xfrm>
            <a:off x="644501" y="2766994"/>
            <a:ext cx="533633" cy="533494"/>
          </a:xfrm>
          <a:prstGeom prst="rect">
            <a:avLst/>
          </a:prstGeom>
          <a:noFill/>
        </p:spPr>
      </p:pic>
      <p:sp>
        <p:nvSpPr>
          <p:cNvPr id="28" name="TextBox 27"/>
          <p:cNvSpPr txBox="1"/>
          <p:nvPr/>
        </p:nvSpPr>
        <p:spPr>
          <a:xfrm>
            <a:off x="1729627" y="2960405"/>
            <a:ext cx="932846" cy="264511"/>
          </a:xfrm>
          <a:prstGeom prst="rect">
            <a:avLst/>
          </a:prstGeom>
        </p:spPr>
        <p:txBody>
          <a:bodyPr vert="horz" wrap="none" lIns="0" tIns="0" rIns="0" bIns="0" rtlCol="0" anchor="t" anchorCtr="0">
            <a:noAutofit/>
          </a:bodyPr>
          <a:lstStyle/>
          <a:p>
            <a:pPr defTabSz="932559">
              <a:spcBef>
                <a:spcPct val="0"/>
              </a:spcBef>
            </a:pPr>
            <a:r>
              <a:rPr lang="en-US" sz="2040" dirty="0">
                <a:ln w="3175">
                  <a:noFill/>
                </a:ln>
                <a:solidFill>
                  <a:srgbClr val="FFFFFF"/>
                </a:solidFill>
                <a:latin typeface="Segoe UI Light"/>
                <a:ea typeface="Verdana" pitchFamily="34" charset="0"/>
                <a:cs typeface="Verdana" pitchFamily="34" charset="0"/>
              </a:rPr>
              <a:t>Find a Document</a:t>
            </a:r>
          </a:p>
        </p:txBody>
      </p:sp>
      <p:pic>
        <p:nvPicPr>
          <p:cNvPr id="36" name="Picture 35"/>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587978" y="1975121"/>
            <a:ext cx="713226" cy="641258"/>
          </a:xfrm>
          <a:prstGeom prst="rect">
            <a:avLst/>
          </a:prstGeom>
        </p:spPr>
      </p:pic>
      <p:pic>
        <p:nvPicPr>
          <p:cNvPr id="37" name="Picture 36"/>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420863" y="4561330"/>
            <a:ext cx="960403" cy="825354"/>
          </a:xfrm>
          <a:prstGeom prst="rect">
            <a:avLst/>
          </a:prstGeom>
        </p:spPr>
      </p:pic>
      <p:pic>
        <p:nvPicPr>
          <p:cNvPr id="38" name="Picture 4" descr="\\MAGNUM\Projects\Microsoft\Cloud Power FY12\Design\ICONS_PNG\Document_Secure.png"/>
          <p:cNvPicPr>
            <a:picLocks noChangeAspect="1" noChangeArrowheads="1"/>
          </p:cNvPicPr>
          <p:nvPr/>
        </p:nvPicPr>
        <p:blipFill>
          <a:blip r:embed="rId11" cstate="email">
            <a:lum bright="100000"/>
            <a:extLst>
              <a:ext uri="{28A0092B-C50C-407E-A947-70E740481C1C}">
                <a14:useLocalDpi xmlns:a14="http://schemas.microsoft.com/office/drawing/2010/main"/>
              </a:ext>
            </a:extLst>
          </a:blip>
          <a:srcRect/>
          <a:stretch>
            <a:fillRect/>
          </a:stretch>
        </p:blipFill>
        <p:spPr bwMode="auto">
          <a:xfrm>
            <a:off x="4150420" y="4481172"/>
            <a:ext cx="643127" cy="642960"/>
          </a:xfrm>
          <a:prstGeom prst="rect">
            <a:avLst/>
          </a:prstGeom>
          <a:noFill/>
        </p:spPr>
      </p:pic>
      <p:sp>
        <p:nvSpPr>
          <p:cNvPr id="39" name="TextBox 38"/>
          <p:cNvSpPr txBox="1"/>
          <p:nvPr/>
        </p:nvSpPr>
        <p:spPr>
          <a:xfrm>
            <a:off x="5581492" y="4512896"/>
            <a:ext cx="2502437" cy="264511"/>
          </a:xfrm>
          <a:prstGeom prst="rect">
            <a:avLst/>
          </a:prstGeom>
        </p:spPr>
        <p:txBody>
          <a:bodyPr vert="horz" wrap="square" lIns="0" tIns="0" rIns="0" bIns="0" rtlCol="0" anchor="t" anchorCtr="0">
            <a:noAutofit/>
          </a:bodyPr>
          <a:lstStyle/>
          <a:p>
            <a:pPr defTabSz="932559">
              <a:spcBef>
                <a:spcPct val="0"/>
              </a:spcBef>
            </a:pPr>
            <a:r>
              <a:rPr lang="en-US" sz="2040" dirty="0">
                <a:ln w="3175">
                  <a:noFill/>
                </a:ln>
                <a:solidFill>
                  <a:srgbClr val="FFFFFF"/>
                </a:solidFill>
                <a:latin typeface="Segoe UI Light"/>
                <a:ea typeface="Verdana" pitchFamily="34" charset="0"/>
                <a:cs typeface="Verdana" pitchFamily="34" charset="0"/>
              </a:rPr>
              <a:t>Send/exchange information/ documents</a:t>
            </a:r>
          </a:p>
        </p:txBody>
      </p:sp>
      <p:pic>
        <p:nvPicPr>
          <p:cNvPr id="40" name="Picture 39"/>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4337404" y="3038123"/>
            <a:ext cx="1079874" cy="1093363"/>
          </a:xfrm>
          <a:prstGeom prst="rect">
            <a:avLst/>
          </a:prstGeom>
        </p:spPr>
      </p:pic>
      <p:sp>
        <p:nvSpPr>
          <p:cNvPr id="41" name="TextBox 40"/>
          <p:cNvSpPr txBox="1"/>
          <p:nvPr/>
        </p:nvSpPr>
        <p:spPr>
          <a:xfrm>
            <a:off x="5586622" y="3239914"/>
            <a:ext cx="2254379" cy="264511"/>
          </a:xfrm>
          <a:prstGeom prst="rect">
            <a:avLst/>
          </a:prstGeom>
        </p:spPr>
        <p:txBody>
          <a:bodyPr vert="horz" wrap="square" lIns="0" tIns="0" rIns="0" bIns="0" rtlCol="0" anchor="t" anchorCtr="0">
            <a:noAutofit/>
          </a:bodyPr>
          <a:lstStyle/>
          <a:p>
            <a:pPr defTabSz="932559">
              <a:spcBef>
                <a:spcPct val="0"/>
              </a:spcBef>
            </a:pPr>
            <a:r>
              <a:rPr lang="en-US" sz="2040" dirty="0">
                <a:ln w="3175">
                  <a:noFill/>
                </a:ln>
                <a:solidFill>
                  <a:srgbClr val="FFFFFF"/>
                </a:solidFill>
                <a:latin typeface="Segoe UI Light"/>
                <a:ea typeface="Verdana" pitchFamily="34" charset="0"/>
                <a:cs typeface="Verdana" pitchFamily="34" charset="0"/>
              </a:rPr>
              <a:t>Produce/manage content</a:t>
            </a:r>
          </a:p>
        </p:txBody>
      </p:sp>
      <p:pic>
        <p:nvPicPr>
          <p:cNvPr id="42" name="Picture 2"/>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4704052" y="3344961"/>
            <a:ext cx="323794" cy="456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4" descr="\\MAGNUM\Projects\Microsoft\Cloud Power FY12\Design\ICONS_PNG\Document_Secure.png"/>
          <p:cNvPicPr>
            <a:picLocks noChangeAspect="1" noChangeArrowheads="1"/>
          </p:cNvPicPr>
          <p:nvPr/>
        </p:nvPicPr>
        <p:blipFill>
          <a:blip r:embed="rId11" cstate="email">
            <a:lum bright="100000"/>
            <a:extLst>
              <a:ext uri="{28A0092B-C50C-407E-A947-70E740481C1C}">
                <a14:useLocalDpi xmlns:a14="http://schemas.microsoft.com/office/drawing/2010/main"/>
              </a:ext>
            </a:extLst>
          </a:blip>
          <a:srcRect/>
          <a:stretch>
            <a:fillRect/>
          </a:stretch>
        </p:blipFill>
        <p:spPr bwMode="auto">
          <a:xfrm>
            <a:off x="4555778" y="3353090"/>
            <a:ext cx="643127" cy="642960"/>
          </a:xfrm>
          <a:prstGeom prst="rect">
            <a:avLst/>
          </a:prstGeom>
          <a:noFill/>
        </p:spPr>
      </p:pic>
      <p:pic>
        <p:nvPicPr>
          <p:cNvPr id="44" name="Picture 4" descr="\\MAGNUM\Projects\Microsoft\Cloud Power FY12\Design\ICONS_PNG\Document_Secure.png"/>
          <p:cNvPicPr>
            <a:picLocks noChangeAspect="1" noChangeArrowheads="1"/>
          </p:cNvPicPr>
          <p:nvPr/>
        </p:nvPicPr>
        <p:blipFill>
          <a:blip r:embed="rId14" cstate="email">
            <a:lum bright="100000"/>
            <a:extLst>
              <a:ext uri="{28A0092B-C50C-407E-A947-70E740481C1C}">
                <a14:useLocalDpi xmlns:a14="http://schemas.microsoft.com/office/drawing/2010/main"/>
              </a:ext>
            </a:extLst>
          </a:blip>
          <a:srcRect/>
          <a:stretch>
            <a:fillRect/>
          </a:stretch>
        </p:blipFill>
        <p:spPr bwMode="auto">
          <a:xfrm>
            <a:off x="568297" y="4789331"/>
            <a:ext cx="409916" cy="409809"/>
          </a:xfrm>
          <a:prstGeom prst="rect">
            <a:avLst/>
          </a:prstGeom>
          <a:noFill/>
        </p:spPr>
      </p:pic>
      <p:sp>
        <p:nvSpPr>
          <p:cNvPr id="47" name="TextBox 46"/>
          <p:cNvSpPr txBox="1"/>
          <p:nvPr/>
        </p:nvSpPr>
        <p:spPr>
          <a:xfrm>
            <a:off x="9479066" y="1056246"/>
            <a:ext cx="932846" cy="264511"/>
          </a:xfrm>
          <a:prstGeom prst="rect">
            <a:avLst/>
          </a:prstGeom>
        </p:spPr>
        <p:txBody>
          <a:bodyPr vert="horz" wrap="none" lIns="0" tIns="0" rIns="0" bIns="0" rtlCol="0" anchor="t" anchorCtr="0">
            <a:noAutofit/>
          </a:bodyPr>
          <a:lstStyle/>
          <a:p>
            <a:pPr defTabSz="932559">
              <a:spcBef>
                <a:spcPct val="0"/>
              </a:spcBef>
            </a:pPr>
            <a:r>
              <a:rPr lang="en-US" sz="2040" dirty="0">
                <a:ln w="3175">
                  <a:noFill/>
                </a:ln>
                <a:solidFill>
                  <a:srgbClr val="FFFFFF"/>
                </a:solidFill>
                <a:latin typeface="Segoe UI Light"/>
                <a:ea typeface="Verdana" pitchFamily="34" charset="0"/>
                <a:cs typeface="Verdana" pitchFamily="34" charset="0"/>
              </a:rPr>
              <a:t>Tag content</a:t>
            </a:r>
          </a:p>
        </p:txBody>
      </p:sp>
      <p:sp>
        <p:nvSpPr>
          <p:cNvPr id="48" name="TextBox 47"/>
          <p:cNvSpPr txBox="1"/>
          <p:nvPr/>
        </p:nvSpPr>
        <p:spPr>
          <a:xfrm>
            <a:off x="9479066" y="1903172"/>
            <a:ext cx="2344165" cy="264511"/>
          </a:xfrm>
          <a:prstGeom prst="rect">
            <a:avLst/>
          </a:prstGeom>
        </p:spPr>
        <p:txBody>
          <a:bodyPr vert="horz" wrap="square" lIns="0" tIns="0" rIns="0" bIns="0" rtlCol="0" anchor="t" anchorCtr="0">
            <a:noAutofit/>
          </a:bodyPr>
          <a:lstStyle/>
          <a:p>
            <a:pPr defTabSz="932559">
              <a:spcBef>
                <a:spcPct val="0"/>
              </a:spcBef>
            </a:pPr>
            <a:r>
              <a:rPr lang="en-US" sz="2040" dirty="0">
                <a:ln w="3175">
                  <a:noFill/>
                </a:ln>
                <a:solidFill>
                  <a:srgbClr val="FFFFFF"/>
                </a:solidFill>
                <a:latin typeface="Segoe UI Light"/>
                <a:ea typeface="Verdana" pitchFamily="34" charset="0"/>
                <a:cs typeface="Verdana" pitchFamily="34" charset="0"/>
              </a:rPr>
              <a:t>Poll/survey a group of people</a:t>
            </a:r>
          </a:p>
        </p:txBody>
      </p:sp>
      <p:pic>
        <p:nvPicPr>
          <p:cNvPr id="49" name="Picture 5" descr="\\MAGNUM\Projects\Microsoft\Cloud Power FY12\Design\ICONS_PNG\Clip_board.png"/>
          <p:cNvPicPr>
            <a:picLocks noChangeAspect="1" noChangeArrowheads="1"/>
          </p:cNvPicPr>
          <p:nvPr/>
        </p:nvPicPr>
        <p:blipFill>
          <a:blip r:embed="rId15" cstate="email">
            <a:biLevel thresh="25000"/>
            <a:extLst>
              <a:ext uri="{28A0092B-C50C-407E-A947-70E740481C1C}">
                <a14:useLocalDpi xmlns:a14="http://schemas.microsoft.com/office/drawing/2010/main"/>
              </a:ext>
            </a:extLst>
          </a:blip>
          <a:srcRect/>
          <a:stretch>
            <a:fillRect/>
          </a:stretch>
        </p:blipFill>
        <p:spPr bwMode="auto">
          <a:xfrm>
            <a:off x="8239403" y="1799452"/>
            <a:ext cx="958857" cy="958607"/>
          </a:xfrm>
          <a:prstGeom prst="rect">
            <a:avLst/>
          </a:prstGeom>
          <a:noFill/>
        </p:spPr>
      </p:pic>
      <p:sp>
        <p:nvSpPr>
          <p:cNvPr id="50" name="TextBox 49"/>
          <p:cNvSpPr txBox="1"/>
          <p:nvPr/>
        </p:nvSpPr>
        <p:spPr>
          <a:xfrm>
            <a:off x="8598864" y="1970092"/>
            <a:ext cx="224693" cy="359265"/>
          </a:xfrm>
          <a:prstGeom prst="rect">
            <a:avLst/>
          </a:prstGeom>
        </p:spPr>
        <p:txBody>
          <a:bodyPr vert="horz" wrap="none" lIns="0" tIns="0" rIns="0" bIns="0" rtlCol="0" anchor="t" anchorCtr="0">
            <a:noAutofit/>
          </a:bodyPr>
          <a:lstStyle/>
          <a:p>
            <a:pPr defTabSz="932559">
              <a:spcBef>
                <a:spcPct val="0"/>
              </a:spcBef>
            </a:pPr>
            <a:r>
              <a:rPr lang="en-US" sz="4488" dirty="0">
                <a:ln w="3175">
                  <a:noFill/>
                </a:ln>
                <a:solidFill>
                  <a:srgbClr val="FFFFFF"/>
                </a:solidFill>
                <a:ea typeface="Verdana" pitchFamily="34" charset="0"/>
                <a:cs typeface="Verdana" pitchFamily="34" charset="0"/>
              </a:rPr>
              <a:t>?</a:t>
            </a:r>
          </a:p>
        </p:txBody>
      </p:sp>
      <p:pic>
        <p:nvPicPr>
          <p:cNvPr id="51" name="Picture 50"/>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8221066" y="699674"/>
            <a:ext cx="978355" cy="978100"/>
          </a:xfrm>
          <a:prstGeom prst="rect">
            <a:avLst/>
          </a:prstGeom>
        </p:spPr>
      </p:pic>
      <p:sp>
        <p:nvSpPr>
          <p:cNvPr id="52" name="TextBox 51"/>
          <p:cNvSpPr txBox="1"/>
          <p:nvPr/>
        </p:nvSpPr>
        <p:spPr>
          <a:xfrm>
            <a:off x="9449039" y="2945161"/>
            <a:ext cx="2288649" cy="264511"/>
          </a:xfrm>
          <a:prstGeom prst="rect">
            <a:avLst/>
          </a:prstGeom>
        </p:spPr>
        <p:txBody>
          <a:bodyPr vert="horz" wrap="square" lIns="0" tIns="0" rIns="0" bIns="0" rtlCol="0" anchor="t" anchorCtr="0">
            <a:noAutofit/>
          </a:bodyPr>
          <a:lstStyle/>
          <a:p>
            <a:pPr defTabSz="932559">
              <a:spcBef>
                <a:spcPct val="0"/>
              </a:spcBef>
            </a:pPr>
            <a:r>
              <a:rPr lang="en-US" sz="2040" dirty="0">
                <a:ln w="3175">
                  <a:noFill/>
                </a:ln>
                <a:solidFill>
                  <a:srgbClr val="FFFFFF"/>
                </a:solidFill>
                <a:latin typeface="Segoe UI Light"/>
                <a:ea typeface="Verdana" pitchFamily="34" charset="0"/>
                <a:cs typeface="Verdana" pitchFamily="34" charset="0"/>
              </a:rPr>
              <a:t>Rate or otherwise infer sentiment (e.g. “Like”)</a:t>
            </a:r>
          </a:p>
        </p:txBody>
      </p:sp>
      <p:sp>
        <p:nvSpPr>
          <p:cNvPr id="53" name="Freeform 14"/>
          <p:cNvSpPr>
            <a:spLocks noEditPoints="1"/>
          </p:cNvSpPr>
          <p:nvPr/>
        </p:nvSpPr>
        <p:spPr bwMode="black">
          <a:xfrm>
            <a:off x="8443413" y="2945382"/>
            <a:ext cx="333489" cy="424962"/>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40" tIns="41970" rIns="83940" bIns="41970" numCol="1" rtlCol="0" anchor="ctr" anchorCtr="0" compatLnSpc="1">
            <a:prstTxWarp prst="textNoShape">
              <a:avLst/>
            </a:prstTxWarp>
          </a:bodyPr>
          <a:lstStyle/>
          <a:p>
            <a:pPr defTabSz="755481"/>
            <a:endParaRPr lang="en-US" sz="1938" spc="-124">
              <a:solidFill>
                <a:srgbClr val="000000">
                  <a:lumMod val="50000"/>
                </a:srgbClr>
              </a:solidFill>
              <a:latin typeface="Segoe Light" pitchFamily="34" charset="0"/>
            </a:endParaRPr>
          </a:p>
        </p:txBody>
      </p:sp>
      <p:sp>
        <p:nvSpPr>
          <p:cNvPr id="54" name="Freeform 14"/>
          <p:cNvSpPr>
            <a:spLocks noEditPoints="1"/>
          </p:cNvSpPr>
          <p:nvPr/>
        </p:nvSpPr>
        <p:spPr bwMode="black">
          <a:xfrm rot="10800000">
            <a:off x="8718710" y="3265922"/>
            <a:ext cx="333489" cy="424962"/>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chemeClr val="tx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40" tIns="41970" rIns="83940" bIns="41970" numCol="1" rtlCol="0" anchor="ctr" anchorCtr="0" compatLnSpc="1">
            <a:prstTxWarp prst="textNoShape">
              <a:avLst/>
            </a:prstTxWarp>
          </a:bodyPr>
          <a:lstStyle/>
          <a:p>
            <a:pPr defTabSz="755481"/>
            <a:endParaRPr lang="en-US" sz="1938" spc="-124">
              <a:solidFill>
                <a:srgbClr val="000000">
                  <a:lumMod val="50000"/>
                </a:srgbClr>
              </a:solidFill>
              <a:latin typeface="Segoe Light" pitchFamily="34" charset="0"/>
            </a:endParaRPr>
          </a:p>
        </p:txBody>
      </p:sp>
      <p:sp>
        <p:nvSpPr>
          <p:cNvPr id="55" name="TextBox 54"/>
          <p:cNvSpPr txBox="1"/>
          <p:nvPr/>
        </p:nvSpPr>
        <p:spPr>
          <a:xfrm>
            <a:off x="9432392" y="4125603"/>
            <a:ext cx="2460770" cy="264511"/>
          </a:xfrm>
          <a:prstGeom prst="rect">
            <a:avLst/>
          </a:prstGeom>
        </p:spPr>
        <p:txBody>
          <a:bodyPr vert="horz" wrap="square" lIns="0" tIns="0" rIns="0" bIns="0" rtlCol="0" anchor="t" anchorCtr="0">
            <a:noAutofit/>
          </a:bodyPr>
          <a:lstStyle/>
          <a:p>
            <a:pPr defTabSz="932559">
              <a:spcBef>
                <a:spcPct val="0"/>
              </a:spcBef>
            </a:pPr>
            <a:r>
              <a:rPr lang="en-US" sz="2040" dirty="0">
                <a:ln w="3175">
                  <a:noFill/>
                </a:ln>
                <a:solidFill>
                  <a:srgbClr val="FFFFFF"/>
                </a:solidFill>
                <a:latin typeface="Segoe UI Light"/>
                <a:ea typeface="Verdana" pitchFamily="34" charset="0"/>
                <a:cs typeface="Verdana" pitchFamily="34" charset="0"/>
              </a:rPr>
              <a:t>Establish relationships with people, information and sites</a:t>
            </a:r>
          </a:p>
        </p:txBody>
      </p:sp>
      <p:pic>
        <p:nvPicPr>
          <p:cNvPr id="56" name="Picture 55" descr="\\MAGNUM\Projects\Microsoft\Cloud Power FY12\Design\Icons\PNGs\IT_guy.png"/>
          <p:cNvPicPr>
            <a:picLocks noChangeAspect="1" noChangeArrowheads="1"/>
          </p:cNvPicPr>
          <p:nvPr/>
        </p:nvPicPr>
        <p:blipFill>
          <a:blip r:embed="rId17" cstate="email">
            <a:biLevel thresh="25000"/>
            <a:extLst>
              <a:ext uri="{28A0092B-C50C-407E-A947-70E740481C1C}">
                <a14:useLocalDpi xmlns:a14="http://schemas.microsoft.com/office/drawing/2010/main"/>
              </a:ext>
            </a:extLst>
          </a:blip>
          <a:srcRect/>
          <a:stretch>
            <a:fillRect/>
          </a:stretch>
        </p:blipFill>
        <p:spPr bwMode="auto">
          <a:xfrm>
            <a:off x="8172172" y="4150739"/>
            <a:ext cx="705895" cy="705712"/>
          </a:xfrm>
          <a:prstGeom prst="rect">
            <a:avLst/>
          </a:prstGeom>
          <a:noFill/>
        </p:spPr>
      </p:pic>
      <p:pic>
        <p:nvPicPr>
          <p:cNvPr id="57" name="Picture 3" descr="\\MAGNUM\Projects\Microsoft\Cloud Power FY12\Design\ICONS_PNG\Document.png"/>
          <p:cNvPicPr>
            <a:picLocks noChangeAspect="1" noChangeArrowheads="1"/>
          </p:cNvPicPr>
          <p:nvPr/>
        </p:nvPicPr>
        <p:blipFill>
          <a:blip r:embed="rId18" cstate="email">
            <a:lum bright="100000"/>
            <a:extLst>
              <a:ext uri="{28A0092B-C50C-407E-A947-70E740481C1C}">
                <a14:useLocalDpi xmlns:a14="http://schemas.microsoft.com/office/drawing/2010/main"/>
              </a:ext>
            </a:extLst>
          </a:blip>
          <a:stretch>
            <a:fillRect/>
          </a:stretch>
        </p:blipFill>
        <p:spPr bwMode="auto">
          <a:xfrm>
            <a:off x="8755970" y="4557537"/>
            <a:ext cx="389964" cy="389862"/>
          </a:xfrm>
          <a:prstGeom prst="rect">
            <a:avLst/>
          </a:prstGeom>
          <a:noFill/>
        </p:spPr>
      </p:pic>
      <p:cxnSp>
        <p:nvCxnSpPr>
          <p:cNvPr id="58" name="Straight Connector 57"/>
          <p:cNvCxnSpPr/>
          <p:nvPr/>
        </p:nvCxnSpPr>
        <p:spPr>
          <a:xfrm flipV="1">
            <a:off x="8625277" y="4203200"/>
            <a:ext cx="281043" cy="184938"/>
          </a:xfrm>
          <a:prstGeom prst="line">
            <a:avLst/>
          </a:prstGeom>
          <a:ln w="15875">
            <a:solidFill>
              <a:schemeClr val="bg1"/>
            </a:solidFill>
            <a:prstDash val="dash"/>
            <a:tailEnd type="none" w="lg" len="med"/>
          </a:ln>
        </p:spPr>
        <p:style>
          <a:lnRef idx="1">
            <a:schemeClr val="accent1"/>
          </a:lnRef>
          <a:fillRef idx="0">
            <a:schemeClr val="accent1"/>
          </a:fillRef>
          <a:effectRef idx="0">
            <a:schemeClr val="accent1"/>
          </a:effectRef>
          <a:fontRef idx="minor">
            <a:schemeClr val="tx1"/>
          </a:fontRef>
        </p:style>
      </p:cxnSp>
      <p:pic>
        <p:nvPicPr>
          <p:cNvPr id="59" name="Picture 4" descr="\\MAGNUM\Projects\Microsoft\Cloud Power FY12\Design\Icons\PNGs\IT_guy.png"/>
          <p:cNvPicPr>
            <a:picLocks noChangeAspect="1" noChangeArrowheads="1"/>
          </p:cNvPicPr>
          <p:nvPr/>
        </p:nvPicPr>
        <p:blipFill>
          <a:blip r:embed="rId19" cstate="email">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680477" y="4021965"/>
            <a:ext cx="521743" cy="521607"/>
          </a:xfrm>
          <a:prstGeom prst="rect">
            <a:avLst/>
          </a:prstGeom>
          <a:noFill/>
        </p:spPr>
      </p:pic>
      <p:cxnSp>
        <p:nvCxnSpPr>
          <p:cNvPr id="60" name="Straight Connector 59"/>
          <p:cNvCxnSpPr/>
          <p:nvPr/>
        </p:nvCxnSpPr>
        <p:spPr>
          <a:xfrm>
            <a:off x="8640119" y="4543793"/>
            <a:ext cx="320551" cy="171246"/>
          </a:xfrm>
          <a:prstGeom prst="line">
            <a:avLst/>
          </a:prstGeom>
          <a:ln w="15875">
            <a:solidFill>
              <a:schemeClr val="bg1"/>
            </a:solidFill>
            <a:prstDash val="dash"/>
            <a:tailEnd type="none" w="lg" len="med"/>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9463764" y="5446792"/>
            <a:ext cx="3128922" cy="264511"/>
          </a:xfrm>
          <a:prstGeom prst="rect">
            <a:avLst/>
          </a:prstGeom>
        </p:spPr>
        <p:txBody>
          <a:bodyPr vert="horz" wrap="square" lIns="0" tIns="0" rIns="0" bIns="0" rtlCol="0" anchor="t" anchorCtr="0">
            <a:noAutofit/>
          </a:bodyPr>
          <a:lstStyle/>
          <a:p>
            <a:pPr defTabSz="932559">
              <a:spcBef>
                <a:spcPct val="0"/>
              </a:spcBef>
            </a:pPr>
            <a:r>
              <a:rPr lang="en-US" sz="2040" dirty="0">
                <a:ln w="3175">
                  <a:noFill/>
                </a:ln>
                <a:solidFill>
                  <a:srgbClr val="FFFFFF"/>
                </a:solidFill>
                <a:latin typeface="Segoe UI Light"/>
                <a:ea typeface="Verdana" pitchFamily="34" charset="0"/>
                <a:cs typeface="Verdana" pitchFamily="34" charset="0"/>
              </a:rPr>
              <a:t>Form serendipitous connections via affinity-based relationships</a:t>
            </a:r>
          </a:p>
        </p:txBody>
      </p:sp>
      <p:grpSp>
        <p:nvGrpSpPr>
          <p:cNvPr id="62" name="Group 61"/>
          <p:cNvGrpSpPr/>
          <p:nvPr/>
        </p:nvGrpSpPr>
        <p:grpSpPr>
          <a:xfrm>
            <a:off x="8294060" y="5281765"/>
            <a:ext cx="792270" cy="699577"/>
            <a:chOff x="5826274" y="3926551"/>
            <a:chExt cx="1490703" cy="1104096"/>
          </a:xfrm>
        </p:grpSpPr>
        <p:pic>
          <p:nvPicPr>
            <p:cNvPr id="63" name="Picture 49" descr="C:\Users\sakuu\Documents\Ballmer MGX 2011\Tile Icons\Promote Add.png"/>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black">
            <a:xfrm>
              <a:off x="6766057" y="3983334"/>
              <a:ext cx="550920" cy="879612"/>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6" descr="\\MAGNUM\Projects\Microsoft\Cloud Power FY12\Design\ICONS_PNG\Flexible_Workspace.png"/>
            <p:cNvPicPr>
              <a:picLocks noChangeAspect="1" noChangeArrowheads="1"/>
            </p:cNvPicPr>
            <p:nvPr/>
          </p:nvPicPr>
          <p:blipFill>
            <a:blip r:embed="rId21" cstate="email">
              <a:lum bright="100000"/>
              <a:extLst>
                <a:ext uri="{28A0092B-C50C-407E-A947-70E740481C1C}">
                  <a14:useLocalDpi xmlns:a14="http://schemas.microsoft.com/office/drawing/2010/main"/>
                </a:ext>
              </a:extLst>
            </a:blip>
            <a:srcRect/>
            <a:stretch>
              <a:fillRect/>
            </a:stretch>
          </p:blipFill>
          <p:spPr bwMode="auto">
            <a:xfrm>
              <a:off x="6352453" y="3926552"/>
              <a:ext cx="401489" cy="1104095"/>
            </a:xfrm>
            <a:prstGeom prst="rect">
              <a:avLst/>
            </a:prstGeom>
            <a:noFill/>
            <a:ln>
              <a:noFill/>
            </a:ln>
          </p:spPr>
        </p:pic>
        <p:pic>
          <p:nvPicPr>
            <p:cNvPr id="65" name="Picture 6" descr="\\MAGNUM\Projects\Microsoft\Cloud Power FY12\Design\ICONS_PNG\Flexible_Workspace.png"/>
            <p:cNvPicPr>
              <a:picLocks noChangeAspect="1" noChangeArrowheads="1"/>
            </p:cNvPicPr>
            <p:nvPr/>
          </p:nvPicPr>
          <p:blipFill>
            <a:blip r:embed="rId21" cstate="email">
              <a:lum bright="100000"/>
              <a:extLst>
                <a:ext uri="{28A0092B-C50C-407E-A947-70E740481C1C}">
                  <a14:useLocalDpi xmlns:a14="http://schemas.microsoft.com/office/drawing/2010/main"/>
                </a:ext>
              </a:extLst>
            </a:blip>
            <a:srcRect/>
            <a:stretch>
              <a:fillRect/>
            </a:stretch>
          </p:blipFill>
          <p:spPr bwMode="auto">
            <a:xfrm>
              <a:off x="5826274" y="3926551"/>
              <a:ext cx="401489" cy="1104095"/>
            </a:xfrm>
            <a:prstGeom prst="rect">
              <a:avLst/>
            </a:prstGeom>
            <a:noFill/>
            <a:ln>
              <a:noFill/>
            </a:ln>
          </p:spPr>
        </p:pic>
        <p:cxnSp>
          <p:nvCxnSpPr>
            <p:cNvPr id="66" name="Straight Connector 65"/>
            <p:cNvCxnSpPr/>
            <p:nvPr/>
          </p:nvCxnSpPr>
          <p:spPr>
            <a:xfrm>
              <a:off x="6189663" y="4406900"/>
              <a:ext cx="200745" cy="0"/>
            </a:xfrm>
            <a:prstGeom prst="line">
              <a:avLst/>
            </a:prstGeom>
            <a:noFill/>
            <a:ln w="19050" cap="flat" cmpd="sng" algn="ctr">
              <a:solidFill>
                <a:srgbClr val="FFFFFF"/>
              </a:solidFill>
              <a:prstDash val="sysDash"/>
              <a:headEnd type="none" w="lg" len="med"/>
              <a:tailEnd type="triangle" w="lg" len="med"/>
            </a:ln>
            <a:effectLst/>
          </p:spPr>
        </p:cxnSp>
        <p:cxnSp>
          <p:nvCxnSpPr>
            <p:cNvPr id="67" name="Straight Connector 66"/>
            <p:cNvCxnSpPr/>
            <p:nvPr/>
          </p:nvCxnSpPr>
          <p:spPr>
            <a:xfrm>
              <a:off x="6707320" y="4413250"/>
              <a:ext cx="200745" cy="0"/>
            </a:xfrm>
            <a:prstGeom prst="line">
              <a:avLst/>
            </a:prstGeom>
            <a:noFill/>
            <a:ln w="19050" cap="flat" cmpd="sng" algn="ctr">
              <a:solidFill>
                <a:srgbClr val="FFFFFF"/>
              </a:solidFill>
              <a:prstDash val="sysDash"/>
              <a:headEnd type="triangle" w="lg" len="med"/>
              <a:tailEnd type="none" w="med" len="med"/>
            </a:ln>
            <a:effectLst/>
          </p:spPr>
        </p:cxnSp>
        <p:sp>
          <p:nvSpPr>
            <p:cNvPr id="68" name="Freeform 67"/>
            <p:cNvSpPr/>
            <p:nvPr/>
          </p:nvSpPr>
          <p:spPr bwMode="auto">
            <a:xfrm>
              <a:off x="6096000" y="3946443"/>
              <a:ext cx="670057" cy="136607"/>
            </a:xfrm>
            <a:custGeom>
              <a:avLst/>
              <a:gdLst>
                <a:gd name="connsiteX0" fmla="*/ 0 w 793750"/>
                <a:gd name="connsiteY0" fmla="*/ 136607 h 136607"/>
                <a:gd name="connsiteX1" fmla="*/ 501650 w 793750"/>
                <a:gd name="connsiteY1" fmla="*/ 3257 h 136607"/>
                <a:gd name="connsiteX2" fmla="*/ 793750 w 793750"/>
                <a:gd name="connsiteY2" fmla="*/ 54057 h 136607"/>
              </a:gdLst>
              <a:ahLst/>
              <a:cxnLst>
                <a:cxn ang="0">
                  <a:pos x="connsiteX0" y="connsiteY0"/>
                </a:cxn>
                <a:cxn ang="0">
                  <a:pos x="connsiteX1" y="connsiteY1"/>
                </a:cxn>
                <a:cxn ang="0">
                  <a:pos x="connsiteX2" y="connsiteY2"/>
                </a:cxn>
              </a:cxnLst>
              <a:rect l="l" t="t" r="r" b="b"/>
              <a:pathLst>
                <a:path w="793750" h="136607">
                  <a:moveTo>
                    <a:pt x="0" y="136607"/>
                  </a:moveTo>
                  <a:cubicBezTo>
                    <a:pt x="184679" y="76811"/>
                    <a:pt x="369358" y="17015"/>
                    <a:pt x="501650" y="3257"/>
                  </a:cubicBezTo>
                  <a:cubicBezTo>
                    <a:pt x="633942" y="-10501"/>
                    <a:pt x="713846" y="21778"/>
                    <a:pt x="793750" y="54057"/>
                  </a:cubicBezTo>
                </a:path>
              </a:pathLst>
            </a:custGeom>
            <a:noFill/>
            <a:ln w="19050" cap="flat" cmpd="sng" algn="ctr">
              <a:solidFill>
                <a:srgbClr val="FFFFFF"/>
              </a:solidFill>
              <a:prstDash val="sysDash"/>
              <a:headEnd type="triangle" w="lg" len="med"/>
              <a:tailEnd type="none" w="med" len="med"/>
            </a:ln>
            <a:effectLst/>
          </p:spPr>
          <p:txBody>
            <a:bodyPr rtlCol="0" anchor="ctr"/>
            <a:lstStyle/>
            <a:p>
              <a:pPr algn="ctr">
                <a:defRPr/>
              </a:pPr>
              <a:endParaRPr lang="en-US" sz="1836" kern="0">
                <a:solidFill>
                  <a:srgbClr val="FFFFFF"/>
                </a:solidFill>
              </a:endParaRPr>
            </a:p>
          </p:txBody>
        </p:sp>
      </p:grpSp>
      <p:grpSp>
        <p:nvGrpSpPr>
          <p:cNvPr id="69" name="Group 68"/>
          <p:cNvGrpSpPr/>
          <p:nvPr/>
        </p:nvGrpSpPr>
        <p:grpSpPr>
          <a:xfrm>
            <a:off x="8057677" y="5981564"/>
            <a:ext cx="1073011" cy="633570"/>
            <a:chOff x="5558816" y="3946443"/>
            <a:chExt cx="1757735" cy="916503"/>
          </a:xfrm>
        </p:grpSpPr>
        <p:grpSp>
          <p:nvGrpSpPr>
            <p:cNvPr id="70" name="Group 69"/>
            <p:cNvGrpSpPr/>
            <p:nvPr/>
          </p:nvGrpSpPr>
          <p:grpSpPr>
            <a:xfrm>
              <a:off x="6038850" y="3946443"/>
              <a:ext cx="1277701" cy="916503"/>
              <a:chOff x="6039276" y="3946443"/>
              <a:chExt cx="1277701" cy="916503"/>
            </a:xfrm>
          </p:grpSpPr>
          <p:pic>
            <p:nvPicPr>
              <p:cNvPr id="73" name="Picture 49" descr="C:\Users\sakuu\Documents\Ballmer MGX 2011\Tile Icons\Promote Add.png"/>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black">
              <a:xfrm>
                <a:off x="6766057" y="3983334"/>
                <a:ext cx="550920" cy="879612"/>
              </a:xfrm>
              <a:prstGeom prst="rect">
                <a:avLst/>
              </a:prstGeom>
              <a:noFill/>
              <a:extLst>
                <a:ext uri="{909E8E84-426E-40DD-AFC4-6F175D3DCCD1}">
                  <a14:hiddenFill xmlns:a14="http://schemas.microsoft.com/office/drawing/2010/main">
                    <a:solidFill>
                      <a:srgbClr val="FFFFFF"/>
                    </a:solidFill>
                  </a14:hiddenFill>
                </a:ext>
              </a:extLst>
            </p:spPr>
          </p:pic>
          <p:cxnSp>
            <p:nvCxnSpPr>
              <p:cNvPr id="74" name="Straight Connector 73"/>
              <p:cNvCxnSpPr/>
              <p:nvPr/>
            </p:nvCxnSpPr>
            <p:spPr>
              <a:xfrm>
                <a:off x="6039276" y="4413250"/>
                <a:ext cx="282869" cy="0"/>
              </a:xfrm>
              <a:prstGeom prst="line">
                <a:avLst/>
              </a:prstGeom>
              <a:noFill/>
              <a:ln w="19050" cap="flat" cmpd="sng" algn="ctr">
                <a:solidFill>
                  <a:srgbClr val="FFFFFF"/>
                </a:solidFill>
                <a:prstDash val="sysDash"/>
                <a:headEnd type="triangle" w="med" len="med"/>
                <a:tailEnd type="triangle" w="med" len="med"/>
              </a:ln>
              <a:effectLst/>
            </p:spPr>
          </p:cxnSp>
          <p:cxnSp>
            <p:nvCxnSpPr>
              <p:cNvPr id="75" name="Straight Connector 74"/>
              <p:cNvCxnSpPr/>
              <p:nvPr/>
            </p:nvCxnSpPr>
            <p:spPr>
              <a:xfrm>
                <a:off x="6694620" y="4413250"/>
                <a:ext cx="200745" cy="0"/>
              </a:xfrm>
              <a:prstGeom prst="line">
                <a:avLst/>
              </a:prstGeom>
              <a:noFill/>
              <a:ln w="19050" cap="flat" cmpd="sng" algn="ctr">
                <a:solidFill>
                  <a:srgbClr val="FFFFFF"/>
                </a:solidFill>
                <a:prstDash val="sysDash"/>
                <a:headEnd type="triangle" w="med" len="med"/>
                <a:tailEnd type="none" w="med" len="med"/>
              </a:ln>
              <a:effectLst/>
            </p:spPr>
          </p:cxnSp>
          <p:sp>
            <p:nvSpPr>
              <p:cNvPr id="76" name="Freeform 75"/>
              <p:cNvSpPr/>
              <p:nvPr/>
            </p:nvSpPr>
            <p:spPr bwMode="auto">
              <a:xfrm>
                <a:off x="6039276" y="3946443"/>
                <a:ext cx="726781" cy="187407"/>
              </a:xfrm>
              <a:custGeom>
                <a:avLst/>
                <a:gdLst>
                  <a:gd name="connsiteX0" fmla="*/ 0 w 793750"/>
                  <a:gd name="connsiteY0" fmla="*/ 136607 h 136607"/>
                  <a:gd name="connsiteX1" fmla="*/ 501650 w 793750"/>
                  <a:gd name="connsiteY1" fmla="*/ 3257 h 136607"/>
                  <a:gd name="connsiteX2" fmla="*/ 793750 w 793750"/>
                  <a:gd name="connsiteY2" fmla="*/ 54057 h 136607"/>
                </a:gdLst>
                <a:ahLst/>
                <a:cxnLst>
                  <a:cxn ang="0">
                    <a:pos x="connsiteX0" y="connsiteY0"/>
                  </a:cxn>
                  <a:cxn ang="0">
                    <a:pos x="connsiteX1" y="connsiteY1"/>
                  </a:cxn>
                  <a:cxn ang="0">
                    <a:pos x="connsiteX2" y="connsiteY2"/>
                  </a:cxn>
                </a:cxnLst>
                <a:rect l="l" t="t" r="r" b="b"/>
                <a:pathLst>
                  <a:path w="793750" h="136607">
                    <a:moveTo>
                      <a:pt x="0" y="136607"/>
                    </a:moveTo>
                    <a:cubicBezTo>
                      <a:pt x="184679" y="76811"/>
                      <a:pt x="369358" y="17015"/>
                      <a:pt x="501650" y="3257"/>
                    </a:cubicBezTo>
                    <a:cubicBezTo>
                      <a:pt x="633942" y="-10501"/>
                      <a:pt x="713846" y="21778"/>
                      <a:pt x="793750" y="54057"/>
                    </a:cubicBezTo>
                  </a:path>
                </a:pathLst>
              </a:custGeom>
              <a:noFill/>
              <a:ln w="19050" cap="flat" cmpd="sng" algn="ctr">
                <a:solidFill>
                  <a:srgbClr val="FFFFFF"/>
                </a:solidFill>
                <a:prstDash val="sysDash"/>
                <a:headEnd type="triangle" w="lg" len="med"/>
                <a:tailEnd type="none" w="med" len="med"/>
              </a:ln>
              <a:effectLst/>
            </p:spPr>
            <p:txBody>
              <a:bodyPr rtlCol="0" anchor="ctr"/>
              <a:lstStyle/>
              <a:p>
                <a:pPr algn="ctr">
                  <a:defRPr/>
                </a:pPr>
                <a:endParaRPr lang="en-US" sz="1836" kern="0">
                  <a:solidFill>
                    <a:srgbClr val="FFFFFF"/>
                  </a:solidFill>
                </a:endParaRPr>
              </a:p>
            </p:txBody>
          </p:sp>
        </p:grpSp>
        <p:pic>
          <p:nvPicPr>
            <p:cNvPr id="71" name="Picture 3" descr="\\MAGNUM\Projects\Microsoft\Cloud Power FY12\Design\ICONS_PNG\Document.png"/>
            <p:cNvPicPr>
              <a:picLocks noChangeAspect="1" noChangeArrowheads="1"/>
            </p:cNvPicPr>
            <p:nvPr/>
          </p:nvPicPr>
          <p:blipFill>
            <a:blip r:embed="rId23" cstate="email">
              <a:lum bright="100000"/>
              <a:extLst>
                <a:ext uri="{28A0092B-C50C-407E-A947-70E740481C1C}">
                  <a14:useLocalDpi xmlns:a14="http://schemas.microsoft.com/office/drawing/2010/main"/>
                </a:ext>
              </a:extLst>
            </a:blip>
            <a:stretch>
              <a:fillRect/>
            </a:stretch>
          </p:blipFill>
          <p:spPr bwMode="auto">
            <a:xfrm>
              <a:off x="5558816" y="4030998"/>
              <a:ext cx="610914" cy="764504"/>
            </a:xfrm>
            <a:prstGeom prst="rect">
              <a:avLst/>
            </a:prstGeom>
            <a:noFill/>
          </p:spPr>
        </p:pic>
        <p:pic>
          <p:nvPicPr>
            <p:cNvPr id="72" name="Picture 3" descr="\\MAGNUM\Projects\Microsoft\Cloud Power FY12\Design\ICONS_PNG\Document.png"/>
            <p:cNvPicPr>
              <a:picLocks noChangeAspect="1" noChangeArrowheads="1"/>
            </p:cNvPicPr>
            <p:nvPr/>
          </p:nvPicPr>
          <p:blipFill>
            <a:blip r:embed="rId23" cstate="email">
              <a:lum bright="100000"/>
              <a:extLst>
                <a:ext uri="{28A0092B-C50C-407E-A947-70E740481C1C}">
                  <a14:useLocalDpi xmlns:a14="http://schemas.microsoft.com/office/drawing/2010/main"/>
                </a:ext>
              </a:extLst>
            </a:blip>
            <a:stretch>
              <a:fillRect/>
            </a:stretch>
          </p:blipFill>
          <p:spPr bwMode="auto">
            <a:xfrm>
              <a:off x="6196352" y="4040888"/>
              <a:ext cx="610914" cy="764504"/>
            </a:xfrm>
            <a:prstGeom prst="rect">
              <a:avLst/>
            </a:prstGeom>
            <a:noFill/>
          </p:spPr>
        </p:pic>
      </p:grpSp>
      <p:sp>
        <p:nvSpPr>
          <p:cNvPr id="77" name="Freeform 81"/>
          <p:cNvSpPr>
            <a:spLocks noEditPoints="1"/>
          </p:cNvSpPr>
          <p:nvPr/>
        </p:nvSpPr>
        <p:spPr bwMode="black">
          <a:xfrm>
            <a:off x="310211" y="5866737"/>
            <a:ext cx="1163987" cy="750733"/>
          </a:xfrm>
          <a:custGeom>
            <a:avLst/>
            <a:gdLst>
              <a:gd name="T0" fmla="*/ 1588 w 3451"/>
              <a:gd name="T1" fmla="*/ 2110 h 2110"/>
              <a:gd name="T2" fmla="*/ 2100 w 3451"/>
              <a:gd name="T3" fmla="*/ 1951 h 2110"/>
              <a:gd name="T4" fmla="*/ 1141 w 3451"/>
              <a:gd name="T5" fmla="*/ 1911 h 2110"/>
              <a:gd name="T6" fmla="*/ 1215 w 3451"/>
              <a:gd name="T7" fmla="*/ 1929 h 2110"/>
              <a:gd name="T8" fmla="*/ 1799 w 3451"/>
              <a:gd name="T9" fmla="*/ 2021 h 2110"/>
              <a:gd name="T10" fmla="*/ 2036 w 3451"/>
              <a:gd name="T11" fmla="*/ 1911 h 2110"/>
              <a:gd name="T12" fmla="*/ 1121 w 3451"/>
              <a:gd name="T13" fmla="*/ 1193 h 2110"/>
              <a:gd name="T14" fmla="*/ 1992 w 3451"/>
              <a:gd name="T15" fmla="*/ 1211 h 2110"/>
              <a:gd name="T16" fmla="*/ 2497 w 3451"/>
              <a:gd name="T17" fmla="*/ 803 h 2110"/>
              <a:gd name="T18" fmla="*/ 975 w 3451"/>
              <a:gd name="T19" fmla="*/ 240 h 2110"/>
              <a:gd name="T20" fmla="*/ 1616 w 3451"/>
              <a:gd name="T21" fmla="*/ 736 h 2110"/>
              <a:gd name="T22" fmla="*/ 2006 w 3451"/>
              <a:gd name="T23" fmla="*/ 508 h 2110"/>
              <a:gd name="T24" fmla="*/ 1990 w 3451"/>
              <a:gd name="T25" fmla="*/ 320 h 2110"/>
              <a:gd name="T26" fmla="*/ 2004 w 3451"/>
              <a:gd name="T27" fmla="*/ 426 h 2110"/>
              <a:gd name="T28" fmla="*/ 2038 w 3451"/>
              <a:gd name="T29" fmla="*/ 1120 h 2110"/>
              <a:gd name="T30" fmla="*/ 2304 w 3451"/>
              <a:gd name="T31" fmla="*/ 985 h 2110"/>
              <a:gd name="T32" fmla="*/ 2225 w 3451"/>
              <a:gd name="T33" fmla="*/ 465 h 2110"/>
              <a:gd name="T34" fmla="*/ 2219 w 3451"/>
              <a:gd name="T35" fmla="*/ 477 h 2110"/>
              <a:gd name="T36" fmla="*/ 1844 w 3451"/>
              <a:gd name="T37" fmla="*/ 192 h 2110"/>
              <a:gd name="T38" fmla="*/ 1818 w 3451"/>
              <a:gd name="T39" fmla="*/ 109 h 2110"/>
              <a:gd name="T40" fmla="*/ 1133 w 3451"/>
              <a:gd name="T41" fmla="*/ 1121 h 2110"/>
              <a:gd name="T42" fmla="*/ 1171 w 3451"/>
              <a:gd name="T43" fmla="*/ 951 h 2110"/>
              <a:gd name="T44" fmla="*/ 1115 w 3451"/>
              <a:gd name="T45" fmla="*/ 350 h 2110"/>
              <a:gd name="T46" fmla="*/ 1155 w 3451"/>
              <a:gd name="T47" fmla="*/ 517 h 2110"/>
              <a:gd name="T48" fmla="*/ 1265 w 3451"/>
              <a:gd name="T49" fmla="*/ 843 h 2110"/>
              <a:gd name="T50" fmla="*/ 1555 w 3451"/>
              <a:gd name="T51" fmla="*/ 284 h 2110"/>
              <a:gd name="T52" fmla="*/ 1353 w 3451"/>
              <a:gd name="T53" fmla="*/ 109 h 2110"/>
              <a:gd name="T54" fmla="*/ 1221 w 3451"/>
              <a:gd name="T55" fmla="*/ 201 h 2110"/>
              <a:gd name="T56" fmla="*/ 923 w 3451"/>
              <a:gd name="T57" fmla="*/ 379 h 2110"/>
              <a:gd name="T58" fmla="*/ 945 w 3451"/>
              <a:gd name="T59" fmla="*/ 466 h 2110"/>
              <a:gd name="T60" fmla="*/ 447 w 3451"/>
              <a:gd name="T61" fmla="*/ 993 h 2110"/>
              <a:gd name="T62" fmla="*/ 2737 w 3451"/>
              <a:gd name="T63" fmla="*/ 1157 h 2110"/>
              <a:gd name="T64" fmla="*/ 1748 w 3451"/>
              <a:gd name="T65" fmla="*/ 1552 h 2110"/>
              <a:gd name="T66" fmla="*/ 2015 w 3451"/>
              <a:gd name="T67" fmla="*/ 1319 h 2110"/>
              <a:gd name="T68" fmla="*/ 581 w 3451"/>
              <a:gd name="T69" fmla="*/ 1265 h 2110"/>
              <a:gd name="T70" fmla="*/ 1557 w 3451"/>
              <a:gd name="T71" fmla="*/ 1799 h 2110"/>
              <a:gd name="T72" fmla="*/ 2476 w 3451"/>
              <a:gd name="T73" fmla="*/ 1476 h 2110"/>
              <a:gd name="T74" fmla="*/ 123 w 3451"/>
              <a:gd name="T75" fmla="*/ 1195 h 2110"/>
              <a:gd name="T76" fmla="*/ 231 w 3451"/>
              <a:gd name="T77" fmla="*/ 956 h 2110"/>
              <a:gd name="T78" fmla="*/ 530 w 3451"/>
              <a:gd name="T79" fmla="*/ 1074 h 2110"/>
              <a:gd name="T80" fmla="*/ 658 w 3451"/>
              <a:gd name="T81" fmla="*/ 1255 h 2110"/>
              <a:gd name="T82" fmla="*/ 628 w 3451"/>
              <a:gd name="T83" fmla="*/ 1016 h 2110"/>
              <a:gd name="T84" fmla="*/ 724 w 3451"/>
              <a:gd name="T85" fmla="*/ 1343 h 2110"/>
              <a:gd name="T86" fmla="*/ 824 w 3451"/>
              <a:gd name="T87" fmla="*/ 1434 h 2110"/>
              <a:gd name="T88" fmla="*/ 767 w 3451"/>
              <a:gd name="T89" fmla="*/ 1212 h 2110"/>
              <a:gd name="T90" fmla="*/ 927 w 3451"/>
              <a:gd name="T91" fmla="*/ 1501 h 2110"/>
              <a:gd name="T92" fmla="*/ 988 w 3451"/>
              <a:gd name="T93" fmla="*/ 1427 h 2110"/>
              <a:gd name="T94" fmla="*/ 1270 w 3451"/>
              <a:gd name="T95" fmla="*/ 1671 h 2110"/>
              <a:gd name="T96" fmla="*/ 1264 w 3451"/>
              <a:gd name="T97" fmla="*/ 1444 h 2110"/>
              <a:gd name="T98" fmla="*/ 1501 w 3451"/>
              <a:gd name="T99" fmla="*/ 1703 h 2110"/>
              <a:gd name="T100" fmla="*/ 1695 w 3451"/>
              <a:gd name="T101" fmla="*/ 1440 h 2110"/>
              <a:gd name="T102" fmla="*/ 2020 w 3451"/>
              <a:gd name="T103" fmla="*/ 1654 h 2110"/>
              <a:gd name="T104" fmla="*/ 1901 w 3451"/>
              <a:gd name="T105" fmla="*/ 1457 h 2110"/>
              <a:gd name="T106" fmla="*/ 2053 w 3451"/>
              <a:gd name="T107" fmla="*/ 1600 h 2110"/>
              <a:gd name="T108" fmla="*/ 2208 w 3451"/>
              <a:gd name="T109" fmla="*/ 1543 h 2110"/>
              <a:gd name="T110" fmla="*/ 2294 w 3451"/>
              <a:gd name="T111" fmla="*/ 1280 h 2110"/>
              <a:gd name="T112" fmla="*/ 2386 w 3451"/>
              <a:gd name="T113" fmla="*/ 1486 h 2110"/>
              <a:gd name="T114" fmla="*/ 2473 w 3451"/>
              <a:gd name="T115" fmla="*/ 1155 h 2110"/>
              <a:gd name="T116" fmla="*/ 2654 w 3451"/>
              <a:gd name="T117" fmla="*/ 1074 h 2110"/>
              <a:gd name="T118" fmla="*/ 2954 w 3451"/>
              <a:gd name="T119" fmla="*/ 1154 h 2110"/>
              <a:gd name="T120" fmla="*/ 3062 w 3451"/>
              <a:gd name="T121" fmla="*/ 1154 h 2110"/>
              <a:gd name="T122" fmla="*/ 1038 w 3451"/>
              <a:gd name="T123" fmla="*/ 1498 h 2110"/>
              <a:gd name="T124" fmla="*/ 2472 w 3451"/>
              <a:gd name="T125" fmla="*/ 1231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1" h="2110">
                <a:moveTo>
                  <a:pt x="1585" y="1902"/>
                </a:moveTo>
                <a:cubicBezTo>
                  <a:pt x="1383" y="1902"/>
                  <a:pt x="1184" y="1867"/>
                  <a:pt x="1012" y="1802"/>
                </a:cubicBezTo>
                <a:cubicBezTo>
                  <a:pt x="945" y="1776"/>
                  <a:pt x="884" y="1747"/>
                  <a:pt x="828" y="1714"/>
                </a:cubicBezTo>
                <a:cubicBezTo>
                  <a:pt x="896" y="1807"/>
                  <a:pt x="980" y="1887"/>
                  <a:pt x="1077" y="1951"/>
                </a:cubicBezTo>
                <a:cubicBezTo>
                  <a:pt x="1119" y="1979"/>
                  <a:pt x="1165" y="2004"/>
                  <a:pt x="1212" y="2026"/>
                </a:cubicBezTo>
                <a:cubicBezTo>
                  <a:pt x="1264" y="2049"/>
                  <a:pt x="1318" y="2068"/>
                  <a:pt x="1375" y="2082"/>
                </a:cubicBezTo>
                <a:cubicBezTo>
                  <a:pt x="1443" y="2099"/>
                  <a:pt x="1515" y="2108"/>
                  <a:pt x="1588" y="2110"/>
                </a:cubicBezTo>
                <a:cubicBezTo>
                  <a:pt x="1588" y="2110"/>
                  <a:pt x="1588" y="2110"/>
                  <a:pt x="1588" y="2110"/>
                </a:cubicBezTo>
                <a:cubicBezTo>
                  <a:pt x="1588" y="2110"/>
                  <a:pt x="1588" y="2110"/>
                  <a:pt x="1588" y="2110"/>
                </a:cubicBezTo>
                <a:cubicBezTo>
                  <a:pt x="1588" y="2110"/>
                  <a:pt x="1588" y="2110"/>
                  <a:pt x="1588" y="2110"/>
                </a:cubicBezTo>
                <a:cubicBezTo>
                  <a:pt x="1588" y="2110"/>
                  <a:pt x="1588" y="2110"/>
                  <a:pt x="1588" y="2110"/>
                </a:cubicBezTo>
                <a:cubicBezTo>
                  <a:pt x="1662" y="2108"/>
                  <a:pt x="1733" y="2099"/>
                  <a:pt x="1802" y="2082"/>
                </a:cubicBezTo>
                <a:cubicBezTo>
                  <a:pt x="1858" y="2068"/>
                  <a:pt x="1913" y="2049"/>
                  <a:pt x="1965" y="2026"/>
                </a:cubicBezTo>
                <a:cubicBezTo>
                  <a:pt x="2012" y="2004"/>
                  <a:pt x="2057" y="1979"/>
                  <a:pt x="2100" y="1951"/>
                </a:cubicBezTo>
                <a:cubicBezTo>
                  <a:pt x="2199" y="1886"/>
                  <a:pt x="2285" y="1802"/>
                  <a:pt x="2354" y="1706"/>
                </a:cubicBezTo>
                <a:cubicBezTo>
                  <a:pt x="2264" y="1761"/>
                  <a:pt x="2159" y="1806"/>
                  <a:pt x="2045" y="1839"/>
                </a:cubicBezTo>
                <a:cubicBezTo>
                  <a:pt x="1899" y="1881"/>
                  <a:pt x="1744" y="1902"/>
                  <a:pt x="1585" y="1902"/>
                </a:cubicBezTo>
                <a:close/>
                <a:moveTo>
                  <a:pt x="1104" y="1897"/>
                </a:moveTo>
                <a:cubicBezTo>
                  <a:pt x="1087" y="1886"/>
                  <a:pt x="1071" y="1874"/>
                  <a:pt x="1054" y="1861"/>
                </a:cubicBezTo>
                <a:cubicBezTo>
                  <a:pt x="1080" y="1873"/>
                  <a:pt x="1107" y="1883"/>
                  <a:pt x="1134" y="1893"/>
                </a:cubicBezTo>
                <a:cubicBezTo>
                  <a:pt x="1136" y="1899"/>
                  <a:pt x="1138" y="1905"/>
                  <a:pt x="1141" y="1911"/>
                </a:cubicBezTo>
                <a:cubicBezTo>
                  <a:pt x="1128" y="1907"/>
                  <a:pt x="1116" y="1902"/>
                  <a:pt x="1104" y="1897"/>
                </a:cubicBezTo>
                <a:close/>
                <a:moveTo>
                  <a:pt x="1557" y="2049"/>
                </a:moveTo>
                <a:cubicBezTo>
                  <a:pt x="1532" y="2048"/>
                  <a:pt x="1513" y="2045"/>
                  <a:pt x="1488" y="2042"/>
                </a:cubicBezTo>
                <a:cubicBezTo>
                  <a:pt x="1451" y="2037"/>
                  <a:pt x="1414" y="2030"/>
                  <a:pt x="1378" y="2021"/>
                </a:cubicBezTo>
                <a:cubicBezTo>
                  <a:pt x="1353" y="2014"/>
                  <a:pt x="1328" y="2007"/>
                  <a:pt x="1304" y="1998"/>
                </a:cubicBezTo>
                <a:cubicBezTo>
                  <a:pt x="1284" y="1991"/>
                  <a:pt x="1265" y="1983"/>
                  <a:pt x="1247" y="1975"/>
                </a:cubicBezTo>
                <a:cubicBezTo>
                  <a:pt x="1235" y="1962"/>
                  <a:pt x="1224" y="1947"/>
                  <a:pt x="1215" y="1929"/>
                </a:cubicBezTo>
                <a:cubicBezTo>
                  <a:pt x="1213" y="1925"/>
                  <a:pt x="1211" y="1921"/>
                  <a:pt x="1209" y="1917"/>
                </a:cubicBezTo>
                <a:cubicBezTo>
                  <a:pt x="1329" y="1952"/>
                  <a:pt x="1449" y="1971"/>
                  <a:pt x="1557" y="1973"/>
                </a:cubicBezTo>
                <a:lnTo>
                  <a:pt x="1557" y="2049"/>
                </a:lnTo>
                <a:close/>
                <a:moveTo>
                  <a:pt x="1962" y="1929"/>
                </a:moveTo>
                <a:cubicBezTo>
                  <a:pt x="1952" y="1947"/>
                  <a:pt x="1942" y="1962"/>
                  <a:pt x="1930" y="1975"/>
                </a:cubicBezTo>
                <a:cubicBezTo>
                  <a:pt x="1911" y="1983"/>
                  <a:pt x="1892" y="1991"/>
                  <a:pt x="1873" y="1998"/>
                </a:cubicBezTo>
                <a:cubicBezTo>
                  <a:pt x="1849" y="2007"/>
                  <a:pt x="1824" y="2014"/>
                  <a:pt x="1799" y="2021"/>
                </a:cubicBezTo>
                <a:cubicBezTo>
                  <a:pt x="1763" y="2030"/>
                  <a:pt x="1726" y="2037"/>
                  <a:pt x="1689" y="2042"/>
                </a:cubicBezTo>
                <a:cubicBezTo>
                  <a:pt x="1664" y="2045"/>
                  <a:pt x="1645" y="2048"/>
                  <a:pt x="1620" y="2049"/>
                </a:cubicBezTo>
                <a:cubicBezTo>
                  <a:pt x="1620" y="1973"/>
                  <a:pt x="1620" y="1973"/>
                  <a:pt x="1620" y="1973"/>
                </a:cubicBezTo>
                <a:cubicBezTo>
                  <a:pt x="1728" y="1971"/>
                  <a:pt x="1848" y="1952"/>
                  <a:pt x="1968" y="1917"/>
                </a:cubicBezTo>
                <a:cubicBezTo>
                  <a:pt x="1966" y="1921"/>
                  <a:pt x="1964" y="1925"/>
                  <a:pt x="1962" y="1929"/>
                </a:cubicBezTo>
                <a:close/>
                <a:moveTo>
                  <a:pt x="2072" y="1897"/>
                </a:moveTo>
                <a:cubicBezTo>
                  <a:pt x="2060" y="1902"/>
                  <a:pt x="2048" y="1907"/>
                  <a:pt x="2036" y="1911"/>
                </a:cubicBezTo>
                <a:cubicBezTo>
                  <a:pt x="2038" y="1905"/>
                  <a:pt x="2040" y="1899"/>
                  <a:pt x="2043" y="1893"/>
                </a:cubicBezTo>
                <a:cubicBezTo>
                  <a:pt x="2070" y="1883"/>
                  <a:pt x="2097" y="1872"/>
                  <a:pt x="2123" y="1860"/>
                </a:cubicBezTo>
                <a:cubicBezTo>
                  <a:pt x="2107" y="1873"/>
                  <a:pt x="2090" y="1886"/>
                  <a:pt x="2072" y="1897"/>
                </a:cubicBezTo>
                <a:close/>
                <a:moveTo>
                  <a:pt x="699" y="879"/>
                </a:moveTo>
                <a:cubicBezTo>
                  <a:pt x="783" y="1007"/>
                  <a:pt x="903" y="1100"/>
                  <a:pt x="1046" y="1163"/>
                </a:cubicBezTo>
                <a:cubicBezTo>
                  <a:pt x="1070" y="1173"/>
                  <a:pt x="1095" y="1182"/>
                  <a:pt x="1121" y="1191"/>
                </a:cubicBezTo>
                <a:cubicBezTo>
                  <a:pt x="1121" y="1191"/>
                  <a:pt x="1121" y="1192"/>
                  <a:pt x="1121" y="1193"/>
                </a:cubicBezTo>
                <a:cubicBezTo>
                  <a:pt x="1140" y="1199"/>
                  <a:pt x="1159" y="1205"/>
                  <a:pt x="1178" y="1211"/>
                </a:cubicBezTo>
                <a:cubicBezTo>
                  <a:pt x="1178" y="1210"/>
                  <a:pt x="1178" y="1209"/>
                  <a:pt x="1178" y="1208"/>
                </a:cubicBezTo>
                <a:cubicBezTo>
                  <a:pt x="1237" y="1225"/>
                  <a:pt x="1296" y="1239"/>
                  <a:pt x="1355" y="1249"/>
                </a:cubicBezTo>
                <a:cubicBezTo>
                  <a:pt x="1429" y="1259"/>
                  <a:pt x="1506" y="1264"/>
                  <a:pt x="1585" y="1264"/>
                </a:cubicBezTo>
                <a:cubicBezTo>
                  <a:pt x="1663" y="1264"/>
                  <a:pt x="1739" y="1259"/>
                  <a:pt x="1812" y="1249"/>
                </a:cubicBezTo>
                <a:cubicBezTo>
                  <a:pt x="1872" y="1239"/>
                  <a:pt x="1932" y="1225"/>
                  <a:pt x="1992" y="1208"/>
                </a:cubicBezTo>
                <a:cubicBezTo>
                  <a:pt x="1992" y="1209"/>
                  <a:pt x="1992" y="1210"/>
                  <a:pt x="1992" y="1211"/>
                </a:cubicBezTo>
                <a:cubicBezTo>
                  <a:pt x="2012" y="1205"/>
                  <a:pt x="2031" y="1199"/>
                  <a:pt x="2049" y="1193"/>
                </a:cubicBezTo>
                <a:cubicBezTo>
                  <a:pt x="2049" y="1192"/>
                  <a:pt x="2049" y="1191"/>
                  <a:pt x="2049" y="1190"/>
                </a:cubicBezTo>
                <a:cubicBezTo>
                  <a:pt x="2077" y="1181"/>
                  <a:pt x="2104" y="1171"/>
                  <a:pt x="2130" y="1161"/>
                </a:cubicBezTo>
                <a:cubicBezTo>
                  <a:pt x="2267" y="1099"/>
                  <a:pt x="2382" y="1010"/>
                  <a:pt x="2465" y="888"/>
                </a:cubicBezTo>
                <a:cubicBezTo>
                  <a:pt x="2466" y="887"/>
                  <a:pt x="2467" y="885"/>
                  <a:pt x="2467" y="883"/>
                </a:cubicBezTo>
                <a:cubicBezTo>
                  <a:pt x="2472" y="873"/>
                  <a:pt x="2476" y="863"/>
                  <a:pt x="2480" y="852"/>
                </a:cubicBezTo>
                <a:cubicBezTo>
                  <a:pt x="2497" y="803"/>
                  <a:pt x="2497" y="803"/>
                  <a:pt x="2497" y="803"/>
                </a:cubicBezTo>
                <a:cubicBezTo>
                  <a:pt x="2495" y="788"/>
                  <a:pt x="2491" y="763"/>
                  <a:pt x="2490" y="756"/>
                </a:cubicBezTo>
                <a:cubicBezTo>
                  <a:pt x="2458" y="596"/>
                  <a:pt x="2386" y="451"/>
                  <a:pt x="2285" y="332"/>
                </a:cubicBezTo>
                <a:cubicBezTo>
                  <a:pt x="2272" y="316"/>
                  <a:pt x="2259" y="301"/>
                  <a:pt x="2245" y="287"/>
                </a:cubicBezTo>
                <a:cubicBezTo>
                  <a:pt x="2241" y="283"/>
                  <a:pt x="2195" y="240"/>
                  <a:pt x="2195" y="240"/>
                </a:cubicBezTo>
                <a:cubicBezTo>
                  <a:pt x="2033" y="94"/>
                  <a:pt x="1819" y="4"/>
                  <a:pt x="1585" y="0"/>
                </a:cubicBezTo>
                <a:cubicBezTo>
                  <a:pt x="1585" y="0"/>
                  <a:pt x="1585" y="0"/>
                  <a:pt x="1585" y="0"/>
                </a:cubicBezTo>
                <a:cubicBezTo>
                  <a:pt x="1351" y="4"/>
                  <a:pt x="1137" y="94"/>
                  <a:pt x="975" y="240"/>
                </a:cubicBezTo>
                <a:cubicBezTo>
                  <a:pt x="975" y="240"/>
                  <a:pt x="925" y="283"/>
                  <a:pt x="886" y="332"/>
                </a:cubicBezTo>
                <a:cubicBezTo>
                  <a:pt x="784" y="451"/>
                  <a:pt x="712" y="596"/>
                  <a:pt x="681" y="756"/>
                </a:cubicBezTo>
                <a:cubicBezTo>
                  <a:pt x="680" y="759"/>
                  <a:pt x="677" y="779"/>
                  <a:pt x="673" y="806"/>
                </a:cubicBezTo>
                <a:cubicBezTo>
                  <a:pt x="689" y="853"/>
                  <a:pt x="689" y="853"/>
                  <a:pt x="689" y="853"/>
                </a:cubicBezTo>
                <a:cubicBezTo>
                  <a:pt x="692" y="861"/>
                  <a:pt x="695" y="870"/>
                  <a:pt x="699" y="879"/>
                </a:cubicBezTo>
                <a:close/>
                <a:moveTo>
                  <a:pt x="1616" y="1197"/>
                </a:moveTo>
                <a:cubicBezTo>
                  <a:pt x="1616" y="736"/>
                  <a:pt x="1616" y="736"/>
                  <a:pt x="1616" y="736"/>
                </a:cubicBezTo>
                <a:cubicBezTo>
                  <a:pt x="1687" y="734"/>
                  <a:pt x="1767" y="723"/>
                  <a:pt x="1852" y="700"/>
                </a:cubicBezTo>
                <a:cubicBezTo>
                  <a:pt x="1871" y="747"/>
                  <a:pt x="1889" y="794"/>
                  <a:pt x="1905" y="843"/>
                </a:cubicBezTo>
                <a:cubicBezTo>
                  <a:pt x="1918" y="879"/>
                  <a:pt x="1928" y="916"/>
                  <a:pt x="1938" y="951"/>
                </a:cubicBezTo>
                <a:cubicBezTo>
                  <a:pt x="1949" y="989"/>
                  <a:pt x="1958" y="1026"/>
                  <a:pt x="1966" y="1063"/>
                </a:cubicBezTo>
                <a:cubicBezTo>
                  <a:pt x="1972" y="1088"/>
                  <a:pt x="1977" y="1113"/>
                  <a:pt x="1981" y="1138"/>
                </a:cubicBezTo>
                <a:cubicBezTo>
                  <a:pt x="1857" y="1175"/>
                  <a:pt x="1731" y="1195"/>
                  <a:pt x="1616" y="1197"/>
                </a:cubicBezTo>
                <a:close/>
                <a:moveTo>
                  <a:pt x="2006" y="508"/>
                </a:moveTo>
                <a:cubicBezTo>
                  <a:pt x="2009" y="511"/>
                  <a:pt x="2012" y="514"/>
                  <a:pt x="2015" y="517"/>
                </a:cubicBezTo>
                <a:cubicBezTo>
                  <a:pt x="2026" y="527"/>
                  <a:pt x="2035" y="538"/>
                  <a:pt x="2045" y="548"/>
                </a:cubicBezTo>
                <a:cubicBezTo>
                  <a:pt x="1998" y="577"/>
                  <a:pt x="1942" y="601"/>
                  <a:pt x="1882" y="620"/>
                </a:cubicBezTo>
                <a:cubicBezTo>
                  <a:pt x="1823" y="488"/>
                  <a:pt x="1755" y="373"/>
                  <a:pt x="1684" y="281"/>
                </a:cubicBezTo>
                <a:cubicBezTo>
                  <a:pt x="1798" y="335"/>
                  <a:pt x="1909" y="413"/>
                  <a:pt x="2006" y="508"/>
                </a:cubicBezTo>
                <a:close/>
                <a:moveTo>
                  <a:pt x="1755" y="251"/>
                </a:moveTo>
                <a:cubicBezTo>
                  <a:pt x="1838" y="265"/>
                  <a:pt x="1917" y="288"/>
                  <a:pt x="1990" y="320"/>
                </a:cubicBezTo>
                <a:cubicBezTo>
                  <a:pt x="2013" y="329"/>
                  <a:pt x="2034" y="339"/>
                  <a:pt x="2055" y="350"/>
                </a:cubicBezTo>
                <a:cubicBezTo>
                  <a:pt x="2095" y="371"/>
                  <a:pt x="2133" y="394"/>
                  <a:pt x="2168" y="420"/>
                </a:cubicBezTo>
                <a:cubicBezTo>
                  <a:pt x="2165" y="427"/>
                  <a:pt x="2162" y="435"/>
                  <a:pt x="2158" y="443"/>
                </a:cubicBezTo>
                <a:cubicBezTo>
                  <a:pt x="2143" y="468"/>
                  <a:pt x="2121" y="492"/>
                  <a:pt x="2094" y="515"/>
                </a:cubicBezTo>
                <a:cubicBezTo>
                  <a:pt x="2085" y="504"/>
                  <a:pt x="2075" y="494"/>
                  <a:pt x="2065" y="484"/>
                </a:cubicBezTo>
                <a:cubicBezTo>
                  <a:pt x="2062" y="481"/>
                  <a:pt x="2060" y="479"/>
                  <a:pt x="2057" y="476"/>
                </a:cubicBezTo>
                <a:cubicBezTo>
                  <a:pt x="2040" y="459"/>
                  <a:pt x="2022" y="442"/>
                  <a:pt x="2004" y="426"/>
                </a:cubicBezTo>
                <a:cubicBezTo>
                  <a:pt x="1926" y="356"/>
                  <a:pt x="1842" y="298"/>
                  <a:pt x="1755" y="251"/>
                </a:cubicBezTo>
                <a:close/>
                <a:moveTo>
                  <a:pt x="1824" y="636"/>
                </a:moveTo>
                <a:cubicBezTo>
                  <a:pt x="1753" y="654"/>
                  <a:pt x="1684" y="664"/>
                  <a:pt x="1616" y="666"/>
                </a:cubicBezTo>
                <a:cubicBezTo>
                  <a:pt x="1616" y="284"/>
                  <a:pt x="1616" y="284"/>
                  <a:pt x="1616" y="284"/>
                </a:cubicBezTo>
                <a:cubicBezTo>
                  <a:pt x="1623" y="292"/>
                  <a:pt x="1625" y="302"/>
                  <a:pt x="1632" y="311"/>
                </a:cubicBezTo>
                <a:cubicBezTo>
                  <a:pt x="1702" y="400"/>
                  <a:pt x="1768" y="512"/>
                  <a:pt x="1824" y="636"/>
                </a:cubicBezTo>
                <a:close/>
                <a:moveTo>
                  <a:pt x="2038" y="1120"/>
                </a:moveTo>
                <a:cubicBezTo>
                  <a:pt x="2028" y="1066"/>
                  <a:pt x="2015" y="1009"/>
                  <a:pt x="1999" y="951"/>
                </a:cubicBezTo>
                <a:cubicBezTo>
                  <a:pt x="1989" y="915"/>
                  <a:pt x="1978" y="878"/>
                  <a:pt x="1966" y="840"/>
                </a:cubicBezTo>
                <a:cubicBezTo>
                  <a:pt x="1964" y="835"/>
                  <a:pt x="1963" y="830"/>
                  <a:pt x="1961" y="825"/>
                </a:cubicBezTo>
                <a:cubicBezTo>
                  <a:pt x="1945" y="776"/>
                  <a:pt x="1927" y="729"/>
                  <a:pt x="1909" y="684"/>
                </a:cubicBezTo>
                <a:cubicBezTo>
                  <a:pt x="1975" y="663"/>
                  <a:pt x="2038" y="636"/>
                  <a:pt x="2092" y="602"/>
                </a:cubicBezTo>
                <a:cubicBezTo>
                  <a:pt x="2183" y="710"/>
                  <a:pt x="2251" y="829"/>
                  <a:pt x="2293" y="951"/>
                </a:cubicBezTo>
                <a:cubicBezTo>
                  <a:pt x="2297" y="962"/>
                  <a:pt x="2300" y="974"/>
                  <a:pt x="2304" y="985"/>
                </a:cubicBezTo>
                <a:cubicBezTo>
                  <a:pt x="2234" y="1040"/>
                  <a:pt x="2140" y="1086"/>
                  <a:pt x="2038" y="1120"/>
                </a:cubicBezTo>
                <a:close/>
                <a:moveTo>
                  <a:pt x="2246" y="379"/>
                </a:moveTo>
                <a:cubicBezTo>
                  <a:pt x="2261" y="398"/>
                  <a:pt x="2273" y="418"/>
                  <a:pt x="2284" y="440"/>
                </a:cubicBezTo>
                <a:cubicBezTo>
                  <a:pt x="2271" y="428"/>
                  <a:pt x="2258" y="416"/>
                  <a:pt x="2244" y="405"/>
                </a:cubicBezTo>
                <a:cubicBezTo>
                  <a:pt x="2245" y="397"/>
                  <a:pt x="2246" y="388"/>
                  <a:pt x="2246" y="379"/>
                </a:cubicBezTo>
                <a:close/>
                <a:moveTo>
                  <a:pt x="2219" y="477"/>
                </a:moveTo>
                <a:cubicBezTo>
                  <a:pt x="2221" y="473"/>
                  <a:pt x="2223" y="469"/>
                  <a:pt x="2225" y="465"/>
                </a:cubicBezTo>
                <a:cubicBezTo>
                  <a:pt x="2264" y="499"/>
                  <a:pt x="2299" y="537"/>
                  <a:pt x="2330" y="576"/>
                </a:cubicBezTo>
                <a:cubicBezTo>
                  <a:pt x="2357" y="611"/>
                  <a:pt x="2380" y="648"/>
                  <a:pt x="2399" y="686"/>
                </a:cubicBezTo>
                <a:cubicBezTo>
                  <a:pt x="2412" y="713"/>
                  <a:pt x="2423" y="741"/>
                  <a:pt x="2433" y="769"/>
                </a:cubicBezTo>
                <a:cubicBezTo>
                  <a:pt x="2433" y="773"/>
                  <a:pt x="2453" y="840"/>
                  <a:pt x="2352" y="942"/>
                </a:cubicBezTo>
                <a:cubicBezTo>
                  <a:pt x="2342" y="914"/>
                  <a:pt x="2332" y="886"/>
                  <a:pt x="2320" y="858"/>
                </a:cubicBezTo>
                <a:cubicBezTo>
                  <a:pt x="2276" y="757"/>
                  <a:pt x="2216" y="658"/>
                  <a:pt x="2140" y="567"/>
                </a:cubicBezTo>
                <a:cubicBezTo>
                  <a:pt x="2173" y="541"/>
                  <a:pt x="2201" y="510"/>
                  <a:pt x="2219" y="477"/>
                </a:cubicBezTo>
                <a:close/>
                <a:moveTo>
                  <a:pt x="2022" y="219"/>
                </a:moveTo>
                <a:cubicBezTo>
                  <a:pt x="2069" y="234"/>
                  <a:pt x="2111" y="255"/>
                  <a:pt x="2149" y="283"/>
                </a:cubicBezTo>
                <a:cubicBezTo>
                  <a:pt x="2163" y="307"/>
                  <a:pt x="2172" y="331"/>
                  <a:pt x="2175" y="353"/>
                </a:cubicBezTo>
                <a:cubicBezTo>
                  <a:pt x="2133" y="325"/>
                  <a:pt x="2088" y="300"/>
                  <a:pt x="2041" y="278"/>
                </a:cubicBezTo>
                <a:cubicBezTo>
                  <a:pt x="2018" y="267"/>
                  <a:pt x="1995" y="258"/>
                  <a:pt x="1971" y="249"/>
                </a:cubicBezTo>
                <a:cubicBezTo>
                  <a:pt x="1909" y="225"/>
                  <a:pt x="1844" y="208"/>
                  <a:pt x="1776" y="196"/>
                </a:cubicBezTo>
                <a:cubicBezTo>
                  <a:pt x="1799" y="193"/>
                  <a:pt x="1822" y="192"/>
                  <a:pt x="1844" y="192"/>
                </a:cubicBezTo>
                <a:cubicBezTo>
                  <a:pt x="1881" y="192"/>
                  <a:pt x="1916" y="195"/>
                  <a:pt x="1950" y="201"/>
                </a:cubicBezTo>
                <a:cubicBezTo>
                  <a:pt x="1975" y="206"/>
                  <a:pt x="1999" y="211"/>
                  <a:pt x="2022" y="219"/>
                </a:cubicBezTo>
                <a:close/>
                <a:moveTo>
                  <a:pt x="1859" y="116"/>
                </a:moveTo>
                <a:cubicBezTo>
                  <a:pt x="1872" y="120"/>
                  <a:pt x="1885" y="127"/>
                  <a:pt x="1897" y="136"/>
                </a:cubicBezTo>
                <a:cubicBezTo>
                  <a:pt x="1879" y="134"/>
                  <a:pt x="1862" y="134"/>
                  <a:pt x="1844" y="134"/>
                </a:cubicBezTo>
                <a:cubicBezTo>
                  <a:pt x="1798" y="134"/>
                  <a:pt x="1750" y="138"/>
                  <a:pt x="1703" y="147"/>
                </a:cubicBezTo>
                <a:cubicBezTo>
                  <a:pt x="1744" y="122"/>
                  <a:pt x="1782" y="109"/>
                  <a:pt x="1818" y="109"/>
                </a:cubicBezTo>
                <a:cubicBezTo>
                  <a:pt x="1832" y="109"/>
                  <a:pt x="1846" y="111"/>
                  <a:pt x="1859" y="116"/>
                </a:cubicBezTo>
                <a:close/>
                <a:moveTo>
                  <a:pt x="1610" y="59"/>
                </a:moveTo>
                <a:cubicBezTo>
                  <a:pt x="1648" y="61"/>
                  <a:pt x="1686" y="65"/>
                  <a:pt x="1722" y="71"/>
                </a:cubicBezTo>
                <a:cubicBezTo>
                  <a:pt x="1685" y="87"/>
                  <a:pt x="1648" y="111"/>
                  <a:pt x="1610" y="142"/>
                </a:cubicBezTo>
                <a:lnTo>
                  <a:pt x="1610" y="59"/>
                </a:lnTo>
                <a:close/>
                <a:moveTo>
                  <a:pt x="1171" y="951"/>
                </a:moveTo>
                <a:cubicBezTo>
                  <a:pt x="1155" y="1009"/>
                  <a:pt x="1143" y="1066"/>
                  <a:pt x="1133" y="1121"/>
                </a:cubicBezTo>
                <a:cubicBezTo>
                  <a:pt x="1030" y="1086"/>
                  <a:pt x="937" y="1040"/>
                  <a:pt x="867" y="985"/>
                </a:cubicBezTo>
                <a:cubicBezTo>
                  <a:pt x="870" y="974"/>
                  <a:pt x="873" y="963"/>
                  <a:pt x="877" y="951"/>
                </a:cubicBezTo>
                <a:cubicBezTo>
                  <a:pt x="919" y="830"/>
                  <a:pt x="987" y="710"/>
                  <a:pt x="1078" y="602"/>
                </a:cubicBezTo>
                <a:cubicBezTo>
                  <a:pt x="1132" y="636"/>
                  <a:pt x="1195" y="663"/>
                  <a:pt x="1261" y="684"/>
                </a:cubicBezTo>
                <a:cubicBezTo>
                  <a:pt x="1243" y="729"/>
                  <a:pt x="1225" y="776"/>
                  <a:pt x="1209" y="825"/>
                </a:cubicBezTo>
                <a:cubicBezTo>
                  <a:pt x="1208" y="830"/>
                  <a:pt x="1206" y="835"/>
                  <a:pt x="1204" y="840"/>
                </a:cubicBezTo>
                <a:cubicBezTo>
                  <a:pt x="1192" y="878"/>
                  <a:pt x="1181" y="915"/>
                  <a:pt x="1171" y="951"/>
                </a:cubicBezTo>
                <a:close/>
                <a:moveTo>
                  <a:pt x="1166" y="426"/>
                </a:moveTo>
                <a:cubicBezTo>
                  <a:pt x="1148" y="442"/>
                  <a:pt x="1131" y="459"/>
                  <a:pt x="1114" y="476"/>
                </a:cubicBezTo>
                <a:cubicBezTo>
                  <a:pt x="1111" y="479"/>
                  <a:pt x="1108" y="481"/>
                  <a:pt x="1105" y="484"/>
                </a:cubicBezTo>
                <a:cubicBezTo>
                  <a:pt x="1095" y="494"/>
                  <a:pt x="1086" y="505"/>
                  <a:pt x="1076" y="515"/>
                </a:cubicBezTo>
                <a:cubicBezTo>
                  <a:pt x="1049" y="493"/>
                  <a:pt x="1026" y="468"/>
                  <a:pt x="1012" y="443"/>
                </a:cubicBezTo>
                <a:cubicBezTo>
                  <a:pt x="1008" y="435"/>
                  <a:pt x="1005" y="428"/>
                  <a:pt x="1002" y="420"/>
                </a:cubicBezTo>
                <a:cubicBezTo>
                  <a:pt x="1037" y="394"/>
                  <a:pt x="1075" y="371"/>
                  <a:pt x="1115" y="350"/>
                </a:cubicBezTo>
                <a:cubicBezTo>
                  <a:pt x="1136" y="339"/>
                  <a:pt x="1158" y="329"/>
                  <a:pt x="1180" y="320"/>
                </a:cubicBezTo>
                <a:cubicBezTo>
                  <a:pt x="1253" y="288"/>
                  <a:pt x="1332" y="265"/>
                  <a:pt x="1416" y="251"/>
                </a:cubicBezTo>
                <a:cubicBezTo>
                  <a:pt x="1328" y="298"/>
                  <a:pt x="1244" y="356"/>
                  <a:pt x="1166" y="426"/>
                </a:cubicBezTo>
                <a:close/>
                <a:moveTo>
                  <a:pt x="1487" y="281"/>
                </a:moveTo>
                <a:cubicBezTo>
                  <a:pt x="1415" y="373"/>
                  <a:pt x="1348" y="488"/>
                  <a:pt x="1289" y="620"/>
                </a:cubicBezTo>
                <a:cubicBezTo>
                  <a:pt x="1228" y="601"/>
                  <a:pt x="1172" y="577"/>
                  <a:pt x="1125" y="549"/>
                </a:cubicBezTo>
                <a:cubicBezTo>
                  <a:pt x="1135" y="538"/>
                  <a:pt x="1145" y="527"/>
                  <a:pt x="1155" y="517"/>
                </a:cubicBezTo>
                <a:cubicBezTo>
                  <a:pt x="1158" y="514"/>
                  <a:pt x="1161" y="511"/>
                  <a:pt x="1164" y="508"/>
                </a:cubicBezTo>
                <a:cubicBezTo>
                  <a:pt x="1262" y="413"/>
                  <a:pt x="1372" y="335"/>
                  <a:pt x="1487" y="281"/>
                </a:cubicBezTo>
                <a:close/>
                <a:moveTo>
                  <a:pt x="1555" y="1197"/>
                </a:moveTo>
                <a:cubicBezTo>
                  <a:pt x="1439" y="1195"/>
                  <a:pt x="1313" y="1175"/>
                  <a:pt x="1189" y="1139"/>
                </a:cubicBezTo>
                <a:cubicBezTo>
                  <a:pt x="1194" y="1114"/>
                  <a:pt x="1199" y="1088"/>
                  <a:pt x="1204" y="1063"/>
                </a:cubicBezTo>
                <a:cubicBezTo>
                  <a:pt x="1212" y="1026"/>
                  <a:pt x="1222" y="989"/>
                  <a:pt x="1232" y="951"/>
                </a:cubicBezTo>
                <a:cubicBezTo>
                  <a:pt x="1242" y="916"/>
                  <a:pt x="1253" y="879"/>
                  <a:pt x="1265" y="843"/>
                </a:cubicBezTo>
                <a:cubicBezTo>
                  <a:pt x="1281" y="794"/>
                  <a:pt x="1299" y="747"/>
                  <a:pt x="1318" y="700"/>
                </a:cubicBezTo>
                <a:cubicBezTo>
                  <a:pt x="1404" y="723"/>
                  <a:pt x="1484" y="734"/>
                  <a:pt x="1555" y="736"/>
                </a:cubicBezTo>
                <a:lnTo>
                  <a:pt x="1555" y="1197"/>
                </a:lnTo>
                <a:close/>
                <a:moveTo>
                  <a:pt x="1555" y="666"/>
                </a:moveTo>
                <a:cubicBezTo>
                  <a:pt x="1486" y="664"/>
                  <a:pt x="1418" y="654"/>
                  <a:pt x="1346" y="636"/>
                </a:cubicBezTo>
                <a:cubicBezTo>
                  <a:pt x="1402" y="512"/>
                  <a:pt x="1468" y="400"/>
                  <a:pt x="1538" y="311"/>
                </a:cubicBezTo>
                <a:cubicBezTo>
                  <a:pt x="1545" y="302"/>
                  <a:pt x="1547" y="292"/>
                  <a:pt x="1555" y="284"/>
                </a:cubicBezTo>
                <a:lnTo>
                  <a:pt x="1555" y="666"/>
                </a:lnTo>
                <a:close/>
                <a:moveTo>
                  <a:pt x="1560" y="59"/>
                </a:moveTo>
                <a:cubicBezTo>
                  <a:pt x="1560" y="142"/>
                  <a:pt x="1560" y="142"/>
                  <a:pt x="1560" y="142"/>
                </a:cubicBezTo>
                <a:cubicBezTo>
                  <a:pt x="1523" y="111"/>
                  <a:pt x="1485" y="87"/>
                  <a:pt x="1448" y="71"/>
                </a:cubicBezTo>
                <a:cubicBezTo>
                  <a:pt x="1485" y="65"/>
                  <a:pt x="1522" y="61"/>
                  <a:pt x="1560" y="59"/>
                </a:cubicBezTo>
                <a:close/>
                <a:moveTo>
                  <a:pt x="1311" y="116"/>
                </a:moveTo>
                <a:cubicBezTo>
                  <a:pt x="1324" y="111"/>
                  <a:pt x="1338" y="109"/>
                  <a:pt x="1353" y="109"/>
                </a:cubicBezTo>
                <a:cubicBezTo>
                  <a:pt x="1388" y="109"/>
                  <a:pt x="1427" y="122"/>
                  <a:pt x="1468" y="147"/>
                </a:cubicBezTo>
                <a:cubicBezTo>
                  <a:pt x="1420" y="138"/>
                  <a:pt x="1373" y="134"/>
                  <a:pt x="1326" y="134"/>
                </a:cubicBezTo>
                <a:cubicBezTo>
                  <a:pt x="1309" y="134"/>
                  <a:pt x="1291" y="134"/>
                  <a:pt x="1274" y="136"/>
                </a:cubicBezTo>
                <a:cubicBezTo>
                  <a:pt x="1286" y="127"/>
                  <a:pt x="1298" y="120"/>
                  <a:pt x="1311" y="116"/>
                </a:cubicBezTo>
                <a:close/>
                <a:moveTo>
                  <a:pt x="1020" y="283"/>
                </a:moveTo>
                <a:cubicBezTo>
                  <a:pt x="1059" y="256"/>
                  <a:pt x="1101" y="234"/>
                  <a:pt x="1148" y="219"/>
                </a:cubicBezTo>
                <a:cubicBezTo>
                  <a:pt x="1172" y="211"/>
                  <a:pt x="1196" y="206"/>
                  <a:pt x="1221" y="201"/>
                </a:cubicBezTo>
                <a:cubicBezTo>
                  <a:pt x="1254" y="195"/>
                  <a:pt x="1290" y="192"/>
                  <a:pt x="1326" y="192"/>
                </a:cubicBezTo>
                <a:cubicBezTo>
                  <a:pt x="1349" y="192"/>
                  <a:pt x="1371" y="193"/>
                  <a:pt x="1394" y="196"/>
                </a:cubicBezTo>
                <a:cubicBezTo>
                  <a:pt x="1326" y="208"/>
                  <a:pt x="1261" y="225"/>
                  <a:pt x="1200" y="249"/>
                </a:cubicBezTo>
                <a:cubicBezTo>
                  <a:pt x="1176" y="258"/>
                  <a:pt x="1152" y="267"/>
                  <a:pt x="1130" y="278"/>
                </a:cubicBezTo>
                <a:cubicBezTo>
                  <a:pt x="1082" y="300"/>
                  <a:pt x="1037" y="326"/>
                  <a:pt x="995" y="354"/>
                </a:cubicBezTo>
                <a:cubicBezTo>
                  <a:pt x="998" y="331"/>
                  <a:pt x="1006" y="308"/>
                  <a:pt x="1020" y="283"/>
                </a:cubicBezTo>
                <a:close/>
                <a:moveTo>
                  <a:pt x="923" y="379"/>
                </a:moveTo>
                <a:cubicBezTo>
                  <a:pt x="924" y="388"/>
                  <a:pt x="925" y="397"/>
                  <a:pt x="926" y="406"/>
                </a:cubicBezTo>
                <a:cubicBezTo>
                  <a:pt x="912" y="417"/>
                  <a:pt x="899" y="428"/>
                  <a:pt x="886" y="440"/>
                </a:cubicBezTo>
                <a:cubicBezTo>
                  <a:pt x="897" y="419"/>
                  <a:pt x="909" y="399"/>
                  <a:pt x="923" y="379"/>
                </a:cubicBezTo>
                <a:close/>
                <a:moveTo>
                  <a:pt x="742" y="759"/>
                </a:moveTo>
                <a:cubicBezTo>
                  <a:pt x="751" y="731"/>
                  <a:pt x="758" y="713"/>
                  <a:pt x="772" y="686"/>
                </a:cubicBezTo>
                <a:cubicBezTo>
                  <a:pt x="791" y="648"/>
                  <a:pt x="814" y="611"/>
                  <a:pt x="840" y="576"/>
                </a:cubicBezTo>
                <a:cubicBezTo>
                  <a:pt x="871" y="537"/>
                  <a:pt x="906" y="500"/>
                  <a:pt x="945" y="466"/>
                </a:cubicBezTo>
                <a:cubicBezTo>
                  <a:pt x="947" y="469"/>
                  <a:pt x="949" y="473"/>
                  <a:pt x="951" y="477"/>
                </a:cubicBezTo>
                <a:cubicBezTo>
                  <a:pt x="969" y="510"/>
                  <a:pt x="997" y="541"/>
                  <a:pt x="1030" y="568"/>
                </a:cubicBezTo>
                <a:cubicBezTo>
                  <a:pt x="955" y="659"/>
                  <a:pt x="894" y="757"/>
                  <a:pt x="851" y="858"/>
                </a:cubicBezTo>
                <a:cubicBezTo>
                  <a:pt x="839" y="886"/>
                  <a:pt x="828" y="914"/>
                  <a:pt x="819" y="942"/>
                </a:cubicBezTo>
                <a:cubicBezTo>
                  <a:pt x="772" y="894"/>
                  <a:pt x="743" y="839"/>
                  <a:pt x="741" y="780"/>
                </a:cubicBezTo>
                <a:cubicBezTo>
                  <a:pt x="741" y="780"/>
                  <a:pt x="741" y="763"/>
                  <a:pt x="742" y="759"/>
                </a:cubicBezTo>
                <a:close/>
                <a:moveTo>
                  <a:pt x="447" y="993"/>
                </a:moveTo>
                <a:cubicBezTo>
                  <a:pt x="411" y="993"/>
                  <a:pt x="409" y="1049"/>
                  <a:pt x="409" y="1074"/>
                </a:cubicBezTo>
                <a:cubicBezTo>
                  <a:pt x="409" y="1153"/>
                  <a:pt x="437" y="1157"/>
                  <a:pt x="447" y="1157"/>
                </a:cubicBezTo>
                <a:cubicBezTo>
                  <a:pt x="458" y="1157"/>
                  <a:pt x="486" y="1153"/>
                  <a:pt x="486" y="1074"/>
                </a:cubicBezTo>
                <a:cubicBezTo>
                  <a:pt x="486" y="1049"/>
                  <a:pt x="483" y="993"/>
                  <a:pt x="447" y="993"/>
                </a:cubicBezTo>
                <a:close/>
                <a:moveTo>
                  <a:pt x="2737" y="993"/>
                </a:moveTo>
                <a:cubicBezTo>
                  <a:pt x="2701" y="993"/>
                  <a:pt x="2698" y="1049"/>
                  <a:pt x="2698" y="1074"/>
                </a:cubicBezTo>
                <a:cubicBezTo>
                  <a:pt x="2698" y="1153"/>
                  <a:pt x="2726" y="1157"/>
                  <a:pt x="2737" y="1157"/>
                </a:cubicBezTo>
                <a:cubicBezTo>
                  <a:pt x="2747" y="1157"/>
                  <a:pt x="2776" y="1153"/>
                  <a:pt x="2776" y="1074"/>
                </a:cubicBezTo>
                <a:cubicBezTo>
                  <a:pt x="2776" y="1049"/>
                  <a:pt x="2773" y="993"/>
                  <a:pt x="2737" y="993"/>
                </a:cubicBezTo>
                <a:close/>
                <a:moveTo>
                  <a:pt x="1746" y="1536"/>
                </a:moveTo>
                <a:cubicBezTo>
                  <a:pt x="1733" y="1465"/>
                  <a:pt x="1677" y="1481"/>
                  <a:pt x="1660" y="1501"/>
                </a:cubicBezTo>
                <a:cubicBezTo>
                  <a:pt x="1653" y="1509"/>
                  <a:pt x="1648" y="1524"/>
                  <a:pt x="1644" y="1541"/>
                </a:cubicBezTo>
                <a:cubicBezTo>
                  <a:pt x="1634" y="1593"/>
                  <a:pt x="1642" y="1668"/>
                  <a:pt x="1695" y="1667"/>
                </a:cubicBezTo>
                <a:cubicBezTo>
                  <a:pt x="1741" y="1664"/>
                  <a:pt x="1753" y="1606"/>
                  <a:pt x="1748" y="1552"/>
                </a:cubicBezTo>
                <a:cubicBezTo>
                  <a:pt x="1748" y="1546"/>
                  <a:pt x="1747" y="1541"/>
                  <a:pt x="1746" y="1536"/>
                </a:cubicBezTo>
                <a:close/>
                <a:moveTo>
                  <a:pt x="3451" y="1075"/>
                </a:moveTo>
                <a:cubicBezTo>
                  <a:pt x="3118" y="753"/>
                  <a:pt x="3118" y="753"/>
                  <a:pt x="3118" y="753"/>
                </a:cubicBezTo>
                <a:cubicBezTo>
                  <a:pt x="3118" y="886"/>
                  <a:pt x="3118" y="886"/>
                  <a:pt x="3118" y="886"/>
                </a:cubicBezTo>
                <a:cubicBezTo>
                  <a:pt x="2577" y="886"/>
                  <a:pt x="2577" y="886"/>
                  <a:pt x="2577" y="886"/>
                </a:cubicBezTo>
                <a:cubicBezTo>
                  <a:pt x="2572" y="900"/>
                  <a:pt x="2567" y="913"/>
                  <a:pt x="2560" y="927"/>
                </a:cubicBezTo>
                <a:cubicBezTo>
                  <a:pt x="2483" y="1094"/>
                  <a:pt x="2292" y="1240"/>
                  <a:pt x="2015" y="1319"/>
                </a:cubicBezTo>
                <a:cubicBezTo>
                  <a:pt x="1876" y="1360"/>
                  <a:pt x="1728" y="1379"/>
                  <a:pt x="1584" y="1379"/>
                </a:cubicBezTo>
                <a:cubicBezTo>
                  <a:pt x="1203" y="1379"/>
                  <a:pt x="839" y="1247"/>
                  <a:pt x="667" y="1023"/>
                </a:cubicBezTo>
                <a:cubicBezTo>
                  <a:pt x="650" y="1001"/>
                  <a:pt x="635" y="979"/>
                  <a:pt x="623" y="957"/>
                </a:cubicBezTo>
                <a:cubicBezTo>
                  <a:pt x="610" y="933"/>
                  <a:pt x="600" y="910"/>
                  <a:pt x="592" y="886"/>
                </a:cubicBezTo>
                <a:cubicBezTo>
                  <a:pt x="0" y="886"/>
                  <a:pt x="0" y="886"/>
                  <a:pt x="0" y="886"/>
                </a:cubicBezTo>
                <a:cubicBezTo>
                  <a:pt x="0" y="1265"/>
                  <a:pt x="0" y="1265"/>
                  <a:pt x="0" y="1265"/>
                </a:cubicBezTo>
                <a:cubicBezTo>
                  <a:pt x="581" y="1265"/>
                  <a:pt x="581" y="1265"/>
                  <a:pt x="581" y="1265"/>
                </a:cubicBezTo>
                <a:cubicBezTo>
                  <a:pt x="585" y="1281"/>
                  <a:pt x="590" y="1298"/>
                  <a:pt x="596" y="1315"/>
                </a:cubicBezTo>
                <a:cubicBezTo>
                  <a:pt x="612" y="1358"/>
                  <a:pt x="635" y="1401"/>
                  <a:pt x="668" y="1443"/>
                </a:cubicBezTo>
                <a:cubicBezTo>
                  <a:pt x="679" y="1459"/>
                  <a:pt x="692" y="1474"/>
                  <a:pt x="706" y="1488"/>
                </a:cubicBezTo>
                <a:cubicBezTo>
                  <a:pt x="744" y="1530"/>
                  <a:pt x="790" y="1568"/>
                  <a:pt x="841" y="1601"/>
                </a:cubicBezTo>
                <a:cubicBezTo>
                  <a:pt x="917" y="1651"/>
                  <a:pt x="1005" y="1693"/>
                  <a:pt x="1101" y="1724"/>
                </a:cubicBezTo>
                <a:cubicBezTo>
                  <a:pt x="1121" y="1731"/>
                  <a:pt x="1142" y="1737"/>
                  <a:pt x="1163" y="1743"/>
                </a:cubicBezTo>
                <a:cubicBezTo>
                  <a:pt x="1286" y="1778"/>
                  <a:pt x="1420" y="1797"/>
                  <a:pt x="1557" y="1799"/>
                </a:cubicBezTo>
                <a:cubicBezTo>
                  <a:pt x="1566" y="1799"/>
                  <a:pt x="1575" y="1800"/>
                  <a:pt x="1585" y="1800"/>
                </a:cubicBezTo>
                <a:cubicBezTo>
                  <a:pt x="1596" y="1800"/>
                  <a:pt x="1608" y="1799"/>
                  <a:pt x="1620" y="1799"/>
                </a:cubicBezTo>
                <a:cubicBezTo>
                  <a:pt x="1752" y="1796"/>
                  <a:pt x="1886" y="1777"/>
                  <a:pt x="2014" y="1741"/>
                </a:cubicBezTo>
                <a:cubicBezTo>
                  <a:pt x="2015" y="1741"/>
                  <a:pt x="2016" y="1740"/>
                  <a:pt x="2016" y="1740"/>
                </a:cubicBezTo>
                <a:cubicBezTo>
                  <a:pt x="2037" y="1734"/>
                  <a:pt x="2057" y="1728"/>
                  <a:pt x="2076" y="1721"/>
                </a:cubicBezTo>
                <a:cubicBezTo>
                  <a:pt x="2177" y="1687"/>
                  <a:pt x="2265" y="1644"/>
                  <a:pt x="2338" y="1594"/>
                </a:cubicBezTo>
                <a:cubicBezTo>
                  <a:pt x="2392" y="1558"/>
                  <a:pt x="2438" y="1518"/>
                  <a:pt x="2476" y="1476"/>
                </a:cubicBezTo>
                <a:cubicBezTo>
                  <a:pt x="2521" y="1425"/>
                  <a:pt x="2554" y="1371"/>
                  <a:pt x="2575" y="1316"/>
                </a:cubicBezTo>
                <a:cubicBezTo>
                  <a:pt x="2581" y="1299"/>
                  <a:pt x="2586" y="1282"/>
                  <a:pt x="2590" y="1265"/>
                </a:cubicBezTo>
                <a:cubicBezTo>
                  <a:pt x="3118" y="1265"/>
                  <a:pt x="3118" y="1265"/>
                  <a:pt x="3118" y="1265"/>
                </a:cubicBezTo>
                <a:cubicBezTo>
                  <a:pt x="3118" y="1397"/>
                  <a:pt x="3118" y="1397"/>
                  <a:pt x="3118" y="1397"/>
                </a:cubicBezTo>
                <a:lnTo>
                  <a:pt x="3451" y="1075"/>
                </a:lnTo>
                <a:close/>
                <a:moveTo>
                  <a:pt x="296" y="1195"/>
                </a:moveTo>
                <a:cubicBezTo>
                  <a:pt x="123" y="1195"/>
                  <a:pt x="123" y="1195"/>
                  <a:pt x="123" y="1195"/>
                </a:cubicBezTo>
                <a:cubicBezTo>
                  <a:pt x="123" y="1154"/>
                  <a:pt x="123" y="1154"/>
                  <a:pt x="123" y="1154"/>
                </a:cubicBezTo>
                <a:cubicBezTo>
                  <a:pt x="188" y="1154"/>
                  <a:pt x="188" y="1154"/>
                  <a:pt x="188" y="1154"/>
                </a:cubicBezTo>
                <a:cubicBezTo>
                  <a:pt x="188" y="1005"/>
                  <a:pt x="188" y="1005"/>
                  <a:pt x="188" y="1005"/>
                </a:cubicBezTo>
                <a:cubicBezTo>
                  <a:pt x="135" y="1028"/>
                  <a:pt x="135" y="1028"/>
                  <a:pt x="135" y="1028"/>
                </a:cubicBezTo>
                <a:cubicBezTo>
                  <a:pt x="118" y="991"/>
                  <a:pt x="118" y="991"/>
                  <a:pt x="118" y="991"/>
                </a:cubicBezTo>
                <a:cubicBezTo>
                  <a:pt x="201" y="956"/>
                  <a:pt x="201" y="956"/>
                  <a:pt x="201" y="956"/>
                </a:cubicBezTo>
                <a:cubicBezTo>
                  <a:pt x="231" y="956"/>
                  <a:pt x="231" y="956"/>
                  <a:pt x="231" y="956"/>
                </a:cubicBezTo>
                <a:cubicBezTo>
                  <a:pt x="231" y="1154"/>
                  <a:pt x="231" y="1154"/>
                  <a:pt x="231" y="1154"/>
                </a:cubicBezTo>
                <a:cubicBezTo>
                  <a:pt x="296" y="1154"/>
                  <a:pt x="296" y="1154"/>
                  <a:pt x="296" y="1154"/>
                </a:cubicBezTo>
                <a:lnTo>
                  <a:pt x="296" y="1195"/>
                </a:lnTo>
                <a:close/>
                <a:moveTo>
                  <a:pt x="447" y="1197"/>
                </a:moveTo>
                <a:cubicBezTo>
                  <a:pt x="377" y="1197"/>
                  <a:pt x="365" y="1127"/>
                  <a:pt x="365" y="1074"/>
                </a:cubicBezTo>
                <a:cubicBezTo>
                  <a:pt x="365" y="1022"/>
                  <a:pt x="378" y="953"/>
                  <a:pt x="447" y="953"/>
                </a:cubicBezTo>
                <a:cubicBezTo>
                  <a:pt x="517" y="953"/>
                  <a:pt x="530" y="1022"/>
                  <a:pt x="530" y="1074"/>
                </a:cubicBezTo>
                <a:cubicBezTo>
                  <a:pt x="530" y="1127"/>
                  <a:pt x="517" y="1197"/>
                  <a:pt x="447" y="1197"/>
                </a:cubicBezTo>
                <a:close/>
                <a:moveTo>
                  <a:pt x="693" y="1351"/>
                </a:moveTo>
                <a:cubicBezTo>
                  <a:pt x="678" y="1332"/>
                  <a:pt x="666" y="1313"/>
                  <a:pt x="655" y="1294"/>
                </a:cubicBezTo>
                <a:cubicBezTo>
                  <a:pt x="645" y="1278"/>
                  <a:pt x="637" y="1261"/>
                  <a:pt x="630" y="1245"/>
                </a:cubicBezTo>
                <a:cubicBezTo>
                  <a:pt x="630" y="1201"/>
                  <a:pt x="630" y="1201"/>
                  <a:pt x="630" y="1201"/>
                </a:cubicBezTo>
                <a:cubicBezTo>
                  <a:pt x="635" y="1213"/>
                  <a:pt x="641" y="1225"/>
                  <a:pt x="648" y="1237"/>
                </a:cubicBezTo>
                <a:cubicBezTo>
                  <a:pt x="651" y="1243"/>
                  <a:pt x="654" y="1249"/>
                  <a:pt x="658" y="1255"/>
                </a:cubicBezTo>
                <a:cubicBezTo>
                  <a:pt x="658" y="1177"/>
                  <a:pt x="658" y="1177"/>
                  <a:pt x="658" y="1177"/>
                </a:cubicBezTo>
                <a:cubicBezTo>
                  <a:pt x="658" y="1090"/>
                  <a:pt x="658" y="1090"/>
                  <a:pt x="658" y="1090"/>
                </a:cubicBezTo>
                <a:cubicBezTo>
                  <a:pt x="654" y="1087"/>
                  <a:pt x="650" y="1084"/>
                  <a:pt x="646" y="1080"/>
                </a:cubicBezTo>
                <a:cubicBezTo>
                  <a:pt x="646" y="1080"/>
                  <a:pt x="646" y="1080"/>
                  <a:pt x="646" y="1080"/>
                </a:cubicBezTo>
                <a:cubicBezTo>
                  <a:pt x="642" y="1077"/>
                  <a:pt x="638" y="1073"/>
                  <a:pt x="634" y="1070"/>
                </a:cubicBezTo>
                <a:cubicBezTo>
                  <a:pt x="630" y="1032"/>
                  <a:pt x="630" y="1032"/>
                  <a:pt x="630" y="1032"/>
                </a:cubicBezTo>
                <a:cubicBezTo>
                  <a:pt x="628" y="1016"/>
                  <a:pt x="628" y="1016"/>
                  <a:pt x="628" y="1016"/>
                </a:cubicBezTo>
                <a:cubicBezTo>
                  <a:pt x="638" y="1025"/>
                  <a:pt x="653" y="1037"/>
                  <a:pt x="664" y="1046"/>
                </a:cubicBezTo>
                <a:cubicBezTo>
                  <a:pt x="670" y="1054"/>
                  <a:pt x="675" y="1062"/>
                  <a:pt x="681" y="1070"/>
                </a:cubicBezTo>
                <a:cubicBezTo>
                  <a:pt x="681" y="1113"/>
                  <a:pt x="681" y="1113"/>
                  <a:pt x="681" y="1113"/>
                </a:cubicBezTo>
                <a:cubicBezTo>
                  <a:pt x="681" y="1205"/>
                  <a:pt x="681" y="1205"/>
                  <a:pt x="681" y="1205"/>
                </a:cubicBezTo>
                <a:cubicBezTo>
                  <a:pt x="681" y="1291"/>
                  <a:pt x="681" y="1291"/>
                  <a:pt x="681" y="1291"/>
                </a:cubicBezTo>
                <a:cubicBezTo>
                  <a:pt x="685" y="1296"/>
                  <a:pt x="689" y="1301"/>
                  <a:pt x="693" y="1306"/>
                </a:cubicBezTo>
                <a:cubicBezTo>
                  <a:pt x="703" y="1319"/>
                  <a:pt x="713" y="1331"/>
                  <a:pt x="724" y="1343"/>
                </a:cubicBezTo>
                <a:cubicBezTo>
                  <a:pt x="724" y="1388"/>
                  <a:pt x="724" y="1388"/>
                  <a:pt x="724" y="1388"/>
                </a:cubicBezTo>
                <a:cubicBezTo>
                  <a:pt x="713" y="1376"/>
                  <a:pt x="703" y="1364"/>
                  <a:pt x="693" y="1351"/>
                </a:cubicBezTo>
                <a:close/>
                <a:moveTo>
                  <a:pt x="816" y="1473"/>
                </a:moveTo>
                <a:cubicBezTo>
                  <a:pt x="800" y="1460"/>
                  <a:pt x="784" y="1447"/>
                  <a:pt x="769" y="1433"/>
                </a:cubicBezTo>
                <a:cubicBezTo>
                  <a:pt x="768" y="1388"/>
                  <a:pt x="768" y="1388"/>
                  <a:pt x="768" y="1388"/>
                </a:cubicBezTo>
                <a:cubicBezTo>
                  <a:pt x="783" y="1402"/>
                  <a:pt x="799" y="1415"/>
                  <a:pt x="815" y="1427"/>
                </a:cubicBezTo>
                <a:cubicBezTo>
                  <a:pt x="818" y="1430"/>
                  <a:pt x="821" y="1432"/>
                  <a:pt x="824" y="1434"/>
                </a:cubicBezTo>
                <a:cubicBezTo>
                  <a:pt x="823" y="1333"/>
                  <a:pt x="823" y="1333"/>
                  <a:pt x="823" y="1333"/>
                </a:cubicBezTo>
                <a:cubicBezTo>
                  <a:pt x="823" y="1322"/>
                  <a:pt x="823" y="1322"/>
                  <a:pt x="823" y="1322"/>
                </a:cubicBezTo>
                <a:cubicBezTo>
                  <a:pt x="823" y="1268"/>
                  <a:pt x="823" y="1268"/>
                  <a:pt x="823" y="1268"/>
                </a:cubicBezTo>
                <a:cubicBezTo>
                  <a:pt x="810" y="1265"/>
                  <a:pt x="792" y="1260"/>
                  <a:pt x="778" y="1257"/>
                </a:cubicBezTo>
                <a:cubicBezTo>
                  <a:pt x="776" y="1248"/>
                  <a:pt x="776" y="1248"/>
                  <a:pt x="776" y="1248"/>
                </a:cubicBezTo>
                <a:cubicBezTo>
                  <a:pt x="768" y="1218"/>
                  <a:pt x="768" y="1218"/>
                  <a:pt x="768" y="1218"/>
                </a:cubicBezTo>
                <a:cubicBezTo>
                  <a:pt x="767" y="1212"/>
                  <a:pt x="767" y="1212"/>
                  <a:pt x="767" y="1212"/>
                </a:cubicBezTo>
                <a:cubicBezTo>
                  <a:pt x="764" y="1204"/>
                  <a:pt x="764" y="1204"/>
                  <a:pt x="764" y="1204"/>
                </a:cubicBezTo>
                <a:cubicBezTo>
                  <a:pt x="785" y="1210"/>
                  <a:pt x="814" y="1217"/>
                  <a:pt x="835" y="1222"/>
                </a:cubicBezTo>
                <a:cubicBezTo>
                  <a:pt x="844" y="1229"/>
                  <a:pt x="853" y="1235"/>
                  <a:pt x="862" y="1241"/>
                </a:cubicBezTo>
                <a:cubicBezTo>
                  <a:pt x="862" y="1291"/>
                  <a:pt x="862" y="1291"/>
                  <a:pt x="862" y="1291"/>
                </a:cubicBezTo>
                <a:cubicBezTo>
                  <a:pt x="863" y="1360"/>
                  <a:pt x="863" y="1360"/>
                  <a:pt x="863" y="1360"/>
                </a:cubicBezTo>
                <a:cubicBezTo>
                  <a:pt x="863" y="1462"/>
                  <a:pt x="863" y="1462"/>
                  <a:pt x="863" y="1462"/>
                </a:cubicBezTo>
                <a:cubicBezTo>
                  <a:pt x="883" y="1475"/>
                  <a:pt x="905" y="1489"/>
                  <a:pt x="927" y="1501"/>
                </a:cubicBezTo>
                <a:cubicBezTo>
                  <a:pt x="927" y="1546"/>
                  <a:pt x="927" y="1546"/>
                  <a:pt x="927" y="1546"/>
                </a:cubicBezTo>
                <a:cubicBezTo>
                  <a:pt x="888" y="1523"/>
                  <a:pt x="850" y="1499"/>
                  <a:pt x="816" y="1473"/>
                </a:cubicBezTo>
                <a:close/>
                <a:moveTo>
                  <a:pt x="1172" y="1585"/>
                </a:moveTo>
                <a:cubicBezTo>
                  <a:pt x="1168" y="1596"/>
                  <a:pt x="1163" y="1604"/>
                  <a:pt x="1157" y="1611"/>
                </a:cubicBezTo>
                <a:cubicBezTo>
                  <a:pt x="1141" y="1628"/>
                  <a:pt x="1119" y="1632"/>
                  <a:pt x="1096" y="1627"/>
                </a:cubicBezTo>
                <a:cubicBezTo>
                  <a:pt x="1063" y="1619"/>
                  <a:pt x="1028" y="1592"/>
                  <a:pt x="1010" y="1557"/>
                </a:cubicBezTo>
                <a:cubicBezTo>
                  <a:pt x="1006" y="1548"/>
                  <a:pt x="987" y="1483"/>
                  <a:pt x="988" y="1427"/>
                </a:cubicBezTo>
                <a:cubicBezTo>
                  <a:pt x="989" y="1406"/>
                  <a:pt x="992" y="1385"/>
                  <a:pt x="1001" y="1371"/>
                </a:cubicBezTo>
                <a:cubicBezTo>
                  <a:pt x="1014" y="1348"/>
                  <a:pt x="1039" y="1338"/>
                  <a:pt x="1082" y="1351"/>
                </a:cubicBezTo>
                <a:cubicBezTo>
                  <a:pt x="1127" y="1368"/>
                  <a:pt x="1152" y="1398"/>
                  <a:pt x="1166" y="1431"/>
                </a:cubicBezTo>
                <a:cubicBezTo>
                  <a:pt x="1167" y="1434"/>
                  <a:pt x="1168" y="1437"/>
                  <a:pt x="1169" y="1439"/>
                </a:cubicBezTo>
                <a:cubicBezTo>
                  <a:pt x="1176" y="1458"/>
                  <a:pt x="1179" y="1476"/>
                  <a:pt x="1181" y="1494"/>
                </a:cubicBezTo>
                <a:cubicBezTo>
                  <a:pt x="1184" y="1543"/>
                  <a:pt x="1173" y="1584"/>
                  <a:pt x="1172" y="1585"/>
                </a:cubicBezTo>
                <a:close/>
                <a:moveTo>
                  <a:pt x="1270" y="1671"/>
                </a:moveTo>
                <a:cubicBezTo>
                  <a:pt x="1270" y="1627"/>
                  <a:pt x="1270" y="1627"/>
                  <a:pt x="1270" y="1627"/>
                </a:cubicBezTo>
                <a:cubicBezTo>
                  <a:pt x="1298" y="1633"/>
                  <a:pt x="1327" y="1638"/>
                  <a:pt x="1356" y="1643"/>
                </a:cubicBezTo>
                <a:cubicBezTo>
                  <a:pt x="1356" y="1528"/>
                  <a:pt x="1356" y="1528"/>
                  <a:pt x="1356" y="1528"/>
                </a:cubicBezTo>
                <a:cubicBezTo>
                  <a:pt x="1355" y="1477"/>
                  <a:pt x="1355" y="1477"/>
                  <a:pt x="1355" y="1477"/>
                </a:cubicBezTo>
                <a:cubicBezTo>
                  <a:pt x="1335" y="1481"/>
                  <a:pt x="1307" y="1486"/>
                  <a:pt x="1286" y="1489"/>
                </a:cubicBezTo>
                <a:cubicBezTo>
                  <a:pt x="1270" y="1456"/>
                  <a:pt x="1270" y="1456"/>
                  <a:pt x="1270" y="1456"/>
                </a:cubicBezTo>
                <a:cubicBezTo>
                  <a:pt x="1264" y="1444"/>
                  <a:pt x="1264" y="1444"/>
                  <a:pt x="1264" y="1444"/>
                </a:cubicBezTo>
                <a:cubicBezTo>
                  <a:pt x="1297" y="1439"/>
                  <a:pt x="1340" y="1431"/>
                  <a:pt x="1373" y="1425"/>
                </a:cubicBezTo>
                <a:cubicBezTo>
                  <a:pt x="1386" y="1427"/>
                  <a:pt x="1399" y="1429"/>
                  <a:pt x="1412" y="1430"/>
                </a:cubicBezTo>
                <a:cubicBezTo>
                  <a:pt x="1413" y="1477"/>
                  <a:pt x="1413" y="1477"/>
                  <a:pt x="1413" y="1477"/>
                </a:cubicBezTo>
                <a:cubicBezTo>
                  <a:pt x="1413" y="1534"/>
                  <a:pt x="1413" y="1534"/>
                  <a:pt x="1413" y="1534"/>
                </a:cubicBezTo>
                <a:cubicBezTo>
                  <a:pt x="1413" y="1651"/>
                  <a:pt x="1413" y="1651"/>
                  <a:pt x="1413" y="1651"/>
                </a:cubicBezTo>
                <a:cubicBezTo>
                  <a:pt x="1442" y="1654"/>
                  <a:pt x="1472" y="1657"/>
                  <a:pt x="1501" y="1659"/>
                </a:cubicBezTo>
                <a:cubicBezTo>
                  <a:pt x="1501" y="1703"/>
                  <a:pt x="1501" y="1703"/>
                  <a:pt x="1501" y="1703"/>
                </a:cubicBezTo>
                <a:cubicBezTo>
                  <a:pt x="1422" y="1698"/>
                  <a:pt x="1345" y="1687"/>
                  <a:pt x="1270" y="1671"/>
                </a:cubicBezTo>
                <a:close/>
                <a:moveTo>
                  <a:pt x="1625" y="1693"/>
                </a:moveTo>
                <a:cubicBezTo>
                  <a:pt x="1623" y="1692"/>
                  <a:pt x="1622" y="1691"/>
                  <a:pt x="1620" y="1689"/>
                </a:cubicBezTo>
                <a:cubicBezTo>
                  <a:pt x="1580" y="1654"/>
                  <a:pt x="1577" y="1586"/>
                  <a:pt x="1583" y="1542"/>
                </a:cubicBezTo>
                <a:cubicBezTo>
                  <a:pt x="1584" y="1534"/>
                  <a:pt x="1586" y="1526"/>
                  <a:pt x="1587" y="1519"/>
                </a:cubicBezTo>
                <a:cubicBezTo>
                  <a:pt x="1591" y="1506"/>
                  <a:pt x="1596" y="1495"/>
                  <a:pt x="1602" y="1485"/>
                </a:cubicBezTo>
                <a:cubicBezTo>
                  <a:pt x="1628" y="1446"/>
                  <a:pt x="1672" y="1442"/>
                  <a:pt x="1695" y="1440"/>
                </a:cubicBezTo>
                <a:cubicBezTo>
                  <a:pt x="1737" y="1438"/>
                  <a:pt x="1768" y="1449"/>
                  <a:pt x="1786" y="1475"/>
                </a:cubicBezTo>
                <a:cubicBezTo>
                  <a:pt x="1797" y="1489"/>
                  <a:pt x="1804" y="1507"/>
                  <a:pt x="1807" y="1530"/>
                </a:cubicBezTo>
                <a:cubicBezTo>
                  <a:pt x="1807" y="1530"/>
                  <a:pt x="1808" y="1530"/>
                  <a:pt x="1808" y="1531"/>
                </a:cubicBezTo>
                <a:cubicBezTo>
                  <a:pt x="1834" y="1705"/>
                  <a:pt x="1690" y="1741"/>
                  <a:pt x="1625" y="1693"/>
                </a:cubicBezTo>
                <a:close/>
                <a:moveTo>
                  <a:pt x="2080" y="1636"/>
                </a:moveTo>
                <a:cubicBezTo>
                  <a:pt x="2068" y="1640"/>
                  <a:pt x="2055" y="1644"/>
                  <a:pt x="2042" y="1648"/>
                </a:cubicBezTo>
                <a:cubicBezTo>
                  <a:pt x="2034" y="1650"/>
                  <a:pt x="2027" y="1652"/>
                  <a:pt x="2020" y="1654"/>
                </a:cubicBezTo>
                <a:cubicBezTo>
                  <a:pt x="1982" y="1664"/>
                  <a:pt x="1945" y="1673"/>
                  <a:pt x="1907" y="1680"/>
                </a:cubicBezTo>
                <a:cubicBezTo>
                  <a:pt x="1907" y="1635"/>
                  <a:pt x="1907" y="1635"/>
                  <a:pt x="1907" y="1635"/>
                </a:cubicBezTo>
                <a:cubicBezTo>
                  <a:pt x="1936" y="1629"/>
                  <a:pt x="1966" y="1623"/>
                  <a:pt x="1996" y="1616"/>
                </a:cubicBezTo>
                <a:cubicBezTo>
                  <a:pt x="1995" y="1495"/>
                  <a:pt x="1995" y="1495"/>
                  <a:pt x="1995" y="1495"/>
                </a:cubicBezTo>
                <a:cubicBezTo>
                  <a:pt x="1995" y="1450"/>
                  <a:pt x="1995" y="1450"/>
                  <a:pt x="1995" y="1450"/>
                </a:cubicBezTo>
                <a:cubicBezTo>
                  <a:pt x="1974" y="1463"/>
                  <a:pt x="1945" y="1479"/>
                  <a:pt x="1923" y="1491"/>
                </a:cubicBezTo>
                <a:cubicBezTo>
                  <a:pt x="1901" y="1457"/>
                  <a:pt x="1901" y="1457"/>
                  <a:pt x="1901" y="1457"/>
                </a:cubicBezTo>
                <a:cubicBezTo>
                  <a:pt x="1900" y="1455"/>
                  <a:pt x="1900" y="1455"/>
                  <a:pt x="1900" y="1455"/>
                </a:cubicBezTo>
                <a:cubicBezTo>
                  <a:pt x="1934" y="1436"/>
                  <a:pt x="1979" y="1410"/>
                  <a:pt x="2013" y="1391"/>
                </a:cubicBezTo>
                <a:cubicBezTo>
                  <a:pt x="2022" y="1388"/>
                  <a:pt x="2032" y="1386"/>
                  <a:pt x="2041" y="1383"/>
                </a:cubicBezTo>
                <a:cubicBezTo>
                  <a:pt x="2045" y="1382"/>
                  <a:pt x="2049" y="1381"/>
                  <a:pt x="2053" y="1380"/>
                </a:cubicBezTo>
                <a:cubicBezTo>
                  <a:pt x="2053" y="1419"/>
                  <a:pt x="2053" y="1419"/>
                  <a:pt x="2053" y="1419"/>
                </a:cubicBezTo>
                <a:cubicBezTo>
                  <a:pt x="2053" y="1478"/>
                  <a:pt x="2053" y="1478"/>
                  <a:pt x="2053" y="1478"/>
                </a:cubicBezTo>
                <a:cubicBezTo>
                  <a:pt x="2053" y="1600"/>
                  <a:pt x="2053" y="1600"/>
                  <a:pt x="2053" y="1600"/>
                </a:cubicBezTo>
                <a:cubicBezTo>
                  <a:pt x="2062" y="1597"/>
                  <a:pt x="2071" y="1594"/>
                  <a:pt x="2080" y="1591"/>
                </a:cubicBezTo>
                <a:cubicBezTo>
                  <a:pt x="2099" y="1585"/>
                  <a:pt x="2118" y="1579"/>
                  <a:pt x="2137" y="1572"/>
                </a:cubicBezTo>
                <a:cubicBezTo>
                  <a:pt x="2137" y="1617"/>
                  <a:pt x="2137" y="1617"/>
                  <a:pt x="2137" y="1617"/>
                </a:cubicBezTo>
                <a:cubicBezTo>
                  <a:pt x="2118" y="1623"/>
                  <a:pt x="2100" y="1630"/>
                  <a:pt x="2080" y="1636"/>
                </a:cubicBezTo>
                <a:close/>
                <a:moveTo>
                  <a:pt x="2357" y="1506"/>
                </a:moveTo>
                <a:cubicBezTo>
                  <a:pt x="2313" y="1536"/>
                  <a:pt x="2263" y="1563"/>
                  <a:pt x="2208" y="1588"/>
                </a:cubicBezTo>
                <a:cubicBezTo>
                  <a:pt x="2208" y="1543"/>
                  <a:pt x="2208" y="1543"/>
                  <a:pt x="2208" y="1543"/>
                </a:cubicBezTo>
                <a:cubicBezTo>
                  <a:pt x="2233" y="1532"/>
                  <a:pt x="2257" y="1520"/>
                  <a:pt x="2280" y="1508"/>
                </a:cubicBezTo>
                <a:cubicBezTo>
                  <a:pt x="2280" y="1380"/>
                  <a:pt x="2280" y="1380"/>
                  <a:pt x="2280" y="1380"/>
                </a:cubicBezTo>
                <a:cubicBezTo>
                  <a:pt x="2280" y="1342"/>
                  <a:pt x="2280" y="1342"/>
                  <a:pt x="2280" y="1342"/>
                </a:cubicBezTo>
                <a:cubicBezTo>
                  <a:pt x="2263" y="1359"/>
                  <a:pt x="2239" y="1380"/>
                  <a:pt x="2222" y="1396"/>
                </a:cubicBezTo>
                <a:cubicBezTo>
                  <a:pt x="2202" y="1364"/>
                  <a:pt x="2202" y="1364"/>
                  <a:pt x="2202" y="1364"/>
                </a:cubicBezTo>
                <a:cubicBezTo>
                  <a:pt x="2208" y="1359"/>
                  <a:pt x="2214" y="1354"/>
                  <a:pt x="2220" y="1349"/>
                </a:cubicBezTo>
                <a:cubicBezTo>
                  <a:pt x="2244" y="1327"/>
                  <a:pt x="2272" y="1301"/>
                  <a:pt x="2294" y="1280"/>
                </a:cubicBezTo>
                <a:cubicBezTo>
                  <a:pt x="2304" y="1274"/>
                  <a:pt x="2314" y="1268"/>
                  <a:pt x="2324" y="1262"/>
                </a:cubicBezTo>
                <a:cubicBezTo>
                  <a:pt x="2324" y="1284"/>
                  <a:pt x="2324" y="1284"/>
                  <a:pt x="2324" y="1284"/>
                </a:cubicBezTo>
                <a:cubicBezTo>
                  <a:pt x="2324" y="1353"/>
                  <a:pt x="2324" y="1353"/>
                  <a:pt x="2324" y="1353"/>
                </a:cubicBezTo>
                <a:cubicBezTo>
                  <a:pt x="2324" y="1483"/>
                  <a:pt x="2324" y="1483"/>
                  <a:pt x="2324" y="1483"/>
                </a:cubicBezTo>
                <a:cubicBezTo>
                  <a:pt x="2337" y="1475"/>
                  <a:pt x="2349" y="1467"/>
                  <a:pt x="2361" y="1459"/>
                </a:cubicBezTo>
                <a:cubicBezTo>
                  <a:pt x="2369" y="1453"/>
                  <a:pt x="2378" y="1448"/>
                  <a:pt x="2386" y="1442"/>
                </a:cubicBezTo>
                <a:cubicBezTo>
                  <a:pt x="2386" y="1486"/>
                  <a:pt x="2386" y="1486"/>
                  <a:pt x="2386" y="1486"/>
                </a:cubicBezTo>
                <a:cubicBezTo>
                  <a:pt x="2376" y="1493"/>
                  <a:pt x="2367" y="1500"/>
                  <a:pt x="2357" y="1506"/>
                </a:cubicBezTo>
                <a:close/>
                <a:moveTo>
                  <a:pt x="2534" y="1312"/>
                </a:moveTo>
                <a:cubicBezTo>
                  <a:pt x="2527" y="1345"/>
                  <a:pt x="2516" y="1369"/>
                  <a:pt x="2503" y="1386"/>
                </a:cubicBezTo>
                <a:cubicBezTo>
                  <a:pt x="2490" y="1405"/>
                  <a:pt x="2476" y="1414"/>
                  <a:pt x="2465" y="1413"/>
                </a:cubicBezTo>
                <a:cubicBezTo>
                  <a:pt x="2456" y="1413"/>
                  <a:pt x="2447" y="1403"/>
                  <a:pt x="2441" y="1386"/>
                </a:cubicBezTo>
                <a:cubicBezTo>
                  <a:pt x="2432" y="1358"/>
                  <a:pt x="2429" y="1314"/>
                  <a:pt x="2436" y="1266"/>
                </a:cubicBezTo>
                <a:cubicBezTo>
                  <a:pt x="2441" y="1228"/>
                  <a:pt x="2453" y="1189"/>
                  <a:pt x="2473" y="1155"/>
                </a:cubicBezTo>
                <a:cubicBezTo>
                  <a:pt x="2480" y="1144"/>
                  <a:pt x="2487" y="1134"/>
                  <a:pt x="2495" y="1124"/>
                </a:cubicBezTo>
                <a:cubicBezTo>
                  <a:pt x="2512" y="1107"/>
                  <a:pt x="2523" y="1102"/>
                  <a:pt x="2531" y="1109"/>
                </a:cubicBezTo>
                <a:cubicBezTo>
                  <a:pt x="2531" y="1110"/>
                  <a:pt x="2532" y="1111"/>
                  <a:pt x="2532" y="1111"/>
                </a:cubicBezTo>
                <a:cubicBezTo>
                  <a:pt x="2532" y="1111"/>
                  <a:pt x="2532" y="1111"/>
                  <a:pt x="2532" y="1111"/>
                </a:cubicBezTo>
                <a:cubicBezTo>
                  <a:pt x="2549" y="1135"/>
                  <a:pt x="2549" y="1246"/>
                  <a:pt x="2534" y="1312"/>
                </a:cubicBezTo>
                <a:close/>
                <a:moveTo>
                  <a:pt x="2737" y="1197"/>
                </a:moveTo>
                <a:cubicBezTo>
                  <a:pt x="2667" y="1197"/>
                  <a:pt x="2654" y="1127"/>
                  <a:pt x="2654" y="1074"/>
                </a:cubicBezTo>
                <a:cubicBezTo>
                  <a:pt x="2654" y="1022"/>
                  <a:pt x="2668" y="953"/>
                  <a:pt x="2737" y="953"/>
                </a:cubicBezTo>
                <a:cubicBezTo>
                  <a:pt x="2806" y="953"/>
                  <a:pt x="2819" y="1022"/>
                  <a:pt x="2819" y="1074"/>
                </a:cubicBezTo>
                <a:cubicBezTo>
                  <a:pt x="2819" y="1127"/>
                  <a:pt x="2807" y="1197"/>
                  <a:pt x="2737" y="1197"/>
                </a:cubicBezTo>
                <a:close/>
                <a:moveTo>
                  <a:pt x="3062" y="1195"/>
                </a:moveTo>
                <a:cubicBezTo>
                  <a:pt x="2889" y="1195"/>
                  <a:pt x="2889" y="1195"/>
                  <a:pt x="2889" y="1195"/>
                </a:cubicBezTo>
                <a:cubicBezTo>
                  <a:pt x="2889" y="1154"/>
                  <a:pt x="2889" y="1154"/>
                  <a:pt x="2889" y="1154"/>
                </a:cubicBezTo>
                <a:cubicBezTo>
                  <a:pt x="2954" y="1154"/>
                  <a:pt x="2954" y="1154"/>
                  <a:pt x="2954" y="1154"/>
                </a:cubicBezTo>
                <a:cubicBezTo>
                  <a:pt x="2954" y="1005"/>
                  <a:pt x="2954" y="1005"/>
                  <a:pt x="2954" y="1005"/>
                </a:cubicBezTo>
                <a:cubicBezTo>
                  <a:pt x="2902" y="1028"/>
                  <a:pt x="2902" y="1028"/>
                  <a:pt x="2902" y="1028"/>
                </a:cubicBezTo>
                <a:cubicBezTo>
                  <a:pt x="2885" y="991"/>
                  <a:pt x="2885" y="991"/>
                  <a:pt x="2885" y="991"/>
                </a:cubicBezTo>
                <a:cubicBezTo>
                  <a:pt x="2967" y="956"/>
                  <a:pt x="2967" y="956"/>
                  <a:pt x="2967" y="956"/>
                </a:cubicBezTo>
                <a:cubicBezTo>
                  <a:pt x="2997" y="956"/>
                  <a:pt x="2997" y="956"/>
                  <a:pt x="2997" y="956"/>
                </a:cubicBezTo>
                <a:cubicBezTo>
                  <a:pt x="2997" y="1154"/>
                  <a:pt x="2997" y="1154"/>
                  <a:pt x="2997" y="1154"/>
                </a:cubicBezTo>
                <a:cubicBezTo>
                  <a:pt x="3062" y="1154"/>
                  <a:pt x="3062" y="1154"/>
                  <a:pt x="3062" y="1154"/>
                </a:cubicBezTo>
                <a:lnTo>
                  <a:pt x="3062" y="1195"/>
                </a:lnTo>
                <a:close/>
                <a:moveTo>
                  <a:pt x="1111" y="1423"/>
                </a:moveTo>
                <a:cubicBezTo>
                  <a:pt x="1108" y="1419"/>
                  <a:pt x="1106" y="1415"/>
                  <a:pt x="1103" y="1412"/>
                </a:cubicBezTo>
                <a:cubicBezTo>
                  <a:pt x="1092" y="1397"/>
                  <a:pt x="1078" y="1390"/>
                  <a:pt x="1062" y="1395"/>
                </a:cubicBezTo>
                <a:cubicBezTo>
                  <a:pt x="1061" y="1395"/>
                  <a:pt x="1060" y="1395"/>
                  <a:pt x="1059" y="1396"/>
                </a:cubicBezTo>
                <a:cubicBezTo>
                  <a:pt x="1045" y="1402"/>
                  <a:pt x="1039" y="1425"/>
                  <a:pt x="1038" y="1448"/>
                </a:cubicBezTo>
                <a:cubicBezTo>
                  <a:pt x="1036" y="1472"/>
                  <a:pt x="1038" y="1496"/>
                  <a:pt x="1038" y="1498"/>
                </a:cubicBezTo>
                <a:cubicBezTo>
                  <a:pt x="1046" y="1564"/>
                  <a:pt x="1073" y="1575"/>
                  <a:pt x="1082" y="1578"/>
                </a:cubicBezTo>
                <a:cubicBezTo>
                  <a:pt x="1087" y="1580"/>
                  <a:pt x="1092" y="1581"/>
                  <a:pt x="1097" y="1580"/>
                </a:cubicBezTo>
                <a:cubicBezTo>
                  <a:pt x="1105" y="1579"/>
                  <a:pt x="1112" y="1575"/>
                  <a:pt x="1117" y="1566"/>
                </a:cubicBezTo>
                <a:cubicBezTo>
                  <a:pt x="1129" y="1544"/>
                  <a:pt x="1132" y="1511"/>
                  <a:pt x="1128" y="1480"/>
                </a:cubicBezTo>
                <a:cubicBezTo>
                  <a:pt x="1125" y="1459"/>
                  <a:pt x="1119" y="1439"/>
                  <a:pt x="1111" y="1423"/>
                </a:cubicBezTo>
                <a:close/>
                <a:moveTo>
                  <a:pt x="2509" y="1164"/>
                </a:moveTo>
                <a:cubicBezTo>
                  <a:pt x="2502" y="1159"/>
                  <a:pt x="2480" y="1174"/>
                  <a:pt x="2472" y="1231"/>
                </a:cubicBezTo>
                <a:cubicBezTo>
                  <a:pt x="2469" y="1250"/>
                  <a:pt x="2467" y="1273"/>
                  <a:pt x="2468" y="1302"/>
                </a:cubicBezTo>
                <a:cubicBezTo>
                  <a:pt x="2469" y="1330"/>
                  <a:pt x="2474" y="1373"/>
                  <a:pt x="2495" y="1351"/>
                </a:cubicBezTo>
                <a:cubicBezTo>
                  <a:pt x="2521" y="1323"/>
                  <a:pt x="2525" y="1221"/>
                  <a:pt x="2516" y="1180"/>
                </a:cubicBezTo>
                <a:cubicBezTo>
                  <a:pt x="2514" y="1171"/>
                  <a:pt x="2512" y="1165"/>
                  <a:pt x="2509" y="1164"/>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466259"/>
            <a:endParaRPr lang="en-US" sz="1632">
              <a:solidFill>
                <a:srgbClr val="000000"/>
              </a:solidFill>
            </a:endParaRPr>
          </a:p>
        </p:txBody>
      </p:sp>
      <p:sp>
        <p:nvSpPr>
          <p:cNvPr id="78" name="TextBox 77"/>
          <p:cNvSpPr txBox="1"/>
          <p:nvPr/>
        </p:nvSpPr>
        <p:spPr>
          <a:xfrm>
            <a:off x="1709591" y="5866736"/>
            <a:ext cx="2460770" cy="264511"/>
          </a:xfrm>
          <a:prstGeom prst="rect">
            <a:avLst/>
          </a:prstGeom>
        </p:spPr>
        <p:txBody>
          <a:bodyPr vert="horz" wrap="square" lIns="0" tIns="0" rIns="0" bIns="0" rtlCol="0" anchor="t" anchorCtr="0">
            <a:noAutofit/>
          </a:bodyPr>
          <a:lstStyle/>
          <a:p>
            <a:pPr defTabSz="932559">
              <a:spcBef>
                <a:spcPct val="0"/>
              </a:spcBef>
            </a:pPr>
            <a:r>
              <a:rPr lang="en-US" sz="2040" dirty="0">
                <a:ln w="3175">
                  <a:noFill/>
                </a:ln>
                <a:solidFill>
                  <a:srgbClr val="FFFFFF"/>
                </a:solidFill>
                <a:latin typeface="Segoe UI Light"/>
                <a:ea typeface="Verdana" pitchFamily="34" charset="0"/>
                <a:cs typeface="Verdana" pitchFamily="34" charset="0"/>
              </a:rPr>
              <a:t>View activities across team, community, or network</a:t>
            </a:r>
          </a:p>
        </p:txBody>
      </p:sp>
      <p:sp>
        <p:nvSpPr>
          <p:cNvPr id="81" name="Freeform 7"/>
          <p:cNvSpPr>
            <a:spLocks noEditPoints="1"/>
          </p:cNvSpPr>
          <p:nvPr/>
        </p:nvSpPr>
        <p:spPr bwMode="black">
          <a:xfrm>
            <a:off x="4452624" y="5739381"/>
            <a:ext cx="375230" cy="53725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40" tIns="41970" rIns="83940" bIns="41970" numCol="1" rtlCol="0" anchor="ctr" anchorCtr="0" compatLnSpc="1">
            <a:prstTxWarp prst="textNoShape">
              <a:avLst/>
            </a:prstTxWarp>
          </a:bodyPr>
          <a:lstStyle/>
          <a:p>
            <a:pPr defTabSz="755481"/>
            <a:endParaRPr lang="en-US" sz="1938" spc="-124" dirty="0">
              <a:solidFill>
                <a:srgbClr val="000000">
                  <a:lumMod val="50000"/>
                </a:srgbClr>
              </a:solidFill>
              <a:latin typeface="Segoe Light" pitchFamily="34" charset="0"/>
            </a:endParaRPr>
          </a:p>
        </p:txBody>
      </p:sp>
      <p:sp>
        <p:nvSpPr>
          <p:cNvPr id="82" name="TextBox 81"/>
          <p:cNvSpPr txBox="1"/>
          <p:nvPr/>
        </p:nvSpPr>
        <p:spPr>
          <a:xfrm>
            <a:off x="5586623" y="5769590"/>
            <a:ext cx="2254379" cy="264511"/>
          </a:xfrm>
          <a:prstGeom prst="rect">
            <a:avLst/>
          </a:prstGeom>
        </p:spPr>
        <p:txBody>
          <a:bodyPr vert="horz" wrap="square" lIns="0" tIns="0" rIns="0" bIns="0" rtlCol="0" anchor="t" anchorCtr="0">
            <a:noAutofit/>
          </a:bodyPr>
          <a:lstStyle/>
          <a:p>
            <a:pPr defTabSz="932559">
              <a:spcBef>
                <a:spcPct val="0"/>
              </a:spcBef>
            </a:pPr>
            <a:r>
              <a:rPr lang="en-US" sz="2040" dirty="0">
                <a:ln w="3175">
                  <a:noFill/>
                </a:ln>
                <a:solidFill>
                  <a:srgbClr val="FFFFFF"/>
                </a:solidFill>
                <a:latin typeface="Segoe UI Light"/>
                <a:ea typeface="Verdana" pitchFamily="34" charset="0"/>
                <a:cs typeface="Verdana" pitchFamily="34" charset="0"/>
              </a:rPr>
              <a:t>Post/view/comment on content and media</a:t>
            </a:r>
          </a:p>
        </p:txBody>
      </p:sp>
      <p:grpSp>
        <p:nvGrpSpPr>
          <p:cNvPr id="83" name="Group 82"/>
          <p:cNvGrpSpPr/>
          <p:nvPr/>
        </p:nvGrpSpPr>
        <p:grpSpPr bwMode="black">
          <a:xfrm>
            <a:off x="4876254" y="5861305"/>
            <a:ext cx="523255" cy="549672"/>
            <a:chOff x="3358790" y="376388"/>
            <a:chExt cx="1516063" cy="1195388"/>
          </a:xfrm>
          <a:solidFill>
            <a:schemeClr val="tx1"/>
          </a:solidFill>
        </p:grpSpPr>
        <p:sp>
          <p:nvSpPr>
            <p:cNvPr id="84" name="Freeform 26"/>
            <p:cNvSpPr>
              <a:spLocks/>
            </p:cNvSpPr>
            <p:nvPr/>
          </p:nvSpPr>
          <p:spPr bwMode="black">
            <a:xfrm>
              <a:off x="3703279" y="376388"/>
              <a:ext cx="1171574" cy="1128712"/>
            </a:xfrm>
            <a:custGeom>
              <a:avLst/>
              <a:gdLst>
                <a:gd name="T0" fmla="*/ 36 w 312"/>
                <a:gd name="T1" fmla="*/ 0 h 301"/>
                <a:gd name="T2" fmla="*/ 0 w 312"/>
                <a:gd name="T3" fmla="*/ 94 h 301"/>
                <a:gd name="T4" fmla="*/ 32 w 312"/>
                <a:gd name="T5" fmla="*/ 94 h 301"/>
                <a:gd name="T6" fmla="*/ 54 w 312"/>
                <a:gd name="T7" fmla="*/ 39 h 301"/>
                <a:gd name="T8" fmla="*/ 272 w 312"/>
                <a:gd name="T9" fmla="*/ 124 h 301"/>
                <a:gd name="T10" fmla="*/ 219 w 312"/>
                <a:gd name="T11" fmla="*/ 262 h 301"/>
                <a:gd name="T12" fmla="*/ 219 w 312"/>
                <a:gd name="T13" fmla="*/ 295 h 301"/>
                <a:gd name="T14" fmla="*/ 237 w 312"/>
                <a:gd name="T15" fmla="*/ 301 h 301"/>
                <a:gd name="T16" fmla="*/ 312 w 312"/>
                <a:gd name="T17" fmla="*/ 106 h 301"/>
                <a:gd name="T18" fmla="*/ 36 w 312"/>
                <a:gd name="T1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301">
                  <a:moveTo>
                    <a:pt x="36" y="0"/>
                  </a:moveTo>
                  <a:cubicBezTo>
                    <a:pt x="0" y="94"/>
                    <a:pt x="0" y="94"/>
                    <a:pt x="0" y="94"/>
                  </a:cubicBezTo>
                  <a:cubicBezTo>
                    <a:pt x="32" y="94"/>
                    <a:pt x="32" y="94"/>
                    <a:pt x="32" y="94"/>
                  </a:cubicBezTo>
                  <a:cubicBezTo>
                    <a:pt x="41" y="73"/>
                    <a:pt x="54" y="39"/>
                    <a:pt x="54" y="39"/>
                  </a:cubicBezTo>
                  <a:cubicBezTo>
                    <a:pt x="272" y="124"/>
                    <a:pt x="272" y="124"/>
                    <a:pt x="272" y="124"/>
                  </a:cubicBezTo>
                  <a:cubicBezTo>
                    <a:pt x="219" y="262"/>
                    <a:pt x="219" y="262"/>
                    <a:pt x="219" y="262"/>
                  </a:cubicBezTo>
                  <a:cubicBezTo>
                    <a:pt x="219" y="295"/>
                    <a:pt x="219" y="295"/>
                    <a:pt x="219" y="295"/>
                  </a:cubicBezTo>
                  <a:cubicBezTo>
                    <a:pt x="237" y="301"/>
                    <a:pt x="237" y="301"/>
                    <a:pt x="237" y="301"/>
                  </a:cubicBezTo>
                  <a:cubicBezTo>
                    <a:pt x="312" y="106"/>
                    <a:pt x="312" y="106"/>
                    <a:pt x="312" y="106"/>
                  </a:cubicBezTo>
                  <a:lnTo>
                    <a:pt x="36" y="0"/>
                  </a:ln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938" spc="-124" dirty="0">
                <a:solidFill>
                  <a:srgbClr val="000000">
                    <a:lumMod val="50000"/>
                  </a:srgbClr>
                </a:solidFill>
                <a:latin typeface="Segoe Light" pitchFamily="34" charset="0"/>
              </a:endParaRPr>
            </a:p>
          </p:txBody>
        </p:sp>
        <p:sp>
          <p:nvSpPr>
            <p:cNvPr id="85" name="Freeform 27"/>
            <p:cNvSpPr>
              <a:spLocks noEditPoints="1"/>
            </p:cNvSpPr>
            <p:nvPr/>
          </p:nvSpPr>
          <p:spPr bwMode="black">
            <a:xfrm>
              <a:off x="3358790" y="789138"/>
              <a:ext cx="1106487" cy="782638"/>
            </a:xfrm>
            <a:custGeom>
              <a:avLst/>
              <a:gdLst>
                <a:gd name="T0" fmla="*/ 0 w 697"/>
                <a:gd name="T1" fmla="*/ 0 h 493"/>
                <a:gd name="T2" fmla="*/ 0 w 697"/>
                <a:gd name="T3" fmla="*/ 493 h 493"/>
                <a:gd name="T4" fmla="*/ 697 w 697"/>
                <a:gd name="T5" fmla="*/ 493 h 493"/>
                <a:gd name="T6" fmla="*/ 697 w 697"/>
                <a:gd name="T7" fmla="*/ 0 h 493"/>
                <a:gd name="T8" fmla="*/ 0 w 697"/>
                <a:gd name="T9" fmla="*/ 0 h 493"/>
                <a:gd name="T10" fmla="*/ 626 w 697"/>
                <a:gd name="T11" fmla="*/ 422 h 493"/>
                <a:gd name="T12" fmla="*/ 71 w 697"/>
                <a:gd name="T13" fmla="*/ 422 h 493"/>
                <a:gd name="T14" fmla="*/ 71 w 697"/>
                <a:gd name="T15" fmla="*/ 73 h 493"/>
                <a:gd name="T16" fmla="*/ 626 w 697"/>
                <a:gd name="T17" fmla="*/ 73 h 493"/>
                <a:gd name="T18" fmla="*/ 626 w 697"/>
                <a:gd name="T19" fmla="*/ 42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7" h="493">
                  <a:moveTo>
                    <a:pt x="0" y="0"/>
                  </a:moveTo>
                  <a:lnTo>
                    <a:pt x="0" y="493"/>
                  </a:lnTo>
                  <a:lnTo>
                    <a:pt x="697" y="493"/>
                  </a:lnTo>
                  <a:lnTo>
                    <a:pt x="697" y="0"/>
                  </a:lnTo>
                  <a:lnTo>
                    <a:pt x="0" y="0"/>
                  </a:lnTo>
                  <a:close/>
                  <a:moveTo>
                    <a:pt x="626" y="422"/>
                  </a:moveTo>
                  <a:lnTo>
                    <a:pt x="71" y="422"/>
                  </a:lnTo>
                  <a:lnTo>
                    <a:pt x="71" y="73"/>
                  </a:lnTo>
                  <a:lnTo>
                    <a:pt x="626" y="73"/>
                  </a:lnTo>
                  <a:lnTo>
                    <a:pt x="626" y="422"/>
                  </a:ln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938" spc="-124" dirty="0">
                <a:solidFill>
                  <a:srgbClr val="000000">
                    <a:lumMod val="50000"/>
                  </a:srgbClr>
                </a:solidFill>
                <a:latin typeface="Segoe Light" pitchFamily="34" charset="0"/>
              </a:endParaRPr>
            </a:p>
          </p:txBody>
        </p:sp>
        <p:sp>
          <p:nvSpPr>
            <p:cNvPr id="86" name="Freeform 28"/>
            <p:cNvSpPr>
              <a:spLocks/>
            </p:cNvSpPr>
            <p:nvPr/>
          </p:nvSpPr>
          <p:spPr bwMode="black">
            <a:xfrm>
              <a:off x="3565165" y="1189188"/>
              <a:ext cx="401638" cy="338138"/>
            </a:xfrm>
            <a:custGeom>
              <a:avLst/>
              <a:gdLst>
                <a:gd name="T0" fmla="*/ 0 w 107"/>
                <a:gd name="T1" fmla="*/ 90 h 90"/>
                <a:gd name="T2" fmla="*/ 54 w 107"/>
                <a:gd name="T3" fmla="*/ 0 h 90"/>
                <a:gd name="T4" fmla="*/ 107 w 107"/>
                <a:gd name="T5" fmla="*/ 90 h 90"/>
                <a:gd name="T6" fmla="*/ 0 w 107"/>
                <a:gd name="T7" fmla="*/ 90 h 90"/>
              </a:gdLst>
              <a:ahLst/>
              <a:cxnLst>
                <a:cxn ang="0">
                  <a:pos x="T0" y="T1"/>
                </a:cxn>
                <a:cxn ang="0">
                  <a:pos x="T2" y="T3"/>
                </a:cxn>
                <a:cxn ang="0">
                  <a:pos x="T4" y="T5"/>
                </a:cxn>
                <a:cxn ang="0">
                  <a:pos x="T6" y="T7"/>
                </a:cxn>
              </a:cxnLst>
              <a:rect l="0" t="0" r="r" b="b"/>
              <a:pathLst>
                <a:path w="107" h="90">
                  <a:moveTo>
                    <a:pt x="0" y="90"/>
                  </a:moveTo>
                  <a:cubicBezTo>
                    <a:pt x="0" y="40"/>
                    <a:pt x="8" y="0"/>
                    <a:pt x="54" y="0"/>
                  </a:cubicBezTo>
                  <a:cubicBezTo>
                    <a:pt x="99" y="0"/>
                    <a:pt x="107" y="40"/>
                    <a:pt x="107" y="90"/>
                  </a:cubicBezTo>
                  <a:lnTo>
                    <a:pt x="0" y="90"/>
                  </a:ln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938" spc="-124" dirty="0">
                <a:solidFill>
                  <a:srgbClr val="000000">
                    <a:lumMod val="50000"/>
                  </a:srgbClr>
                </a:solidFill>
                <a:latin typeface="Segoe Light" pitchFamily="34" charset="0"/>
              </a:endParaRPr>
            </a:p>
          </p:txBody>
        </p:sp>
        <p:sp>
          <p:nvSpPr>
            <p:cNvPr id="87" name="Freeform 29"/>
            <p:cNvSpPr>
              <a:spLocks/>
            </p:cNvSpPr>
            <p:nvPr/>
          </p:nvSpPr>
          <p:spPr bwMode="black">
            <a:xfrm>
              <a:off x="3958865" y="1230463"/>
              <a:ext cx="225425" cy="244475"/>
            </a:xfrm>
            <a:custGeom>
              <a:avLst/>
              <a:gdLst>
                <a:gd name="T0" fmla="*/ 0 w 60"/>
                <a:gd name="T1" fmla="*/ 4 h 65"/>
                <a:gd name="T2" fmla="*/ 14 w 60"/>
                <a:gd name="T3" fmla="*/ 65 h 65"/>
                <a:gd name="T4" fmla="*/ 60 w 60"/>
                <a:gd name="T5" fmla="*/ 65 h 65"/>
                <a:gd name="T6" fmla="*/ 18 w 60"/>
                <a:gd name="T7" fmla="*/ 0 h 65"/>
                <a:gd name="T8" fmla="*/ 0 w 60"/>
                <a:gd name="T9" fmla="*/ 4 h 65"/>
              </a:gdLst>
              <a:ahLst/>
              <a:cxnLst>
                <a:cxn ang="0">
                  <a:pos x="T0" y="T1"/>
                </a:cxn>
                <a:cxn ang="0">
                  <a:pos x="T2" y="T3"/>
                </a:cxn>
                <a:cxn ang="0">
                  <a:pos x="T4" y="T5"/>
                </a:cxn>
                <a:cxn ang="0">
                  <a:pos x="T6" y="T7"/>
                </a:cxn>
                <a:cxn ang="0">
                  <a:pos x="T8" y="T9"/>
                </a:cxn>
              </a:cxnLst>
              <a:rect l="0" t="0" r="r" b="b"/>
              <a:pathLst>
                <a:path w="60" h="65">
                  <a:moveTo>
                    <a:pt x="0" y="4"/>
                  </a:moveTo>
                  <a:cubicBezTo>
                    <a:pt x="11" y="22"/>
                    <a:pt x="14" y="46"/>
                    <a:pt x="14" y="65"/>
                  </a:cubicBezTo>
                  <a:cubicBezTo>
                    <a:pt x="20" y="65"/>
                    <a:pt x="53" y="65"/>
                    <a:pt x="60" y="65"/>
                  </a:cubicBezTo>
                  <a:cubicBezTo>
                    <a:pt x="59" y="19"/>
                    <a:pt x="46" y="0"/>
                    <a:pt x="18" y="0"/>
                  </a:cubicBezTo>
                  <a:cubicBezTo>
                    <a:pt x="11" y="0"/>
                    <a:pt x="5" y="1"/>
                    <a:pt x="0" y="4"/>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938" spc="-124" dirty="0">
                <a:solidFill>
                  <a:srgbClr val="000000">
                    <a:lumMod val="50000"/>
                  </a:srgbClr>
                </a:solidFill>
                <a:latin typeface="Segoe Light" pitchFamily="34" charset="0"/>
              </a:endParaRPr>
            </a:p>
          </p:txBody>
        </p:sp>
        <p:sp>
          <p:nvSpPr>
            <p:cNvPr id="88" name="Oval 30"/>
            <p:cNvSpPr>
              <a:spLocks noChangeArrowheads="1"/>
            </p:cNvSpPr>
            <p:nvPr/>
          </p:nvSpPr>
          <p:spPr bwMode="black">
            <a:xfrm>
              <a:off x="3647715" y="930426"/>
              <a:ext cx="239713" cy="239713"/>
            </a:xfrm>
            <a:prstGeom prst="ellipse">
              <a:avLst/>
            </a:pr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938" spc="-124" dirty="0">
                <a:solidFill>
                  <a:srgbClr val="000000">
                    <a:lumMod val="50000"/>
                  </a:srgbClr>
                </a:solidFill>
                <a:latin typeface="Segoe Light" pitchFamily="34" charset="0"/>
              </a:endParaRPr>
            </a:p>
          </p:txBody>
        </p:sp>
        <p:sp>
          <p:nvSpPr>
            <p:cNvPr id="89" name="Oval 31"/>
            <p:cNvSpPr>
              <a:spLocks noChangeArrowheads="1"/>
            </p:cNvSpPr>
            <p:nvPr/>
          </p:nvSpPr>
          <p:spPr bwMode="black">
            <a:xfrm>
              <a:off x="3933465" y="1020913"/>
              <a:ext cx="182563" cy="179388"/>
            </a:xfrm>
            <a:prstGeom prst="ellipse">
              <a:avLst/>
            </a:pr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938" spc="-124" dirty="0">
                <a:solidFill>
                  <a:srgbClr val="000000">
                    <a:lumMod val="50000"/>
                  </a:srgbClr>
                </a:solidFill>
                <a:latin typeface="Segoe Light" pitchFamily="34" charset="0"/>
              </a:endParaRPr>
            </a:p>
          </p:txBody>
        </p:sp>
      </p:grpSp>
      <p:sp>
        <p:nvSpPr>
          <p:cNvPr id="91" name="TextBox 90"/>
          <p:cNvSpPr txBox="1"/>
          <p:nvPr/>
        </p:nvSpPr>
        <p:spPr>
          <a:xfrm>
            <a:off x="1673900" y="1860383"/>
            <a:ext cx="2212221" cy="307300"/>
          </a:xfrm>
          <a:prstGeom prst="rect">
            <a:avLst/>
          </a:prstGeom>
        </p:spPr>
        <p:txBody>
          <a:bodyPr vert="horz" wrap="square" lIns="0" tIns="0" rIns="0" bIns="0" rtlCol="0" anchor="t" anchorCtr="0">
            <a:noAutofit/>
          </a:bodyPr>
          <a:lstStyle/>
          <a:p>
            <a:pPr defTabSz="932559">
              <a:spcBef>
                <a:spcPct val="0"/>
              </a:spcBef>
            </a:pPr>
            <a:r>
              <a:rPr lang="en-US" sz="2040" dirty="0">
                <a:ln w="3175">
                  <a:noFill/>
                </a:ln>
                <a:solidFill>
                  <a:srgbClr val="FFFFFF"/>
                </a:solidFill>
                <a:latin typeface="Segoe UI Light"/>
                <a:ea typeface="Verdana" pitchFamily="34" charset="0"/>
                <a:cs typeface="Verdana" pitchFamily="34" charset="0"/>
              </a:rPr>
              <a:t>View profile, manage profile</a:t>
            </a:r>
          </a:p>
        </p:txBody>
      </p:sp>
      <p:sp>
        <p:nvSpPr>
          <p:cNvPr id="92" name="Freeform 7"/>
          <p:cNvSpPr>
            <a:spLocks noChangeAspect="1" noEditPoints="1"/>
          </p:cNvSpPr>
          <p:nvPr/>
        </p:nvSpPr>
        <p:spPr bwMode="black">
          <a:xfrm>
            <a:off x="491308" y="1810861"/>
            <a:ext cx="755945" cy="636330"/>
          </a:xfrm>
          <a:custGeom>
            <a:avLst/>
            <a:gdLst>
              <a:gd name="T0" fmla="*/ 16 w 1389"/>
              <a:gd name="T1" fmla="*/ 0 h 878"/>
              <a:gd name="T2" fmla="*/ 0 w 1389"/>
              <a:gd name="T3" fmla="*/ 332 h 878"/>
              <a:gd name="T4" fmla="*/ 0 w 1389"/>
              <a:gd name="T5" fmla="*/ 788 h 878"/>
              <a:gd name="T6" fmla="*/ 198 w 1389"/>
              <a:gd name="T7" fmla="*/ 802 h 878"/>
              <a:gd name="T8" fmla="*/ 647 w 1389"/>
              <a:gd name="T9" fmla="*/ 803 h 878"/>
              <a:gd name="T10" fmla="*/ 647 w 1389"/>
              <a:gd name="T11" fmla="*/ 826 h 878"/>
              <a:gd name="T12" fmla="*/ 355 w 1389"/>
              <a:gd name="T13" fmla="*/ 840 h 878"/>
              <a:gd name="T14" fmla="*/ 345 w 1389"/>
              <a:gd name="T15" fmla="*/ 878 h 878"/>
              <a:gd name="T16" fmla="*/ 1039 w 1389"/>
              <a:gd name="T17" fmla="*/ 864 h 878"/>
              <a:gd name="T18" fmla="*/ 1000 w 1389"/>
              <a:gd name="T19" fmla="*/ 826 h 878"/>
              <a:gd name="T20" fmla="*/ 721 w 1389"/>
              <a:gd name="T21" fmla="*/ 804 h 878"/>
              <a:gd name="T22" fmla="*/ 1374 w 1389"/>
              <a:gd name="T23" fmla="*/ 803 h 878"/>
              <a:gd name="T24" fmla="*/ 1389 w 1389"/>
              <a:gd name="T25" fmla="*/ 14 h 878"/>
              <a:gd name="T26" fmla="*/ 1126 w 1389"/>
              <a:gd name="T27" fmla="*/ 781 h 878"/>
              <a:gd name="T28" fmla="*/ 1107 w 1389"/>
              <a:gd name="T29" fmla="*/ 778 h 878"/>
              <a:gd name="T30" fmla="*/ 1126 w 1389"/>
              <a:gd name="T31" fmla="*/ 774 h 878"/>
              <a:gd name="T32" fmla="*/ 1126 w 1389"/>
              <a:gd name="T33" fmla="*/ 781 h 878"/>
              <a:gd name="T34" fmla="*/ 1144 w 1389"/>
              <a:gd name="T35" fmla="*/ 781 h 878"/>
              <a:gd name="T36" fmla="*/ 1144 w 1389"/>
              <a:gd name="T37" fmla="*/ 774 h 878"/>
              <a:gd name="T38" fmla="*/ 1164 w 1389"/>
              <a:gd name="T39" fmla="*/ 778 h 878"/>
              <a:gd name="T40" fmla="*/ 1194 w 1389"/>
              <a:gd name="T41" fmla="*/ 781 h 878"/>
              <a:gd name="T42" fmla="*/ 1174 w 1389"/>
              <a:gd name="T43" fmla="*/ 778 h 878"/>
              <a:gd name="T44" fmla="*/ 1194 w 1389"/>
              <a:gd name="T45" fmla="*/ 774 h 878"/>
              <a:gd name="T46" fmla="*/ 1194 w 1389"/>
              <a:gd name="T47" fmla="*/ 781 h 878"/>
              <a:gd name="T48" fmla="*/ 1211 w 1389"/>
              <a:gd name="T49" fmla="*/ 781 h 878"/>
              <a:gd name="T50" fmla="*/ 1211 w 1389"/>
              <a:gd name="T51" fmla="*/ 774 h 878"/>
              <a:gd name="T52" fmla="*/ 1231 w 1389"/>
              <a:gd name="T53" fmla="*/ 778 h 878"/>
              <a:gd name="T54" fmla="*/ 1261 w 1389"/>
              <a:gd name="T55" fmla="*/ 781 h 878"/>
              <a:gd name="T56" fmla="*/ 1241 w 1389"/>
              <a:gd name="T57" fmla="*/ 778 h 878"/>
              <a:gd name="T58" fmla="*/ 1261 w 1389"/>
              <a:gd name="T59" fmla="*/ 774 h 878"/>
              <a:gd name="T60" fmla="*/ 1261 w 1389"/>
              <a:gd name="T61" fmla="*/ 781 h 878"/>
              <a:gd name="T62" fmla="*/ 1278 w 1389"/>
              <a:gd name="T63" fmla="*/ 781 h 878"/>
              <a:gd name="T64" fmla="*/ 1278 w 1389"/>
              <a:gd name="T65" fmla="*/ 774 h 878"/>
              <a:gd name="T66" fmla="*/ 1298 w 1389"/>
              <a:gd name="T67" fmla="*/ 778 h 878"/>
              <a:gd name="T68" fmla="*/ 1316 w 1389"/>
              <a:gd name="T69" fmla="*/ 787 h 878"/>
              <a:gd name="T70" fmla="*/ 1316 w 1389"/>
              <a:gd name="T71" fmla="*/ 768 h 878"/>
              <a:gd name="T72" fmla="*/ 1316 w 1389"/>
              <a:gd name="T73" fmla="*/ 787 h 878"/>
              <a:gd name="T74" fmla="*/ 1326 w 1389"/>
              <a:gd name="T75" fmla="*/ 754 h 878"/>
              <a:gd name="T76" fmla="*/ 455 w 1389"/>
              <a:gd name="T77" fmla="*/ 754 h 878"/>
              <a:gd name="T78" fmla="*/ 49 w 1389"/>
              <a:gd name="T79" fmla="*/ 739 h 878"/>
              <a:gd name="T80" fmla="*/ 49 w 1389"/>
              <a:gd name="T81" fmla="*/ 332 h 878"/>
              <a:gd name="T82" fmla="*/ 64 w 1389"/>
              <a:gd name="T83" fmla="*/ 48 h 878"/>
              <a:gd name="T84" fmla="*/ 1340 w 1389"/>
              <a:gd name="T85" fmla="*/ 63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89" h="878">
                <a:moveTo>
                  <a:pt x="1374" y="0"/>
                </a:moveTo>
                <a:cubicBezTo>
                  <a:pt x="16" y="0"/>
                  <a:pt x="16" y="0"/>
                  <a:pt x="16" y="0"/>
                </a:cubicBezTo>
                <a:cubicBezTo>
                  <a:pt x="7" y="0"/>
                  <a:pt x="0" y="6"/>
                  <a:pt x="0" y="14"/>
                </a:cubicBezTo>
                <a:cubicBezTo>
                  <a:pt x="0" y="139"/>
                  <a:pt x="0" y="244"/>
                  <a:pt x="0" y="332"/>
                </a:cubicBezTo>
                <a:cubicBezTo>
                  <a:pt x="0" y="384"/>
                  <a:pt x="0" y="430"/>
                  <a:pt x="0" y="470"/>
                </a:cubicBezTo>
                <a:cubicBezTo>
                  <a:pt x="0" y="788"/>
                  <a:pt x="0" y="788"/>
                  <a:pt x="0" y="788"/>
                </a:cubicBezTo>
                <a:cubicBezTo>
                  <a:pt x="0" y="796"/>
                  <a:pt x="7" y="802"/>
                  <a:pt x="16" y="802"/>
                </a:cubicBezTo>
                <a:cubicBezTo>
                  <a:pt x="16" y="802"/>
                  <a:pt x="16" y="802"/>
                  <a:pt x="198" y="802"/>
                </a:cubicBezTo>
                <a:cubicBezTo>
                  <a:pt x="198" y="802"/>
                  <a:pt x="198" y="803"/>
                  <a:pt x="198" y="803"/>
                </a:cubicBezTo>
                <a:cubicBezTo>
                  <a:pt x="647" y="803"/>
                  <a:pt x="647" y="803"/>
                  <a:pt x="647" y="803"/>
                </a:cubicBezTo>
                <a:cubicBezTo>
                  <a:pt x="647" y="803"/>
                  <a:pt x="647" y="803"/>
                  <a:pt x="647" y="804"/>
                </a:cubicBezTo>
                <a:cubicBezTo>
                  <a:pt x="647" y="826"/>
                  <a:pt x="647" y="826"/>
                  <a:pt x="647" y="826"/>
                </a:cubicBezTo>
                <a:cubicBezTo>
                  <a:pt x="369" y="826"/>
                  <a:pt x="369" y="826"/>
                  <a:pt x="369" y="826"/>
                </a:cubicBezTo>
                <a:cubicBezTo>
                  <a:pt x="362" y="826"/>
                  <a:pt x="355" y="832"/>
                  <a:pt x="355" y="840"/>
                </a:cubicBezTo>
                <a:cubicBezTo>
                  <a:pt x="331" y="864"/>
                  <a:pt x="331" y="864"/>
                  <a:pt x="331" y="864"/>
                </a:cubicBezTo>
                <a:cubicBezTo>
                  <a:pt x="331" y="872"/>
                  <a:pt x="337" y="878"/>
                  <a:pt x="345" y="878"/>
                </a:cubicBezTo>
                <a:cubicBezTo>
                  <a:pt x="1024" y="878"/>
                  <a:pt x="1024" y="878"/>
                  <a:pt x="1024" y="878"/>
                </a:cubicBezTo>
                <a:cubicBezTo>
                  <a:pt x="1033" y="878"/>
                  <a:pt x="1039" y="872"/>
                  <a:pt x="1039" y="864"/>
                </a:cubicBezTo>
                <a:cubicBezTo>
                  <a:pt x="1015" y="840"/>
                  <a:pt x="1015" y="840"/>
                  <a:pt x="1015" y="840"/>
                </a:cubicBezTo>
                <a:cubicBezTo>
                  <a:pt x="1015" y="832"/>
                  <a:pt x="1009" y="826"/>
                  <a:pt x="1000" y="826"/>
                </a:cubicBezTo>
                <a:cubicBezTo>
                  <a:pt x="721" y="826"/>
                  <a:pt x="721" y="826"/>
                  <a:pt x="721" y="826"/>
                </a:cubicBezTo>
                <a:cubicBezTo>
                  <a:pt x="721" y="804"/>
                  <a:pt x="721" y="804"/>
                  <a:pt x="721" y="804"/>
                </a:cubicBezTo>
                <a:cubicBezTo>
                  <a:pt x="721" y="803"/>
                  <a:pt x="721" y="803"/>
                  <a:pt x="721" y="803"/>
                </a:cubicBezTo>
                <a:cubicBezTo>
                  <a:pt x="1374" y="803"/>
                  <a:pt x="1374" y="803"/>
                  <a:pt x="1374" y="803"/>
                </a:cubicBezTo>
                <a:cubicBezTo>
                  <a:pt x="1383" y="803"/>
                  <a:pt x="1389" y="797"/>
                  <a:pt x="1389" y="789"/>
                </a:cubicBezTo>
                <a:cubicBezTo>
                  <a:pt x="1389" y="14"/>
                  <a:pt x="1389" y="14"/>
                  <a:pt x="1389" y="14"/>
                </a:cubicBezTo>
                <a:cubicBezTo>
                  <a:pt x="1389" y="6"/>
                  <a:pt x="1383" y="0"/>
                  <a:pt x="1374" y="0"/>
                </a:cubicBezTo>
                <a:close/>
                <a:moveTo>
                  <a:pt x="1126" y="781"/>
                </a:moveTo>
                <a:cubicBezTo>
                  <a:pt x="1110" y="781"/>
                  <a:pt x="1110" y="781"/>
                  <a:pt x="1110" y="781"/>
                </a:cubicBezTo>
                <a:cubicBezTo>
                  <a:pt x="1108" y="781"/>
                  <a:pt x="1107" y="780"/>
                  <a:pt x="1107" y="778"/>
                </a:cubicBezTo>
                <a:cubicBezTo>
                  <a:pt x="1107" y="776"/>
                  <a:pt x="1108" y="774"/>
                  <a:pt x="1110" y="774"/>
                </a:cubicBezTo>
                <a:cubicBezTo>
                  <a:pt x="1126" y="774"/>
                  <a:pt x="1126" y="774"/>
                  <a:pt x="1126" y="774"/>
                </a:cubicBezTo>
                <a:cubicBezTo>
                  <a:pt x="1129" y="774"/>
                  <a:pt x="1130" y="776"/>
                  <a:pt x="1130" y="778"/>
                </a:cubicBezTo>
                <a:cubicBezTo>
                  <a:pt x="1130" y="780"/>
                  <a:pt x="1129" y="781"/>
                  <a:pt x="1126" y="781"/>
                </a:cubicBezTo>
                <a:close/>
                <a:moveTo>
                  <a:pt x="1160" y="781"/>
                </a:moveTo>
                <a:cubicBezTo>
                  <a:pt x="1144" y="781"/>
                  <a:pt x="1144" y="781"/>
                  <a:pt x="1144" y="781"/>
                </a:cubicBezTo>
                <a:cubicBezTo>
                  <a:pt x="1142" y="781"/>
                  <a:pt x="1140" y="780"/>
                  <a:pt x="1140" y="778"/>
                </a:cubicBezTo>
                <a:cubicBezTo>
                  <a:pt x="1140" y="776"/>
                  <a:pt x="1142" y="774"/>
                  <a:pt x="1144" y="774"/>
                </a:cubicBezTo>
                <a:cubicBezTo>
                  <a:pt x="1160" y="774"/>
                  <a:pt x="1160" y="774"/>
                  <a:pt x="1160" y="774"/>
                </a:cubicBezTo>
                <a:cubicBezTo>
                  <a:pt x="1162" y="774"/>
                  <a:pt x="1164" y="776"/>
                  <a:pt x="1164" y="778"/>
                </a:cubicBezTo>
                <a:cubicBezTo>
                  <a:pt x="1164" y="780"/>
                  <a:pt x="1162" y="781"/>
                  <a:pt x="1160" y="781"/>
                </a:cubicBezTo>
                <a:close/>
                <a:moveTo>
                  <a:pt x="1194" y="781"/>
                </a:moveTo>
                <a:cubicBezTo>
                  <a:pt x="1177" y="781"/>
                  <a:pt x="1177" y="781"/>
                  <a:pt x="1177" y="781"/>
                </a:cubicBezTo>
                <a:cubicBezTo>
                  <a:pt x="1175" y="781"/>
                  <a:pt x="1174" y="780"/>
                  <a:pt x="1174" y="778"/>
                </a:cubicBezTo>
                <a:cubicBezTo>
                  <a:pt x="1174" y="776"/>
                  <a:pt x="1175" y="774"/>
                  <a:pt x="1177" y="774"/>
                </a:cubicBezTo>
                <a:cubicBezTo>
                  <a:pt x="1194" y="774"/>
                  <a:pt x="1194" y="774"/>
                  <a:pt x="1194" y="774"/>
                </a:cubicBezTo>
                <a:cubicBezTo>
                  <a:pt x="1196" y="774"/>
                  <a:pt x="1198" y="776"/>
                  <a:pt x="1198" y="778"/>
                </a:cubicBezTo>
                <a:cubicBezTo>
                  <a:pt x="1198" y="780"/>
                  <a:pt x="1196" y="781"/>
                  <a:pt x="1194" y="781"/>
                </a:cubicBezTo>
                <a:close/>
                <a:moveTo>
                  <a:pt x="1228" y="781"/>
                </a:moveTo>
                <a:cubicBezTo>
                  <a:pt x="1211" y="781"/>
                  <a:pt x="1211" y="781"/>
                  <a:pt x="1211" y="781"/>
                </a:cubicBezTo>
                <a:cubicBezTo>
                  <a:pt x="1209" y="781"/>
                  <a:pt x="1207" y="780"/>
                  <a:pt x="1207" y="778"/>
                </a:cubicBezTo>
                <a:cubicBezTo>
                  <a:pt x="1207" y="776"/>
                  <a:pt x="1209" y="774"/>
                  <a:pt x="1211" y="774"/>
                </a:cubicBezTo>
                <a:cubicBezTo>
                  <a:pt x="1228" y="774"/>
                  <a:pt x="1228" y="774"/>
                  <a:pt x="1228" y="774"/>
                </a:cubicBezTo>
                <a:cubicBezTo>
                  <a:pt x="1230" y="774"/>
                  <a:pt x="1231" y="776"/>
                  <a:pt x="1231" y="778"/>
                </a:cubicBezTo>
                <a:cubicBezTo>
                  <a:pt x="1231" y="780"/>
                  <a:pt x="1230" y="781"/>
                  <a:pt x="1228" y="781"/>
                </a:cubicBezTo>
                <a:close/>
                <a:moveTo>
                  <a:pt x="1261" y="781"/>
                </a:moveTo>
                <a:cubicBezTo>
                  <a:pt x="1244" y="781"/>
                  <a:pt x="1244" y="781"/>
                  <a:pt x="1244" y="781"/>
                </a:cubicBezTo>
                <a:cubicBezTo>
                  <a:pt x="1242" y="781"/>
                  <a:pt x="1241" y="780"/>
                  <a:pt x="1241" y="778"/>
                </a:cubicBezTo>
                <a:cubicBezTo>
                  <a:pt x="1241" y="776"/>
                  <a:pt x="1242" y="774"/>
                  <a:pt x="1244" y="774"/>
                </a:cubicBezTo>
                <a:cubicBezTo>
                  <a:pt x="1261" y="774"/>
                  <a:pt x="1261" y="774"/>
                  <a:pt x="1261" y="774"/>
                </a:cubicBezTo>
                <a:cubicBezTo>
                  <a:pt x="1263" y="774"/>
                  <a:pt x="1265" y="776"/>
                  <a:pt x="1265" y="778"/>
                </a:cubicBezTo>
                <a:cubicBezTo>
                  <a:pt x="1265" y="780"/>
                  <a:pt x="1263" y="781"/>
                  <a:pt x="1261" y="781"/>
                </a:cubicBezTo>
                <a:close/>
                <a:moveTo>
                  <a:pt x="1295" y="781"/>
                </a:moveTo>
                <a:cubicBezTo>
                  <a:pt x="1278" y="781"/>
                  <a:pt x="1278" y="781"/>
                  <a:pt x="1278" y="781"/>
                </a:cubicBezTo>
                <a:cubicBezTo>
                  <a:pt x="1276" y="781"/>
                  <a:pt x="1274" y="780"/>
                  <a:pt x="1274" y="778"/>
                </a:cubicBezTo>
                <a:cubicBezTo>
                  <a:pt x="1274" y="776"/>
                  <a:pt x="1276" y="774"/>
                  <a:pt x="1278" y="774"/>
                </a:cubicBezTo>
                <a:cubicBezTo>
                  <a:pt x="1295" y="774"/>
                  <a:pt x="1295" y="774"/>
                  <a:pt x="1295" y="774"/>
                </a:cubicBezTo>
                <a:cubicBezTo>
                  <a:pt x="1297" y="774"/>
                  <a:pt x="1298" y="776"/>
                  <a:pt x="1298" y="778"/>
                </a:cubicBezTo>
                <a:cubicBezTo>
                  <a:pt x="1298" y="780"/>
                  <a:pt x="1297" y="781"/>
                  <a:pt x="1295" y="781"/>
                </a:cubicBezTo>
                <a:close/>
                <a:moveTo>
                  <a:pt x="1316" y="787"/>
                </a:moveTo>
                <a:cubicBezTo>
                  <a:pt x="1311" y="787"/>
                  <a:pt x="1307" y="783"/>
                  <a:pt x="1307" y="778"/>
                </a:cubicBezTo>
                <a:cubicBezTo>
                  <a:pt x="1307" y="773"/>
                  <a:pt x="1311" y="768"/>
                  <a:pt x="1316" y="768"/>
                </a:cubicBezTo>
                <a:cubicBezTo>
                  <a:pt x="1321" y="768"/>
                  <a:pt x="1325" y="773"/>
                  <a:pt x="1325" y="778"/>
                </a:cubicBezTo>
                <a:cubicBezTo>
                  <a:pt x="1325" y="783"/>
                  <a:pt x="1321" y="787"/>
                  <a:pt x="1316" y="787"/>
                </a:cubicBezTo>
                <a:close/>
                <a:moveTo>
                  <a:pt x="1340" y="740"/>
                </a:moveTo>
                <a:cubicBezTo>
                  <a:pt x="1340" y="748"/>
                  <a:pt x="1334" y="754"/>
                  <a:pt x="1326" y="754"/>
                </a:cubicBezTo>
                <a:cubicBezTo>
                  <a:pt x="918" y="754"/>
                  <a:pt x="642" y="754"/>
                  <a:pt x="455" y="754"/>
                </a:cubicBezTo>
                <a:cubicBezTo>
                  <a:pt x="455" y="754"/>
                  <a:pt x="455" y="754"/>
                  <a:pt x="455" y="754"/>
                </a:cubicBezTo>
                <a:cubicBezTo>
                  <a:pt x="64" y="754"/>
                  <a:pt x="64" y="754"/>
                  <a:pt x="64" y="754"/>
                </a:cubicBezTo>
                <a:cubicBezTo>
                  <a:pt x="56" y="754"/>
                  <a:pt x="49" y="747"/>
                  <a:pt x="49" y="739"/>
                </a:cubicBezTo>
                <a:cubicBezTo>
                  <a:pt x="49" y="739"/>
                  <a:pt x="49" y="739"/>
                  <a:pt x="49" y="470"/>
                </a:cubicBezTo>
                <a:cubicBezTo>
                  <a:pt x="49" y="417"/>
                  <a:pt x="49" y="372"/>
                  <a:pt x="49" y="332"/>
                </a:cubicBezTo>
                <a:cubicBezTo>
                  <a:pt x="49" y="63"/>
                  <a:pt x="49" y="63"/>
                  <a:pt x="49" y="63"/>
                </a:cubicBezTo>
                <a:cubicBezTo>
                  <a:pt x="49" y="55"/>
                  <a:pt x="56" y="48"/>
                  <a:pt x="64" y="48"/>
                </a:cubicBezTo>
                <a:cubicBezTo>
                  <a:pt x="1326" y="48"/>
                  <a:pt x="1326" y="48"/>
                  <a:pt x="1326" y="48"/>
                </a:cubicBezTo>
                <a:cubicBezTo>
                  <a:pt x="1334" y="48"/>
                  <a:pt x="1340" y="55"/>
                  <a:pt x="1340" y="63"/>
                </a:cubicBezTo>
                <a:cubicBezTo>
                  <a:pt x="1340" y="740"/>
                  <a:pt x="1340" y="740"/>
                  <a:pt x="1340" y="740"/>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40" tIns="41970" rIns="83940" bIns="41970" numCol="1" rtlCol="0" anchor="ctr" anchorCtr="0" compatLnSpc="1">
            <a:prstTxWarp prst="textNoShape">
              <a:avLst/>
            </a:prstTxWarp>
          </a:bodyPr>
          <a:lstStyle/>
          <a:p>
            <a:pPr defTabSz="755481"/>
            <a:endParaRPr lang="en-US" sz="1938" spc="-124">
              <a:solidFill>
                <a:srgbClr val="000000">
                  <a:lumMod val="50000"/>
                </a:srgbClr>
              </a:solidFill>
              <a:latin typeface="Segoe Light" pitchFamily="34" charset="0"/>
            </a:endParaRPr>
          </a:p>
        </p:txBody>
      </p:sp>
      <p:pic>
        <p:nvPicPr>
          <p:cNvPr id="93" name="Picture 92"/>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389079" y="1722984"/>
            <a:ext cx="636621" cy="636455"/>
          </a:xfrm>
          <a:prstGeom prst="rect">
            <a:avLst/>
          </a:prstGeom>
        </p:spPr>
      </p:pic>
      <p:cxnSp>
        <p:nvCxnSpPr>
          <p:cNvPr id="94" name="Straight Connector 93"/>
          <p:cNvCxnSpPr/>
          <p:nvPr/>
        </p:nvCxnSpPr>
        <p:spPr>
          <a:xfrm>
            <a:off x="895631" y="1800847"/>
            <a:ext cx="287359" cy="0"/>
          </a:xfrm>
          <a:prstGeom prst="line">
            <a:avLst/>
          </a:prstGeom>
          <a:ln w="19050">
            <a:solidFill>
              <a:schemeClr val="bg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890179" y="1981162"/>
            <a:ext cx="287359" cy="0"/>
          </a:xfrm>
          <a:prstGeom prst="line">
            <a:avLst/>
          </a:prstGeom>
          <a:ln w="19050">
            <a:solidFill>
              <a:schemeClr val="bg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892146" y="2085586"/>
            <a:ext cx="287359" cy="0"/>
          </a:xfrm>
          <a:prstGeom prst="line">
            <a:avLst/>
          </a:prstGeom>
          <a:ln w="19050">
            <a:solidFill>
              <a:schemeClr val="bg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740937" y="2272652"/>
            <a:ext cx="287359" cy="0"/>
          </a:xfrm>
          <a:prstGeom prst="line">
            <a:avLst/>
          </a:prstGeom>
          <a:ln w="19050">
            <a:solidFill>
              <a:schemeClr val="bg1"/>
            </a:solidFill>
            <a:tailEnd type="none" w="lg" len="med"/>
          </a:ln>
        </p:spPr>
        <p:style>
          <a:lnRef idx="1">
            <a:schemeClr val="accent1"/>
          </a:lnRef>
          <a:fillRef idx="0">
            <a:schemeClr val="accent1"/>
          </a:fillRef>
          <a:effectRef idx="0">
            <a:schemeClr val="accent1"/>
          </a:effectRef>
          <a:fontRef idx="minor">
            <a:schemeClr val="tx1"/>
          </a:fontRef>
        </p:style>
      </p:cxnSp>
      <p:pic>
        <p:nvPicPr>
          <p:cNvPr id="98" name="Picture 3" descr="\\MAGNUM\Projects\Microsoft\Cloud Power FY12\Design\ICONS_PNG\Document.png"/>
          <p:cNvPicPr>
            <a:picLocks noChangeAspect="1" noChangeArrowheads="1"/>
          </p:cNvPicPr>
          <p:nvPr/>
        </p:nvPicPr>
        <p:blipFill>
          <a:blip r:embed="rId8" cstate="email">
            <a:lum bright="100000"/>
            <a:extLst>
              <a:ext uri="{28A0092B-C50C-407E-A947-70E740481C1C}">
                <a14:useLocalDpi xmlns:a14="http://schemas.microsoft.com/office/drawing/2010/main"/>
              </a:ext>
            </a:extLst>
          </a:blip>
          <a:stretch>
            <a:fillRect/>
          </a:stretch>
        </p:blipFill>
        <p:spPr bwMode="auto">
          <a:xfrm>
            <a:off x="4461630" y="6267781"/>
            <a:ext cx="533633" cy="533494"/>
          </a:xfrm>
          <a:prstGeom prst="rect">
            <a:avLst/>
          </a:prstGeom>
          <a:noFill/>
        </p:spPr>
      </p:pic>
    </p:spTree>
    <p:extLst>
      <p:ext uri="{BB962C8B-B14F-4D97-AF65-F5344CB8AC3E}">
        <p14:creationId xmlns:p14="http://schemas.microsoft.com/office/powerpoint/2010/main" val="399979338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001" y="63754"/>
            <a:ext cx="11373924" cy="674370"/>
          </a:xfrm>
        </p:spPr>
        <p:txBody>
          <a:bodyPr/>
          <a:lstStyle/>
          <a:p>
            <a:r>
              <a:rPr lang="en-US" dirty="0" smtClean="0"/>
              <a:t>End user to a conceptual overview</a:t>
            </a:r>
            <a:endParaRPr lang="en-US" sz="2856" dirty="0">
              <a:solidFill>
                <a:schemeClr val="tx2"/>
              </a:solidFill>
              <a:cs typeface="+mn-cs"/>
            </a:endParaRPr>
          </a:p>
        </p:txBody>
      </p:sp>
      <p:sp>
        <p:nvSpPr>
          <p:cNvPr id="11" name="Rectangle 10"/>
          <p:cNvSpPr/>
          <p:nvPr/>
        </p:nvSpPr>
        <p:spPr bwMode="auto">
          <a:xfrm>
            <a:off x="3528024" y="1337399"/>
            <a:ext cx="2718773" cy="1476841"/>
          </a:xfrm>
          <a:prstGeom prst="rect">
            <a:avLst/>
          </a:prstGeom>
          <a:solidFill>
            <a:srgbClr val="EAEAE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146283" rIns="182854" bIns="146283" numCol="1" spcCol="0" rtlCol="0" fromWordArt="0" anchor="t" anchorCtr="0" forceAA="0" compatLnSpc="1">
            <a:prstTxWarp prst="textNoShape">
              <a:avLst/>
            </a:prstTxWarp>
            <a:noAutofit/>
          </a:bodyPr>
          <a:lstStyle/>
          <a:p>
            <a:r>
              <a:rPr lang="en-US" sz="1632" dirty="0">
                <a:gradFill>
                  <a:gsLst>
                    <a:gs pos="2917">
                      <a:srgbClr val="000000"/>
                    </a:gs>
                    <a:gs pos="30000">
                      <a:srgbClr val="000000"/>
                    </a:gs>
                  </a:gsLst>
                  <a:lin ang="5400000" scaled="0"/>
                </a:gradFill>
              </a:rPr>
              <a:t>Announcements</a:t>
            </a:r>
          </a:p>
        </p:txBody>
      </p:sp>
      <p:sp>
        <p:nvSpPr>
          <p:cNvPr id="15" name="Rectangle 14"/>
          <p:cNvSpPr/>
          <p:nvPr/>
        </p:nvSpPr>
        <p:spPr bwMode="auto">
          <a:xfrm>
            <a:off x="6363135" y="1347308"/>
            <a:ext cx="2718773" cy="1476842"/>
          </a:xfrm>
          <a:prstGeom prst="rect">
            <a:avLst/>
          </a:prstGeom>
          <a:solidFill>
            <a:srgbClr val="EAEAE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146283" rIns="182854" bIns="146283" numCol="1" spcCol="0" rtlCol="0" fromWordArt="0" anchor="t" anchorCtr="0" forceAA="0" compatLnSpc="1">
            <a:prstTxWarp prst="textNoShape">
              <a:avLst/>
            </a:prstTxWarp>
            <a:noAutofit/>
          </a:bodyPr>
          <a:lstStyle/>
          <a:p>
            <a:pPr>
              <a:spcAft>
                <a:spcPts val="600"/>
              </a:spcAft>
            </a:pPr>
            <a:r>
              <a:rPr lang="en-US" sz="1632" dirty="0">
                <a:gradFill>
                  <a:gsLst>
                    <a:gs pos="2917">
                      <a:srgbClr val="000000"/>
                    </a:gs>
                    <a:gs pos="30000">
                      <a:srgbClr val="000000"/>
                    </a:gs>
                  </a:gsLst>
                  <a:lin ang="5400000" scaled="0"/>
                </a:gradFill>
              </a:rPr>
              <a:t>Cross-organizational places to discuss important topics and create knowledge</a:t>
            </a:r>
          </a:p>
        </p:txBody>
      </p:sp>
      <p:sp>
        <p:nvSpPr>
          <p:cNvPr id="17" name="Rectangle 16"/>
          <p:cNvSpPr/>
          <p:nvPr/>
        </p:nvSpPr>
        <p:spPr bwMode="auto">
          <a:xfrm>
            <a:off x="695292" y="1337395"/>
            <a:ext cx="2718773" cy="1476842"/>
          </a:xfrm>
          <a:prstGeom prst="rect">
            <a:avLst/>
          </a:prstGeom>
          <a:solidFill>
            <a:srgbClr val="EAEAE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146283" rIns="182854" bIns="146283" numCol="1" spcCol="0" rtlCol="0" fromWordArt="0" anchor="t" anchorCtr="0" forceAA="0" compatLnSpc="1">
            <a:prstTxWarp prst="textNoShape">
              <a:avLst/>
            </a:prstTxWarp>
            <a:noAutofit/>
          </a:bodyPr>
          <a:lstStyle/>
          <a:p>
            <a:pPr>
              <a:spcAft>
                <a:spcPts val="600"/>
              </a:spcAft>
            </a:pPr>
            <a:r>
              <a:rPr lang="en-US" sz="1632" dirty="0">
                <a:gradFill>
                  <a:gsLst>
                    <a:gs pos="2917">
                      <a:srgbClr val="000000"/>
                    </a:gs>
                    <a:gs pos="30000">
                      <a:srgbClr val="000000"/>
                    </a:gs>
                  </a:gsLst>
                  <a:lin ang="5400000" scaled="0"/>
                </a:gradFill>
              </a:rPr>
              <a:t>Commenting, Rating, Discussions, Suggestions, Communications, Presence, Messaging, Feeds, etc.</a:t>
            </a:r>
          </a:p>
        </p:txBody>
      </p:sp>
      <p:sp>
        <p:nvSpPr>
          <p:cNvPr id="28" name="Rectangle 27"/>
          <p:cNvSpPr/>
          <p:nvPr/>
        </p:nvSpPr>
        <p:spPr bwMode="auto">
          <a:xfrm>
            <a:off x="9196015" y="1337395"/>
            <a:ext cx="2718773" cy="1476842"/>
          </a:xfrm>
          <a:prstGeom prst="rect">
            <a:avLst/>
          </a:prstGeom>
          <a:solidFill>
            <a:srgbClr val="EAEAE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146283" rIns="182854" bIns="146283" numCol="1" spcCol="0" rtlCol="0" fromWordArt="0" anchor="t" anchorCtr="0" forceAA="0" compatLnSpc="1">
            <a:prstTxWarp prst="textNoShape">
              <a:avLst/>
            </a:prstTxWarp>
            <a:noAutofit/>
          </a:bodyPr>
          <a:lstStyle/>
          <a:p>
            <a:pPr>
              <a:spcAft>
                <a:spcPts val="600"/>
              </a:spcAft>
            </a:pPr>
            <a:r>
              <a:rPr lang="en-US" sz="1632" dirty="0">
                <a:gradFill>
                  <a:gsLst>
                    <a:gs pos="2917">
                      <a:srgbClr val="000000"/>
                    </a:gs>
                    <a:gs pos="30000">
                      <a:srgbClr val="000000"/>
                    </a:gs>
                  </a:gsLst>
                  <a:lin ang="5400000" scaled="0"/>
                </a:gradFill>
              </a:rPr>
              <a:t>Broad-scale Microblogging, feeds, personal sites, following/friending, messaging etc.</a:t>
            </a:r>
          </a:p>
        </p:txBody>
      </p:sp>
      <p:sp>
        <p:nvSpPr>
          <p:cNvPr id="18" name="Rectangle 17"/>
          <p:cNvSpPr/>
          <p:nvPr/>
        </p:nvSpPr>
        <p:spPr bwMode="auto">
          <a:xfrm>
            <a:off x="3550699" y="3689854"/>
            <a:ext cx="2718773" cy="1542972"/>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endParaRPr lang="en-US" sz="1632" dirty="0">
              <a:solidFill>
                <a:srgbClr val="3F3F3F">
                  <a:alpha val="99000"/>
                </a:srgbClr>
              </a:solidFill>
            </a:endParaRPr>
          </a:p>
        </p:txBody>
      </p:sp>
      <p:grpSp>
        <p:nvGrpSpPr>
          <p:cNvPr id="12" name="Group 11"/>
          <p:cNvGrpSpPr/>
          <p:nvPr/>
        </p:nvGrpSpPr>
        <p:grpSpPr>
          <a:xfrm>
            <a:off x="6332458" y="4461321"/>
            <a:ext cx="2731122" cy="1759797"/>
            <a:chOff x="6207991" y="4280642"/>
            <a:chExt cx="2677814" cy="1725448"/>
          </a:xfrm>
        </p:grpSpPr>
        <p:sp>
          <p:nvSpPr>
            <p:cNvPr id="47" name="Rectangle 46"/>
            <p:cNvSpPr/>
            <p:nvPr/>
          </p:nvSpPr>
          <p:spPr bwMode="auto">
            <a:xfrm>
              <a:off x="6220099" y="4280642"/>
              <a:ext cx="2665706" cy="705601"/>
            </a:xfrm>
            <a:prstGeom prst="rect">
              <a:avLst/>
            </a:prstGeom>
            <a:solidFill>
              <a:schemeClr val="bg1">
                <a:lumMod val="65000"/>
              </a:schemeClr>
            </a:solidFill>
          </p:spPr>
          <p:txBody>
            <a:bodyPr wrap="square" anchor="ctr">
              <a:noAutofit/>
            </a:bodyPr>
            <a:lstStyle/>
            <a:p>
              <a:pPr algn="ctr"/>
              <a:r>
                <a:rPr lang="en-US" sz="2448" dirty="0">
                  <a:solidFill>
                    <a:srgbClr val="FFFFFF"/>
                  </a:solidFill>
                  <a:latin typeface="Segoe UI Light"/>
                </a:rPr>
                <a:t>Community Sites</a:t>
              </a:r>
            </a:p>
          </p:txBody>
        </p:sp>
        <p:sp>
          <p:nvSpPr>
            <p:cNvPr id="30" name="Rectangle 29"/>
            <p:cNvSpPr/>
            <p:nvPr/>
          </p:nvSpPr>
          <p:spPr>
            <a:xfrm>
              <a:off x="6207991" y="5105825"/>
              <a:ext cx="2665707" cy="900265"/>
            </a:xfrm>
            <a:prstGeom prst="rect">
              <a:avLst/>
            </a:prstGeom>
            <a:solidFill>
              <a:schemeClr val="tx1">
                <a:lumMod val="65000"/>
                <a:lumOff val="35000"/>
              </a:schemeClr>
            </a:solidFill>
          </p:spPr>
          <p:txBody>
            <a:bodyPr wrap="square" anchor="ctr">
              <a:noAutofit/>
            </a:bodyPr>
            <a:lstStyle/>
            <a:p>
              <a:pPr algn="ctr"/>
              <a:r>
                <a:rPr lang="en-US" sz="2448" dirty="0">
                  <a:solidFill>
                    <a:srgbClr val="FFFFFF"/>
                  </a:solidFill>
                  <a:latin typeface="Segoe UI Light"/>
                </a:rPr>
                <a:t>Cross-functional groups</a:t>
              </a:r>
            </a:p>
          </p:txBody>
        </p:sp>
      </p:grpSp>
      <p:grpSp>
        <p:nvGrpSpPr>
          <p:cNvPr id="9" name="Group 8"/>
          <p:cNvGrpSpPr/>
          <p:nvPr/>
        </p:nvGrpSpPr>
        <p:grpSpPr>
          <a:xfrm>
            <a:off x="334002" y="3537181"/>
            <a:ext cx="3093389" cy="2840401"/>
            <a:chOff x="326618" y="3374540"/>
            <a:chExt cx="3033010" cy="2784960"/>
          </a:xfrm>
        </p:grpSpPr>
        <p:sp>
          <p:nvSpPr>
            <p:cNvPr id="49" name="Rectangle 48"/>
            <p:cNvSpPr/>
            <p:nvPr/>
          </p:nvSpPr>
          <p:spPr bwMode="auto">
            <a:xfrm>
              <a:off x="662885" y="3524214"/>
              <a:ext cx="2665706" cy="1462013"/>
            </a:xfrm>
            <a:prstGeom prst="rect">
              <a:avLst/>
            </a:pr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r>
                <a:rPr lang="en-US" sz="2856" b="1" dirty="0" smtClean="0">
                  <a:solidFill>
                    <a:srgbClr val="FFFFFF">
                      <a:alpha val="99000"/>
                    </a:srgbClr>
                  </a:solidFill>
                  <a:latin typeface="Segoe UI Light"/>
                </a:rPr>
                <a:t>Portals &amp; KM </a:t>
              </a:r>
              <a:endParaRPr lang="en-US" sz="2856" b="1" dirty="0">
                <a:solidFill>
                  <a:srgbClr val="FFFFFF">
                    <a:alpha val="99000"/>
                  </a:srgbClr>
                </a:solidFill>
                <a:latin typeface="Segoe UI Light"/>
              </a:endParaRPr>
            </a:p>
          </p:txBody>
        </p:sp>
        <p:sp>
          <p:nvSpPr>
            <p:cNvPr id="14" name="Rectangle 13"/>
            <p:cNvSpPr/>
            <p:nvPr/>
          </p:nvSpPr>
          <p:spPr bwMode="auto">
            <a:xfrm>
              <a:off x="693922" y="3524195"/>
              <a:ext cx="2665706" cy="1405778"/>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endParaRPr lang="en-US" sz="1122" dirty="0">
                <a:solidFill>
                  <a:srgbClr val="3F3F3F">
                    <a:alpha val="99000"/>
                  </a:srgbClr>
                </a:solidFill>
              </a:endParaRPr>
            </a:p>
          </p:txBody>
        </p:sp>
        <p:sp>
          <p:nvSpPr>
            <p:cNvPr id="27" name="Rectangle 26"/>
            <p:cNvSpPr/>
            <p:nvPr/>
          </p:nvSpPr>
          <p:spPr bwMode="auto">
            <a:xfrm>
              <a:off x="650368" y="3514496"/>
              <a:ext cx="2665707" cy="1455193"/>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endParaRPr lang="en-US" sz="1632" dirty="0">
                <a:solidFill>
                  <a:srgbClr val="3F3F3F">
                    <a:alpha val="99000"/>
                  </a:srgbClr>
                </a:solidFill>
              </a:endParaRPr>
            </a:p>
          </p:txBody>
        </p:sp>
        <p:sp>
          <p:nvSpPr>
            <p:cNvPr id="25" name="Rectangle 24"/>
            <p:cNvSpPr/>
            <p:nvPr/>
          </p:nvSpPr>
          <p:spPr>
            <a:xfrm>
              <a:off x="638261" y="5105825"/>
              <a:ext cx="2665707" cy="900265"/>
            </a:xfrm>
            <a:prstGeom prst="rect">
              <a:avLst/>
            </a:prstGeom>
            <a:solidFill>
              <a:schemeClr val="tx1">
                <a:lumMod val="65000"/>
                <a:lumOff val="35000"/>
              </a:schemeClr>
            </a:solidFill>
          </p:spPr>
          <p:txBody>
            <a:bodyPr wrap="square" anchor="ctr">
              <a:noAutofit/>
            </a:bodyPr>
            <a:lstStyle/>
            <a:p>
              <a:pPr algn="ctr"/>
              <a:r>
                <a:rPr lang="en-US" sz="2448" dirty="0">
                  <a:solidFill>
                    <a:srgbClr val="FFFFFF"/>
                  </a:solidFill>
                  <a:latin typeface="Segoe UI Light"/>
                </a:rPr>
                <a:t>Business Units</a:t>
              </a:r>
            </a:p>
          </p:txBody>
        </p:sp>
        <p:sp>
          <p:nvSpPr>
            <p:cNvPr id="4" name="TextBox 3"/>
            <p:cNvSpPr txBox="1"/>
            <p:nvPr/>
          </p:nvSpPr>
          <p:spPr>
            <a:xfrm rot="16200000">
              <a:off x="-215745" y="5385920"/>
              <a:ext cx="1315943" cy="231217"/>
            </a:xfrm>
            <a:prstGeom prst="rect">
              <a:avLst/>
            </a:prstGeom>
            <a:noFill/>
          </p:spPr>
          <p:txBody>
            <a:bodyPr wrap="square" lIns="0" tIns="0" rIns="0" bIns="0" rtlCol="0">
              <a:spAutoFit/>
            </a:bodyPr>
            <a:lstStyle/>
            <a:p>
              <a:pPr algn="ctr">
                <a:lnSpc>
                  <a:spcPts val="1836"/>
                </a:lnSpc>
              </a:pPr>
              <a:endParaRPr lang="en-US" sz="2040" dirty="0">
                <a:gradFill>
                  <a:gsLst>
                    <a:gs pos="0">
                      <a:srgbClr val="000000">
                        <a:lumMod val="75000"/>
                        <a:lumOff val="25000"/>
                      </a:srgbClr>
                    </a:gs>
                    <a:gs pos="80000">
                      <a:srgbClr val="000000">
                        <a:lumMod val="65000"/>
                        <a:lumOff val="35000"/>
                      </a:srgbClr>
                    </a:gs>
                  </a:gsLst>
                  <a:lin ang="16200000" scaled="0"/>
                </a:gradFill>
                <a:latin typeface="Segoe UI Light" pitchFamily="34" charset="0"/>
              </a:endParaRPr>
            </a:p>
          </p:txBody>
        </p:sp>
        <p:sp>
          <p:nvSpPr>
            <p:cNvPr id="34" name="TextBox 33"/>
            <p:cNvSpPr txBox="1"/>
            <p:nvPr/>
          </p:nvSpPr>
          <p:spPr>
            <a:xfrm rot="16200000">
              <a:off x="-203637" y="3916903"/>
              <a:ext cx="1315943" cy="231217"/>
            </a:xfrm>
            <a:prstGeom prst="rect">
              <a:avLst/>
            </a:prstGeom>
            <a:noFill/>
          </p:spPr>
          <p:txBody>
            <a:bodyPr wrap="square" lIns="0" tIns="0" rIns="0" bIns="0" rtlCol="0">
              <a:spAutoFit/>
            </a:bodyPr>
            <a:lstStyle/>
            <a:p>
              <a:pPr>
                <a:lnSpc>
                  <a:spcPts val="1836"/>
                </a:lnSpc>
              </a:pPr>
              <a:endParaRPr lang="en-US" sz="2040" dirty="0">
                <a:gradFill>
                  <a:gsLst>
                    <a:gs pos="0">
                      <a:srgbClr val="000000">
                        <a:lumMod val="75000"/>
                        <a:lumOff val="25000"/>
                      </a:srgbClr>
                    </a:gs>
                    <a:gs pos="80000">
                      <a:srgbClr val="000000">
                        <a:lumMod val="65000"/>
                        <a:lumOff val="35000"/>
                      </a:srgbClr>
                    </a:gs>
                  </a:gsLst>
                  <a:lin ang="16200000" scaled="0"/>
                </a:gradFill>
                <a:latin typeface="Segoe UI Light" pitchFamily="34" charset="0"/>
              </a:endParaRPr>
            </a:p>
          </p:txBody>
        </p:sp>
      </p:grpSp>
      <p:sp>
        <p:nvSpPr>
          <p:cNvPr id="50" name="Rectangle 49"/>
          <p:cNvSpPr/>
          <p:nvPr/>
        </p:nvSpPr>
        <p:spPr bwMode="auto">
          <a:xfrm>
            <a:off x="9234882" y="3689854"/>
            <a:ext cx="2718774" cy="1484162"/>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endParaRPr lang="en-US" sz="1632" dirty="0">
              <a:solidFill>
                <a:srgbClr val="3F3F3F">
                  <a:alpha val="99000"/>
                </a:srgbClr>
              </a:solidFill>
            </a:endParaRPr>
          </a:p>
        </p:txBody>
      </p:sp>
      <p:grpSp>
        <p:nvGrpSpPr>
          <p:cNvPr id="13" name="Group 12"/>
          <p:cNvGrpSpPr/>
          <p:nvPr/>
        </p:nvGrpSpPr>
        <p:grpSpPr>
          <a:xfrm>
            <a:off x="9155907" y="3689834"/>
            <a:ext cx="2731122" cy="2531282"/>
            <a:chOff x="8976330" y="3524214"/>
            <a:chExt cx="2677814" cy="2481874"/>
          </a:xfrm>
        </p:grpSpPr>
        <p:sp>
          <p:nvSpPr>
            <p:cNvPr id="26" name="Rectangle 25"/>
            <p:cNvSpPr/>
            <p:nvPr/>
          </p:nvSpPr>
          <p:spPr bwMode="auto">
            <a:xfrm>
              <a:off x="8988438" y="3524214"/>
              <a:ext cx="2665706" cy="1462013"/>
            </a:xfrm>
            <a:prstGeom prst="rect">
              <a:avLst/>
            </a:pr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r>
                <a:rPr lang="en-US" sz="2856" b="1" dirty="0" smtClean="0">
                  <a:solidFill>
                    <a:srgbClr val="FFFFFF">
                      <a:alpha val="99000"/>
                    </a:srgbClr>
                  </a:solidFill>
                  <a:latin typeface="Segoe UI Light"/>
                </a:rPr>
                <a:t>Networking</a:t>
              </a:r>
              <a:endParaRPr lang="en-US" sz="2856" b="1" dirty="0">
                <a:solidFill>
                  <a:srgbClr val="FFFFFF">
                    <a:alpha val="99000"/>
                  </a:srgbClr>
                </a:solidFill>
                <a:latin typeface="Segoe UI Light"/>
              </a:endParaRPr>
            </a:p>
          </p:txBody>
        </p:sp>
        <p:sp>
          <p:nvSpPr>
            <p:cNvPr id="38" name="Rectangle 37"/>
            <p:cNvSpPr/>
            <p:nvPr/>
          </p:nvSpPr>
          <p:spPr>
            <a:xfrm>
              <a:off x="8976330" y="5105823"/>
              <a:ext cx="2665707" cy="900265"/>
            </a:xfrm>
            <a:prstGeom prst="rect">
              <a:avLst/>
            </a:prstGeom>
            <a:solidFill>
              <a:schemeClr val="tx1">
                <a:lumMod val="65000"/>
                <a:lumOff val="35000"/>
              </a:schemeClr>
            </a:solidFill>
          </p:spPr>
          <p:txBody>
            <a:bodyPr wrap="square" anchor="ctr">
              <a:noAutofit/>
            </a:bodyPr>
            <a:lstStyle/>
            <a:p>
              <a:pPr algn="ctr"/>
              <a:r>
                <a:rPr lang="en-US" sz="2448" dirty="0">
                  <a:solidFill>
                    <a:srgbClr val="FFFFFF"/>
                  </a:solidFill>
                  <a:latin typeface="Segoe UI Light"/>
                </a:rPr>
                <a:t>Enterprise</a:t>
              </a:r>
            </a:p>
          </p:txBody>
        </p:sp>
      </p:grpSp>
      <p:pic>
        <p:nvPicPr>
          <p:cNvPr id="1028"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082221" y="1163142"/>
            <a:ext cx="4808507" cy="2301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76963" y="1163142"/>
            <a:ext cx="6494067" cy="2301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p:cNvGrpSpPr/>
          <p:nvPr/>
        </p:nvGrpSpPr>
        <p:grpSpPr>
          <a:xfrm>
            <a:off x="3497347" y="3677606"/>
            <a:ext cx="5553885" cy="2543512"/>
            <a:chOff x="3428218" y="3512224"/>
            <a:chExt cx="5445480" cy="2493866"/>
          </a:xfrm>
        </p:grpSpPr>
        <p:sp>
          <p:nvSpPr>
            <p:cNvPr id="46" name="Rectangle 45"/>
            <p:cNvSpPr/>
            <p:nvPr/>
          </p:nvSpPr>
          <p:spPr bwMode="auto">
            <a:xfrm>
              <a:off x="3440326" y="3512224"/>
              <a:ext cx="5433372" cy="667512"/>
            </a:xfrm>
            <a:prstGeom prst="rect">
              <a:avLst/>
            </a:pr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r>
                <a:rPr lang="en-US" sz="2856" b="1" dirty="0" smtClean="0">
                  <a:solidFill>
                    <a:srgbClr val="FFFFFF">
                      <a:alpha val="99000"/>
                    </a:srgbClr>
                  </a:solidFill>
                  <a:latin typeface="Segoe UI Light"/>
                </a:rPr>
                <a:t>Collaboration</a:t>
              </a:r>
              <a:endParaRPr lang="en-US" sz="2856" b="1" dirty="0">
                <a:solidFill>
                  <a:srgbClr val="FFFFFF">
                    <a:alpha val="99000"/>
                  </a:srgbClr>
                </a:solidFill>
                <a:latin typeface="Segoe UI Light"/>
              </a:endParaRPr>
            </a:p>
          </p:txBody>
        </p:sp>
        <p:sp>
          <p:nvSpPr>
            <p:cNvPr id="29" name="Rectangle 28"/>
            <p:cNvSpPr/>
            <p:nvPr/>
          </p:nvSpPr>
          <p:spPr>
            <a:xfrm>
              <a:off x="3428218" y="5105825"/>
              <a:ext cx="2665707" cy="900265"/>
            </a:xfrm>
            <a:prstGeom prst="rect">
              <a:avLst/>
            </a:prstGeom>
            <a:solidFill>
              <a:schemeClr val="tx1">
                <a:lumMod val="65000"/>
                <a:lumOff val="35000"/>
              </a:schemeClr>
            </a:solidFill>
          </p:spPr>
          <p:txBody>
            <a:bodyPr wrap="square" anchor="ctr">
              <a:noAutofit/>
            </a:bodyPr>
            <a:lstStyle/>
            <a:p>
              <a:pPr algn="ctr"/>
              <a:r>
                <a:rPr lang="en-US" sz="2448" dirty="0">
                  <a:solidFill>
                    <a:srgbClr val="FFFFFF"/>
                  </a:solidFill>
                  <a:latin typeface="Segoe UI Light"/>
                </a:rPr>
                <a:t>Project or org. teams</a:t>
              </a:r>
            </a:p>
          </p:txBody>
        </p:sp>
        <p:sp>
          <p:nvSpPr>
            <p:cNvPr id="36" name="Rectangle 35"/>
            <p:cNvSpPr/>
            <p:nvPr/>
          </p:nvSpPr>
          <p:spPr>
            <a:xfrm>
              <a:off x="3458298" y="4280642"/>
              <a:ext cx="2635628" cy="705601"/>
            </a:xfrm>
            <a:prstGeom prst="rect">
              <a:avLst/>
            </a:prstGeom>
            <a:solidFill>
              <a:schemeClr val="bg1">
                <a:lumMod val="65000"/>
              </a:schemeClr>
            </a:solidFill>
          </p:spPr>
          <p:txBody>
            <a:bodyPr wrap="square" anchor="ctr">
              <a:noAutofit/>
            </a:bodyPr>
            <a:lstStyle/>
            <a:p>
              <a:pPr algn="ctr"/>
              <a:r>
                <a:rPr lang="en-US" sz="2448" dirty="0">
                  <a:solidFill>
                    <a:srgbClr val="FFFFFF"/>
                  </a:solidFill>
                  <a:latin typeface="Segoe UI Light"/>
                </a:rPr>
                <a:t>Team Sites</a:t>
              </a:r>
            </a:p>
          </p:txBody>
        </p:sp>
      </p:grpSp>
      <p:sp>
        <p:nvSpPr>
          <p:cNvPr id="5" name="Isosceles Triangle 4"/>
          <p:cNvSpPr/>
          <p:nvPr/>
        </p:nvSpPr>
        <p:spPr bwMode="auto">
          <a:xfrm rot="10800000">
            <a:off x="708618" y="3465011"/>
            <a:ext cx="2718773" cy="212593"/>
          </a:xfrm>
          <a:prstGeom prst="triangl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Isosceles Triangle 42"/>
          <p:cNvSpPr/>
          <p:nvPr/>
        </p:nvSpPr>
        <p:spPr bwMode="auto">
          <a:xfrm rot="10800000">
            <a:off x="3528024" y="3465011"/>
            <a:ext cx="5572213" cy="212593"/>
          </a:xfrm>
          <a:prstGeom prst="triangl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Isosceles Triangle 43"/>
          <p:cNvSpPr/>
          <p:nvPr/>
        </p:nvSpPr>
        <p:spPr bwMode="auto">
          <a:xfrm rot="10800000">
            <a:off x="9155907" y="3465011"/>
            <a:ext cx="2718773" cy="201121"/>
          </a:xfrm>
          <a:prstGeom prst="triangl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4653364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500"/>
                                        <p:tgtEl>
                                          <p:spTgt spid="43"/>
                                        </p:tgtEl>
                                      </p:cBhvr>
                                    </p:animEffect>
                                  </p:childTnLst>
                                </p:cTn>
                              </p:par>
                              <p:par>
                                <p:cTn id="15" presetID="10"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3" grpId="0" animBg="1"/>
      <p:bldP spid="4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8A_Earth_WIDE_clean.jpg"/>
          <p:cNvPicPr>
            <a:picLocks noChangeAspect="1"/>
          </p:cNvPicPr>
          <p:nvPr/>
        </p:nvPicPr>
        <p:blipFill rotWithShape="1">
          <a:blip r:embed="rId3">
            <a:extLst>
              <a:ext uri="{28A0092B-C50C-407E-A947-70E740481C1C}">
                <a14:useLocalDpi xmlns:a14="http://schemas.microsoft.com/office/drawing/2010/main" val="0"/>
              </a:ext>
            </a:extLst>
          </a:blip>
          <a:srcRect l="29232" t="-2837" r="27832" b="57151"/>
          <a:stretch/>
        </p:blipFill>
        <p:spPr>
          <a:xfrm>
            <a:off x="-144380" y="-603055"/>
            <a:ext cx="12945979" cy="7748338"/>
          </a:xfrm>
          <a:prstGeom prst="rect">
            <a:avLst/>
          </a:prstGeom>
        </p:spPr>
      </p:pic>
      <p:sp>
        <p:nvSpPr>
          <p:cNvPr id="17" name="Freeform 9"/>
          <p:cNvSpPr>
            <a:spLocks/>
          </p:cNvSpPr>
          <p:nvPr/>
        </p:nvSpPr>
        <p:spPr bwMode="auto">
          <a:xfrm>
            <a:off x="4488166" y="2597392"/>
            <a:ext cx="8086449" cy="4474225"/>
          </a:xfrm>
          <a:custGeom>
            <a:avLst/>
            <a:gdLst>
              <a:gd name="T0" fmla="*/ 0 w 1544"/>
              <a:gd name="T1" fmla="*/ 644 h 644"/>
              <a:gd name="T2" fmla="*/ 1108 w 1544"/>
              <a:gd name="T3" fmla="*/ 86 h 644"/>
              <a:gd name="T4" fmla="*/ 1492 w 1544"/>
              <a:gd name="T5" fmla="*/ 45 h 644"/>
              <a:gd name="T6" fmla="*/ 1262 w 1544"/>
              <a:gd name="T7" fmla="*/ 238 h 644"/>
            </a:gdLst>
            <a:ahLst/>
            <a:cxnLst>
              <a:cxn ang="0">
                <a:pos x="T0" y="T1"/>
              </a:cxn>
              <a:cxn ang="0">
                <a:pos x="T2" y="T3"/>
              </a:cxn>
              <a:cxn ang="0">
                <a:pos x="T4" y="T5"/>
              </a:cxn>
              <a:cxn ang="0">
                <a:pos x="T6" y="T7"/>
              </a:cxn>
            </a:cxnLst>
            <a:rect l="0" t="0" r="r" b="b"/>
            <a:pathLst>
              <a:path w="1544" h="644">
                <a:moveTo>
                  <a:pt x="0" y="644"/>
                </a:moveTo>
                <a:cubicBezTo>
                  <a:pt x="0" y="644"/>
                  <a:pt x="572" y="225"/>
                  <a:pt x="1108" y="86"/>
                </a:cubicBezTo>
                <a:cubicBezTo>
                  <a:pt x="1241" y="51"/>
                  <a:pt x="1464" y="0"/>
                  <a:pt x="1492" y="45"/>
                </a:cubicBezTo>
                <a:cubicBezTo>
                  <a:pt x="1492" y="45"/>
                  <a:pt x="1544" y="86"/>
                  <a:pt x="1262" y="238"/>
                </a:cubicBezTo>
              </a:path>
            </a:pathLst>
          </a:custGeom>
          <a:ln w="25400">
            <a:solidFill>
              <a:srgbClr val="FFF100"/>
            </a:solidFill>
          </a:ln>
          <a:effectLst>
            <a:glow rad="101600">
              <a:srgbClr val="FFF100">
                <a:alpha val="26000"/>
              </a:srgb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8" name="Freeform 10"/>
          <p:cNvSpPr>
            <a:spLocks/>
          </p:cNvSpPr>
          <p:nvPr/>
        </p:nvSpPr>
        <p:spPr bwMode="auto">
          <a:xfrm rot="175320">
            <a:off x="202457" y="4059362"/>
            <a:ext cx="3182950" cy="1984873"/>
          </a:xfrm>
          <a:custGeom>
            <a:avLst/>
            <a:gdLst>
              <a:gd name="T0" fmla="*/ 972 w 972"/>
              <a:gd name="T1" fmla="*/ 584 h 584"/>
              <a:gd name="T2" fmla="*/ 266 w 972"/>
              <a:gd name="T3" fmla="*/ 64 h 584"/>
              <a:gd name="T4" fmla="*/ 42 w 972"/>
              <a:gd name="T5" fmla="*/ 64 h 584"/>
              <a:gd name="T6" fmla="*/ 244 w 972"/>
              <a:gd name="T7" fmla="*/ 310 h 584"/>
            </a:gdLst>
            <a:ahLst/>
            <a:cxnLst>
              <a:cxn ang="0">
                <a:pos x="T0" y="T1"/>
              </a:cxn>
              <a:cxn ang="0">
                <a:pos x="T2" y="T3"/>
              </a:cxn>
              <a:cxn ang="0">
                <a:pos x="T4" y="T5"/>
              </a:cxn>
              <a:cxn ang="0">
                <a:pos x="T6" y="T7"/>
              </a:cxn>
            </a:cxnLst>
            <a:rect l="0" t="0" r="r" b="b"/>
            <a:pathLst>
              <a:path w="972" h="584">
                <a:moveTo>
                  <a:pt x="972" y="584"/>
                </a:moveTo>
                <a:cubicBezTo>
                  <a:pt x="972" y="584"/>
                  <a:pt x="618" y="180"/>
                  <a:pt x="266" y="64"/>
                </a:cubicBezTo>
                <a:cubicBezTo>
                  <a:pt x="266" y="64"/>
                  <a:pt x="76" y="0"/>
                  <a:pt x="42" y="64"/>
                </a:cubicBezTo>
                <a:cubicBezTo>
                  <a:pt x="42" y="64"/>
                  <a:pt x="0" y="134"/>
                  <a:pt x="244" y="310"/>
                </a:cubicBezTo>
              </a:path>
            </a:pathLst>
          </a:custGeom>
          <a:ln w="25400">
            <a:gradFill flip="none" rotWithShape="1">
              <a:gsLst>
                <a:gs pos="24000">
                  <a:schemeClr val="accent2">
                    <a:alpha val="24000"/>
                  </a:schemeClr>
                </a:gs>
                <a:gs pos="63000">
                  <a:schemeClr val="accent2"/>
                </a:gs>
                <a:gs pos="100000">
                  <a:schemeClr val="accent2">
                    <a:alpha val="53000"/>
                  </a:schemeClr>
                </a:gs>
              </a:gsLst>
              <a:path path="circle">
                <a:fillToRect r="100000" b="100000"/>
              </a:path>
              <a:tileRect l="-100000" t="-100000"/>
            </a:gradFill>
          </a:ln>
          <a:effectLst>
            <a:glow rad="101600">
              <a:schemeClr val="accent2">
                <a:alpha val="22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9" name="Freeform 12"/>
          <p:cNvSpPr>
            <a:spLocks/>
          </p:cNvSpPr>
          <p:nvPr/>
        </p:nvSpPr>
        <p:spPr bwMode="auto">
          <a:xfrm>
            <a:off x="138048" y="4788568"/>
            <a:ext cx="3185990" cy="1335506"/>
          </a:xfrm>
          <a:custGeom>
            <a:avLst/>
            <a:gdLst>
              <a:gd name="T0" fmla="*/ 1000 w 1000"/>
              <a:gd name="T1" fmla="*/ 342 h 342"/>
              <a:gd name="T2" fmla="*/ 248 w 1000"/>
              <a:gd name="T3" fmla="*/ 12 h 342"/>
              <a:gd name="T4" fmla="*/ 42 w 1000"/>
              <a:gd name="T5" fmla="*/ 74 h 342"/>
              <a:gd name="T6" fmla="*/ 190 w 1000"/>
              <a:gd name="T7" fmla="*/ 216 h 342"/>
            </a:gdLst>
            <a:ahLst/>
            <a:cxnLst>
              <a:cxn ang="0">
                <a:pos x="T0" y="T1"/>
              </a:cxn>
              <a:cxn ang="0">
                <a:pos x="T2" y="T3"/>
              </a:cxn>
              <a:cxn ang="0">
                <a:pos x="T4" y="T5"/>
              </a:cxn>
              <a:cxn ang="0">
                <a:pos x="T6" y="T7"/>
              </a:cxn>
            </a:cxnLst>
            <a:rect l="0" t="0" r="r" b="b"/>
            <a:pathLst>
              <a:path w="1000" h="342">
                <a:moveTo>
                  <a:pt x="1000" y="342"/>
                </a:moveTo>
                <a:cubicBezTo>
                  <a:pt x="1000" y="342"/>
                  <a:pt x="634" y="0"/>
                  <a:pt x="248" y="12"/>
                </a:cubicBezTo>
                <a:cubicBezTo>
                  <a:pt x="248" y="12"/>
                  <a:pt x="62" y="9"/>
                  <a:pt x="42" y="74"/>
                </a:cubicBezTo>
                <a:cubicBezTo>
                  <a:pt x="42" y="74"/>
                  <a:pt x="0" y="148"/>
                  <a:pt x="190" y="216"/>
                </a:cubicBezTo>
              </a:path>
            </a:pathLst>
          </a:custGeom>
          <a:ln w="25400">
            <a:solidFill>
              <a:srgbClr val="00BCF2"/>
            </a:solidFill>
          </a:ln>
          <a:effectLst>
            <a:glow rad="101600">
              <a:srgbClr val="00BCF2">
                <a:alpha val="22000"/>
              </a:srgb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21" name="Freeform 15"/>
          <p:cNvSpPr>
            <a:spLocks/>
          </p:cNvSpPr>
          <p:nvPr/>
        </p:nvSpPr>
        <p:spPr bwMode="auto">
          <a:xfrm rot="21269444">
            <a:off x="3224892" y="3726597"/>
            <a:ext cx="7121223" cy="2394079"/>
          </a:xfrm>
          <a:custGeom>
            <a:avLst/>
            <a:gdLst>
              <a:gd name="T0" fmla="*/ 0 w 2512"/>
              <a:gd name="T1" fmla="*/ 310 h 360"/>
              <a:gd name="T2" fmla="*/ 2512 w 2512"/>
              <a:gd name="T3" fmla="*/ 360 h 360"/>
            </a:gdLst>
            <a:ahLst/>
            <a:cxnLst>
              <a:cxn ang="0">
                <a:pos x="T0" y="T1"/>
              </a:cxn>
              <a:cxn ang="0">
                <a:pos x="T2" y="T3"/>
              </a:cxn>
            </a:cxnLst>
            <a:rect l="0" t="0" r="r" b="b"/>
            <a:pathLst>
              <a:path w="2512" h="360">
                <a:moveTo>
                  <a:pt x="0" y="310"/>
                </a:moveTo>
                <a:cubicBezTo>
                  <a:pt x="0" y="310"/>
                  <a:pt x="904" y="0"/>
                  <a:pt x="2512" y="360"/>
                </a:cubicBezTo>
              </a:path>
            </a:pathLst>
          </a:custGeom>
          <a:ln w="25400">
            <a:solidFill>
              <a:srgbClr val="FF8C00"/>
            </a:solidFill>
          </a:ln>
          <a:effectLst>
            <a:glow rad="101600">
              <a:srgbClr val="FF8C00">
                <a:alpha val="26000"/>
              </a:srgb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20" name="Freeform 14"/>
          <p:cNvSpPr>
            <a:spLocks/>
          </p:cNvSpPr>
          <p:nvPr/>
        </p:nvSpPr>
        <p:spPr bwMode="auto">
          <a:xfrm rot="392188">
            <a:off x="3581343" y="1618121"/>
            <a:ext cx="7408962" cy="4943721"/>
          </a:xfrm>
          <a:custGeom>
            <a:avLst/>
            <a:gdLst>
              <a:gd name="T0" fmla="*/ 0 w 1150"/>
              <a:gd name="T1" fmla="*/ 392 h 392"/>
              <a:gd name="T2" fmla="*/ 884 w 1150"/>
              <a:gd name="T3" fmla="*/ 56 h 392"/>
              <a:gd name="T4" fmla="*/ 1134 w 1150"/>
              <a:gd name="T5" fmla="*/ 72 h 392"/>
              <a:gd name="T6" fmla="*/ 994 w 1150"/>
              <a:gd name="T7" fmla="*/ 267 h 392"/>
            </a:gdLst>
            <a:ahLst/>
            <a:cxnLst>
              <a:cxn ang="0">
                <a:pos x="T0" y="T1"/>
              </a:cxn>
              <a:cxn ang="0">
                <a:pos x="T2" y="T3"/>
              </a:cxn>
              <a:cxn ang="0">
                <a:pos x="T4" y="T5"/>
              </a:cxn>
              <a:cxn ang="0">
                <a:pos x="T6" y="T7"/>
              </a:cxn>
            </a:cxnLst>
            <a:rect l="0" t="0" r="r" b="b"/>
            <a:pathLst>
              <a:path w="1150" h="392">
                <a:moveTo>
                  <a:pt x="0" y="392"/>
                </a:moveTo>
                <a:cubicBezTo>
                  <a:pt x="0" y="392"/>
                  <a:pt x="326" y="144"/>
                  <a:pt x="884" y="56"/>
                </a:cubicBezTo>
                <a:cubicBezTo>
                  <a:pt x="884" y="56"/>
                  <a:pt x="1144" y="0"/>
                  <a:pt x="1134" y="72"/>
                </a:cubicBezTo>
                <a:cubicBezTo>
                  <a:pt x="1134" y="72"/>
                  <a:pt x="1150" y="99"/>
                  <a:pt x="994" y="267"/>
                </a:cubicBezTo>
              </a:path>
            </a:pathLst>
          </a:custGeom>
          <a:ln w="25400">
            <a:solidFill>
              <a:srgbClr val="009E49"/>
            </a:solidFill>
          </a:ln>
          <a:effectLst>
            <a:glow rad="101600">
              <a:srgbClr val="009E49">
                <a:alpha val="26000"/>
              </a:srgb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22" name="Title 1042"/>
          <p:cNvSpPr txBox="1">
            <a:spLocks/>
          </p:cNvSpPr>
          <p:nvPr/>
        </p:nvSpPr>
        <p:spPr>
          <a:xfrm>
            <a:off x="426720" y="264711"/>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5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sz="4400" dirty="0" smtClean="0">
                <a:solidFill>
                  <a:srgbClr val="FFFFFF"/>
                </a:solidFill>
              </a:rPr>
              <a:t>What if you could work like a network?</a:t>
            </a:r>
            <a:endParaRPr sz="4400" dirty="0">
              <a:solidFill>
                <a:srgbClr val="FFFFFF"/>
              </a:solidFill>
            </a:endParaRPr>
          </a:p>
        </p:txBody>
      </p:sp>
      <p:sp>
        <p:nvSpPr>
          <p:cNvPr id="13" name="Rectangle 12"/>
          <p:cNvSpPr/>
          <p:nvPr/>
        </p:nvSpPr>
        <p:spPr>
          <a:xfrm>
            <a:off x="131342" y="-21164"/>
            <a:ext cx="12480320" cy="7336657"/>
          </a:xfrm>
          <a:prstGeom prst="rect">
            <a:avLst/>
          </a:prstGeom>
          <a:gradFill flip="none" rotWithShape="1">
            <a:gsLst>
              <a:gs pos="0">
                <a:srgbClr val="E2E6EE"/>
              </a:gs>
              <a:gs pos="43000">
                <a:sysClr val="window" lastClr="FFFFFF"/>
              </a:gs>
            </a:gsLst>
            <a:lin ang="16200000" scaled="1"/>
            <a:tileRect/>
          </a:gradFill>
          <a:ln w="25400" cap="flat" cmpd="sng" algn="ctr">
            <a:noFill/>
            <a:prstDash val="solid"/>
          </a:ln>
          <a:effectLst/>
        </p:spPr>
        <p:txBody>
          <a:bodyPr lIns="93249" tIns="46626" rIns="93249" bIns="46626" rtlCol="0" anchor="ctr"/>
          <a:lstStyle/>
          <a:p>
            <a:pPr algn="ctr" defTabSz="932507"/>
            <a:endParaRPr lang="en-US" sz="1900" kern="0">
              <a:solidFill>
                <a:prstClr val="white"/>
              </a:solidFill>
              <a:latin typeface="Calibri"/>
            </a:endParaRPr>
          </a:p>
        </p:txBody>
      </p:sp>
      <p:pic>
        <p:nvPicPr>
          <p:cNvPr id="2" name="Picture 5" descr="C:\Users\Annette.DUARTE\Desktop\Yammer\From Client\OfficePhoto3 copy.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126723" y="-21164"/>
            <a:ext cx="4087209" cy="2321442"/>
          </a:xfrm>
          <a:prstGeom prst="rect">
            <a:avLst/>
          </a:prstGeom>
          <a:noFill/>
          <a:extLst>
            <a:ext uri="{909E8E84-426E-40dd-AFC4-6F175D3DCCD1}">
              <a14:hiddenFill xmlns="" xmlns:a14="http://schemas.microsoft.com/office/drawing/2010/main">
                <a:solidFill>
                  <a:srgbClr val="FFFFFF"/>
                </a:solidFill>
              </a14:hiddenFill>
            </a:ext>
          </a:extLst>
        </p:spPr>
      </p:pic>
      <p:pic>
        <p:nvPicPr>
          <p:cNvPr id="3"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30633" y="4686223"/>
            <a:ext cx="4071581" cy="2299746"/>
          </a:xfrm>
          <a:prstGeom prst="rect">
            <a:avLst/>
          </a:prstGeom>
          <a:noFill/>
          <a:extLst>
            <a:ext uri="{909E8E84-426E-40dd-AFC4-6F175D3DCCD1}">
              <a14:hiddenFill xmlns="" xmlns:a14="http://schemas.microsoft.com/office/drawing/2010/main">
                <a:solidFill>
                  <a:srgbClr val="FFFFFF"/>
                </a:solidFill>
              </a14:hiddenFill>
            </a:ext>
          </a:extLst>
        </p:spPr>
      </p:pic>
      <p:pic>
        <p:nvPicPr>
          <p:cNvPr id="4" name="Picture 3" descr="C:\Users\Annette.DUARTE\Desktop\Yammer\From Client\OfficePhoto1 copy.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8400179" y="4686223"/>
            <a:ext cx="4206240" cy="2326775"/>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6" descr="C:\Users\Annette.DUARTE\Desktop\Yammer\From Client\OfficePhoto4 copy.png"/>
          <p:cNvPicPr preferRelativeResize="0">
            <a:picLocks noChangeArrowheads="1"/>
          </p:cNvPicPr>
          <p:nvPr/>
        </p:nvPicPr>
        <p:blipFill rotWithShape="1">
          <a:blip r:embed="rId7" cstate="screen">
            <a:extLst>
              <a:ext uri="{28A0092B-C50C-407E-A947-70E740481C1C}">
                <a14:useLocalDpi xmlns:a14="http://schemas.microsoft.com/office/drawing/2010/main"/>
              </a:ext>
            </a:extLst>
          </a:blip>
          <a:srcRect r="-60"/>
          <a:stretch/>
        </p:blipFill>
        <p:spPr bwMode="auto">
          <a:xfrm>
            <a:off x="4296237" y="2378974"/>
            <a:ext cx="4023360" cy="2227312"/>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12" descr="C:\Users\Annette.DUARTE\Downloads\153191034.jpg"/>
          <p:cNvPicPr preferRelativeResize="0">
            <a:picLocks noChangeArrowheads="1"/>
          </p:cNvPicPr>
          <p:nvPr/>
        </p:nvPicPr>
        <p:blipFill rotWithShape="1">
          <a:blip r:embed="rId8" cstate="screen">
            <a:extLst>
              <a:ext uri="{28A0092B-C50C-407E-A947-70E740481C1C}">
                <a14:useLocalDpi xmlns:a14="http://schemas.microsoft.com/office/drawing/2010/main"/>
              </a:ext>
            </a:extLst>
          </a:blip>
          <a:srcRect r="-1"/>
          <a:stretch/>
        </p:blipFill>
        <p:spPr bwMode="auto">
          <a:xfrm>
            <a:off x="8400179" y="2378974"/>
            <a:ext cx="4206240" cy="2239503"/>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Picture 11" descr="C:\Users\Annette.DUARTE\Downloads\162897121.jpg"/>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123455" y="2378974"/>
            <a:ext cx="4086574" cy="2239504"/>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7" descr="C:\Users\Annette.DUARTE\Desktop\Yammer\From Client\OfficePhoto5 copy.png"/>
          <p:cNvPicPr preferRelativeResize="0">
            <a:picLocks noChangeArrowheads="1"/>
          </p:cNvPicPr>
          <p:nvPr/>
        </p:nvPicPr>
        <p:blipFill rotWithShape="1">
          <a:blip r:embed="rId10" cstate="screen">
            <a:extLst>
              <a:ext uri="{28A0092B-C50C-407E-A947-70E740481C1C}">
                <a14:useLocalDpi xmlns:a14="http://schemas.microsoft.com/office/drawing/2010/main"/>
              </a:ext>
            </a:extLst>
          </a:blip>
          <a:srcRect/>
          <a:stretch/>
        </p:blipFill>
        <p:spPr bwMode="auto">
          <a:xfrm>
            <a:off x="8396269" y="-17059"/>
            <a:ext cx="4202960" cy="2322576"/>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9"/>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4291963" y="-17037"/>
            <a:ext cx="4024089" cy="2322567"/>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13" descr="C:\Users\Annette.DUARTE\Downloads\165051197.jpg"/>
          <p:cNvPicPr preferRelativeResize="0">
            <a:picLocks noChangeArrowheads="1"/>
          </p:cNvPicPr>
          <p:nvPr/>
        </p:nvPicPr>
        <p:blipFill rotWithShape="1">
          <a:blip r:embed="rId12" cstate="screen">
            <a:extLst>
              <a:ext uri="{28A0092B-C50C-407E-A947-70E740481C1C}">
                <a14:useLocalDpi xmlns:a14="http://schemas.microsoft.com/office/drawing/2010/main"/>
              </a:ext>
            </a:extLst>
          </a:blip>
          <a:srcRect/>
          <a:stretch/>
        </p:blipFill>
        <p:spPr bwMode="auto">
          <a:xfrm>
            <a:off x="4296237" y="4686223"/>
            <a:ext cx="4023360" cy="229974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56014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00"/>
                                        <p:tgtEl>
                                          <p:spTgt spid="6"/>
                                        </p:tgtEl>
                                      </p:cBhvr>
                                    </p:animEffect>
                                  </p:childTnLst>
                                </p:cTn>
                              </p:par>
                            </p:childTnLst>
                          </p:cTn>
                        </p:par>
                        <p:par>
                          <p:cTn id="12" fill="hold">
                            <p:stCondLst>
                              <p:cond delay="8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400"/>
                                        <p:tgtEl>
                                          <p:spTgt spid="7"/>
                                        </p:tgtEl>
                                      </p:cBhvr>
                                    </p:animEffect>
                                  </p:childTnLst>
                                </p:cTn>
                              </p:par>
                            </p:childTnLst>
                          </p:cTn>
                        </p:par>
                        <p:par>
                          <p:cTn id="16" fill="hold">
                            <p:stCondLst>
                              <p:cond delay="12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400"/>
                                        <p:tgtEl>
                                          <p:spTgt spid="10"/>
                                        </p:tgtEl>
                                      </p:cBhvr>
                                    </p:animEffect>
                                  </p:childTnLst>
                                </p:cTn>
                              </p:par>
                            </p:childTnLst>
                          </p:cTn>
                        </p:par>
                        <p:par>
                          <p:cTn id="20" fill="hold">
                            <p:stCondLst>
                              <p:cond delay="16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400"/>
                                        <p:tgtEl>
                                          <p:spTgt spid="5"/>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300"/>
                                        <p:tgtEl>
                                          <p:spTgt spid="9"/>
                                        </p:tgtEl>
                                      </p:cBhvr>
                                    </p:animEffect>
                                  </p:childTnLst>
                                </p:cTn>
                              </p:par>
                            </p:childTnLst>
                          </p:cTn>
                        </p:par>
                        <p:par>
                          <p:cTn id="28" fill="hold">
                            <p:stCondLst>
                              <p:cond delay="2300"/>
                            </p:stCondLst>
                            <p:childTnLst>
                              <p:par>
                                <p:cTn id="29" presetID="10"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00"/>
                                        <p:tgtEl>
                                          <p:spTgt spid="8"/>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400"/>
                                        <p:tgtEl>
                                          <p:spTgt spid="3"/>
                                        </p:tgtEl>
                                      </p:cBhvr>
                                    </p:animEffect>
                                  </p:childTnLst>
                                </p:cTn>
                              </p:par>
                            </p:childTnLst>
                          </p:cTn>
                        </p:par>
                        <p:par>
                          <p:cTn id="36" fill="hold">
                            <p:stCondLst>
                              <p:cond delay="2900"/>
                            </p:stCondLst>
                            <p:childTnLst>
                              <p:par>
                                <p:cTn id="37" presetID="10"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600"/>
                                        <p:tgtEl>
                                          <p:spTgt spid="4"/>
                                        </p:tgtEl>
                                      </p:cBhvr>
                                    </p:animEffect>
                                  </p:childTnLst>
                                </p:cTn>
                              </p:par>
                            </p:childTnLst>
                          </p:cTn>
                        </p:par>
                        <p:par>
                          <p:cTn id="40" fill="hold">
                            <p:stCondLst>
                              <p:cond delay="3500"/>
                            </p:stCondLst>
                            <p:childTnLst>
                              <p:par>
                                <p:cTn id="41" presetID="10" presetClass="exit" presetSubtype="0" fill="hold" grpId="0" nodeType="afterEffect">
                                  <p:stCondLst>
                                    <p:cond delay="0"/>
                                  </p:stCondLst>
                                  <p:childTnLst>
                                    <p:animEffect transition="out" filter="fade">
                                      <p:cBhvr>
                                        <p:cTn id="42" dur="3700"/>
                                        <p:tgtEl>
                                          <p:spTgt spid="13"/>
                                        </p:tgtEl>
                                      </p:cBhvr>
                                    </p:animEffect>
                                    <p:set>
                                      <p:cBhvr>
                                        <p:cTn id="43" dur="1" fill="hold">
                                          <p:stCondLst>
                                            <p:cond delay="3699"/>
                                          </p:stCondLst>
                                        </p:cTn>
                                        <p:tgtEl>
                                          <p:spTgt spid="13"/>
                                        </p:tgtEl>
                                        <p:attrNameLst>
                                          <p:attrName>style.visibility</p:attrName>
                                        </p:attrNameLst>
                                      </p:cBhvr>
                                      <p:to>
                                        <p:strVal val="hidden"/>
                                      </p:to>
                                    </p:set>
                                  </p:childTnLst>
                                </p:cTn>
                              </p:par>
                              <p:par>
                                <p:cTn id="44" presetID="10" presetClass="exit" presetSubtype="0" fill="hold" nodeType="withEffect">
                                  <p:stCondLst>
                                    <p:cond delay="200"/>
                                  </p:stCondLst>
                                  <p:childTnLst>
                                    <p:animEffect transition="out" filter="fade">
                                      <p:cBhvr>
                                        <p:cTn id="45" dur="300"/>
                                        <p:tgtEl>
                                          <p:spTgt spid="2"/>
                                        </p:tgtEl>
                                      </p:cBhvr>
                                    </p:animEffect>
                                    <p:set>
                                      <p:cBhvr>
                                        <p:cTn id="46" dur="1" fill="hold">
                                          <p:stCondLst>
                                            <p:cond delay="299"/>
                                          </p:stCondLst>
                                        </p:cTn>
                                        <p:tgtEl>
                                          <p:spTgt spid="2"/>
                                        </p:tgtEl>
                                        <p:attrNameLst>
                                          <p:attrName>style.visibility</p:attrName>
                                        </p:attrNameLst>
                                      </p:cBhvr>
                                      <p:to>
                                        <p:strVal val="hidden"/>
                                      </p:to>
                                    </p:set>
                                  </p:childTnLst>
                                </p:cTn>
                              </p:par>
                              <p:par>
                                <p:cTn id="47" presetID="10" presetClass="exit" presetSubtype="0" fill="hold" nodeType="withEffect">
                                  <p:stCondLst>
                                    <p:cond delay="600"/>
                                  </p:stCondLst>
                                  <p:childTnLst>
                                    <p:animEffect transition="out" filter="fade">
                                      <p:cBhvr>
                                        <p:cTn id="48" dur="300"/>
                                        <p:tgtEl>
                                          <p:spTgt spid="8"/>
                                        </p:tgtEl>
                                      </p:cBhvr>
                                    </p:animEffect>
                                    <p:set>
                                      <p:cBhvr>
                                        <p:cTn id="49" dur="1" fill="hold">
                                          <p:stCondLst>
                                            <p:cond delay="299"/>
                                          </p:stCondLst>
                                        </p:cTn>
                                        <p:tgtEl>
                                          <p:spTgt spid="8"/>
                                        </p:tgtEl>
                                        <p:attrNameLst>
                                          <p:attrName>style.visibility</p:attrName>
                                        </p:attrNameLst>
                                      </p:cBhvr>
                                      <p:to>
                                        <p:strVal val="hidden"/>
                                      </p:to>
                                    </p:set>
                                  </p:childTnLst>
                                </p:cTn>
                              </p:par>
                              <p:par>
                                <p:cTn id="50" presetID="10" presetClass="exit" presetSubtype="0" fill="hold" nodeType="withEffect">
                                  <p:stCondLst>
                                    <p:cond delay="900"/>
                                  </p:stCondLst>
                                  <p:childTnLst>
                                    <p:animEffect transition="out" filter="fade">
                                      <p:cBhvr>
                                        <p:cTn id="51" dur="200"/>
                                        <p:tgtEl>
                                          <p:spTgt spid="6"/>
                                        </p:tgtEl>
                                      </p:cBhvr>
                                    </p:animEffect>
                                    <p:set>
                                      <p:cBhvr>
                                        <p:cTn id="52" dur="1" fill="hold">
                                          <p:stCondLst>
                                            <p:cond delay="199"/>
                                          </p:stCondLst>
                                        </p:cTn>
                                        <p:tgtEl>
                                          <p:spTgt spid="6"/>
                                        </p:tgtEl>
                                        <p:attrNameLst>
                                          <p:attrName>style.visibility</p:attrName>
                                        </p:attrNameLst>
                                      </p:cBhvr>
                                      <p:to>
                                        <p:strVal val="hidden"/>
                                      </p:to>
                                    </p:set>
                                  </p:childTnLst>
                                </p:cTn>
                              </p:par>
                              <p:par>
                                <p:cTn id="53" presetID="10" presetClass="exit" presetSubtype="0" fill="hold" nodeType="withEffect">
                                  <p:stCondLst>
                                    <p:cond delay="1100"/>
                                  </p:stCondLst>
                                  <p:childTnLst>
                                    <p:animEffect transition="out" filter="fade">
                                      <p:cBhvr>
                                        <p:cTn id="54" dur="200"/>
                                        <p:tgtEl>
                                          <p:spTgt spid="7"/>
                                        </p:tgtEl>
                                      </p:cBhvr>
                                    </p:animEffect>
                                    <p:set>
                                      <p:cBhvr>
                                        <p:cTn id="55" dur="1" fill="hold">
                                          <p:stCondLst>
                                            <p:cond delay="199"/>
                                          </p:stCondLst>
                                        </p:cTn>
                                        <p:tgtEl>
                                          <p:spTgt spid="7"/>
                                        </p:tgtEl>
                                        <p:attrNameLst>
                                          <p:attrName>style.visibility</p:attrName>
                                        </p:attrNameLst>
                                      </p:cBhvr>
                                      <p:to>
                                        <p:strVal val="hidden"/>
                                      </p:to>
                                    </p:set>
                                  </p:childTnLst>
                                </p:cTn>
                              </p:par>
                              <p:par>
                                <p:cTn id="56" presetID="10" presetClass="exit" presetSubtype="0" fill="hold" nodeType="withEffect">
                                  <p:stCondLst>
                                    <p:cond delay="1600"/>
                                  </p:stCondLst>
                                  <p:childTnLst>
                                    <p:animEffect transition="out" filter="fade">
                                      <p:cBhvr>
                                        <p:cTn id="57" dur="200"/>
                                        <p:tgtEl>
                                          <p:spTgt spid="9"/>
                                        </p:tgtEl>
                                      </p:cBhvr>
                                    </p:animEffect>
                                    <p:set>
                                      <p:cBhvr>
                                        <p:cTn id="58" dur="1" fill="hold">
                                          <p:stCondLst>
                                            <p:cond delay="199"/>
                                          </p:stCondLst>
                                        </p:cTn>
                                        <p:tgtEl>
                                          <p:spTgt spid="9"/>
                                        </p:tgtEl>
                                        <p:attrNameLst>
                                          <p:attrName>style.visibility</p:attrName>
                                        </p:attrNameLst>
                                      </p:cBhvr>
                                      <p:to>
                                        <p:strVal val="hidden"/>
                                      </p:to>
                                    </p:set>
                                  </p:childTnLst>
                                </p:cTn>
                              </p:par>
                              <p:par>
                                <p:cTn id="59" presetID="10" presetClass="exit" presetSubtype="0" fill="hold" nodeType="withEffect">
                                  <p:stCondLst>
                                    <p:cond delay="2000"/>
                                  </p:stCondLst>
                                  <p:childTnLst>
                                    <p:animEffect transition="out" filter="fade">
                                      <p:cBhvr>
                                        <p:cTn id="60" dur="200"/>
                                        <p:tgtEl>
                                          <p:spTgt spid="10"/>
                                        </p:tgtEl>
                                      </p:cBhvr>
                                    </p:animEffect>
                                    <p:set>
                                      <p:cBhvr>
                                        <p:cTn id="61" dur="1" fill="hold">
                                          <p:stCondLst>
                                            <p:cond delay="199"/>
                                          </p:stCondLst>
                                        </p:cTn>
                                        <p:tgtEl>
                                          <p:spTgt spid="10"/>
                                        </p:tgtEl>
                                        <p:attrNameLst>
                                          <p:attrName>style.visibility</p:attrName>
                                        </p:attrNameLst>
                                      </p:cBhvr>
                                      <p:to>
                                        <p:strVal val="hidden"/>
                                      </p:to>
                                    </p:set>
                                  </p:childTnLst>
                                </p:cTn>
                              </p:par>
                              <p:par>
                                <p:cTn id="62" presetID="10" presetClass="exit" presetSubtype="0" fill="hold" nodeType="withEffect">
                                  <p:stCondLst>
                                    <p:cond delay="2200"/>
                                  </p:stCondLst>
                                  <p:childTnLst>
                                    <p:animEffect transition="out" filter="fade">
                                      <p:cBhvr>
                                        <p:cTn id="63" dur="300"/>
                                        <p:tgtEl>
                                          <p:spTgt spid="5"/>
                                        </p:tgtEl>
                                      </p:cBhvr>
                                    </p:animEffect>
                                    <p:set>
                                      <p:cBhvr>
                                        <p:cTn id="64" dur="1" fill="hold">
                                          <p:stCondLst>
                                            <p:cond delay="299"/>
                                          </p:stCondLst>
                                        </p:cTn>
                                        <p:tgtEl>
                                          <p:spTgt spid="5"/>
                                        </p:tgtEl>
                                        <p:attrNameLst>
                                          <p:attrName>style.visibility</p:attrName>
                                        </p:attrNameLst>
                                      </p:cBhvr>
                                      <p:to>
                                        <p:strVal val="hidden"/>
                                      </p:to>
                                    </p:set>
                                  </p:childTnLst>
                                </p:cTn>
                              </p:par>
                              <p:par>
                                <p:cTn id="65" presetID="10" presetClass="exit" presetSubtype="0" fill="hold" nodeType="withEffect">
                                  <p:stCondLst>
                                    <p:cond delay="2500"/>
                                  </p:stCondLst>
                                  <p:childTnLst>
                                    <p:animEffect transition="out" filter="fade">
                                      <p:cBhvr>
                                        <p:cTn id="66" dur="300"/>
                                        <p:tgtEl>
                                          <p:spTgt spid="3"/>
                                        </p:tgtEl>
                                      </p:cBhvr>
                                    </p:animEffect>
                                    <p:set>
                                      <p:cBhvr>
                                        <p:cTn id="67" dur="1" fill="hold">
                                          <p:stCondLst>
                                            <p:cond delay="299"/>
                                          </p:stCondLst>
                                        </p:cTn>
                                        <p:tgtEl>
                                          <p:spTgt spid="3"/>
                                        </p:tgtEl>
                                        <p:attrNameLst>
                                          <p:attrName>style.visibility</p:attrName>
                                        </p:attrNameLst>
                                      </p:cBhvr>
                                      <p:to>
                                        <p:strVal val="hidden"/>
                                      </p:to>
                                    </p:set>
                                  </p:childTnLst>
                                </p:cTn>
                              </p:par>
                              <p:par>
                                <p:cTn id="68" presetID="10" presetClass="exit" presetSubtype="0" fill="hold" nodeType="withEffect">
                                  <p:stCondLst>
                                    <p:cond delay="2800"/>
                                  </p:stCondLst>
                                  <p:childTnLst>
                                    <p:animEffect transition="out" filter="fade">
                                      <p:cBhvr>
                                        <p:cTn id="69" dur="200"/>
                                        <p:tgtEl>
                                          <p:spTgt spid="4"/>
                                        </p:tgtEl>
                                      </p:cBhvr>
                                    </p:animEffect>
                                    <p:set>
                                      <p:cBhvr>
                                        <p:cTn id="70" dur="1" fill="hold">
                                          <p:stCondLst>
                                            <p:cond delay="199"/>
                                          </p:stCondLst>
                                        </p:cTn>
                                        <p:tgtEl>
                                          <p:spTgt spid="4"/>
                                        </p:tgtEl>
                                        <p:attrNameLst>
                                          <p:attrName>style.visibility</p:attrName>
                                        </p:attrNameLst>
                                      </p:cBhvr>
                                      <p:to>
                                        <p:strVal val="hidden"/>
                                      </p:to>
                                    </p:set>
                                  </p:childTnLst>
                                </p:cTn>
                              </p:par>
                              <p:par>
                                <p:cTn id="71" presetID="22" presetClass="entr" presetSubtype="8" fill="hold" grpId="0" nodeType="withEffect">
                                  <p:stCondLst>
                                    <p:cond delay="1600"/>
                                  </p:stCondLst>
                                  <p:childTnLst>
                                    <p:set>
                                      <p:cBhvr>
                                        <p:cTn id="72" dur="1" fill="hold">
                                          <p:stCondLst>
                                            <p:cond delay="0"/>
                                          </p:stCondLst>
                                        </p:cTn>
                                        <p:tgtEl>
                                          <p:spTgt spid="17"/>
                                        </p:tgtEl>
                                        <p:attrNameLst>
                                          <p:attrName>style.visibility</p:attrName>
                                        </p:attrNameLst>
                                      </p:cBhvr>
                                      <p:to>
                                        <p:strVal val="visible"/>
                                      </p:to>
                                    </p:set>
                                    <p:animEffect transition="in" filter="wipe(left)">
                                      <p:cBhvr>
                                        <p:cTn id="73" dur="750"/>
                                        <p:tgtEl>
                                          <p:spTgt spid="17"/>
                                        </p:tgtEl>
                                      </p:cBhvr>
                                    </p:animEffect>
                                  </p:childTnLst>
                                </p:cTn>
                              </p:par>
                              <p:par>
                                <p:cTn id="74" presetID="22" presetClass="entr" presetSubtype="2" fill="hold" grpId="0" nodeType="withEffect">
                                  <p:stCondLst>
                                    <p:cond delay="2000"/>
                                  </p:stCondLst>
                                  <p:childTnLst>
                                    <p:set>
                                      <p:cBhvr>
                                        <p:cTn id="75" dur="1" fill="hold">
                                          <p:stCondLst>
                                            <p:cond delay="0"/>
                                          </p:stCondLst>
                                        </p:cTn>
                                        <p:tgtEl>
                                          <p:spTgt spid="18"/>
                                        </p:tgtEl>
                                        <p:attrNameLst>
                                          <p:attrName>style.visibility</p:attrName>
                                        </p:attrNameLst>
                                      </p:cBhvr>
                                      <p:to>
                                        <p:strVal val="visible"/>
                                      </p:to>
                                    </p:set>
                                    <p:animEffect transition="in" filter="wipe(right)">
                                      <p:cBhvr>
                                        <p:cTn id="76" dur="750"/>
                                        <p:tgtEl>
                                          <p:spTgt spid="18"/>
                                        </p:tgtEl>
                                      </p:cBhvr>
                                    </p:animEffect>
                                  </p:childTnLst>
                                </p:cTn>
                              </p:par>
                              <p:par>
                                <p:cTn id="77" presetID="22" presetClass="entr" presetSubtype="4" fill="hold" grpId="0" nodeType="withEffect">
                                  <p:stCondLst>
                                    <p:cond delay="2400"/>
                                  </p:stCondLst>
                                  <p:childTnLst>
                                    <p:set>
                                      <p:cBhvr>
                                        <p:cTn id="78" dur="1" fill="hold">
                                          <p:stCondLst>
                                            <p:cond delay="0"/>
                                          </p:stCondLst>
                                        </p:cTn>
                                        <p:tgtEl>
                                          <p:spTgt spid="19"/>
                                        </p:tgtEl>
                                        <p:attrNameLst>
                                          <p:attrName>style.visibility</p:attrName>
                                        </p:attrNameLst>
                                      </p:cBhvr>
                                      <p:to>
                                        <p:strVal val="visible"/>
                                      </p:to>
                                    </p:set>
                                    <p:animEffect transition="in" filter="wipe(down)">
                                      <p:cBhvr>
                                        <p:cTn id="79" dur="1000"/>
                                        <p:tgtEl>
                                          <p:spTgt spid="19"/>
                                        </p:tgtEl>
                                      </p:cBhvr>
                                    </p:animEffect>
                                  </p:childTnLst>
                                </p:cTn>
                              </p:par>
                              <p:par>
                                <p:cTn id="80" presetID="22" presetClass="entr" presetSubtype="8" fill="hold" grpId="0" nodeType="withEffect">
                                  <p:stCondLst>
                                    <p:cond delay="3200"/>
                                  </p:stCondLst>
                                  <p:childTnLst>
                                    <p:set>
                                      <p:cBhvr>
                                        <p:cTn id="81" dur="1" fill="hold">
                                          <p:stCondLst>
                                            <p:cond delay="0"/>
                                          </p:stCondLst>
                                        </p:cTn>
                                        <p:tgtEl>
                                          <p:spTgt spid="20"/>
                                        </p:tgtEl>
                                        <p:attrNameLst>
                                          <p:attrName>style.visibility</p:attrName>
                                        </p:attrNameLst>
                                      </p:cBhvr>
                                      <p:to>
                                        <p:strVal val="visible"/>
                                      </p:to>
                                    </p:set>
                                    <p:animEffect transition="in" filter="wipe(left)">
                                      <p:cBhvr>
                                        <p:cTn id="82" dur="750"/>
                                        <p:tgtEl>
                                          <p:spTgt spid="20"/>
                                        </p:tgtEl>
                                      </p:cBhvr>
                                    </p:animEffect>
                                  </p:childTnLst>
                                </p:cTn>
                              </p:par>
                              <p:par>
                                <p:cTn id="83" presetID="22" presetClass="entr" presetSubtype="8" fill="hold" grpId="0" nodeType="withEffect">
                                  <p:stCondLst>
                                    <p:cond delay="3800"/>
                                  </p:stCondLst>
                                  <p:childTnLst>
                                    <p:set>
                                      <p:cBhvr>
                                        <p:cTn id="84" dur="1" fill="hold">
                                          <p:stCondLst>
                                            <p:cond delay="0"/>
                                          </p:stCondLst>
                                        </p:cTn>
                                        <p:tgtEl>
                                          <p:spTgt spid="21"/>
                                        </p:tgtEl>
                                        <p:attrNameLst>
                                          <p:attrName>style.visibility</p:attrName>
                                        </p:attrNameLst>
                                      </p:cBhvr>
                                      <p:to>
                                        <p:strVal val="visible"/>
                                      </p:to>
                                    </p:set>
                                    <p:animEffect transition="in" filter="wipe(left)">
                                      <p:cBhvr>
                                        <p:cTn id="85"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1" grpId="0" animBg="1"/>
      <p:bldP spid="20"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Customer example</a:t>
            </a:r>
            <a:endParaRPr lang="en-US" dirty="0"/>
          </a:p>
        </p:txBody>
      </p:sp>
    </p:spTree>
    <p:extLst>
      <p:ext uri="{BB962C8B-B14F-4D97-AF65-F5344CB8AC3E}">
        <p14:creationId xmlns:p14="http://schemas.microsoft.com/office/powerpoint/2010/main" val="159669351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mkFldPresentationTitle"/>
          <p:cNvSpPr>
            <a:spLocks noGrp="1"/>
          </p:cNvSpPr>
          <p:nvPr>
            <p:ph type="ctrTitle"/>
          </p:nvPr>
        </p:nvSpPr>
        <p:spPr/>
        <p:txBody>
          <a:bodyPr/>
          <a:lstStyle/>
          <a:p>
            <a:r>
              <a:rPr lang="en-US" smtClean="0"/>
              <a:t>Yammer – the global coffee machine chat</a:t>
            </a:r>
            <a:endParaRPr lang="en-GB" dirty="0"/>
          </a:p>
        </p:txBody>
      </p:sp>
      <p:sp>
        <p:nvSpPr>
          <p:cNvPr id="6" name="bmkFldPresentationSubtitle"/>
          <p:cNvSpPr>
            <a:spLocks noGrp="1"/>
          </p:cNvSpPr>
          <p:nvPr>
            <p:ph type="subTitle" idx="1"/>
          </p:nvPr>
        </p:nvSpPr>
        <p:spPr/>
        <p:txBody>
          <a:bodyPr/>
          <a:lstStyle/>
          <a:p>
            <a:r>
              <a:rPr lang="en-US" dirty="0" smtClean="0"/>
              <a:t>Yammer as part of a global collaboration culture  </a:t>
            </a:r>
            <a:endParaRPr lang="en-GB" dirty="0"/>
          </a:p>
        </p:txBody>
      </p:sp>
    </p:spTree>
    <p:custDataLst>
      <p:tags r:id="rId1"/>
    </p:custDataLst>
    <p:extLst>
      <p:ext uri="{BB962C8B-B14F-4D97-AF65-F5344CB8AC3E}">
        <p14:creationId xmlns:p14="http://schemas.microsoft.com/office/powerpoint/2010/main" val="307637231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p:cNvSpPr>
            <a:spLocks noGrp="1"/>
          </p:cNvSpPr>
          <p:nvPr>
            <p:ph type="title"/>
          </p:nvPr>
        </p:nvSpPr>
        <p:spPr/>
        <p:txBody>
          <a:bodyPr/>
          <a:lstStyle/>
          <a:p>
            <a:r>
              <a:rPr lang="en-GB" dirty="0" smtClean="0"/>
              <a:t/>
            </a:r>
            <a:br>
              <a:rPr lang="en-GB" dirty="0" smtClean="0"/>
            </a:br>
            <a:r>
              <a:rPr lang="en-GB" dirty="0"/>
              <a:t/>
            </a:r>
            <a:br>
              <a:rPr lang="en-GB" dirty="0"/>
            </a:br>
            <a:r>
              <a:rPr lang="en-GB" dirty="0" smtClean="0"/>
              <a:t/>
            </a:r>
            <a:br>
              <a:rPr lang="en-GB" dirty="0" smtClean="0"/>
            </a:br>
            <a:r>
              <a:rPr lang="en-GB" dirty="0" smtClean="0"/>
              <a:t>Imagine DNV GL’s 16 500 employees sitting in the same, open landscape</a:t>
            </a:r>
            <a:endParaRPr lang="en-GB" dirty="0"/>
          </a:p>
        </p:txBody>
      </p:sp>
      <p:sp>
        <p:nvSpPr>
          <p:cNvPr id="53250" name="AutoShape 4" descr="data:image/jpg;base64,/9j/4AAQSkZJRgABAQAAAQABAAD/2wBDAAkGBwgHBgkIBwgKCgkLDRYPDQwMDRsUFRAWIB0iIiAdHx8kKDQsJCYxJx8fLT0tMTU3Ojo6Iys/RD84QzQ5Ojf/2wBDAQoKCg0MDRoPDxo3JR8lNzc3Nzc3Nzc3Nzc3Nzc3Nzc3Nzc3Nzc3Nzc3Nzc3Nzc3Nzc3Nzc3Nzc3Nzc3Nzc3Nzf/wAARCAAmAFsDASIAAhEBAxEB/8QAGwAAAgIDAQAAAAAAAAAAAAAAAAYCBAEDBQf/xAAwEAACAQMDAwQBAwIHAAAAAAABAgMABBEFEiEGEzEiQVFxYRQVMoGRIzNCUoKx4f/EABoBAQACAwEAAAAAAAAAAAAAAAADBQIEBgH/xAAiEQACAwABBAIDAAAAAAAAAAAAAQIDERITISIxQVEEcbH/2gAMAwEAAhEDEQA/AO9Lc9Q6t1ZqNlYanLEkMjBE3bV2jjHiulcWXUVjb96+1CVowQCVlyQSa0aTcw6f1lqN1cbljaaVSVQsc5+BTBr2q6bqWi3SJeGMRlCzNC/GWGOMZ/FUsuFsJ+fn3+cL6yU4WQjGC45H4+zoaLqMbaVbPe3MYlZPMjAFgOM81dtNRsbyRo7S8t5nTllikDFfvB4pHgism1DSIRqa9yS2TCLG47i7mwQ2MDODweeKloemwW3XS3diSbeWF03HPPAP/YP9qvaql0U23uac3bdLryiks1ofJriCBolnmjjMr7Iw7Ab2wTgZ8nAJx+Kil7ayXDW8dxE0ykho1cFlICkgj24ZT/yHzXH6s0ObW4LOOCZYXtpzOshzlHCNsYAeSHKnHuAR71wI+k9Xt+/svoTLcO086iV0E7sLcuDjkAmOVQeSAy+eawJh+rGRSPd9K6lIJnhkRe7If8A3coWNOyqJhgPKOGIGBnOeDWq46V1x/wBUouopVkaQoXuZFfey4EpZR/pbJVMcAn1cDADrDf2k7zJFcxM0LlJMN/FhjI/pkZ+6s0iwdCxNeI19DFPBJ+rEzd11YCSYSKR7HgYI4xn3p2iVYo0jjXCKoVRnOAPFAbKKxuo3UAr6xaWH7md1mjO4DuwJBY/PFR/bbAW8yrp6yCTBdSrHgEc4qWvTJBrlu7nCmPnP4J/8q/d6paTwbIZN5LDjH5rn+cI23SsnjTaS7fRvt2KMM3Dhtaxrq+mMuiR4jjAFwUYmP1H0g+AB55+a1xX40nUYc2ccTPIFKbWGATg7cms3ty9tNaXRLsEClPyA7ZUH6xXM1jWH13WdKjgsZ4jHKA5bkYJB9vqt1XzaxSerP4Vdmc2370cerbdLrQ5oHvYLPeyYkuGxGxDA7H5HpbG0jPgmkm3vp5r+OfRha6bJZ6ZehljUTwsY5UJ7ZyMoW9+PccEcP2l31prtg8qQs0DO0bJPH5KnB4PkZFX0t4Y1VUijVVXYAFAAX4+vxVmSiEvWN1PrOmJBKvbnkgiuLdkjCoZIe56Tu7hIyOdu32qu3U2v/tejS/qrfvanavc9wRxIiFQuIx3HUHO4knJPBwAMkehi1txL3RBF3AoXfsGcDwM/FYms7aeEQz28MkQxhHjBUY8cGgPPorS+1vqm4lSC3juY00+ZrtLnP6YbSzrGB/IMMj4Ocmtd51RfXGkTyvcWlyLrT7yWWxC4NkYx6QxU7iM+k5xyeMeK9KWNFJKooJ8kCta2lsryutvEGm/zGCDL/fz/AFoBNXW9XN0ZFurdbZNUj0/sCDJw8aHduz5DP48YBB85Fbpe/v5tCtZLjrG0ilIYMk8UbOCGI5JbP96fu1H/ALF/lu8Dz8/dVX0nTXdnewtGZiSzGBSSfnxQBeaba3xU3EQYqMA5wRVddBsVPpSQfUhooqGX49MnycVv6M+pJLEy9DbRwxLGijYvgHmp9tBzsXP1RRUuJGHskoxUqKK9AUUUUAUUUUAUUUUB/9k=">
            <a:hlinkClick r:id="rId3"/>
          </p:cNvPr>
          <p:cNvSpPr>
            <a:spLocks noChangeAspect="1" noChangeArrowheads="1"/>
          </p:cNvSpPr>
          <p:nvPr/>
        </p:nvSpPr>
        <p:spPr bwMode="auto">
          <a:xfrm>
            <a:off x="1634558" y="-170007"/>
            <a:ext cx="884030" cy="369157"/>
          </a:xfrm>
          <a:prstGeom prst="rect">
            <a:avLst/>
          </a:prstGeom>
          <a:noFill/>
          <a:ln w="9525">
            <a:noFill/>
            <a:miter lim="800000"/>
            <a:headEnd/>
            <a:tailEnd/>
          </a:ln>
        </p:spPr>
        <p:txBody>
          <a:bodyPr/>
          <a:lstStyle/>
          <a:p>
            <a:pPr defTabSz="932597"/>
            <a:endParaRPr lang="en-GB" sz="1836" dirty="0">
              <a:solidFill>
                <a:srgbClr val="333333"/>
              </a:solidFill>
            </a:endParaRPr>
          </a:p>
        </p:txBody>
      </p:sp>
      <p:pic>
        <p:nvPicPr>
          <p:cNvPr id="53252" name="Rectangle 25" descr="collage"/>
          <p:cNvPicPr>
            <a:picLocks noChangeAspect="1" noChangeArrowheads="1"/>
          </p:cNvPicPr>
          <p:nvPr/>
        </p:nvPicPr>
        <p:blipFill rotWithShape="1">
          <a:blip r:embed="rId4"/>
          <a:srcRect l="-2" t="2" r="20" b="2082"/>
          <a:stretch/>
        </p:blipFill>
        <p:spPr bwMode="auto">
          <a:xfrm>
            <a:off x="1958378" y="1147135"/>
            <a:ext cx="8573480" cy="2552533"/>
          </a:xfrm>
          <a:prstGeom prst="rect">
            <a:avLst/>
          </a:prstGeom>
          <a:noFill/>
          <a:ln w="28575" algn="ctr">
            <a:solidFill>
              <a:schemeClr val="bg1"/>
            </a:solidFill>
            <a:miter lim="800000"/>
            <a:headEnd/>
            <a:tailEnd/>
          </a:ln>
        </p:spPr>
      </p:pic>
      <p:sp>
        <p:nvSpPr>
          <p:cNvPr id="17" name="TextBox 16"/>
          <p:cNvSpPr txBox="1"/>
          <p:nvPr/>
        </p:nvSpPr>
        <p:spPr>
          <a:xfrm>
            <a:off x="1958631" y="3816493"/>
            <a:ext cx="8573227" cy="2015262"/>
          </a:xfrm>
          <a:prstGeom prst="rect">
            <a:avLst/>
          </a:prstGeom>
          <a:noFill/>
        </p:spPr>
        <p:txBody>
          <a:bodyPr wrap="square" rtlCol="0">
            <a:spAutoFit/>
          </a:bodyPr>
          <a:lstStyle/>
          <a:p>
            <a:pPr defTabSz="932597">
              <a:lnSpc>
                <a:spcPct val="150000"/>
              </a:lnSpc>
            </a:pPr>
            <a:r>
              <a:rPr lang="en-GB" sz="2040" b="1" dirty="0">
                <a:solidFill>
                  <a:srgbClr val="0F204B"/>
                </a:solidFill>
              </a:rPr>
              <a:t>Vision for DNV GL’s ‘Next Generation Workplace’: </a:t>
            </a:r>
          </a:p>
          <a:p>
            <a:pPr defTabSz="932597">
              <a:lnSpc>
                <a:spcPct val="150000"/>
              </a:lnSpc>
            </a:pPr>
            <a:r>
              <a:rPr lang="en-GB" sz="2040" i="1" dirty="0">
                <a:solidFill>
                  <a:srgbClr val="0F204B"/>
                </a:solidFill>
              </a:rPr>
              <a:t>“One global workplace – where we access information and experts, reuse experience and work effectively together – anywhere, anytime.”</a:t>
            </a:r>
            <a:r>
              <a:rPr lang="en-GB" sz="1836" dirty="0">
                <a:solidFill>
                  <a:srgbClr val="0F204B"/>
                </a:solidFill>
              </a:rPr>
              <a:t>		</a:t>
            </a:r>
          </a:p>
        </p:txBody>
      </p:sp>
    </p:spTree>
    <p:extLst>
      <p:ext uri="{BB962C8B-B14F-4D97-AF65-F5344CB8AC3E}">
        <p14:creationId xmlns:p14="http://schemas.microsoft.com/office/powerpoint/2010/main" val="6747029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189039" y="-1"/>
            <a:ext cx="9925742" cy="6994525"/>
            <a:chOff x="107504" y="241082"/>
            <a:chExt cx="8928992" cy="6374483"/>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241082"/>
              <a:ext cx="8928992" cy="6374483"/>
            </a:xfrm>
            <a:prstGeom prst="rect">
              <a:avLst/>
            </a:prstGeom>
            <a:noFill/>
            <a:ln w="3175">
              <a:solidFill>
                <a:schemeClr val="tx2"/>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sp>
          <p:nvSpPr>
            <p:cNvPr id="5" name="Rectangle 4"/>
            <p:cNvSpPr/>
            <p:nvPr/>
          </p:nvSpPr>
          <p:spPr>
            <a:xfrm>
              <a:off x="6516216" y="5661248"/>
              <a:ext cx="2376265" cy="864096"/>
            </a:xfrm>
            <a:prstGeom prst="rect">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lnSpc>
                  <a:spcPct val="113000"/>
                </a:lnSpc>
                <a:spcBef>
                  <a:spcPts val="612"/>
                </a:spcBef>
              </a:pPr>
              <a:endParaRPr lang="en-GB" sz="1632" dirty="0" err="1">
                <a:solidFill>
                  <a:srgbClr val="FFFFFF"/>
                </a:solidFill>
              </a:endParaRPr>
            </a:p>
          </p:txBody>
        </p:sp>
      </p:grpSp>
    </p:spTree>
    <p:extLst>
      <p:ext uri="{BB962C8B-B14F-4D97-AF65-F5344CB8AC3E}">
        <p14:creationId xmlns:p14="http://schemas.microsoft.com/office/powerpoint/2010/main" val="625084673"/>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1" y="0"/>
            <a:ext cx="12436475" cy="6994525"/>
          </a:xfrm>
          <a:prstGeom prst="rect">
            <a:avLst/>
          </a:prstGeom>
          <a:solidFill>
            <a:schemeClr val="accent4"/>
          </a:solidFill>
          <a:ln>
            <a:noFill/>
          </a:ln>
          <a:effectLst/>
          <a:extLst/>
        </p:spPr>
        <p:txBody>
          <a:bodyPr lIns="550750" tIns="0" rIns="36717" bIns="36717" anchor="ctr"/>
          <a:lstStyle/>
          <a:p>
            <a:pPr defTabSz="932597">
              <a:lnSpc>
                <a:spcPct val="150000"/>
              </a:lnSpc>
              <a:buClr>
                <a:srgbClr val="0F204B"/>
              </a:buClr>
            </a:pPr>
            <a:r>
              <a:rPr lang="en-GB" sz="2856" dirty="0">
                <a:solidFill>
                  <a:srgbClr val="FFFFFF"/>
                </a:solidFill>
                <a:latin typeface="Times" pitchFamily="18" charset="0"/>
              </a:rPr>
              <a:t>A Hypothetical Question…</a:t>
            </a:r>
          </a:p>
          <a:p>
            <a:pPr defTabSz="932597">
              <a:lnSpc>
                <a:spcPct val="150000"/>
              </a:lnSpc>
              <a:buClr>
                <a:srgbClr val="0F204B"/>
              </a:buClr>
            </a:pPr>
            <a:r>
              <a:rPr lang="en-GB" sz="4896" dirty="0">
                <a:solidFill>
                  <a:srgbClr val="FFFFFF"/>
                </a:solidFill>
                <a:latin typeface="Times" pitchFamily="18" charset="0"/>
              </a:rPr>
              <a:t>What would it cost to gather an APAC division of 1500 employees in one place??</a:t>
            </a:r>
          </a:p>
          <a:p>
            <a:pPr defTabSz="932597">
              <a:lnSpc>
                <a:spcPct val="150000"/>
              </a:lnSpc>
              <a:buClr>
                <a:srgbClr val="0F204B"/>
              </a:buClr>
            </a:pPr>
            <a:endParaRPr lang="en-GB" sz="1632" dirty="0">
              <a:solidFill>
                <a:srgbClr val="FFFFFF"/>
              </a:solidFill>
              <a:latin typeface="Times" pitchFamily="18" charset="0"/>
            </a:endParaRPr>
          </a:p>
          <a:p>
            <a:pPr defTabSz="932597">
              <a:lnSpc>
                <a:spcPct val="150000"/>
              </a:lnSpc>
              <a:buClr>
                <a:srgbClr val="0F204B"/>
              </a:buClr>
            </a:pPr>
            <a:r>
              <a:rPr lang="en-GB" sz="3672" dirty="0">
                <a:solidFill>
                  <a:srgbClr val="FFFFFF"/>
                </a:solidFill>
                <a:latin typeface="Times" pitchFamily="18" charset="0"/>
              </a:rPr>
              <a:t>Will you ever do it?</a:t>
            </a:r>
            <a:endParaRPr lang="en-GB" sz="1632" dirty="0">
              <a:solidFill>
                <a:srgbClr val="FFFFFF"/>
              </a:solidFill>
              <a:latin typeface="Times" pitchFamily="18" charset="0"/>
            </a:endParaRPr>
          </a:p>
          <a:p>
            <a:pPr defTabSz="932597">
              <a:lnSpc>
                <a:spcPct val="80000"/>
              </a:lnSpc>
              <a:buClr>
                <a:srgbClr val="0F204B"/>
              </a:buClr>
            </a:pPr>
            <a:endParaRPr lang="en-GB" sz="2448" dirty="0">
              <a:solidFill>
                <a:srgbClr val="FFFFFF"/>
              </a:solidFill>
              <a:latin typeface="Times" pitchFamily="18" charset="0"/>
            </a:endParaRPr>
          </a:p>
        </p:txBody>
      </p:sp>
      <p:sp>
        <p:nvSpPr>
          <p:cNvPr id="5" name="Slide Number Placeholder 4"/>
          <p:cNvSpPr>
            <a:spLocks noGrp="1"/>
          </p:cNvSpPr>
          <p:nvPr>
            <p:ph type="sldNum" sz="quarter" idx="12"/>
          </p:nvPr>
        </p:nvSpPr>
        <p:spPr/>
        <p:txBody>
          <a:bodyPr/>
          <a:lstStyle/>
          <a:p>
            <a:fld id="{81FC7004-D4D1-41A1-8552-8F6533475018}" type="slidenum">
              <a:rPr lang="en-GB" altLang="ja-JP" smtClean="0">
                <a:solidFill>
                  <a:srgbClr val="333333"/>
                </a:solidFill>
              </a:rPr>
              <a:pPr/>
              <a:t>28</a:t>
            </a:fld>
            <a:endParaRPr lang="en-GB" altLang="ja-JP" dirty="0">
              <a:solidFill>
                <a:srgbClr val="333333"/>
              </a:solidFill>
            </a:endParaRPr>
          </a:p>
        </p:txBody>
      </p:sp>
    </p:spTree>
    <p:extLst>
      <p:ext uri="{BB962C8B-B14F-4D97-AF65-F5344CB8AC3E}">
        <p14:creationId xmlns:p14="http://schemas.microsoft.com/office/powerpoint/2010/main" val="2648712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1" y="0"/>
            <a:ext cx="12436475" cy="6994525"/>
          </a:xfrm>
          <a:prstGeom prst="rect">
            <a:avLst/>
          </a:prstGeom>
          <a:solidFill>
            <a:schemeClr val="accent4"/>
          </a:solidFill>
          <a:ln>
            <a:noFill/>
          </a:ln>
          <a:effectLst/>
          <a:extLst/>
        </p:spPr>
        <p:txBody>
          <a:bodyPr lIns="550750" tIns="0" rIns="36717" bIns="36717" anchor="ctr"/>
          <a:lstStyle/>
          <a:p>
            <a:pPr defTabSz="932597">
              <a:lnSpc>
                <a:spcPct val="150000"/>
              </a:lnSpc>
              <a:buClr>
                <a:srgbClr val="0F204B"/>
              </a:buClr>
            </a:pPr>
            <a:r>
              <a:rPr lang="en-GB" sz="4896" dirty="0" smtClean="0">
                <a:solidFill>
                  <a:srgbClr val="FFFFFF"/>
                </a:solidFill>
                <a:latin typeface="Times" pitchFamily="18" charset="0"/>
              </a:rPr>
              <a:t>Result</a:t>
            </a:r>
          </a:p>
        </p:txBody>
      </p:sp>
    </p:spTree>
    <p:extLst>
      <p:ext uri="{BB962C8B-B14F-4D97-AF65-F5344CB8AC3E}">
        <p14:creationId xmlns:p14="http://schemas.microsoft.com/office/powerpoint/2010/main" val="7124364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Jan Skjøy</a:t>
            </a:r>
            <a:endParaRPr lang="en-US" dirty="0"/>
          </a:p>
        </p:txBody>
      </p:sp>
      <p:sp>
        <p:nvSpPr>
          <p:cNvPr id="3" name="Text Placeholder 2"/>
          <p:cNvSpPr>
            <a:spLocks noGrp="1"/>
          </p:cNvSpPr>
          <p:nvPr>
            <p:ph type="body" sz="quarter" idx="10"/>
          </p:nvPr>
        </p:nvSpPr>
        <p:spPr>
          <a:xfrm>
            <a:off x="274639" y="1212849"/>
            <a:ext cx="5486399" cy="4432111"/>
          </a:xfrm>
        </p:spPr>
        <p:txBody>
          <a:bodyPr/>
          <a:lstStyle/>
          <a:p>
            <a:r>
              <a:rPr lang="en-US" sz="2448" dirty="0"/>
              <a:t>Microsoft </a:t>
            </a:r>
            <a:r>
              <a:rPr lang="en-US" sz="2448" dirty="0" smtClean="0"/>
              <a:t>Business Productivity Center </a:t>
            </a:r>
            <a:r>
              <a:rPr lang="en-US" sz="2448" dirty="0"/>
              <a:t>of Excellence</a:t>
            </a:r>
          </a:p>
          <a:p>
            <a:r>
              <a:rPr lang="en-US" sz="2448" dirty="0"/>
              <a:t>Joined Microsoft through acquisition of FAST in 2008</a:t>
            </a:r>
          </a:p>
          <a:p>
            <a:r>
              <a:rPr lang="en-US" sz="2448" dirty="0"/>
              <a:t>Before that;</a:t>
            </a:r>
          </a:p>
          <a:p>
            <a:pPr lvl="1"/>
            <a:r>
              <a:rPr lang="en-US" sz="1836" dirty="0">
                <a:latin typeface="+mj-lt"/>
              </a:rPr>
              <a:t>SAP – Business Manager for Norway</a:t>
            </a:r>
          </a:p>
          <a:p>
            <a:pPr lvl="1"/>
            <a:r>
              <a:rPr lang="en-US" sz="1836" dirty="0">
                <a:latin typeface="+mj-lt"/>
              </a:rPr>
              <a:t>Telenor – global service solutions (technology, solutions and people)</a:t>
            </a:r>
            <a:endParaRPr lang="en-US" sz="816" dirty="0"/>
          </a:p>
          <a:p>
            <a:r>
              <a:rPr lang="en-US" sz="2448" dirty="0" smtClean="0"/>
              <a:t>Jan</a:t>
            </a:r>
            <a:endParaRPr lang="en-US" sz="2448" dirty="0"/>
          </a:p>
          <a:p>
            <a:pPr lvl="1"/>
            <a:r>
              <a:rPr lang="en-US" sz="1836" spc="-72" dirty="0">
                <a:gradFill>
                  <a:gsLst>
                    <a:gs pos="1250">
                      <a:srgbClr val="797A7D"/>
                    </a:gs>
                    <a:gs pos="100000">
                      <a:srgbClr val="797A7D"/>
                    </a:gs>
                  </a:gsLst>
                  <a:lin ang="5400000" scaled="0"/>
                </a:gradFill>
                <a:latin typeface="Segoe UI Light"/>
              </a:rPr>
              <a:t>Personal – like to travel, modern family, likes wine</a:t>
            </a:r>
            <a:endParaRPr lang="en-US" sz="1836" dirty="0">
              <a:latin typeface="+mj-lt"/>
            </a:endParaRPr>
          </a:p>
          <a:p>
            <a:pPr lvl="1"/>
            <a:r>
              <a:rPr lang="en-US" sz="1836" dirty="0">
                <a:latin typeface="+mj-lt"/>
              </a:rPr>
              <a:t>Professional - Knowledge / information worker / global role</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73074" y="1211263"/>
            <a:ext cx="4657731" cy="5354548"/>
          </a:xfrm>
          <a:prstGeom prst="rect">
            <a:avLst/>
          </a:prstGeom>
        </p:spPr>
      </p:pic>
    </p:spTree>
    <p:extLst>
      <p:ext uri="{BB962C8B-B14F-4D97-AF65-F5344CB8AC3E}">
        <p14:creationId xmlns:p14="http://schemas.microsoft.com/office/powerpoint/2010/main" val="240207477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bwMode="auto">
          <a:xfrm>
            <a:off x="0" y="-1"/>
            <a:ext cx="12436475" cy="7242779"/>
          </a:xfrm>
          <a:prstGeom prst="rect">
            <a:avLst/>
          </a:prstGeom>
          <a:solidFill>
            <a:schemeClr val="accent4"/>
          </a:solidFill>
          <a:ln w="9525">
            <a:noFill/>
            <a:miter lim="800000"/>
            <a:headEnd/>
            <a:tailEnd/>
          </a:ln>
          <a:effectLst/>
          <a:extLst/>
        </p:spPr>
        <p:txBody>
          <a:bodyPr lIns="36717" tIns="36717" rIns="36717" bIns="36717"/>
          <a:lstStyle/>
          <a:p>
            <a:pPr marL="181338" indent="-181338" defTabSz="932597"/>
            <a:endParaRPr lang="en-GB" sz="1632" b="1" dirty="0">
              <a:solidFill>
                <a:srgbClr val="FFFFFF"/>
              </a:solidFill>
            </a:endParaRPr>
          </a:p>
        </p:txBody>
      </p:sp>
      <p:sp>
        <p:nvSpPr>
          <p:cNvPr id="5" name="Slide Number Placeholder 4"/>
          <p:cNvSpPr>
            <a:spLocks noGrp="1"/>
          </p:cNvSpPr>
          <p:nvPr>
            <p:ph type="sldNum" sz="quarter" idx="12"/>
          </p:nvPr>
        </p:nvSpPr>
        <p:spPr>
          <a:xfrm>
            <a:off x="6033660" y="7013407"/>
            <a:ext cx="367537" cy="110099"/>
          </a:xfrm>
        </p:spPr>
        <p:txBody>
          <a:bodyPr/>
          <a:lstStyle/>
          <a:p>
            <a:fld id="{81FC7004-D4D1-41A1-8552-8F6533475018}" type="slidenum">
              <a:rPr lang="en-GB" altLang="ja-JP" sz="408">
                <a:solidFill>
                  <a:srgbClr val="333333"/>
                </a:solidFill>
              </a:rPr>
              <a:pPr/>
              <a:t>30</a:t>
            </a:fld>
            <a:endParaRPr lang="en-GB" altLang="ja-JP" sz="408" dirty="0">
              <a:solidFill>
                <a:srgbClr val="333333"/>
              </a:solidFill>
            </a:endParaRPr>
          </a:p>
        </p:txBody>
      </p:sp>
      <p:sp>
        <p:nvSpPr>
          <p:cNvPr id="7" name="TextBox 6"/>
          <p:cNvSpPr txBox="1"/>
          <p:nvPr/>
        </p:nvSpPr>
        <p:spPr>
          <a:xfrm rot="18250606">
            <a:off x="2156888" y="6538745"/>
            <a:ext cx="811802" cy="286306"/>
          </a:xfrm>
          <a:prstGeom prst="rect">
            <a:avLst/>
          </a:prstGeom>
          <a:noFill/>
        </p:spPr>
        <p:txBody>
          <a:bodyPr wrap="square" rtlCol="0">
            <a:spAutoFit/>
          </a:bodyPr>
          <a:lstStyle/>
          <a:p>
            <a:pPr defTabSz="932597"/>
            <a:r>
              <a:rPr lang="en-GB" sz="1224" dirty="0">
                <a:solidFill>
                  <a:srgbClr val="333333"/>
                </a:solidFill>
                <a:latin typeface="Gill Sans Ultra Bold Condensed" pitchFamily="34" charset="0"/>
                <a:cs typeface="Aparajita" pitchFamily="34" charset="0"/>
              </a:rPr>
              <a:t>2009</a:t>
            </a:r>
          </a:p>
        </p:txBody>
      </p:sp>
      <p:sp>
        <p:nvSpPr>
          <p:cNvPr id="8" name="TextBox 7"/>
          <p:cNvSpPr txBox="1"/>
          <p:nvPr/>
        </p:nvSpPr>
        <p:spPr>
          <a:xfrm rot="18250606">
            <a:off x="3445587" y="6538745"/>
            <a:ext cx="811802" cy="286306"/>
          </a:xfrm>
          <a:prstGeom prst="rect">
            <a:avLst/>
          </a:prstGeom>
          <a:noFill/>
        </p:spPr>
        <p:txBody>
          <a:bodyPr wrap="square" rtlCol="0">
            <a:spAutoFit/>
          </a:bodyPr>
          <a:lstStyle/>
          <a:p>
            <a:pPr defTabSz="932597"/>
            <a:r>
              <a:rPr lang="en-GB" sz="1224" dirty="0">
                <a:solidFill>
                  <a:srgbClr val="333333"/>
                </a:solidFill>
                <a:latin typeface="Gill Sans Ultra Bold Condensed" pitchFamily="34" charset="0"/>
                <a:cs typeface="Aparajita" pitchFamily="34" charset="0"/>
              </a:rPr>
              <a:t>2010</a:t>
            </a:r>
          </a:p>
        </p:txBody>
      </p:sp>
      <p:sp>
        <p:nvSpPr>
          <p:cNvPr id="10" name="TextBox 9"/>
          <p:cNvSpPr txBox="1"/>
          <p:nvPr/>
        </p:nvSpPr>
        <p:spPr>
          <a:xfrm rot="18250606">
            <a:off x="4914417" y="6538745"/>
            <a:ext cx="811802" cy="286306"/>
          </a:xfrm>
          <a:prstGeom prst="rect">
            <a:avLst/>
          </a:prstGeom>
          <a:noFill/>
        </p:spPr>
        <p:txBody>
          <a:bodyPr wrap="square" rtlCol="0">
            <a:spAutoFit/>
          </a:bodyPr>
          <a:lstStyle/>
          <a:p>
            <a:pPr defTabSz="932597"/>
            <a:r>
              <a:rPr lang="en-GB" sz="1224" dirty="0">
                <a:solidFill>
                  <a:srgbClr val="333333"/>
                </a:solidFill>
                <a:latin typeface="Gill Sans Ultra Bold Condensed" pitchFamily="34" charset="0"/>
                <a:cs typeface="Aparajita" pitchFamily="34" charset="0"/>
              </a:rPr>
              <a:t>2011</a:t>
            </a:r>
          </a:p>
        </p:txBody>
      </p:sp>
      <p:sp>
        <p:nvSpPr>
          <p:cNvPr id="11" name="TextBox 10"/>
          <p:cNvSpPr txBox="1"/>
          <p:nvPr/>
        </p:nvSpPr>
        <p:spPr>
          <a:xfrm rot="18250606">
            <a:off x="6343053" y="6536830"/>
            <a:ext cx="811802" cy="286306"/>
          </a:xfrm>
          <a:prstGeom prst="rect">
            <a:avLst/>
          </a:prstGeom>
          <a:noFill/>
        </p:spPr>
        <p:txBody>
          <a:bodyPr wrap="square" rtlCol="0">
            <a:spAutoFit/>
          </a:bodyPr>
          <a:lstStyle/>
          <a:p>
            <a:pPr defTabSz="932597"/>
            <a:r>
              <a:rPr lang="en-GB" sz="1224" dirty="0">
                <a:solidFill>
                  <a:srgbClr val="333333"/>
                </a:solidFill>
                <a:latin typeface="Gill Sans Ultra Bold Condensed" pitchFamily="34" charset="0"/>
                <a:cs typeface="Aparajita" pitchFamily="34" charset="0"/>
              </a:rPr>
              <a:t>2012</a:t>
            </a:r>
          </a:p>
        </p:txBody>
      </p:sp>
      <p:sp>
        <p:nvSpPr>
          <p:cNvPr id="13" name="TextBox 12"/>
          <p:cNvSpPr txBox="1"/>
          <p:nvPr/>
        </p:nvSpPr>
        <p:spPr>
          <a:xfrm rot="18250606">
            <a:off x="7885324" y="6536830"/>
            <a:ext cx="811802" cy="286306"/>
          </a:xfrm>
          <a:prstGeom prst="rect">
            <a:avLst/>
          </a:prstGeom>
          <a:noFill/>
        </p:spPr>
        <p:txBody>
          <a:bodyPr wrap="square" rtlCol="0">
            <a:spAutoFit/>
          </a:bodyPr>
          <a:lstStyle/>
          <a:p>
            <a:pPr defTabSz="932597"/>
            <a:r>
              <a:rPr lang="en-GB" sz="1224" dirty="0">
                <a:solidFill>
                  <a:srgbClr val="333333"/>
                </a:solidFill>
                <a:latin typeface="Gill Sans Ultra Bold Condensed" pitchFamily="34" charset="0"/>
                <a:cs typeface="Aparajita" pitchFamily="34" charset="0"/>
              </a:rPr>
              <a:t>2013</a:t>
            </a:r>
          </a:p>
        </p:txBody>
      </p:sp>
      <p:sp>
        <p:nvSpPr>
          <p:cNvPr id="14" name="TextBox 13"/>
          <p:cNvSpPr txBox="1"/>
          <p:nvPr/>
        </p:nvSpPr>
        <p:spPr>
          <a:xfrm rot="18250606">
            <a:off x="9427596" y="6538745"/>
            <a:ext cx="811802" cy="286306"/>
          </a:xfrm>
          <a:prstGeom prst="rect">
            <a:avLst/>
          </a:prstGeom>
          <a:noFill/>
        </p:spPr>
        <p:txBody>
          <a:bodyPr wrap="square" rtlCol="0">
            <a:spAutoFit/>
          </a:bodyPr>
          <a:lstStyle/>
          <a:p>
            <a:pPr defTabSz="932597"/>
            <a:r>
              <a:rPr lang="en-GB" sz="1224" dirty="0">
                <a:solidFill>
                  <a:srgbClr val="333333"/>
                </a:solidFill>
                <a:latin typeface="Gill Sans Ultra Bold Condensed" pitchFamily="34" charset="0"/>
                <a:cs typeface="Aparajita" pitchFamily="34" charset="0"/>
              </a:rPr>
              <a:t>2014</a:t>
            </a:r>
          </a:p>
        </p:txBody>
      </p:sp>
      <p:sp>
        <p:nvSpPr>
          <p:cNvPr id="15" name="TextBox 14"/>
          <p:cNvSpPr txBox="1"/>
          <p:nvPr/>
        </p:nvSpPr>
        <p:spPr>
          <a:xfrm>
            <a:off x="1885189" y="5700507"/>
            <a:ext cx="624253" cy="318286"/>
          </a:xfrm>
          <a:prstGeom prst="rect">
            <a:avLst/>
          </a:prstGeom>
          <a:noFill/>
        </p:spPr>
        <p:txBody>
          <a:bodyPr wrap="square" rtlCol="0">
            <a:spAutoFit/>
          </a:bodyPr>
          <a:lstStyle/>
          <a:p>
            <a:pPr defTabSz="932597"/>
            <a:r>
              <a:rPr lang="en-GB" sz="1428" dirty="0">
                <a:solidFill>
                  <a:srgbClr val="333333"/>
                </a:solidFill>
                <a:latin typeface="Gill Sans MT Condensed" pitchFamily="34" charset="0"/>
                <a:cs typeface="Aparajita" pitchFamily="34" charset="0"/>
              </a:rPr>
              <a:t>1000</a:t>
            </a:r>
            <a:endParaRPr lang="en-GB" sz="1836" dirty="0">
              <a:solidFill>
                <a:srgbClr val="333333"/>
              </a:solidFill>
              <a:latin typeface="Gill Sans MT Condensed" pitchFamily="34" charset="0"/>
              <a:cs typeface="Aparajita" pitchFamily="34" charset="0"/>
            </a:endParaRPr>
          </a:p>
        </p:txBody>
      </p:sp>
      <p:sp>
        <p:nvSpPr>
          <p:cNvPr id="16" name="TextBox 15"/>
          <p:cNvSpPr txBox="1"/>
          <p:nvPr/>
        </p:nvSpPr>
        <p:spPr>
          <a:xfrm>
            <a:off x="1224216" y="926810"/>
            <a:ext cx="1248505" cy="318286"/>
          </a:xfrm>
          <a:prstGeom prst="rect">
            <a:avLst/>
          </a:prstGeom>
          <a:noFill/>
        </p:spPr>
        <p:txBody>
          <a:bodyPr wrap="square" rtlCol="0">
            <a:spAutoFit/>
          </a:bodyPr>
          <a:lstStyle/>
          <a:p>
            <a:pPr defTabSz="932597"/>
            <a:r>
              <a:rPr lang="en-GB" sz="1428" dirty="0">
                <a:solidFill>
                  <a:srgbClr val="333333"/>
                </a:solidFill>
                <a:latin typeface="Gill Sans MT Condensed" pitchFamily="34" charset="0"/>
                <a:cs typeface="Aparajita" pitchFamily="34" charset="0"/>
              </a:rPr>
              <a:t>Members</a:t>
            </a:r>
            <a:endParaRPr lang="en-GB" sz="1836" dirty="0">
              <a:solidFill>
                <a:srgbClr val="333333"/>
              </a:solidFill>
              <a:latin typeface="Gill Sans MT Condensed" pitchFamily="34" charset="0"/>
              <a:cs typeface="Aparajita" pitchFamily="34" charset="0"/>
            </a:endParaRPr>
          </a:p>
        </p:txBody>
      </p:sp>
      <p:sp>
        <p:nvSpPr>
          <p:cNvPr id="17" name="TextBox 16"/>
          <p:cNvSpPr txBox="1"/>
          <p:nvPr/>
        </p:nvSpPr>
        <p:spPr>
          <a:xfrm>
            <a:off x="1885189" y="5039534"/>
            <a:ext cx="624253" cy="318286"/>
          </a:xfrm>
          <a:prstGeom prst="rect">
            <a:avLst/>
          </a:prstGeom>
          <a:noFill/>
        </p:spPr>
        <p:txBody>
          <a:bodyPr wrap="square" rtlCol="0">
            <a:spAutoFit/>
          </a:bodyPr>
          <a:lstStyle/>
          <a:p>
            <a:pPr defTabSz="932597"/>
            <a:r>
              <a:rPr lang="en-GB" sz="1428" dirty="0">
                <a:solidFill>
                  <a:srgbClr val="333333"/>
                </a:solidFill>
                <a:latin typeface="Gill Sans MT Condensed" pitchFamily="34" charset="0"/>
                <a:cs typeface="Aparajita" pitchFamily="34" charset="0"/>
              </a:rPr>
              <a:t>2000</a:t>
            </a:r>
            <a:endParaRPr lang="en-GB" sz="1836" dirty="0">
              <a:solidFill>
                <a:srgbClr val="333333"/>
              </a:solidFill>
              <a:latin typeface="Gill Sans MT Condensed" pitchFamily="34" charset="0"/>
              <a:cs typeface="Aparajita" pitchFamily="34" charset="0"/>
            </a:endParaRPr>
          </a:p>
        </p:txBody>
      </p:sp>
      <p:sp>
        <p:nvSpPr>
          <p:cNvPr id="18" name="TextBox 17"/>
          <p:cNvSpPr txBox="1"/>
          <p:nvPr/>
        </p:nvSpPr>
        <p:spPr>
          <a:xfrm>
            <a:off x="1885189" y="4378560"/>
            <a:ext cx="624253" cy="318286"/>
          </a:xfrm>
          <a:prstGeom prst="rect">
            <a:avLst/>
          </a:prstGeom>
          <a:noFill/>
        </p:spPr>
        <p:txBody>
          <a:bodyPr wrap="square" rtlCol="0">
            <a:spAutoFit/>
          </a:bodyPr>
          <a:lstStyle/>
          <a:p>
            <a:pPr defTabSz="932597"/>
            <a:r>
              <a:rPr lang="en-GB" sz="1428" dirty="0">
                <a:solidFill>
                  <a:srgbClr val="333333"/>
                </a:solidFill>
                <a:latin typeface="Gill Sans MT Condensed" pitchFamily="34" charset="0"/>
                <a:cs typeface="Aparajita" pitchFamily="34" charset="0"/>
              </a:rPr>
              <a:t>3000</a:t>
            </a:r>
            <a:endParaRPr lang="en-GB" sz="1836" dirty="0">
              <a:solidFill>
                <a:srgbClr val="333333"/>
              </a:solidFill>
              <a:latin typeface="Gill Sans MT Condensed" pitchFamily="34" charset="0"/>
              <a:cs typeface="Aparajita" pitchFamily="34" charset="0"/>
            </a:endParaRPr>
          </a:p>
        </p:txBody>
      </p:sp>
      <p:sp>
        <p:nvSpPr>
          <p:cNvPr id="19" name="TextBox 18"/>
          <p:cNvSpPr txBox="1"/>
          <p:nvPr/>
        </p:nvSpPr>
        <p:spPr>
          <a:xfrm>
            <a:off x="1885189" y="3770890"/>
            <a:ext cx="624253" cy="318286"/>
          </a:xfrm>
          <a:prstGeom prst="rect">
            <a:avLst/>
          </a:prstGeom>
          <a:noFill/>
        </p:spPr>
        <p:txBody>
          <a:bodyPr wrap="square" rtlCol="0">
            <a:spAutoFit/>
          </a:bodyPr>
          <a:lstStyle/>
          <a:p>
            <a:pPr defTabSz="932597"/>
            <a:r>
              <a:rPr lang="en-GB" sz="1428" dirty="0">
                <a:solidFill>
                  <a:srgbClr val="333333"/>
                </a:solidFill>
                <a:latin typeface="Gill Sans MT Condensed" pitchFamily="34" charset="0"/>
                <a:cs typeface="Aparajita" pitchFamily="34" charset="0"/>
              </a:rPr>
              <a:t>4000</a:t>
            </a:r>
            <a:endParaRPr lang="en-GB" sz="1836" dirty="0">
              <a:solidFill>
                <a:srgbClr val="333333"/>
              </a:solidFill>
              <a:latin typeface="Gill Sans MT Condensed" pitchFamily="34" charset="0"/>
              <a:cs typeface="Aparajita" pitchFamily="34" charset="0"/>
            </a:endParaRPr>
          </a:p>
        </p:txBody>
      </p:sp>
      <p:sp>
        <p:nvSpPr>
          <p:cNvPr id="20" name="TextBox 19"/>
          <p:cNvSpPr txBox="1"/>
          <p:nvPr/>
        </p:nvSpPr>
        <p:spPr>
          <a:xfrm>
            <a:off x="1885189" y="3109917"/>
            <a:ext cx="624253" cy="318286"/>
          </a:xfrm>
          <a:prstGeom prst="rect">
            <a:avLst/>
          </a:prstGeom>
          <a:noFill/>
        </p:spPr>
        <p:txBody>
          <a:bodyPr wrap="square" rtlCol="0">
            <a:spAutoFit/>
          </a:bodyPr>
          <a:lstStyle/>
          <a:p>
            <a:pPr defTabSz="932597"/>
            <a:r>
              <a:rPr lang="en-GB" sz="1428" dirty="0">
                <a:solidFill>
                  <a:srgbClr val="333333"/>
                </a:solidFill>
                <a:latin typeface="Gill Sans MT Condensed" pitchFamily="34" charset="0"/>
                <a:cs typeface="Aparajita" pitchFamily="34" charset="0"/>
              </a:rPr>
              <a:t>5000</a:t>
            </a:r>
            <a:endParaRPr lang="en-GB" sz="1836" dirty="0">
              <a:solidFill>
                <a:srgbClr val="333333"/>
              </a:solidFill>
              <a:latin typeface="Gill Sans MT Condensed" pitchFamily="34" charset="0"/>
              <a:cs typeface="Aparajita" pitchFamily="34" charset="0"/>
            </a:endParaRPr>
          </a:p>
        </p:txBody>
      </p:sp>
      <p:sp>
        <p:nvSpPr>
          <p:cNvPr id="21" name="TextBox 20"/>
          <p:cNvSpPr txBox="1"/>
          <p:nvPr/>
        </p:nvSpPr>
        <p:spPr>
          <a:xfrm>
            <a:off x="1885189" y="2448943"/>
            <a:ext cx="624253" cy="318286"/>
          </a:xfrm>
          <a:prstGeom prst="rect">
            <a:avLst/>
          </a:prstGeom>
          <a:noFill/>
        </p:spPr>
        <p:txBody>
          <a:bodyPr wrap="square" rtlCol="0">
            <a:spAutoFit/>
          </a:bodyPr>
          <a:lstStyle/>
          <a:p>
            <a:pPr defTabSz="932597"/>
            <a:r>
              <a:rPr lang="en-GB" sz="1428" dirty="0">
                <a:solidFill>
                  <a:srgbClr val="333333"/>
                </a:solidFill>
                <a:latin typeface="Gill Sans MT Condensed" pitchFamily="34" charset="0"/>
                <a:cs typeface="Aparajita" pitchFamily="34" charset="0"/>
              </a:rPr>
              <a:t>6000</a:t>
            </a:r>
            <a:endParaRPr lang="en-GB" sz="1836" dirty="0">
              <a:solidFill>
                <a:srgbClr val="333333"/>
              </a:solidFill>
              <a:latin typeface="Gill Sans MT Condensed" pitchFamily="34" charset="0"/>
              <a:cs typeface="Aparajita" pitchFamily="34" charset="0"/>
            </a:endParaRPr>
          </a:p>
        </p:txBody>
      </p:sp>
      <p:sp>
        <p:nvSpPr>
          <p:cNvPr id="22" name="TextBox 21"/>
          <p:cNvSpPr txBox="1"/>
          <p:nvPr/>
        </p:nvSpPr>
        <p:spPr>
          <a:xfrm>
            <a:off x="1885189" y="1808108"/>
            <a:ext cx="624253" cy="318286"/>
          </a:xfrm>
          <a:prstGeom prst="rect">
            <a:avLst/>
          </a:prstGeom>
          <a:noFill/>
        </p:spPr>
        <p:txBody>
          <a:bodyPr wrap="square" rtlCol="0">
            <a:spAutoFit/>
          </a:bodyPr>
          <a:lstStyle/>
          <a:p>
            <a:pPr defTabSz="932597"/>
            <a:r>
              <a:rPr lang="en-GB" sz="1428" dirty="0">
                <a:solidFill>
                  <a:srgbClr val="333333"/>
                </a:solidFill>
                <a:latin typeface="Gill Sans MT Condensed" pitchFamily="34" charset="0"/>
                <a:cs typeface="Aparajita" pitchFamily="34" charset="0"/>
              </a:rPr>
              <a:t>7000</a:t>
            </a:r>
            <a:endParaRPr lang="en-GB" sz="1836" dirty="0">
              <a:solidFill>
                <a:srgbClr val="333333"/>
              </a:solidFill>
              <a:latin typeface="Gill Sans MT Condensed" pitchFamily="34" charset="0"/>
              <a:cs typeface="Aparajita" pitchFamily="34" charset="0"/>
            </a:endParaRPr>
          </a:p>
        </p:txBody>
      </p:sp>
      <p:sp>
        <p:nvSpPr>
          <p:cNvPr id="26" name="Freeform 25"/>
          <p:cNvSpPr/>
          <p:nvPr/>
        </p:nvSpPr>
        <p:spPr bwMode="auto">
          <a:xfrm>
            <a:off x="2633407" y="5889807"/>
            <a:ext cx="2770850" cy="621380"/>
          </a:xfrm>
          <a:custGeom>
            <a:avLst/>
            <a:gdLst>
              <a:gd name="connsiteX0" fmla="*/ 0 w 3066472"/>
              <a:gd name="connsiteY0" fmla="*/ 609653 h 609653"/>
              <a:gd name="connsiteX1" fmla="*/ 166254 w 3066472"/>
              <a:gd name="connsiteY1" fmla="*/ 591180 h 609653"/>
              <a:gd name="connsiteX2" fmla="*/ 341745 w 3066472"/>
              <a:gd name="connsiteY2" fmla="*/ 563471 h 609653"/>
              <a:gd name="connsiteX3" fmla="*/ 387927 w 3066472"/>
              <a:gd name="connsiteY3" fmla="*/ 554235 h 609653"/>
              <a:gd name="connsiteX4" fmla="*/ 600363 w 3066472"/>
              <a:gd name="connsiteY4" fmla="*/ 535762 h 609653"/>
              <a:gd name="connsiteX5" fmla="*/ 711200 w 3066472"/>
              <a:gd name="connsiteY5" fmla="*/ 517289 h 609653"/>
              <a:gd name="connsiteX6" fmla="*/ 766618 w 3066472"/>
              <a:gd name="connsiteY6" fmla="*/ 526526 h 609653"/>
              <a:gd name="connsiteX7" fmla="*/ 914400 w 3066472"/>
              <a:gd name="connsiteY7" fmla="*/ 517289 h 609653"/>
              <a:gd name="connsiteX8" fmla="*/ 979054 w 3066472"/>
              <a:gd name="connsiteY8" fmla="*/ 508053 h 609653"/>
              <a:gd name="connsiteX9" fmla="*/ 1006763 w 3066472"/>
              <a:gd name="connsiteY9" fmla="*/ 498817 h 609653"/>
              <a:gd name="connsiteX10" fmla="*/ 1228436 w 3066472"/>
              <a:gd name="connsiteY10" fmla="*/ 489580 h 609653"/>
              <a:gd name="connsiteX11" fmla="*/ 1320800 w 3066472"/>
              <a:gd name="connsiteY11" fmla="*/ 471107 h 609653"/>
              <a:gd name="connsiteX12" fmla="*/ 1357745 w 3066472"/>
              <a:gd name="connsiteY12" fmla="*/ 461871 h 609653"/>
              <a:gd name="connsiteX13" fmla="*/ 1468581 w 3066472"/>
              <a:gd name="connsiteY13" fmla="*/ 452635 h 609653"/>
              <a:gd name="connsiteX14" fmla="*/ 1496291 w 3066472"/>
              <a:gd name="connsiteY14" fmla="*/ 443398 h 609653"/>
              <a:gd name="connsiteX15" fmla="*/ 1634836 w 3066472"/>
              <a:gd name="connsiteY15" fmla="*/ 424926 h 609653"/>
              <a:gd name="connsiteX16" fmla="*/ 1699491 w 3066472"/>
              <a:gd name="connsiteY16" fmla="*/ 406453 h 609653"/>
              <a:gd name="connsiteX17" fmla="*/ 1717963 w 3066472"/>
              <a:gd name="connsiteY17" fmla="*/ 378744 h 609653"/>
              <a:gd name="connsiteX18" fmla="*/ 1773381 w 3066472"/>
              <a:gd name="connsiteY18" fmla="*/ 360271 h 609653"/>
              <a:gd name="connsiteX19" fmla="*/ 1958109 w 3066472"/>
              <a:gd name="connsiteY19" fmla="*/ 360271 h 609653"/>
              <a:gd name="connsiteX20" fmla="*/ 2013527 w 3066472"/>
              <a:gd name="connsiteY20" fmla="*/ 341798 h 609653"/>
              <a:gd name="connsiteX21" fmla="*/ 2078181 w 3066472"/>
              <a:gd name="connsiteY21" fmla="*/ 332562 h 609653"/>
              <a:gd name="connsiteX22" fmla="*/ 2179781 w 3066472"/>
              <a:gd name="connsiteY22" fmla="*/ 304853 h 609653"/>
              <a:gd name="connsiteX23" fmla="*/ 2318327 w 3066472"/>
              <a:gd name="connsiteY23" fmla="*/ 295617 h 609653"/>
              <a:gd name="connsiteX24" fmla="*/ 2419927 w 3066472"/>
              <a:gd name="connsiteY24" fmla="*/ 277144 h 609653"/>
              <a:gd name="connsiteX25" fmla="*/ 2447636 w 3066472"/>
              <a:gd name="connsiteY25" fmla="*/ 258671 h 609653"/>
              <a:gd name="connsiteX26" fmla="*/ 2475345 w 3066472"/>
              <a:gd name="connsiteY26" fmla="*/ 249435 h 609653"/>
              <a:gd name="connsiteX27" fmla="*/ 2493818 w 3066472"/>
              <a:gd name="connsiteY27" fmla="*/ 221726 h 609653"/>
              <a:gd name="connsiteX28" fmla="*/ 2521527 w 3066472"/>
              <a:gd name="connsiteY28" fmla="*/ 203253 h 609653"/>
              <a:gd name="connsiteX29" fmla="*/ 2623127 w 3066472"/>
              <a:gd name="connsiteY29" fmla="*/ 184780 h 609653"/>
              <a:gd name="connsiteX30" fmla="*/ 2632363 w 3066472"/>
              <a:gd name="connsiteY30" fmla="*/ 157071 h 609653"/>
              <a:gd name="connsiteX31" fmla="*/ 2743200 w 3066472"/>
              <a:gd name="connsiteY31" fmla="*/ 129362 h 609653"/>
              <a:gd name="connsiteX32" fmla="*/ 2798618 w 3066472"/>
              <a:gd name="connsiteY32" fmla="*/ 110889 h 609653"/>
              <a:gd name="connsiteX33" fmla="*/ 2844800 w 3066472"/>
              <a:gd name="connsiteY33" fmla="*/ 101653 h 609653"/>
              <a:gd name="connsiteX34" fmla="*/ 2900218 w 3066472"/>
              <a:gd name="connsiteY34" fmla="*/ 83180 h 609653"/>
              <a:gd name="connsiteX35" fmla="*/ 2927927 w 3066472"/>
              <a:gd name="connsiteY35" fmla="*/ 64707 h 609653"/>
              <a:gd name="connsiteX36" fmla="*/ 2974109 w 3066472"/>
              <a:gd name="connsiteY36" fmla="*/ 55471 h 609653"/>
              <a:gd name="connsiteX37" fmla="*/ 3011054 w 3066472"/>
              <a:gd name="connsiteY37" fmla="*/ 46235 h 609653"/>
              <a:gd name="connsiteX38" fmla="*/ 3038763 w 3066472"/>
              <a:gd name="connsiteY38" fmla="*/ 27762 h 609653"/>
              <a:gd name="connsiteX39" fmla="*/ 3066472 w 3066472"/>
              <a:gd name="connsiteY39" fmla="*/ 53 h 609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066472" h="609653">
                <a:moveTo>
                  <a:pt x="0" y="609653"/>
                </a:moveTo>
                <a:cubicBezTo>
                  <a:pt x="55418" y="603495"/>
                  <a:pt x="113356" y="608813"/>
                  <a:pt x="166254" y="591180"/>
                </a:cubicBezTo>
                <a:cubicBezTo>
                  <a:pt x="259755" y="560013"/>
                  <a:pt x="202257" y="574200"/>
                  <a:pt x="341745" y="563471"/>
                </a:cubicBezTo>
                <a:cubicBezTo>
                  <a:pt x="357139" y="560392"/>
                  <a:pt x="372318" y="555907"/>
                  <a:pt x="387927" y="554235"/>
                </a:cubicBezTo>
                <a:cubicBezTo>
                  <a:pt x="458602" y="546663"/>
                  <a:pt x="600363" y="535762"/>
                  <a:pt x="600363" y="535762"/>
                </a:cubicBezTo>
                <a:cubicBezTo>
                  <a:pt x="626581" y="530519"/>
                  <a:pt x="688293" y="517289"/>
                  <a:pt x="711200" y="517289"/>
                </a:cubicBezTo>
                <a:cubicBezTo>
                  <a:pt x="729928" y="517289"/>
                  <a:pt x="748145" y="523447"/>
                  <a:pt x="766618" y="526526"/>
                </a:cubicBezTo>
                <a:cubicBezTo>
                  <a:pt x="815879" y="523447"/>
                  <a:pt x="865229" y="521565"/>
                  <a:pt x="914400" y="517289"/>
                </a:cubicBezTo>
                <a:cubicBezTo>
                  <a:pt x="936088" y="515403"/>
                  <a:pt x="957707" y="512322"/>
                  <a:pt x="979054" y="508053"/>
                </a:cubicBezTo>
                <a:cubicBezTo>
                  <a:pt x="988601" y="506144"/>
                  <a:pt x="997054" y="499536"/>
                  <a:pt x="1006763" y="498817"/>
                </a:cubicBezTo>
                <a:cubicBezTo>
                  <a:pt x="1080516" y="493354"/>
                  <a:pt x="1154545" y="492659"/>
                  <a:pt x="1228436" y="489580"/>
                </a:cubicBezTo>
                <a:cubicBezTo>
                  <a:pt x="1259224" y="483422"/>
                  <a:pt x="1290340" y="478722"/>
                  <a:pt x="1320800" y="471107"/>
                </a:cubicBezTo>
                <a:cubicBezTo>
                  <a:pt x="1333115" y="468028"/>
                  <a:pt x="1345149" y="463445"/>
                  <a:pt x="1357745" y="461871"/>
                </a:cubicBezTo>
                <a:cubicBezTo>
                  <a:pt x="1394532" y="457273"/>
                  <a:pt x="1431636" y="455714"/>
                  <a:pt x="1468581" y="452635"/>
                </a:cubicBezTo>
                <a:cubicBezTo>
                  <a:pt x="1477818" y="449556"/>
                  <a:pt x="1486845" y="445759"/>
                  <a:pt x="1496291" y="443398"/>
                </a:cubicBezTo>
                <a:cubicBezTo>
                  <a:pt x="1547303" y="430645"/>
                  <a:pt x="1577131" y="430696"/>
                  <a:pt x="1634836" y="424926"/>
                </a:cubicBezTo>
                <a:cubicBezTo>
                  <a:pt x="1637246" y="424323"/>
                  <a:pt x="1693471" y="411269"/>
                  <a:pt x="1699491" y="406453"/>
                </a:cubicBezTo>
                <a:cubicBezTo>
                  <a:pt x="1708159" y="399519"/>
                  <a:pt x="1708550" y="384627"/>
                  <a:pt x="1717963" y="378744"/>
                </a:cubicBezTo>
                <a:cubicBezTo>
                  <a:pt x="1734475" y="368424"/>
                  <a:pt x="1773381" y="360271"/>
                  <a:pt x="1773381" y="360271"/>
                </a:cubicBezTo>
                <a:cubicBezTo>
                  <a:pt x="1857073" y="372226"/>
                  <a:pt x="1854503" y="376630"/>
                  <a:pt x="1958109" y="360271"/>
                </a:cubicBezTo>
                <a:cubicBezTo>
                  <a:pt x="1977343" y="357234"/>
                  <a:pt x="1995054" y="347956"/>
                  <a:pt x="2013527" y="341798"/>
                </a:cubicBezTo>
                <a:cubicBezTo>
                  <a:pt x="2034180" y="334914"/>
                  <a:pt x="2056707" y="336141"/>
                  <a:pt x="2078181" y="332562"/>
                </a:cubicBezTo>
                <a:cubicBezTo>
                  <a:pt x="2130404" y="323859"/>
                  <a:pt x="2125660" y="322894"/>
                  <a:pt x="2179781" y="304853"/>
                </a:cubicBezTo>
                <a:cubicBezTo>
                  <a:pt x="2223690" y="290216"/>
                  <a:pt x="2272145" y="298696"/>
                  <a:pt x="2318327" y="295617"/>
                </a:cubicBezTo>
                <a:cubicBezTo>
                  <a:pt x="2333303" y="293477"/>
                  <a:pt x="2398156" y="286474"/>
                  <a:pt x="2419927" y="277144"/>
                </a:cubicBezTo>
                <a:cubicBezTo>
                  <a:pt x="2430130" y="272771"/>
                  <a:pt x="2437707" y="263635"/>
                  <a:pt x="2447636" y="258671"/>
                </a:cubicBezTo>
                <a:cubicBezTo>
                  <a:pt x="2456344" y="254317"/>
                  <a:pt x="2466109" y="252514"/>
                  <a:pt x="2475345" y="249435"/>
                </a:cubicBezTo>
                <a:cubicBezTo>
                  <a:pt x="2481503" y="240199"/>
                  <a:pt x="2485969" y="229575"/>
                  <a:pt x="2493818" y="221726"/>
                </a:cubicBezTo>
                <a:cubicBezTo>
                  <a:pt x="2501667" y="213877"/>
                  <a:pt x="2511598" y="208217"/>
                  <a:pt x="2521527" y="203253"/>
                </a:cubicBezTo>
                <a:cubicBezTo>
                  <a:pt x="2550001" y="189016"/>
                  <a:pt x="2597662" y="187963"/>
                  <a:pt x="2623127" y="184780"/>
                </a:cubicBezTo>
                <a:cubicBezTo>
                  <a:pt x="2626206" y="175544"/>
                  <a:pt x="2626281" y="164674"/>
                  <a:pt x="2632363" y="157071"/>
                </a:cubicBezTo>
                <a:cubicBezTo>
                  <a:pt x="2657196" y="126030"/>
                  <a:pt x="2714524" y="132548"/>
                  <a:pt x="2743200" y="129362"/>
                </a:cubicBezTo>
                <a:cubicBezTo>
                  <a:pt x="2761673" y="123204"/>
                  <a:pt x="2779524" y="114708"/>
                  <a:pt x="2798618" y="110889"/>
                </a:cubicBezTo>
                <a:cubicBezTo>
                  <a:pt x="2814012" y="107810"/>
                  <a:pt x="2829654" y="105784"/>
                  <a:pt x="2844800" y="101653"/>
                </a:cubicBezTo>
                <a:cubicBezTo>
                  <a:pt x="2863586" y="96530"/>
                  <a:pt x="2884016" y="93981"/>
                  <a:pt x="2900218" y="83180"/>
                </a:cubicBezTo>
                <a:cubicBezTo>
                  <a:pt x="2909454" y="77022"/>
                  <a:pt x="2917533" y="68605"/>
                  <a:pt x="2927927" y="64707"/>
                </a:cubicBezTo>
                <a:cubicBezTo>
                  <a:pt x="2942626" y="59195"/>
                  <a:pt x="2958784" y="58876"/>
                  <a:pt x="2974109" y="55471"/>
                </a:cubicBezTo>
                <a:cubicBezTo>
                  <a:pt x="2986501" y="52717"/>
                  <a:pt x="2998739" y="49314"/>
                  <a:pt x="3011054" y="46235"/>
                </a:cubicBezTo>
                <a:cubicBezTo>
                  <a:pt x="3020290" y="40077"/>
                  <a:pt x="3030914" y="35611"/>
                  <a:pt x="3038763" y="27762"/>
                </a:cubicBezTo>
                <a:cubicBezTo>
                  <a:pt x="3069034" y="-2509"/>
                  <a:pt x="3043337" y="53"/>
                  <a:pt x="3066472" y="53"/>
                </a:cubicBezTo>
              </a:path>
            </a:pathLst>
          </a:custGeom>
          <a:noFill/>
          <a:ln w="762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rtlCol="0" anchor="t" anchorCtr="0" compatLnSpc="1">
            <a:prstTxWarp prst="textNoShape">
              <a:avLst/>
            </a:prstTxWarp>
          </a:bodyPr>
          <a:lstStyle/>
          <a:p>
            <a:pPr defTabSz="932597" fontAlgn="base">
              <a:spcBef>
                <a:spcPct val="0"/>
              </a:spcBef>
              <a:spcAft>
                <a:spcPct val="0"/>
              </a:spcAft>
            </a:pPr>
            <a:endParaRPr lang="en-GB" sz="1836" dirty="0">
              <a:solidFill>
                <a:srgbClr val="333333"/>
              </a:solidFill>
              <a:latin typeface="Arial" charset="0"/>
            </a:endParaRPr>
          </a:p>
        </p:txBody>
      </p:sp>
      <p:sp>
        <p:nvSpPr>
          <p:cNvPr id="33" name="Freeform 32"/>
          <p:cNvSpPr/>
          <p:nvPr/>
        </p:nvSpPr>
        <p:spPr bwMode="auto">
          <a:xfrm>
            <a:off x="5379836" y="3963635"/>
            <a:ext cx="471087" cy="1940569"/>
          </a:xfrm>
          <a:custGeom>
            <a:avLst/>
            <a:gdLst>
              <a:gd name="connsiteX0" fmla="*/ 0 w 461892"/>
              <a:gd name="connsiteY0" fmla="*/ 1902691 h 1902691"/>
              <a:gd name="connsiteX1" fmla="*/ 46181 w 461892"/>
              <a:gd name="connsiteY1" fmla="*/ 1828800 h 1902691"/>
              <a:gd name="connsiteX2" fmla="*/ 64654 w 461892"/>
              <a:gd name="connsiteY2" fmla="*/ 1773382 h 1902691"/>
              <a:gd name="connsiteX3" fmla="*/ 73891 w 461892"/>
              <a:gd name="connsiteY3" fmla="*/ 1745673 h 1902691"/>
              <a:gd name="connsiteX4" fmla="*/ 92363 w 461892"/>
              <a:gd name="connsiteY4" fmla="*/ 1450109 h 1902691"/>
              <a:gd name="connsiteX5" fmla="*/ 120072 w 461892"/>
              <a:gd name="connsiteY5" fmla="*/ 1357745 h 1902691"/>
              <a:gd name="connsiteX6" fmla="*/ 138545 w 461892"/>
              <a:gd name="connsiteY6" fmla="*/ 1145309 h 1902691"/>
              <a:gd name="connsiteX7" fmla="*/ 147781 w 461892"/>
              <a:gd name="connsiteY7" fmla="*/ 1071418 h 1902691"/>
              <a:gd name="connsiteX8" fmla="*/ 157018 w 461892"/>
              <a:gd name="connsiteY8" fmla="*/ 868218 h 1902691"/>
              <a:gd name="connsiteX9" fmla="*/ 175491 w 461892"/>
              <a:gd name="connsiteY9" fmla="*/ 683491 h 1902691"/>
              <a:gd name="connsiteX10" fmla="*/ 184727 w 461892"/>
              <a:gd name="connsiteY10" fmla="*/ 563418 h 1902691"/>
              <a:gd name="connsiteX11" fmla="*/ 203200 w 461892"/>
              <a:gd name="connsiteY11" fmla="*/ 508000 h 1902691"/>
              <a:gd name="connsiteX12" fmla="*/ 212436 w 461892"/>
              <a:gd name="connsiteY12" fmla="*/ 480291 h 1902691"/>
              <a:gd name="connsiteX13" fmla="*/ 221672 w 461892"/>
              <a:gd name="connsiteY13" fmla="*/ 434109 h 1902691"/>
              <a:gd name="connsiteX14" fmla="*/ 230909 w 461892"/>
              <a:gd name="connsiteY14" fmla="*/ 406400 h 1902691"/>
              <a:gd name="connsiteX15" fmla="*/ 240145 w 461892"/>
              <a:gd name="connsiteY15" fmla="*/ 304800 h 1902691"/>
              <a:gd name="connsiteX16" fmla="*/ 267854 w 461892"/>
              <a:gd name="connsiteY16" fmla="*/ 277091 h 1902691"/>
              <a:gd name="connsiteX17" fmla="*/ 277091 w 461892"/>
              <a:gd name="connsiteY17" fmla="*/ 249382 h 1902691"/>
              <a:gd name="connsiteX18" fmla="*/ 323272 w 461892"/>
              <a:gd name="connsiteY18" fmla="*/ 203200 h 1902691"/>
              <a:gd name="connsiteX19" fmla="*/ 341745 w 461892"/>
              <a:gd name="connsiteY19" fmla="*/ 147782 h 1902691"/>
              <a:gd name="connsiteX20" fmla="*/ 350981 w 461892"/>
              <a:gd name="connsiteY20" fmla="*/ 101600 h 1902691"/>
              <a:gd name="connsiteX21" fmla="*/ 369454 w 461892"/>
              <a:gd name="connsiteY21" fmla="*/ 73891 h 1902691"/>
              <a:gd name="connsiteX22" fmla="*/ 397163 w 461892"/>
              <a:gd name="connsiteY22" fmla="*/ 64654 h 1902691"/>
              <a:gd name="connsiteX23" fmla="*/ 434109 w 461892"/>
              <a:gd name="connsiteY23" fmla="*/ 18473 h 1902691"/>
              <a:gd name="connsiteX24" fmla="*/ 461818 w 461892"/>
              <a:gd name="connsiteY24" fmla="*/ 0 h 1902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61892" h="1902691">
                <a:moveTo>
                  <a:pt x="0" y="1902691"/>
                </a:moveTo>
                <a:cubicBezTo>
                  <a:pt x="15394" y="1878061"/>
                  <a:pt x="36996" y="1856355"/>
                  <a:pt x="46181" y="1828800"/>
                </a:cubicBezTo>
                <a:lnTo>
                  <a:pt x="64654" y="1773382"/>
                </a:lnTo>
                <a:lnTo>
                  <a:pt x="73891" y="1745673"/>
                </a:lnTo>
                <a:cubicBezTo>
                  <a:pt x="74725" y="1727320"/>
                  <a:pt x="80856" y="1511481"/>
                  <a:pt x="92363" y="1450109"/>
                </a:cubicBezTo>
                <a:cubicBezTo>
                  <a:pt x="129336" y="1252917"/>
                  <a:pt x="96670" y="1498157"/>
                  <a:pt x="120072" y="1357745"/>
                </a:cubicBezTo>
                <a:cubicBezTo>
                  <a:pt x="133321" y="1278253"/>
                  <a:pt x="130883" y="1233428"/>
                  <a:pt x="138545" y="1145309"/>
                </a:cubicBezTo>
                <a:cubicBezTo>
                  <a:pt x="140695" y="1120580"/>
                  <a:pt x="144702" y="1096048"/>
                  <a:pt x="147781" y="1071418"/>
                </a:cubicBezTo>
                <a:cubicBezTo>
                  <a:pt x="150860" y="1003685"/>
                  <a:pt x="153454" y="935928"/>
                  <a:pt x="157018" y="868218"/>
                </a:cubicBezTo>
                <a:cubicBezTo>
                  <a:pt x="165041" y="715786"/>
                  <a:pt x="154798" y="766256"/>
                  <a:pt x="175491" y="683491"/>
                </a:cubicBezTo>
                <a:cubicBezTo>
                  <a:pt x="178570" y="643467"/>
                  <a:pt x="178466" y="603069"/>
                  <a:pt x="184727" y="563418"/>
                </a:cubicBezTo>
                <a:cubicBezTo>
                  <a:pt x="187764" y="544184"/>
                  <a:pt x="197042" y="526473"/>
                  <a:pt x="203200" y="508000"/>
                </a:cubicBezTo>
                <a:lnTo>
                  <a:pt x="212436" y="480291"/>
                </a:lnTo>
                <a:cubicBezTo>
                  <a:pt x="217400" y="465398"/>
                  <a:pt x="217864" y="449339"/>
                  <a:pt x="221672" y="434109"/>
                </a:cubicBezTo>
                <a:cubicBezTo>
                  <a:pt x="224033" y="424664"/>
                  <a:pt x="227830" y="415636"/>
                  <a:pt x="230909" y="406400"/>
                </a:cubicBezTo>
                <a:cubicBezTo>
                  <a:pt x="233988" y="372533"/>
                  <a:pt x="230803" y="337498"/>
                  <a:pt x="240145" y="304800"/>
                </a:cubicBezTo>
                <a:cubicBezTo>
                  <a:pt x="243733" y="292240"/>
                  <a:pt x="260608" y="287959"/>
                  <a:pt x="267854" y="277091"/>
                </a:cubicBezTo>
                <a:cubicBezTo>
                  <a:pt x="273255" y="268990"/>
                  <a:pt x="272737" y="258090"/>
                  <a:pt x="277091" y="249382"/>
                </a:cubicBezTo>
                <a:cubicBezTo>
                  <a:pt x="292485" y="218593"/>
                  <a:pt x="295562" y="221674"/>
                  <a:pt x="323272" y="203200"/>
                </a:cubicBezTo>
                <a:cubicBezTo>
                  <a:pt x="329430" y="184727"/>
                  <a:pt x="337926" y="166876"/>
                  <a:pt x="341745" y="147782"/>
                </a:cubicBezTo>
                <a:cubicBezTo>
                  <a:pt x="344824" y="132388"/>
                  <a:pt x="345469" y="116299"/>
                  <a:pt x="350981" y="101600"/>
                </a:cubicBezTo>
                <a:cubicBezTo>
                  <a:pt x="354879" y="91206"/>
                  <a:pt x="360786" y="80826"/>
                  <a:pt x="369454" y="73891"/>
                </a:cubicBezTo>
                <a:cubicBezTo>
                  <a:pt x="377057" y="67809"/>
                  <a:pt x="387927" y="67733"/>
                  <a:pt x="397163" y="64654"/>
                </a:cubicBezTo>
                <a:cubicBezTo>
                  <a:pt x="407817" y="32695"/>
                  <a:pt x="400686" y="35184"/>
                  <a:pt x="434109" y="18473"/>
                </a:cubicBezTo>
                <a:cubicBezTo>
                  <a:pt x="464739" y="3158"/>
                  <a:pt x="461818" y="20586"/>
                  <a:pt x="461818" y="0"/>
                </a:cubicBezTo>
              </a:path>
            </a:pathLst>
          </a:custGeom>
          <a:noFill/>
          <a:ln w="762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rtlCol="0" anchor="t" anchorCtr="0" compatLnSpc="1">
            <a:prstTxWarp prst="textNoShape">
              <a:avLst/>
            </a:prstTxWarp>
          </a:bodyPr>
          <a:lstStyle/>
          <a:p>
            <a:pPr defTabSz="932597" fontAlgn="base">
              <a:spcBef>
                <a:spcPct val="0"/>
              </a:spcBef>
              <a:spcAft>
                <a:spcPct val="0"/>
              </a:spcAft>
            </a:pPr>
            <a:endParaRPr lang="en-GB" sz="1836" dirty="0">
              <a:solidFill>
                <a:srgbClr val="333333"/>
              </a:solidFill>
              <a:latin typeface="Arial" charset="0"/>
            </a:endParaRPr>
          </a:p>
        </p:txBody>
      </p:sp>
      <p:sp>
        <p:nvSpPr>
          <p:cNvPr id="34" name="Freeform 33"/>
          <p:cNvSpPr/>
          <p:nvPr/>
        </p:nvSpPr>
        <p:spPr bwMode="auto">
          <a:xfrm>
            <a:off x="5869689" y="3991896"/>
            <a:ext cx="38579" cy="2496362"/>
          </a:xfrm>
          <a:custGeom>
            <a:avLst/>
            <a:gdLst>
              <a:gd name="connsiteX0" fmla="*/ 0 w 37826"/>
              <a:gd name="connsiteY0" fmla="*/ 0 h 2447636"/>
              <a:gd name="connsiteX1" fmla="*/ 18472 w 37826"/>
              <a:gd name="connsiteY1" fmla="*/ 46182 h 2447636"/>
              <a:gd name="connsiteX2" fmla="*/ 27709 w 37826"/>
              <a:gd name="connsiteY2" fmla="*/ 73891 h 2447636"/>
              <a:gd name="connsiteX3" fmla="*/ 36945 w 37826"/>
              <a:gd name="connsiteY3" fmla="*/ 203200 h 2447636"/>
              <a:gd name="connsiteX4" fmla="*/ 27709 w 37826"/>
              <a:gd name="connsiteY4" fmla="*/ 378691 h 2447636"/>
              <a:gd name="connsiteX5" fmla="*/ 9236 w 37826"/>
              <a:gd name="connsiteY5" fmla="*/ 886691 h 2447636"/>
              <a:gd name="connsiteX6" fmla="*/ 27709 w 37826"/>
              <a:gd name="connsiteY6" fmla="*/ 2225964 h 2447636"/>
              <a:gd name="connsiteX7" fmla="*/ 36945 w 37826"/>
              <a:gd name="connsiteY7" fmla="*/ 2447636 h 2447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826" h="2447636">
                <a:moveTo>
                  <a:pt x="0" y="0"/>
                </a:moveTo>
                <a:cubicBezTo>
                  <a:pt x="6157" y="15394"/>
                  <a:pt x="12650" y="30658"/>
                  <a:pt x="18472" y="46182"/>
                </a:cubicBezTo>
                <a:cubicBezTo>
                  <a:pt x="21891" y="55298"/>
                  <a:pt x="26571" y="64222"/>
                  <a:pt x="27709" y="73891"/>
                </a:cubicBezTo>
                <a:cubicBezTo>
                  <a:pt x="32758" y="116808"/>
                  <a:pt x="33866" y="160097"/>
                  <a:pt x="36945" y="203200"/>
                </a:cubicBezTo>
                <a:cubicBezTo>
                  <a:pt x="33866" y="261697"/>
                  <a:pt x="30369" y="320173"/>
                  <a:pt x="27709" y="378691"/>
                </a:cubicBezTo>
                <a:cubicBezTo>
                  <a:pt x="19624" y="556558"/>
                  <a:pt x="15225" y="707028"/>
                  <a:pt x="9236" y="886691"/>
                </a:cubicBezTo>
                <a:cubicBezTo>
                  <a:pt x="11044" y="1045824"/>
                  <a:pt x="19822" y="1965709"/>
                  <a:pt x="27709" y="2225964"/>
                </a:cubicBezTo>
                <a:cubicBezTo>
                  <a:pt x="42045" y="2699036"/>
                  <a:pt x="36945" y="1711309"/>
                  <a:pt x="36945" y="2447636"/>
                </a:cubicBezTo>
              </a:path>
            </a:pathLst>
          </a:custGeom>
          <a:noFill/>
          <a:ln w="762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rtlCol="0" anchor="t" anchorCtr="0" compatLnSpc="1">
            <a:prstTxWarp prst="textNoShape">
              <a:avLst/>
            </a:prstTxWarp>
          </a:bodyPr>
          <a:lstStyle/>
          <a:p>
            <a:pPr defTabSz="932597" fontAlgn="base">
              <a:spcBef>
                <a:spcPct val="0"/>
              </a:spcBef>
              <a:spcAft>
                <a:spcPct val="0"/>
              </a:spcAft>
            </a:pPr>
            <a:endParaRPr lang="en-GB" sz="1836" dirty="0">
              <a:solidFill>
                <a:srgbClr val="333333"/>
              </a:solidFill>
              <a:latin typeface="Arial" charset="0"/>
            </a:endParaRPr>
          </a:p>
        </p:txBody>
      </p:sp>
      <p:sp>
        <p:nvSpPr>
          <p:cNvPr id="37" name="Freeform 36"/>
          <p:cNvSpPr/>
          <p:nvPr/>
        </p:nvSpPr>
        <p:spPr bwMode="auto">
          <a:xfrm>
            <a:off x="5924471" y="2861455"/>
            <a:ext cx="2660996" cy="3617383"/>
          </a:xfrm>
          <a:custGeom>
            <a:avLst/>
            <a:gdLst>
              <a:gd name="connsiteX0" fmla="*/ 0 w 3131127"/>
              <a:gd name="connsiteY0" fmla="*/ 3546776 h 3546776"/>
              <a:gd name="connsiteX1" fmla="*/ 18473 w 3131127"/>
              <a:gd name="connsiteY1" fmla="*/ 3297394 h 3546776"/>
              <a:gd name="connsiteX2" fmla="*/ 27709 w 3131127"/>
              <a:gd name="connsiteY2" fmla="*/ 3251212 h 3546776"/>
              <a:gd name="connsiteX3" fmla="*/ 46182 w 3131127"/>
              <a:gd name="connsiteY3" fmla="*/ 3195794 h 3546776"/>
              <a:gd name="connsiteX4" fmla="*/ 55418 w 3131127"/>
              <a:gd name="connsiteY4" fmla="*/ 3168085 h 3546776"/>
              <a:gd name="connsiteX5" fmla="*/ 64655 w 3131127"/>
              <a:gd name="connsiteY5" fmla="*/ 3140376 h 3546776"/>
              <a:gd name="connsiteX6" fmla="*/ 73891 w 3131127"/>
              <a:gd name="connsiteY6" fmla="*/ 3103430 h 3546776"/>
              <a:gd name="connsiteX7" fmla="*/ 92364 w 3131127"/>
              <a:gd name="connsiteY7" fmla="*/ 2817103 h 3546776"/>
              <a:gd name="connsiteX8" fmla="*/ 101600 w 3131127"/>
              <a:gd name="connsiteY8" fmla="*/ 2733976 h 3546776"/>
              <a:gd name="connsiteX9" fmla="*/ 110836 w 3131127"/>
              <a:gd name="connsiteY9" fmla="*/ 2706267 h 3546776"/>
              <a:gd name="connsiteX10" fmla="*/ 120073 w 3131127"/>
              <a:gd name="connsiteY10" fmla="*/ 2669321 h 3546776"/>
              <a:gd name="connsiteX11" fmla="*/ 138545 w 3131127"/>
              <a:gd name="connsiteY11" fmla="*/ 2613903 h 3546776"/>
              <a:gd name="connsiteX12" fmla="*/ 147782 w 3131127"/>
              <a:gd name="connsiteY12" fmla="*/ 2576958 h 3546776"/>
              <a:gd name="connsiteX13" fmla="*/ 175491 w 3131127"/>
              <a:gd name="connsiteY13" fmla="*/ 2558485 h 3546776"/>
              <a:gd name="connsiteX14" fmla="*/ 212436 w 3131127"/>
              <a:gd name="connsiteY14" fmla="*/ 2475358 h 3546776"/>
              <a:gd name="connsiteX15" fmla="*/ 240145 w 3131127"/>
              <a:gd name="connsiteY15" fmla="*/ 2456885 h 3546776"/>
              <a:gd name="connsiteX16" fmla="*/ 286327 w 3131127"/>
              <a:gd name="connsiteY16" fmla="*/ 2373758 h 3546776"/>
              <a:gd name="connsiteX17" fmla="*/ 314036 w 3131127"/>
              <a:gd name="connsiteY17" fmla="*/ 2355285 h 3546776"/>
              <a:gd name="connsiteX18" fmla="*/ 378691 w 3131127"/>
              <a:gd name="connsiteY18" fmla="*/ 2290630 h 3546776"/>
              <a:gd name="connsiteX19" fmla="*/ 406400 w 3131127"/>
              <a:gd name="connsiteY19" fmla="*/ 2272158 h 3546776"/>
              <a:gd name="connsiteX20" fmla="*/ 443345 w 3131127"/>
              <a:gd name="connsiteY20" fmla="*/ 2235212 h 3546776"/>
              <a:gd name="connsiteX21" fmla="*/ 498764 w 3131127"/>
              <a:gd name="connsiteY21" fmla="*/ 2198267 h 3546776"/>
              <a:gd name="connsiteX22" fmla="*/ 554182 w 3131127"/>
              <a:gd name="connsiteY22" fmla="*/ 2170558 h 3546776"/>
              <a:gd name="connsiteX23" fmla="*/ 563418 w 3131127"/>
              <a:gd name="connsiteY23" fmla="*/ 2142849 h 3546776"/>
              <a:gd name="connsiteX24" fmla="*/ 637309 w 3131127"/>
              <a:gd name="connsiteY24" fmla="*/ 2078194 h 3546776"/>
              <a:gd name="connsiteX25" fmla="*/ 692727 w 3131127"/>
              <a:gd name="connsiteY25" fmla="*/ 2041249 h 3546776"/>
              <a:gd name="connsiteX26" fmla="*/ 748145 w 3131127"/>
              <a:gd name="connsiteY26" fmla="*/ 2013540 h 3546776"/>
              <a:gd name="connsiteX27" fmla="*/ 840509 w 3131127"/>
              <a:gd name="connsiteY27" fmla="*/ 1939649 h 3546776"/>
              <a:gd name="connsiteX28" fmla="*/ 877455 w 3131127"/>
              <a:gd name="connsiteY28" fmla="*/ 1884230 h 3546776"/>
              <a:gd name="connsiteX29" fmla="*/ 905164 w 3131127"/>
              <a:gd name="connsiteY29" fmla="*/ 1865758 h 3546776"/>
              <a:gd name="connsiteX30" fmla="*/ 960582 w 3131127"/>
              <a:gd name="connsiteY30" fmla="*/ 1838049 h 3546776"/>
              <a:gd name="connsiteX31" fmla="*/ 979055 w 3131127"/>
              <a:gd name="connsiteY31" fmla="*/ 1810340 h 3546776"/>
              <a:gd name="connsiteX32" fmla="*/ 1034473 w 3131127"/>
              <a:gd name="connsiteY32" fmla="*/ 1791867 h 3546776"/>
              <a:gd name="connsiteX33" fmla="*/ 1062182 w 3131127"/>
              <a:gd name="connsiteY33" fmla="*/ 1773394 h 3546776"/>
              <a:gd name="connsiteX34" fmla="*/ 1089891 w 3131127"/>
              <a:gd name="connsiteY34" fmla="*/ 1764158 h 3546776"/>
              <a:gd name="connsiteX35" fmla="*/ 1117600 w 3131127"/>
              <a:gd name="connsiteY35" fmla="*/ 1736449 h 3546776"/>
              <a:gd name="connsiteX36" fmla="*/ 1173018 w 3131127"/>
              <a:gd name="connsiteY36" fmla="*/ 1690267 h 3546776"/>
              <a:gd name="connsiteX37" fmla="*/ 1209964 w 3131127"/>
              <a:gd name="connsiteY37" fmla="*/ 1634849 h 3546776"/>
              <a:gd name="connsiteX38" fmla="*/ 1302327 w 3131127"/>
              <a:gd name="connsiteY38" fmla="*/ 1496303 h 3546776"/>
              <a:gd name="connsiteX39" fmla="*/ 1348509 w 3131127"/>
              <a:gd name="connsiteY39" fmla="*/ 1450121 h 3546776"/>
              <a:gd name="connsiteX40" fmla="*/ 1385455 w 3131127"/>
              <a:gd name="connsiteY40" fmla="*/ 1394703 h 3546776"/>
              <a:gd name="connsiteX41" fmla="*/ 1403927 w 3131127"/>
              <a:gd name="connsiteY41" fmla="*/ 1366994 h 3546776"/>
              <a:gd name="connsiteX42" fmla="*/ 1413164 w 3131127"/>
              <a:gd name="connsiteY42" fmla="*/ 1339285 h 3546776"/>
              <a:gd name="connsiteX43" fmla="*/ 1440873 w 3131127"/>
              <a:gd name="connsiteY43" fmla="*/ 1320812 h 3546776"/>
              <a:gd name="connsiteX44" fmla="*/ 1459345 w 3131127"/>
              <a:gd name="connsiteY44" fmla="*/ 1293103 h 3546776"/>
              <a:gd name="connsiteX45" fmla="*/ 1487055 w 3131127"/>
              <a:gd name="connsiteY45" fmla="*/ 1256158 h 3546776"/>
              <a:gd name="connsiteX46" fmla="*/ 1505527 w 3131127"/>
              <a:gd name="connsiteY46" fmla="*/ 1219212 h 3546776"/>
              <a:gd name="connsiteX47" fmla="*/ 1588655 w 3131127"/>
              <a:gd name="connsiteY47" fmla="*/ 1173030 h 3546776"/>
              <a:gd name="connsiteX48" fmla="*/ 1616364 w 3131127"/>
              <a:gd name="connsiteY48" fmla="*/ 1080667 h 3546776"/>
              <a:gd name="connsiteX49" fmla="*/ 1625600 w 3131127"/>
              <a:gd name="connsiteY49" fmla="*/ 1052958 h 3546776"/>
              <a:gd name="connsiteX50" fmla="*/ 1644073 w 3131127"/>
              <a:gd name="connsiteY50" fmla="*/ 1025249 h 3546776"/>
              <a:gd name="connsiteX51" fmla="*/ 1671782 w 3131127"/>
              <a:gd name="connsiteY51" fmla="*/ 803576 h 3546776"/>
              <a:gd name="connsiteX52" fmla="*/ 1708727 w 3131127"/>
              <a:gd name="connsiteY52" fmla="*/ 748158 h 3546776"/>
              <a:gd name="connsiteX53" fmla="*/ 1736436 w 3131127"/>
              <a:gd name="connsiteY53" fmla="*/ 674267 h 3546776"/>
              <a:gd name="connsiteX54" fmla="*/ 1791855 w 3131127"/>
              <a:gd name="connsiteY54" fmla="*/ 637321 h 3546776"/>
              <a:gd name="connsiteX55" fmla="*/ 1810327 w 3131127"/>
              <a:gd name="connsiteY55" fmla="*/ 609612 h 3546776"/>
              <a:gd name="connsiteX56" fmla="*/ 1865745 w 3131127"/>
              <a:gd name="connsiteY56" fmla="*/ 591140 h 3546776"/>
              <a:gd name="connsiteX57" fmla="*/ 1921164 w 3131127"/>
              <a:gd name="connsiteY57" fmla="*/ 554194 h 3546776"/>
              <a:gd name="connsiteX58" fmla="*/ 1985818 w 3131127"/>
              <a:gd name="connsiteY58" fmla="*/ 517249 h 3546776"/>
              <a:gd name="connsiteX59" fmla="*/ 2096655 w 3131127"/>
              <a:gd name="connsiteY59" fmla="*/ 443358 h 3546776"/>
              <a:gd name="connsiteX60" fmla="*/ 2225964 w 3131127"/>
              <a:gd name="connsiteY60" fmla="*/ 406412 h 3546776"/>
              <a:gd name="connsiteX61" fmla="*/ 2253673 w 3131127"/>
              <a:gd name="connsiteY61" fmla="*/ 397176 h 3546776"/>
              <a:gd name="connsiteX62" fmla="*/ 2281382 w 3131127"/>
              <a:gd name="connsiteY62" fmla="*/ 378703 h 3546776"/>
              <a:gd name="connsiteX63" fmla="*/ 2364509 w 3131127"/>
              <a:gd name="connsiteY63" fmla="*/ 350994 h 3546776"/>
              <a:gd name="connsiteX64" fmla="*/ 2419927 w 3131127"/>
              <a:gd name="connsiteY64" fmla="*/ 332521 h 3546776"/>
              <a:gd name="connsiteX65" fmla="*/ 2503055 w 3131127"/>
              <a:gd name="connsiteY65" fmla="*/ 286340 h 3546776"/>
              <a:gd name="connsiteX66" fmla="*/ 2530764 w 3131127"/>
              <a:gd name="connsiteY66" fmla="*/ 267867 h 3546776"/>
              <a:gd name="connsiteX67" fmla="*/ 2567709 w 3131127"/>
              <a:gd name="connsiteY67" fmla="*/ 249394 h 3546776"/>
              <a:gd name="connsiteX68" fmla="*/ 2623127 w 3131127"/>
              <a:gd name="connsiteY68" fmla="*/ 212449 h 3546776"/>
              <a:gd name="connsiteX69" fmla="*/ 2678545 w 3131127"/>
              <a:gd name="connsiteY69" fmla="*/ 175503 h 3546776"/>
              <a:gd name="connsiteX70" fmla="*/ 2733964 w 3131127"/>
              <a:gd name="connsiteY70" fmla="*/ 157030 h 3546776"/>
              <a:gd name="connsiteX71" fmla="*/ 2780145 w 3131127"/>
              <a:gd name="connsiteY71" fmla="*/ 129321 h 3546776"/>
              <a:gd name="connsiteX72" fmla="*/ 2835564 w 3131127"/>
              <a:gd name="connsiteY72" fmla="*/ 110849 h 3546776"/>
              <a:gd name="connsiteX73" fmla="*/ 2863273 w 3131127"/>
              <a:gd name="connsiteY73" fmla="*/ 101612 h 3546776"/>
              <a:gd name="connsiteX74" fmla="*/ 3001818 w 3131127"/>
              <a:gd name="connsiteY74" fmla="*/ 55430 h 3546776"/>
              <a:gd name="connsiteX75" fmla="*/ 3029527 w 3131127"/>
              <a:gd name="connsiteY75" fmla="*/ 36958 h 3546776"/>
              <a:gd name="connsiteX76" fmla="*/ 3057236 w 3131127"/>
              <a:gd name="connsiteY76" fmla="*/ 27721 h 3546776"/>
              <a:gd name="connsiteX77" fmla="*/ 3084945 w 3131127"/>
              <a:gd name="connsiteY77" fmla="*/ 9249 h 3546776"/>
              <a:gd name="connsiteX78" fmla="*/ 3131127 w 3131127"/>
              <a:gd name="connsiteY78" fmla="*/ 12 h 3546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131127" h="3546776">
                <a:moveTo>
                  <a:pt x="0" y="3546776"/>
                </a:moveTo>
                <a:cubicBezTo>
                  <a:pt x="5869" y="3435265"/>
                  <a:pt x="3949" y="3391796"/>
                  <a:pt x="18473" y="3297394"/>
                </a:cubicBezTo>
                <a:cubicBezTo>
                  <a:pt x="20860" y="3281878"/>
                  <a:pt x="23578" y="3266358"/>
                  <a:pt x="27709" y="3251212"/>
                </a:cubicBezTo>
                <a:cubicBezTo>
                  <a:pt x="32832" y="3232426"/>
                  <a:pt x="40024" y="3214267"/>
                  <a:pt x="46182" y="3195794"/>
                </a:cubicBezTo>
                <a:lnTo>
                  <a:pt x="55418" y="3168085"/>
                </a:lnTo>
                <a:cubicBezTo>
                  <a:pt x="58497" y="3158849"/>
                  <a:pt x="62294" y="3149821"/>
                  <a:pt x="64655" y="3140376"/>
                </a:cubicBezTo>
                <a:lnTo>
                  <a:pt x="73891" y="3103430"/>
                </a:lnTo>
                <a:cubicBezTo>
                  <a:pt x="85982" y="2825333"/>
                  <a:pt x="73713" y="2975636"/>
                  <a:pt x="92364" y="2817103"/>
                </a:cubicBezTo>
                <a:cubicBezTo>
                  <a:pt x="95622" y="2789414"/>
                  <a:pt x="97017" y="2761476"/>
                  <a:pt x="101600" y="2733976"/>
                </a:cubicBezTo>
                <a:cubicBezTo>
                  <a:pt x="103201" y="2724373"/>
                  <a:pt x="108161" y="2715628"/>
                  <a:pt x="110836" y="2706267"/>
                </a:cubicBezTo>
                <a:cubicBezTo>
                  <a:pt x="114323" y="2694061"/>
                  <a:pt x="116425" y="2681480"/>
                  <a:pt x="120073" y="2669321"/>
                </a:cubicBezTo>
                <a:cubicBezTo>
                  <a:pt x="125668" y="2650670"/>
                  <a:pt x="132388" y="2632376"/>
                  <a:pt x="138545" y="2613903"/>
                </a:cubicBezTo>
                <a:cubicBezTo>
                  <a:pt x="142559" y="2601860"/>
                  <a:pt x="140741" y="2587520"/>
                  <a:pt x="147782" y="2576958"/>
                </a:cubicBezTo>
                <a:cubicBezTo>
                  <a:pt x="153940" y="2567722"/>
                  <a:pt x="166255" y="2564643"/>
                  <a:pt x="175491" y="2558485"/>
                </a:cubicBezTo>
                <a:cubicBezTo>
                  <a:pt x="184636" y="2531051"/>
                  <a:pt x="190482" y="2497312"/>
                  <a:pt x="212436" y="2475358"/>
                </a:cubicBezTo>
                <a:cubicBezTo>
                  <a:pt x="220285" y="2467508"/>
                  <a:pt x="230909" y="2463043"/>
                  <a:pt x="240145" y="2456885"/>
                </a:cubicBezTo>
                <a:cubicBezTo>
                  <a:pt x="249770" y="2428011"/>
                  <a:pt x="259106" y="2391905"/>
                  <a:pt x="286327" y="2373758"/>
                </a:cubicBezTo>
                <a:lnTo>
                  <a:pt x="314036" y="2355285"/>
                </a:lnTo>
                <a:cubicBezTo>
                  <a:pt x="330294" y="2306514"/>
                  <a:pt x="315173" y="2332976"/>
                  <a:pt x="378691" y="2290630"/>
                </a:cubicBezTo>
                <a:lnTo>
                  <a:pt x="406400" y="2272158"/>
                </a:lnTo>
                <a:cubicBezTo>
                  <a:pt x="422073" y="2225138"/>
                  <a:pt x="403042" y="2257603"/>
                  <a:pt x="443345" y="2235212"/>
                </a:cubicBezTo>
                <a:cubicBezTo>
                  <a:pt x="462753" y="2224430"/>
                  <a:pt x="477702" y="2205288"/>
                  <a:pt x="498764" y="2198267"/>
                </a:cubicBezTo>
                <a:cubicBezTo>
                  <a:pt x="537004" y="2185519"/>
                  <a:pt x="518372" y="2194430"/>
                  <a:pt x="554182" y="2170558"/>
                </a:cubicBezTo>
                <a:cubicBezTo>
                  <a:pt x="557261" y="2161322"/>
                  <a:pt x="559064" y="2151557"/>
                  <a:pt x="563418" y="2142849"/>
                </a:cubicBezTo>
                <a:cubicBezTo>
                  <a:pt x="582660" y="2104365"/>
                  <a:pt x="595747" y="2105902"/>
                  <a:pt x="637309" y="2078194"/>
                </a:cubicBezTo>
                <a:lnTo>
                  <a:pt x="692727" y="2041249"/>
                </a:lnTo>
                <a:cubicBezTo>
                  <a:pt x="718032" y="2032813"/>
                  <a:pt x="727082" y="2032496"/>
                  <a:pt x="748145" y="2013540"/>
                </a:cubicBezTo>
                <a:cubicBezTo>
                  <a:pt x="832310" y="1937792"/>
                  <a:pt x="779852" y="1959867"/>
                  <a:pt x="840509" y="1939649"/>
                </a:cubicBezTo>
                <a:cubicBezTo>
                  <a:pt x="852824" y="1921176"/>
                  <a:pt x="858982" y="1896545"/>
                  <a:pt x="877455" y="1884230"/>
                </a:cubicBezTo>
                <a:cubicBezTo>
                  <a:pt x="886691" y="1878073"/>
                  <a:pt x="895235" y="1870722"/>
                  <a:pt x="905164" y="1865758"/>
                </a:cubicBezTo>
                <a:cubicBezTo>
                  <a:pt x="981644" y="1827518"/>
                  <a:pt x="881173" y="1890987"/>
                  <a:pt x="960582" y="1838049"/>
                </a:cubicBezTo>
                <a:cubicBezTo>
                  <a:pt x="966740" y="1828813"/>
                  <a:pt x="969642" y="1816223"/>
                  <a:pt x="979055" y="1810340"/>
                </a:cubicBezTo>
                <a:cubicBezTo>
                  <a:pt x="995567" y="1800020"/>
                  <a:pt x="1034473" y="1791867"/>
                  <a:pt x="1034473" y="1791867"/>
                </a:cubicBezTo>
                <a:cubicBezTo>
                  <a:pt x="1043709" y="1785709"/>
                  <a:pt x="1052253" y="1778358"/>
                  <a:pt x="1062182" y="1773394"/>
                </a:cubicBezTo>
                <a:cubicBezTo>
                  <a:pt x="1070890" y="1769040"/>
                  <a:pt x="1081790" y="1769558"/>
                  <a:pt x="1089891" y="1764158"/>
                </a:cubicBezTo>
                <a:cubicBezTo>
                  <a:pt x="1100759" y="1756912"/>
                  <a:pt x="1107565" y="1744811"/>
                  <a:pt x="1117600" y="1736449"/>
                </a:cubicBezTo>
                <a:cubicBezTo>
                  <a:pt x="1151304" y="1708362"/>
                  <a:pt x="1143193" y="1728613"/>
                  <a:pt x="1173018" y="1690267"/>
                </a:cubicBezTo>
                <a:cubicBezTo>
                  <a:pt x="1186648" y="1672742"/>
                  <a:pt x="1197649" y="1653322"/>
                  <a:pt x="1209964" y="1634849"/>
                </a:cubicBezTo>
                <a:lnTo>
                  <a:pt x="1302327" y="1496303"/>
                </a:lnTo>
                <a:cubicBezTo>
                  <a:pt x="1326957" y="1459358"/>
                  <a:pt x="1311564" y="1474751"/>
                  <a:pt x="1348509" y="1450121"/>
                </a:cubicBezTo>
                <a:lnTo>
                  <a:pt x="1385455" y="1394703"/>
                </a:lnTo>
                <a:cubicBezTo>
                  <a:pt x="1391612" y="1385467"/>
                  <a:pt x="1400416" y="1377525"/>
                  <a:pt x="1403927" y="1366994"/>
                </a:cubicBezTo>
                <a:cubicBezTo>
                  <a:pt x="1407006" y="1357758"/>
                  <a:pt x="1407082" y="1346888"/>
                  <a:pt x="1413164" y="1339285"/>
                </a:cubicBezTo>
                <a:cubicBezTo>
                  <a:pt x="1420099" y="1330617"/>
                  <a:pt x="1431637" y="1326970"/>
                  <a:pt x="1440873" y="1320812"/>
                </a:cubicBezTo>
                <a:cubicBezTo>
                  <a:pt x="1447030" y="1311576"/>
                  <a:pt x="1452893" y="1302136"/>
                  <a:pt x="1459345" y="1293103"/>
                </a:cubicBezTo>
                <a:cubicBezTo>
                  <a:pt x="1468293" y="1280576"/>
                  <a:pt x="1478896" y="1269212"/>
                  <a:pt x="1487055" y="1256158"/>
                </a:cubicBezTo>
                <a:cubicBezTo>
                  <a:pt x="1494352" y="1244482"/>
                  <a:pt x="1495791" y="1228948"/>
                  <a:pt x="1505527" y="1219212"/>
                </a:cubicBezTo>
                <a:cubicBezTo>
                  <a:pt x="1537285" y="1187454"/>
                  <a:pt x="1553812" y="1184645"/>
                  <a:pt x="1588655" y="1173030"/>
                </a:cubicBezTo>
                <a:cubicBezTo>
                  <a:pt x="1602614" y="1117191"/>
                  <a:pt x="1593876" y="1148132"/>
                  <a:pt x="1616364" y="1080667"/>
                </a:cubicBezTo>
                <a:cubicBezTo>
                  <a:pt x="1619443" y="1071431"/>
                  <a:pt x="1620199" y="1061059"/>
                  <a:pt x="1625600" y="1052958"/>
                </a:cubicBezTo>
                <a:lnTo>
                  <a:pt x="1644073" y="1025249"/>
                </a:lnTo>
                <a:cubicBezTo>
                  <a:pt x="1644689" y="1015392"/>
                  <a:pt x="1646587" y="841369"/>
                  <a:pt x="1671782" y="803576"/>
                </a:cubicBezTo>
                <a:lnTo>
                  <a:pt x="1708727" y="748158"/>
                </a:lnTo>
                <a:cubicBezTo>
                  <a:pt x="1714316" y="720214"/>
                  <a:pt x="1713375" y="694446"/>
                  <a:pt x="1736436" y="674267"/>
                </a:cubicBezTo>
                <a:cubicBezTo>
                  <a:pt x="1753145" y="659647"/>
                  <a:pt x="1791855" y="637321"/>
                  <a:pt x="1791855" y="637321"/>
                </a:cubicBezTo>
                <a:cubicBezTo>
                  <a:pt x="1798012" y="628085"/>
                  <a:pt x="1800914" y="615495"/>
                  <a:pt x="1810327" y="609612"/>
                </a:cubicBezTo>
                <a:cubicBezTo>
                  <a:pt x="1826839" y="599292"/>
                  <a:pt x="1865745" y="591140"/>
                  <a:pt x="1865745" y="591140"/>
                </a:cubicBezTo>
                <a:cubicBezTo>
                  <a:pt x="1884218" y="578825"/>
                  <a:pt x="1901306" y="564123"/>
                  <a:pt x="1921164" y="554194"/>
                </a:cubicBezTo>
                <a:cubicBezTo>
                  <a:pt x="1940274" y="544639"/>
                  <a:pt x="1969036" y="532166"/>
                  <a:pt x="1985818" y="517249"/>
                </a:cubicBezTo>
                <a:cubicBezTo>
                  <a:pt x="2053008" y="457525"/>
                  <a:pt x="2017940" y="463037"/>
                  <a:pt x="2096655" y="443358"/>
                </a:cubicBezTo>
                <a:cubicBezTo>
                  <a:pt x="2189441" y="420161"/>
                  <a:pt x="2146456" y="432914"/>
                  <a:pt x="2225964" y="406412"/>
                </a:cubicBezTo>
                <a:lnTo>
                  <a:pt x="2253673" y="397176"/>
                </a:lnTo>
                <a:cubicBezTo>
                  <a:pt x="2262909" y="391018"/>
                  <a:pt x="2271238" y="383212"/>
                  <a:pt x="2281382" y="378703"/>
                </a:cubicBezTo>
                <a:cubicBezTo>
                  <a:pt x="2281392" y="378698"/>
                  <a:pt x="2350649" y="355614"/>
                  <a:pt x="2364509" y="350994"/>
                </a:cubicBezTo>
                <a:cubicBezTo>
                  <a:pt x="2364514" y="350992"/>
                  <a:pt x="2419923" y="332524"/>
                  <a:pt x="2419927" y="332521"/>
                </a:cubicBezTo>
                <a:cubicBezTo>
                  <a:pt x="2483446" y="290175"/>
                  <a:pt x="2454283" y="302596"/>
                  <a:pt x="2503055" y="286340"/>
                </a:cubicBezTo>
                <a:cubicBezTo>
                  <a:pt x="2512291" y="280182"/>
                  <a:pt x="2521126" y="273375"/>
                  <a:pt x="2530764" y="267867"/>
                </a:cubicBezTo>
                <a:cubicBezTo>
                  <a:pt x="2542718" y="261036"/>
                  <a:pt x="2557132" y="258209"/>
                  <a:pt x="2567709" y="249394"/>
                </a:cubicBezTo>
                <a:cubicBezTo>
                  <a:pt x="2622381" y="203834"/>
                  <a:pt x="2542071" y="232713"/>
                  <a:pt x="2623127" y="212449"/>
                </a:cubicBezTo>
                <a:cubicBezTo>
                  <a:pt x="2641600" y="200134"/>
                  <a:pt x="2657483" y="182524"/>
                  <a:pt x="2678545" y="175503"/>
                </a:cubicBezTo>
                <a:cubicBezTo>
                  <a:pt x="2697018" y="169345"/>
                  <a:pt x="2717267" y="167048"/>
                  <a:pt x="2733964" y="157030"/>
                </a:cubicBezTo>
                <a:cubicBezTo>
                  <a:pt x="2749358" y="147794"/>
                  <a:pt x="2763802" y="136749"/>
                  <a:pt x="2780145" y="129321"/>
                </a:cubicBezTo>
                <a:cubicBezTo>
                  <a:pt x="2797872" y="121263"/>
                  <a:pt x="2817091" y="117007"/>
                  <a:pt x="2835564" y="110849"/>
                </a:cubicBezTo>
                <a:lnTo>
                  <a:pt x="2863273" y="101612"/>
                </a:lnTo>
                <a:lnTo>
                  <a:pt x="3001818" y="55430"/>
                </a:lnTo>
                <a:cubicBezTo>
                  <a:pt x="3012349" y="51919"/>
                  <a:pt x="3019598" y="41922"/>
                  <a:pt x="3029527" y="36958"/>
                </a:cubicBezTo>
                <a:cubicBezTo>
                  <a:pt x="3038235" y="32604"/>
                  <a:pt x="3048528" y="32075"/>
                  <a:pt x="3057236" y="27721"/>
                </a:cubicBezTo>
                <a:cubicBezTo>
                  <a:pt x="3067165" y="22757"/>
                  <a:pt x="3074742" y="13622"/>
                  <a:pt x="3084945" y="9249"/>
                </a:cubicBezTo>
                <a:cubicBezTo>
                  <a:pt x="3108241" y="-735"/>
                  <a:pt x="3113231" y="12"/>
                  <a:pt x="3131127" y="12"/>
                </a:cubicBezTo>
              </a:path>
            </a:pathLst>
          </a:custGeom>
          <a:noFill/>
          <a:ln w="762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rtlCol="0" anchor="t" anchorCtr="0" compatLnSpc="1">
            <a:prstTxWarp prst="textNoShape">
              <a:avLst/>
            </a:prstTxWarp>
          </a:bodyPr>
          <a:lstStyle/>
          <a:p>
            <a:pPr defTabSz="932597" fontAlgn="base">
              <a:spcBef>
                <a:spcPct val="0"/>
              </a:spcBef>
              <a:spcAft>
                <a:spcPct val="0"/>
              </a:spcAft>
            </a:pPr>
            <a:endParaRPr lang="en-GB" sz="1836" dirty="0">
              <a:solidFill>
                <a:srgbClr val="333333"/>
              </a:solidFill>
              <a:latin typeface="Arial" charset="0"/>
            </a:endParaRPr>
          </a:p>
        </p:txBody>
      </p:sp>
      <p:sp>
        <p:nvSpPr>
          <p:cNvPr id="38" name="Freeform 37"/>
          <p:cNvSpPr/>
          <p:nvPr/>
        </p:nvSpPr>
        <p:spPr bwMode="auto">
          <a:xfrm rot="21063801">
            <a:off x="8497992" y="2011984"/>
            <a:ext cx="916928" cy="801797"/>
          </a:xfrm>
          <a:custGeom>
            <a:avLst/>
            <a:gdLst>
              <a:gd name="connsiteX0" fmla="*/ 0 w 655781"/>
              <a:gd name="connsiteY0" fmla="*/ 471055 h 471055"/>
              <a:gd name="connsiteX1" fmla="*/ 46181 w 655781"/>
              <a:gd name="connsiteY1" fmla="*/ 443346 h 471055"/>
              <a:gd name="connsiteX2" fmla="*/ 101600 w 655781"/>
              <a:gd name="connsiteY2" fmla="*/ 406400 h 471055"/>
              <a:gd name="connsiteX3" fmla="*/ 147781 w 655781"/>
              <a:gd name="connsiteY3" fmla="*/ 360219 h 471055"/>
              <a:gd name="connsiteX4" fmla="*/ 166254 w 655781"/>
              <a:gd name="connsiteY4" fmla="*/ 332509 h 471055"/>
              <a:gd name="connsiteX5" fmla="*/ 221672 w 655781"/>
              <a:gd name="connsiteY5" fmla="*/ 295564 h 471055"/>
              <a:gd name="connsiteX6" fmla="*/ 267854 w 655781"/>
              <a:gd name="connsiteY6" fmla="*/ 258619 h 471055"/>
              <a:gd name="connsiteX7" fmla="*/ 323272 w 655781"/>
              <a:gd name="connsiteY7" fmla="*/ 221673 h 471055"/>
              <a:gd name="connsiteX8" fmla="*/ 341745 w 655781"/>
              <a:gd name="connsiteY8" fmla="*/ 193964 h 471055"/>
              <a:gd name="connsiteX9" fmla="*/ 369454 w 655781"/>
              <a:gd name="connsiteY9" fmla="*/ 184728 h 471055"/>
              <a:gd name="connsiteX10" fmla="*/ 424872 w 655781"/>
              <a:gd name="connsiteY10" fmla="*/ 147782 h 471055"/>
              <a:gd name="connsiteX11" fmla="*/ 480290 w 655781"/>
              <a:gd name="connsiteY11" fmla="*/ 110837 h 471055"/>
              <a:gd name="connsiteX12" fmla="*/ 508000 w 655781"/>
              <a:gd name="connsiteY12" fmla="*/ 101600 h 471055"/>
              <a:gd name="connsiteX13" fmla="*/ 563418 w 655781"/>
              <a:gd name="connsiteY13" fmla="*/ 64655 h 471055"/>
              <a:gd name="connsiteX14" fmla="*/ 581890 w 655781"/>
              <a:gd name="connsiteY14" fmla="*/ 36946 h 471055"/>
              <a:gd name="connsiteX15" fmla="*/ 609600 w 655781"/>
              <a:gd name="connsiteY15" fmla="*/ 27709 h 471055"/>
              <a:gd name="connsiteX16" fmla="*/ 637309 w 655781"/>
              <a:gd name="connsiteY16" fmla="*/ 9237 h 471055"/>
              <a:gd name="connsiteX17" fmla="*/ 655781 w 655781"/>
              <a:gd name="connsiteY17" fmla="*/ 0 h 47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5781" h="471055">
                <a:moveTo>
                  <a:pt x="0" y="471055"/>
                </a:moveTo>
                <a:cubicBezTo>
                  <a:pt x="15394" y="461819"/>
                  <a:pt x="31036" y="452984"/>
                  <a:pt x="46181" y="443346"/>
                </a:cubicBezTo>
                <a:cubicBezTo>
                  <a:pt x="64912" y="431426"/>
                  <a:pt x="101600" y="406400"/>
                  <a:pt x="101600" y="406400"/>
                </a:cubicBezTo>
                <a:cubicBezTo>
                  <a:pt x="150859" y="332509"/>
                  <a:pt x="86206" y="421794"/>
                  <a:pt x="147781" y="360219"/>
                </a:cubicBezTo>
                <a:cubicBezTo>
                  <a:pt x="155631" y="352369"/>
                  <a:pt x="157900" y="339819"/>
                  <a:pt x="166254" y="332509"/>
                </a:cubicBezTo>
                <a:cubicBezTo>
                  <a:pt x="182962" y="317889"/>
                  <a:pt x="221672" y="295564"/>
                  <a:pt x="221672" y="295564"/>
                </a:cubicBezTo>
                <a:cubicBezTo>
                  <a:pt x="255806" y="244364"/>
                  <a:pt x="220615" y="284863"/>
                  <a:pt x="267854" y="258619"/>
                </a:cubicBezTo>
                <a:cubicBezTo>
                  <a:pt x="287262" y="247837"/>
                  <a:pt x="323272" y="221673"/>
                  <a:pt x="323272" y="221673"/>
                </a:cubicBezTo>
                <a:cubicBezTo>
                  <a:pt x="329430" y="212437"/>
                  <a:pt x="333077" y="200899"/>
                  <a:pt x="341745" y="193964"/>
                </a:cubicBezTo>
                <a:cubicBezTo>
                  <a:pt x="349348" y="187882"/>
                  <a:pt x="360943" y="189456"/>
                  <a:pt x="369454" y="184728"/>
                </a:cubicBezTo>
                <a:cubicBezTo>
                  <a:pt x="388862" y="173946"/>
                  <a:pt x="406399" y="160097"/>
                  <a:pt x="424872" y="147782"/>
                </a:cubicBezTo>
                <a:lnTo>
                  <a:pt x="480290" y="110837"/>
                </a:lnTo>
                <a:cubicBezTo>
                  <a:pt x="489527" y="107758"/>
                  <a:pt x="499489" y="106328"/>
                  <a:pt x="508000" y="101600"/>
                </a:cubicBezTo>
                <a:cubicBezTo>
                  <a:pt x="527407" y="90818"/>
                  <a:pt x="563418" y="64655"/>
                  <a:pt x="563418" y="64655"/>
                </a:cubicBezTo>
                <a:cubicBezTo>
                  <a:pt x="569575" y="55419"/>
                  <a:pt x="573222" y="43881"/>
                  <a:pt x="581890" y="36946"/>
                </a:cubicBezTo>
                <a:cubicBezTo>
                  <a:pt x="589493" y="30864"/>
                  <a:pt x="600892" y="32063"/>
                  <a:pt x="609600" y="27709"/>
                </a:cubicBezTo>
                <a:cubicBezTo>
                  <a:pt x="619529" y="22745"/>
                  <a:pt x="627790" y="14948"/>
                  <a:pt x="637309" y="9237"/>
                </a:cubicBezTo>
                <a:cubicBezTo>
                  <a:pt x="643212" y="5695"/>
                  <a:pt x="649624" y="3079"/>
                  <a:pt x="655781" y="0"/>
                </a:cubicBezTo>
              </a:path>
            </a:pathLst>
          </a:custGeom>
          <a:noFill/>
          <a:ln w="762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rtlCol="0" anchor="t" anchorCtr="0" compatLnSpc="1">
            <a:prstTxWarp prst="textNoShape">
              <a:avLst/>
            </a:prstTxWarp>
          </a:bodyPr>
          <a:lstStyle/>
          <a:p>
            <a:pPr defTabSz="932597" fontAlgn="base">
              <a:spcBef>
                <a:spcPct val="0"/>
              </a:spcBef>
              <a:spcAft>
                <a:spcPct val="0"/>
              </a:spcAft>
            </a:pPr>
            <a:endParaRPr lang="en-GB" sz="1836" dirty="0">
              <a:solidFill>
                <a:srgbClr val="333333"/>
              </a:solidFill>
              <a:latin typeface="Arial" charset="0"/>
            </a:endParaRPr>
          </a:p>
        </p:txBody>
      </p:sp>
      <p:sp>
        <p:nvSpPr>
          <p:cNvPr id="41" name="TextBox 40"/>
          <p:cNvSpPr txBox="1"/>
          <p:nvPr/>
        </p:nvSpPr>
        <p:spPr>
          <a:xfrm rot="4754670">
            <a:off x="2031678" y="4948890"/>
            <a:ext cx="1957458" cy="670577"/>
          </a:xfrm>
          <a:prstGeom prst="rect">
            <a:avLst/>
          </a:prstGeom>
          <a:solidFill>
            <a:schemeClr val="bg1"/>
          </a:solidFill>
        </p:spPr>
        <p:txBody>
          <a:bodyPr wrap="square" rtlCol="0">
            <a:spAutoFit/>
          </a:bodyPr>
          <a:lstStyle/>
          <a:p>
            <a:pPr defTabSz="932597"/>
            <a:r>
              <a:rPr lang="en-GB" sz="1224" dirty="0">
                <a:solidFill>
                  <a:srgbClr val="333333"/>
                </a:solidFill>
              </a:rPr>
              <a:t>A group of employees establish Yammer at their own initiative</a:t>
            </a:r>
          </a:p>
        </p:txBody>
      </p:sp>
      <p:sp>
        <p:nvSpPr>
          <p:cNvPr id="42" name="TextBox 41"/>
          <p:cNvSpPr txBox="1"/>
          <p:nvPr/>
        </p:nvSpPr>
        <p:spPr>
          <a:xfrm rot="3375316">
            <a:off x="3403284" y="4803605"/>
            <a:ext cx="1655443" cy="862712"/>
          </a:xfrm>
          <a:prstGeom prst="rect">
            <a:avLst/>
          </a:prstGeom>
          <a:solidFill>
            <a:schemeClr val="bg1"/>
          </a:solidFill>
        </p:spPr>
        <p:txBody>
          <a:bodyPr wrap="square" rtlCol="0">
            <a:spAutoFit/>
          </a:bodyPr>
          <a:lstStyle/>
          <a:p>
            <a:pPr defTabSz="932597"/>
            <a:r>
              <a:rPr lang="en-GB" sz="1224" dirty="0">
                <a:solidFill>
                  <a:srgbClr val="333333"/>
                </a:solidFill>
              </a:rPr>
              <a:t>An incident leads to top management attention</a:t>
            </a:r>
          </a:p>
        </p:txBody>
      </p:sp>
      <p:sp>
        <p:nvSpPr>
          <p:cNvPr id="43" name="TextBox 42"/>
          <p:cNvSpPr txBox="1"/>
          <p:nvPr/>
        </p:nvSpPr>
        <p:spPr>
          <a:xfrm rot="3631531">
            <a:off x="4175877" y="4522457"/>
            <a:ext cx="1380055" cy="670577"/>
          </a:xfrm>
          <a:prstGeom prst="rect">
            <a:avLst/>
          </a:prstGeom>
          <a:solidFill>
            <a:schemeClr val="bg1"/>
          </a:solidFill>
        </p:spPr>
        <p:txBody>
          <a:bodyPr wrap="square" rtlCol="0">
            <a:spAutoFit/>
          </a:bodyPr>
          <a:lstStyle/>
          <a:p>
            <a:pPr defTabSz="932597"/>
            <a:r>
              <a:rPr lang="en-GB" sz="1224" dirty="0">
                <a:solidFill>
                  <a:srgbClr val="333333"/>
                </a:solidFill>
              </a:rPr>
              <a:t>Yammer officially launched</a:t>
            </a:r>
          </a:p>
        </p:txBody>
      </p:sp>
      <p:sp>
        <p:nvSpPr>
          <p:cNvPr id="45" name="Flowchart: Connector 44"/>
          <p:cNvSpPr/>
          <p:nvPr/>
        </p:nvSpPr>
        <p:spPr bwMode="auto">
          <a:xfrm>
            <a:off x="2619605" y="6480754"/>
            <a:ext cx="77224" cy="101051"/>
          </a:xfrm>
          <a:prstGeom prst="flowChartConnector">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rtlCol="0" anchor="t" anchorCtr="0" compatLnSpc="1">
            <a:prstTxWarp prst="textNoShape">
              <a:avLst/>
            </a:prstTxWarp>
          </a:bodyPr>
          <a:lstStyle/>
          <a:p>
            <a:pPr defTabSz="932597" fontAlgn="base">
              <a:spcBef>
                <a:spcPct val="0"/>
              </a:spcBef>
              <a:spcAft>
                <a:spcPct val="0"/>
              </a:spcAft>
            </a:pPr>
            <a:endParaRPr lang="en-GB" sz="1836" dirty="0">
              <a:solidFill>
                <a:srgbClr val="333333"/>
              </a:solidFill>
              <a:latin typeface="Arial" charset="0"/>
            </a:endParaRPr>
          </a:p>
        </p:txBody>
      </p:sp>
      <p:sp>
        <p:nvSpPr>
          <p:cNvPr id="46" name="Flowchart: Connector 45"/>
          <p:cNvSpPr/>
          <p:nvPr/>
        </p:nvSpPr>
        <p:spPr bwMode="auto">
          <a:xfrm>
            <a:off x="4969732" y="5973454"/>
            <a:ext cx="77224" cy="101051"/>
          </a:xfrm>
          <a:prstGeom prst="flowChartConnector">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rtlCol="0" anchor="t" anchorCtr="0" compatLnSpc="1">
            <a:prstTxWarp prst="textNoShape">
              <a:avLst/>
            </a:prstTxWarp>
          </a:bodyPr>
          <a:lstStyle/>
          <a:p>
            <a:pPr defTabSz="932597" fontAlgn="base">
              <a:spcBef>
                <a:spcPct val="0"/>
              </a:spcBef>
              <a:spcAft>
                <a:spcPct val="0"/>
              </a:spcAft>
            </a:pPr>
            <a:endParaRPr lang="en-GB" sz="1836" dirty="0">
              <a:solidFill>
                <a:srgbClr val="333333"/>
              </a:solidFill>
              <a:latin typeface="Arial" charset="0"/>
            </a:endParaRPr>
          </a:p>
        </p:txBody>
      </p:sp>
      <p:sp>
        <p:nvSpPr>
          <p:cNvPr id="48" name="Flowchart: Connector 47"/>
          <p:cNvSpPr/>
          <p:nvPr/>
        </p:nvSpPr>
        <p:spPr bwMode="auto">
          <a:xfrm>
            <a:off x="5336940" y="5876171"/>
            <a:ext cx="77224" cy="101051"/>
          </a:xfrm>
          <a:prstGeom prst="flowChartConnector">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rtlCol="0" anchor="t" anchorCtr="0" compatLnSpc="1">
            <a:prstTxWarp prst="textNoShape">
              <a:avLst/>
            </a:prstTxWarp>
          </a:bodyPr>
          <a:lstStyle/>
          <a:p>
            <a:pPr defTabSz="932597" fontAlgn="base">
              <a:spcBef>
                <a:spcPct val="0"/>
              </a:spcBef>
              <a:spcAft>
                <a:spcPct val="0"/>
              </a:spcAft>
            </a:pPr>
            <a:endParaRPr lang="en-GB" sz="1836" dirty="0">
              <a:solidFill>
                <a:srgbClr val="333333"/>
              </a:solidFill>
              <a:latin typeface="Arial" charset="0"/>
            </a:endParaRPr>
          </a:p>
        </p:txBody>
      </p:sp>
      <p:sp>
        <p:nvSpPr>
          <p:cNvPr id="49" name="Flowchart: Connector 48"/>
          <p:cNvSpPr/>
          <p:nvPr/>
        </p:nvSpPr>
        <p:spPr bwMode="auto">
          <a:xfrm>
            <a:off x="5828408" y="3911441"/>
            <a:ext cx="77224" cy="101051"/>
          </a:xfrm>
          <a:prstGeom prst="flowChartConnector">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rtlCol="0" anchor="t" anchorCtr="0" compatLnSpc="1">
            <a:prstTxWarp prst="textNoShape">
              <a:avLst/>
            </a:prstTxWarp>
          </a:bodyPr>
          <a:lstStyle/>
          <a:p>
            <a:pPr defTabSz="932597" fontAlgn="base">
              <a:spcBef>
                <a:spcPct val="0"/>
              </a:spcBef>
              <a:spcAft>
                <a:spcPct val="0"/>
              </a:spcAft>
            </a:pPr>
            <a:endParaRPr lang="en-GB" sz="1836" dirty="0">
              <a:solidFill>
                <a:srgbClr val="333333"/>
              </a:solidFill>
              <a:latin typeface="Arial" charset="0"/>
            </a:endParaRPr>
          </a:p>
        </p:txBody>
      </p:sp>
      <p:sp>
        <p:nvSpPr>
          <p:cNvPr id="50" name="TextBox 49"/>
          <p:cNvSpPr txBox="1"/>
          <p:nvPr/>
        </p:nvSpPr>
        <p:spPr>
          <a:xfrm rot="18783599">
            <a:off x="5663502" y="3054479"/>
            <a:ext cx="1507101" cy="478442"/>
          </a:xfrm>
          <a:prstGeom prst="rect">
            <a:avLst/>
          </a:prstGeom>
          <a:solidFill>
            <a:schemeClr val="bg1"/>
          </a:solidFill>
        </p:spPr>
        <p:txBody>
          <a:bodyPr wrap="square" rtlCol="0">
            <a:spAutoFit/>
          </a:bodyPr>
          <a:lstStyle/>
          <a:p>
            <a:pPr defTabSz="932597"/>
            <a:r>
              <a:rPr lang="en-GB" sz="1224" dirty="0">
                <a:solidFill>
                  <a:srgbClr val="333333"/>
                </a:solidFill>
              </a:rPr>
              <a:t>All users deleted by accident</a:t>
            </a:r>
          </a:p>
        </p:txBody>
      </p:sp>
      <p:sp>
        <p:nvSpPr>
          <p:cNvPr id="51" name="Flowchart: Connector 50"/>
          <p:cNvSpPr/>
          <p:nvPr/>
        </p:nvSpPr>
        <p:spPr bwMode="auto">
          <a:xfrm>
            <a:off x="5869870" y="6214598"/>
            <a:ext cx="77224" cy="101051"/>
          </a:xfrm>
          <a:prstGeom prst="flowChartConnector">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rtlCol="0" anchor="t" anchorCtr="0" compatLnSpc="1">
            <a:prstTxWarp prst="textNoShape">
              <a:avLst/>
            </a:prstTxWarp>
          </a:bodyPr>
          <a:lstStyle/>
          <a:p>
            <a:pPr defTabSz="932597" fontAlgn="base">
              <a:spcBef>
                <a:spcPct val="0"/>
              </a:spcBef>
              <a:spcAft>
                <a:spcPct val="0"/>
              </a:spcAft>
            </a:pPr>
            <a:endParaRPr lang="en-GB" sz="1836" dirty="0">
              <a:solidFill>
                <a:srgbClr val="333333"/>
              </a:solidFill>
              <a:latin typeface="Arial" charset="0"/>
            </a:endParaRPr>
          </a:p>
        </p:txBody>
      </p:sp>
      <p:sp>
        <p:nvSpPr>
          <p:cNvPr id="52" name="Flowchart: Connector 51"/>
          <p:cNvSpPr/>
          <p:nvPr/>
        </p:nvSpPr>
        <p:spPr bwMode="auto">
          <a:xfrm>
            <a:off x="7242636" y="3994302"/>
            <a:ext cx="77224" cy="101051"/>
          </a:xfrm>
          <a:prstGeom prst="flowChartConnector">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rtlCol="0" anchor="t" anchorCtr="0" compatLnSpc="1">
            <a:prstTxWarp prst="textNoShape">
              <a:avLst/>
            </a:prstTxWarp>
          </a:bodyPr>
          <a:lstStyle/>
          <a:p>
            <a:pPr defTabSz="932597" fontAlgn="base">
              <a:spcBef>
                <a:spcPct val="0"/>
              </a:spcBef>
              <a:spcAft>
                <a:spcPct val="0"/>
              </a:spcAft>
            </a:pPr>
            <a:endParaRPr lang="en-GB" sz="1836" dirty="0">
              <a:solidFill>
                <a:srgbClr val="333333"/>
              </a:solidFill>
              <a:latin typeface="Arial" charset="0"/>
            </a:endParaRPr>
          </a:p>
        </p:txBody>
      </p:sp>
      <p:sp>
        <p:nvSpPr>
          <p:cNvPr id="54" name="TextBox 53"/>
          <p:cNvSpPr txBox="1"/>
          <p:nvPr/>
        </p:nvSpPr>
        <p:spPr>
          <a:xfrm rot="21347458">
            <a:off x="6071354" y="6189381"/>
            <a:ext cx="1300009" cy="280718"/>
          </a:xfrm>
          <a:prstGeom prst="rect">
            <a:avLst/>
          </a:prstGeom>
          <a:solidFill>
            <a:schemeClr val="bg1"/>
          </a:solidFill>
        </p:spPr>
        <p:txBody>
          <a:bodyPr wrap="square" rtlCol="0">
            <a:spAutoFit/>
          </a:bodyPr>
          <a:lstStyle/>
          <a:p>
            <a:pPr defTabSz="932597"/>
            <a:r>
              <a:rPr lang="en-GB" sz="1224" dirty="0">
                <a:solidFill>
                  <a:srgbClr val="333333"/>
                </a:solidFill>
              </a:rPr>
              <a:t>Let’s try again</a:t>
            </a:r>
          </a:p>
        </p:txBody>
      </p:sp>
      <p:sp>
        <p:nvSpPr>
          <p:cNvPr id="55" name="TextBox 54"/>
          <p:cNvSpPr txBox="1"/>
          <p:nvPr/>
        </p:nvSpPr>
        <p:spPr>
          <a:xfrm rot="21347458">
            <a:off x="7341001" y="4128588"/>
            <a:ext cx="2262074" cy="670577"/>
          </a:xfrm>
          <a:prstGeom prst="rect">
            <a:avLst/>
          </a:prstGeom>
          <a:solidFill>
            <a:schemeClr val="bg1"/>
          </a:solidFill>
        </p:spPr>
        <p:txBody>
          <a:bodyPr wrap="square" rtlCol="0">
            <a:spAutoFit/>
          </a:bodyPr>
          <a:lstStyle/>
          <a:p>
            <a:pPr defTabSz="932597"/>
            <a:r>
              <a:rPr lang="en-GB" sz="1224" dirty="0">
                <a:solidFill>
                  <a:srgbClr val="333333"/>
                </a:solidFill>
              </a:rPr>
              <a:t>1500 employees from an acquired company are invited</a:t>
            </a:r>
          </a:p>
        </p:txBody>
      </p:sp>
      <p:cxnSp>
        <p:nvCxnSpPr>
          <p:cNvPr id="59" name="Straight Arrow Connector 58"/>
          <p:cNvCxnSpPr/>
          <p:nvPr/>
        </p:nvCxnSpPr>
        <p:spPr bwMode="auto">
          <a:xfrm>
            <a:off x="2325838" y="6581805"/>
            <a:ext cx="8445772" cy="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Straight Arrow Connector 59"/>
          <p:cNvCxnSpPr/>
          <p:nvPr/>
        </p:nvCxnSpPr>
        <p:spPr bwMode="auto">
          <a:xfrm flipV="1">
            <a:off x="2325838" y="0"/>
            <a:ext cx="0" cy="6564755"/>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 name="Flowchart: Connector 43"/>
          <p:cNvSpPr/>
          <p:nvPr/>
        </p:nvSpPr>
        <p:spPr bwMode="auto">
          <a:xfrm>
            <a:off x="9229339" y="1983772"/>
            <a:ext cx="77224" cy="101051"/>
          </a:xfrm>
          <a:prstGeom prst="flowChartConnector">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rtlCol="0" anchor="t" anchorCtr="0" compatLnSpc="1">
            <a:prstTxWarp prst="textNoShape">
              <a:avLst/>
            </a:prstTxWarp>
          </a:bodyPr>
          <a:lstStyle/>
          <a:p>
            <a:pPr defTabSz="932597" fontAlgn="base">
              <a:spcBef>
                <a:spcPct val="0"/>
              </a:spcBef>
              <a:spcAft>
                <a:spcPct val="0"/>
              </a:spcAft>
            </a:pPr>
            <a:endParaRPr lang="en-GB" sz="1836" dirty="0">
              <a:solidFill>
                <a:srgbClr val="333333"/>
              </a:solidFill>
              <a:latin typeface="Arial" charset="0"/>
            </a:endParaRPr>
          </a:p>
        </p:txBody>
      </p:sp>
      <p:sp>
        <p:nvSpPr>
          <p:cNvPr id="47" name="TextBox 46"/>
          <p:cNvSpPr txBox="1"/>
          <p:nvPr/>
        </p:nvSpPr>
        <p:spPr>
          <a:xfrm>
            <a:off x="9731625" y="5226242"/>
            <a:ext cx="2409219" cy="862712"/>
          </a:xfrm>
          <a:prstGeom prst="rect">
            <a:avLst/>
          </a:prstGeom>
          <a:solidFill>
            <a:schemeClr val="bg1"/>
          </a:solidFill>
        </p:spPr>
        <p:txBody>
          <a:bodyPr wrap="square" rtlCol="0">
            <a:spAutoFit/>
          </a:bodyPr>
          <a:lstStyle/>
          <a:p>
            <a:pPr defTabSz="932597"/>
            <a:r>
              <a:rPr lang="en-GB" sz="1224" b="1" dirty="0">
                <a:solidFill>
                  <a:srgbClr val="333333"/>
                </a:solidFill>
              </a:rPr>
              <a:t>Today:</a:t>
            </a:r>
          </a:p>
          <a:p>
            <a:pPr defTabSz="932597"/>
            <a:r>
              <a:rPr lang="en-US" sz="1224" dirty="0">
                <a:solidFill>
                  <a:srgbClr val="333333"/>
                </a:solidFill>
              </a:rPr>
              <a:t>10 248</a:t>
            </a:r>
            <a:r>
              <a:rPr lang="en-GB" sz="1224" dirty="0">
                <a:solidFill>
                  <a:srgbClr val="333333"/>
                </a:solidFill>
              </a:rPr>
              <a:t> participants</a:t>
            </a:r>
          </a:p>
          <a:p>
            <a:pPr defTabSz="932597"/>
            <a:r>
              <a:rPr lang="en-US" sz="1224" dirty="0">
                <a:solidFill>
                  <a:srgbClr val="333333"/>
                </a:solidFill>
              </a:rPr>
              <a:t>38 871</a:t>
            </a:r>
            <a:r>
              <a:rPr lang="en-GB" sz="1224" dirty="0">
                <a:solidFill>
                  <a:srgbClr val="333333"/>
                </a:solidFill>
              </a:rPr>
              <a:t> messages in total</a:t>
            </a:r>
          </a:p>
          <a:p>
            <a:pPr defTabSz="932597"/>
            <a:r>
              <a:rPr lang="en-GB" sz="1224" dirty="0">
                <a:solidFill>
                  <a:srgbClr val="333333"/>
                </a:solidFill>
              </a:rPr>
              <a:t>45 new members last week</a:t>
            </a:r>
          </a:p>
        </p:txBody>
      </p:sp>
      <p:sp>
        <p:nvSpPr>
          <p:cNvPr id="53" name="TextBox 52"/>
          <p:cNvSpPr txBox="1"/>
          <p:nvPr/>
        </p:nvSpPr>
        <p:spPr>
          <a:xfrm rot="21347458">
            <a:off x="9370542" y="1996960"/>
            <a:ext cx="1496035" cy="1054846"/>
          </a:xfrm>
          <a:prstGeom prst="rect">
            <a:avLst/>
          </a:prstGeom>
          <a:solidFill>
            <a:schemeClr val="bg1"/>
          </a:solidFill>
        </p:spPr>
        <p:txBody>
          <a:bodyPr wrap="square" rtlCol="0">
            <a:spAutoFit/>
          </a:bodyPr>
          <a:lstStyle/>
          <a:p>
            <a:pPr defTabSz="932597"/>
            <a:r>
              <a:rPr lang="en-GB" sz="1224" dirty="0">
                <a:solidFill>
                  <a:srgbClr val="333333"/>
                </a:solidFill>
              </a:rPr>
              <a:t>Merger between DNV and GL: 6000 employees from GL are invited</a:t>
            </a:r>
          </a:p>
        </p:txBody>
      </p:sp>
      <p:sp>
        <p:nvSpPr>
          <p:cNvPr id="58" name="Freeform 57"/>
          <p:cNvSpPr/>
          <p:nvPr/>
        </p:nvSpPr>
        <p:spPr bwMode="auto">
          <a:xfrm rot="20515790">
            <a:off x="9207620" y="1166960"/>
            <a:ext cx="650648" cy="703809"/>
          </a:xfrm>
          <a:custGeom>
            <a:avLst/>
            <a:gdLst>
              <a:gd name="connsiteX0" fmla="*/ 0 w 655781"/>
              <a:gd name="connsiteY0" fmla="*/ 471055 h 471055"/>
              <a:gd name="connsiteX1" fmla="*/ 46181 w 655781"/>
              <a:gd name="connsiteY1" fmla="*/ 443346 h 471055"/>
              <a:gd name="connsiteX2" fmla="*/ 101600 w 655781"/>
              <a:gd name="connsiteY2" fmla="*/ 406400 h 471055"/>
              <a:gd name="connsiteX3" fmla="*/ 147781 w 655781"/>
              <a:gd name="connsiteY3" fmla="*/ 360219 h 471055"/>
              <a:gd name="connsiteX4" fmla="*/ 166254 w 655781"/>
              <a:gd name="connsiteY4" fmla="*/ 332509 h 471055"/>
              <a:gd name="connsiteX5" fmla="*/ 221672 w 655781"/>
              <a:gd name="connsiteY5" fmla="*/ 295564 h 471055"/>
              <a:gd name="connsiteX6" fmla="*/ 267854 w 655781"/>
              <a:gd name="connsiteY6" fmla="*/ 258619 h 471055"/>
              <a:gd name="connsiteX7" fmla="*/ 323272 w 655781"/>
              <a:gd name="connsiteY7" fmla="*/ 221673 h 471055"/>
              <a:gd name="connsiteX8" fmla="*/ 341745 w 655781"/>
              <a:gd name="connsiteY8" fmla="*/ 193964 h 471055"/>
              <a:gd name="connsiteX9" fmla="*/ 369454 w 655781"/>
              <a:gd name="connsiteY9" fmla="*/ 184728 h 471055"/>
              <a:gd name="connsiteX10" fmla="*/ 424872 w 655781"/>
              <a:gd name="connsiteY10" fmla="*/ 147782 h 471055"/>
              <a:gd name="connsiteX11" fmla="*/ 480290 w 655781"/>
              <a:gd name="connsiteY11" fmla="*/ 110837 h 471055"/>
              <a:gd name="connsiteX12" fmla="*/ 508000 w 655781"/>
              <a:gd name="connsiteY12" fmla="*/ 101600 h 471055"/>
              <a:gd name="connsiteX13" fmla="*/ 563418 w 655781"/>
              <a:gd name="connsiteY13" fmla="*/ 64655 h 471055"/>
              <a:gd name="connsiteX14" fmla="*/ 581890 w 655781"/>
              <a:gd name="connsiteY14" fmla="*/ 36946 h 471055"/>
              <a:gd name="connsiteX15" fmla="*/ 609600 w 655781"/>
              <a:gd name="connsiteY15" fmla="*/ 27709 h 471055"/>
              <a:gd name="connsiteX16" fmla="*/ 637309 w 655781"/>
              <a:gd name="connsiteY16" fmla="*/ 9237 h 471055"/>
              <a:gd name="connsiteX17" fmla="*/ 655781 w 655781"/>
              <a:gd name="connsiteY17" fmla="*/ 0 h 47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5781" h="471055">
                <a:moveTo>
                  <a:pt x="0" y="471055"/>
                </a:moveTo>
                <a:cubicBezTo>
                  <a:pt x="15394" y="461819"/>
                  <a:pt x="31036" y="452984"/>
                  <a:pt x="46181" y="443346"/>
                </a:cubicBezTo>
                <a:cubicBezTo>
                  <a:pt x="64912" y="431426"/>
                  <a:pt x="101600" y="406400"/>
                  <a:pt x="101600" y="406400"/>
                </a:cubicBezTo>
                <a:cubicBezTo>
                  <a:pt x="150859" y="332509"/>
                  <a:pt x="86206" y="421794"/>
                  <a:pt x="147781" y="360219"/>
                </a:cubicBezTo>
                <a:cubicBezTo>
                  <a:pt x="155631" y="352369"/>
                  <a:pt x="157900" y="339819"/>
                  <a:pt x="166254" y="332509"/>
                </a:cubicBezTo>
                <a:cubicBezTo>
                  <a:pt x="182962" y="317889"/>
                  <a:pt x="221672" y="295564"/>
                  <a:pt x="221672" y="295564"/>
                </a:cubicBezTo>
                <a:cubicBezTo>
                  <a:pt x="255806" y="244364"/>
                  <a:pt x="220615" y="284863"/>
                  <a:pt x="267854" y="258619"/>
                </a:cubicBezTo>
                <a:cubicBezTo>
                  <a:pt x="287262" y="247837"/>
                  <a:pt x="323272" y="221673"/>
                  <a:pt x="323272" y="221673"/>
                </a:cubicBezTo>
                <a:cubicBezTo>
                  <a:pt x="329430" y="212437"/>
                  <a:pt x="333077" y="200899"/>
                  <a:pt x="341745" y="193964"/>
                </a:cubicBezTo>
                <a:cubicBezTo>
                  <a:pt x="349348" y="187882"/>
                  <a:pt x="360943" y="189456"/>
                  <a:pt x="369454" y="184728"/>
                </a:cubicBezTo>
                <a:cubicBezTo>
                  <a:pt x="388862" y="173946"/>
                  <a:pt x="406399" y="160097"/>
                  <a:pt x="424872" y="147782"/>
                </a:cubicBezTo>
                <a:lnTo>
                  <a:pt x="480290" y="110837"/>
                </a:lnTo>
                <a:cubicBezTo>
                  <a:pt x="489527" y="107758"/>
                  <a:pt x="499489" y="106328"/>
                  <a:pt x="508000" y="101600"/>
                </a:cubicBezTo>
                <a:cubicBezTo>
                  <a:pt x="527407" y="90818"/>
                  <a:pt x="563418" y="64655"/>
                  <a:pt x="563418" y="64655"/>
                </a:cubicBezTo>
                <a:cubicBezTo>
                  <a:pt x="569575" y="55419"/>
                  <a:pt x="573222" y="43881"/>
                  <a:pt x="581890" y="36946"/>
                </a:cubicBezTo>
                <a:cubicBezTo>
                  <a:pt x="589493" y="30864"/>
                  <a:pt x="600892" y="32063"/>
                  <a:pt x="609600" y="27709"/>
                </a:cubicBezTo>
                <a:cubicBezTo>
                  <a:pt x="619529" y="22745"/>
                  <a:pt x="627790" y="14948"/>
                  <a:pt x="637309" y="9237"/>
                </a:cubicBezTo>
                <a:cubicBezTo>
                  <a:pt x="643212" y="5695"/>
                  <a:pt x="649624" y="3079"/>
                  <a:pt x="655781" y="0"/>
                </a:cubicBezTo>
              </a:path>
            </a:pathLst>
          </a:custGeom>
          <a:noFill/>
          <a:ln w="762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rtlCol="0" anchor="t" anchorCtr="0" compatLnSpc="1">
            <a:prstTxWarp prst="textNoShape">
              <a:avLst/>
            </a:prstTxWarp>
          </a:bodyPr>
          <a:lstStyle/>
          <a:p>
            <a:pPr defTabSz="932597" fontAlgn="base">
              <a:spcBef>
                <a:spcPct val="0"/>
              </a:spcBef>
              <a:spcAft>
                <a:spcPct val="0"/>
              </a:spcAft>
            </a:pPr>
            <a:endParaRPr lang="en-GB" sz="1836" dirty="0">
              <a:solidFill>
                <a:srgbClr val="333333"/>
              </a:solidFill>
              <a:latin typeface="Arial" charset="0"/>
            </a:endParaRPr>
          </a:p>
        </p:txBody>
      </p:sp>
      <p:sp>
        <p:nvSpPr>
          <p:cNvPr id="61" name="Freeform 60"/>
          <p:cNvSpPr/>
          <p:nvPr/>
        </p:nvSpPr>
        <p:spPr bwMode="auto">
          <a:xfrm rot="21395276">
            <a:off x="9710897" y="688543"/>
            <a:ext cx="368914" cy="393949"/>
          </a:xfrm>
          <a:custGeom>
            <a:avLst/>
            <a:gdLst>
              <a:gd name="connsiteX0" fmla="*/ 0 w 655781"/>
              <a:gd name="connsiteY0" fmla="*/ 471055 h 471055"/>
              <a:gd name="connsiteX1" fmla="*/ 46181 w 655781"/>
              <a:gd name="connsiteY1" fmla="*/ 443346 h 471055"/>
              <a:gd name="connsiteX2" fmla="*/ 101600 w 655781"/>
              <a:gd name="connsiteY2" fmla="*/ 406400 h 471055"/>
              <a:gd name="connsiteX3" fmla="*/ 147781 w 655781"/>
              <a:gd name="connsiteY3" fmla="*/ 360219 h 471055"/>
              <a:gd name="connsiteX4" fmla="*/ 166254 w 655781"/>
              <a:gd name="connsiteY4" fmla="*/ 332509 h 471055"/>
              <a:gd name="connsiteX5" fmla="*/ 221672 w 655781"/>
              <a:gd name="connsiteY5" fmla="*/ 295564 h 471055"/>
              <a:gd name="connsiteX6" fmla="*/ 267854 w 655781"/>
              <a:gd name="connsiteY6" fmla="*/ 258619 h 471055"/>
              <a:gd name="connsiteX7" fmla="*/ 323272 w 655781"/>
              <a:gd name="connsiteY7" fmla="*/ 221673 h 471055"/>
              <a:gd name="connsiteX8" fmla="*/ 341745 w 655781"/>
              <a:gd name="connsiteY8" fmla="*/ 193964 h 471055"/>
              <a:gd name="connsiteX9" fmla="*/ 369454 w 655781"/>
              <a:gd name="connsiteY9" fmla="*/ 184728 h 471055"/>
              <a:gd name="connsiteX10" fmla="*/ 424872 w 655781"/>
              <a:gd name="connsiteY10" fmla="*/ 147782 h 471055"/>
              <a:gd name="connsiteX11" fmla="*/ 480290 w 655781"/>
              <a:gd name="connsiteY11" fmla="*/ 110837 h 471055"/>
              <a:gd name="connsiteX12" fmla="*/ 508000 w 655781"/>
              <a:gd name="connsiteY12" fmla="*/ 101600 h 471055"/>
              <a:gd name="connsiteX13" fmla="*/ 563418 w 655781"/>
              <a:gd name="connsiteY13" fmla="*/ 64655 h 471055"/>
              <a:gd name="connsiteX14" fmla="*/ 581890 w 655781"/>
              <a:gd name="connsiteY14" fmla="*/ 36946 h 471055"/>
              <a:gd name="connsiteX15" fmla="*/ 609600 w 655781"/>
              <a:gd name="connsiteY15" fmla="*/ 27709 h 471055"/>
              <a:gd name="connsiteX16" fmla="*/ 637309 w 655781"/>
              <a:gd name="connsiteY16" fmla="*/ 9237 h 471055"/>
              <a:gd name="connsiteX17" fmla="*/ 655781 w 655781"/>
              <a:gd name="connsiteY17" fmla="*/ 0 h 47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5781" h="471055">
                <a:moveTo>
                  <a:pt x="0" y="471055"/>
                </a:moveTo>
                <a:cubicBezTo>
                  <a:pt x="15394" y="461819"/>
                  <a:pt x="31036" y="452984"/>
                  <a:pt x="46181" y="443346"/>
                </a:cubicBezTo>
                <a:cubicBezTo>
                  <a:pt x="64912" y="431426"/>
                  <a:pt x="101600" y="406400"/>
                  <a:pt x="101600" y="406400"/>
                </a:cubicBezTo>
                <a:cubicBezTo>
                  <a:pt x="150859" y="332509"/>
                  <a:pt x="86206" y="421794"/>
                  <a:pt x="147781" y="360219"/>
                </a:cubicBezTo>
                <a:cubicBezTo>
                  <a:pt x="155631" y="352369"/>
                  <a:pt x="157900" y="339819"/>
                  <a:pt x="166254" y="332509"/>
                </a:cubicBezTo>
                <a:cubicBezTo>
                  <a:pt x="182962" y="317889"/>
                  <a:pt x="221672" y="295564"/>
                  <a:pt x="221672" y="295564"/>
                </a:cubicBezTo>
                <a:cubicBezTo>
                  <a:pt x="255806" y="244364"/>
                  <a:pt x="220615" y="284863"/>
                  <a:pt x="267854" y="258619"/>
                </a:cubicBezTo>
                <a:cubicBezTo>
                  <a:pt x="287262" y="247837"/>
                  <a:pt x="323272" y="221673"/>
                  <a:pt x="323272" y="221673"/>
                </a:cubicBezTo>
                <a:cubicBezTo>
                  <a:pt x="329430" y="212437"/>
                  <a:pt x="333077" y="200899"/>
                  <a:pt x="341745" y="193964"/>
                </a:cubicBezTo>
                <a:cubicBezTo>
                  <a:pt x="349348" y="187882"/>
                  <a:pt x="360943" y="189456"/>
                  <a:pt x="369454" y="184728"/>
                </a:cubicBezTo>
                <a:cubicBezTo>
                  <a:pt x="388862" y="173946"/>
                  <a:pt x="406399" y="160097"/>
                  <a:pt x="424872" y="147782"/>
                </a:cubicBezTo>
                <a:lnTo>
                  <a:pt x="480290" y="110837"/>
                </a:lnTo>
                <a:cubicBezTo>
                  <a:pt x="489527" y="107758"/>
                  <a:pt x="499489" y="106328"/>
                  <a:pt x="508000" y="101600"/>
                </a:cubicBezTo>
                <a:cubicBezTo>
                  <a:pt x="527407" y="90818"/>
                  <a:pt x="563418" y="64655"/>
                  <a:pt x="563418" y="64655"/>
                </a:cubicBezTo>
                <a:cubicBezTo>
                  <a:pt x="569575" y="55419"/>
                  <a:pt x="573222" y="43881"/>
                  <a:pt x="581890" y="36946"/>
                </a:cubicBezTo>
                <a:cubicBezTo>
                  <a:pt x="589493" y="30864"/>
                  <a:pt x="600892" y="32063"/>
                  <a:pt x="609600" y="27709"/>
                </a:cubicBezTo>
                <a:cubicBezTo>
                  <a:pt x="619529" y="22745"/>
                  <a:pt x="627790" y="14948"/>
                  <a:pt x="637309" y="9237"/>
                </a:cubicBezTo>
                <a:cubicBezTo>
                  <a:pt x="643212" y="5695"/>
                  <a:pt x="649624" y="3079"/>
                  <a:pt x="655781" y="0"/>
                </a:cubicBezTo>
              </a:path>
            </a:pathLst>
          </a:custGeom>
          <a:noFill/>
          <a:ln w="762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rtlCol="0" anchor="t" anchorCtr="0" compatLnSpc="1">
            <a:prstTxWarp prst="textNoShape">
              <a:avLst/>
            </a:prstTxWarp>
          </a:bodyPr>
          <a:lstStyle/>
          <a:p>
            <a:pPr defTabSz="932597" fontAlgn="base">
              <a:spcBef>
                <a:spcPct val="0"/>
              </a:spcBef>
              <a:spcAft>
                <a:spcPct val="0"/>
              </a:spcAft>
            </a:pPr>
            <a:endParaRPr lang="en-GB" sz="1836" dirty="0">
              <a:solidFill>
                <a:srgbClr val="333333"/>
              </a:solidFill>
              <a:latin typeface="Arial" charset="0"/>
            </a:endParaRPr>
          </a:p>
        </p:txBody>
      </p:sp>
      <p:sp>
        <p:nvSpPr>
          <p:cNvPr id="62" name="Freeform 61"/>
          <p:cNvSpPr/>
          <p:nvPr/>
        </p:nvSpPr>
        <p:spPr bwMode="auto">
          <a:xfrm rot="569345">
            <a:off x="10062956" y="-76430"/>
            <a:ext cx="749063" cy="915923"/>
          </a:xfrm>
          <a:custGeom>
            <a:avLst/>
            <a:gdLst>
              <a:gd name="connsiteX0" fmla="*/ 0 w 655781"/>
              <a:gd name="connsiteY0" fmla="*/ 471055 h 471055"/>
              <a:gd name="connsiteX1" fmla="*/ 46181 w 655781"/>
              <a:gd name="connsiteY1" fmla="*/ 443346 h 471055"/>
              <a:gd name="connsiteX2" fmla="*/ 101600 w 655781"/>
              <a:gd name="connsiteY2" fmla="*/ 406400 h 471055"/>
              <a:gd name="connsiteX3" fmla="*/ 147781 w 655781"/>
              <a:gd name="connsiteY3" fmla="*/ 360219 h 471055"/>
              <a:gd name="connsiteX4" fmla="*/ 166254 w 655781"/>
              <a:gd name="connsiteY4" fmla="*/ 332509 h 471055"/>
              <a:gd name="connsiteX5" fmla="*/ 221672 w 655781"/>
              <a:gd name="connsiteY5" fmla="*/ 295564 h 471055"/>
              <a:gd name="connsiteX6" fmla="*/ 267854 w 655781"/>
              <a:gd name="connsiteY6" fmla="*/ 258619 h 471055"/>
              <a:gd name="connsiteX7" fmla="*/ 323272 w 655781"/>
              <a:gd name="connsiteY7" fmla="*/ 221673 h 471055"/>
              <a:gd name="connsiteX8" fmla="*/ 341745 w 655781"/>
              <a:gd name="connsiteY8" fmla="*/ 193964 h 471055"/>
              <a:gd name="connsiteX9" fmla="*/ 369454 w 655781"/>
              <a:gd name="connsiteY9" fmla="*/ 184728 h 471055"/>
              <a:gd name="connsiteX10" fmla="*/ 424872 w 655781"/>
              <a:gd name="connsiteY10" fmla="*/ 147782 h 471055"/>
              <a:gd name="connsiteX11" fmla="*/ 480290 w 655781"/>
              <a:gd name="connsiteY11" fmla="*/ 110837 h 471055"/>
              <a:gd name="connsiteX12" fmla="*/ 508000 w 655781"/>
              <a:gd name="connsiteY12" fmla="*/ 101600 h 471055"/>
              <a:gd name="connsiteX13" fmla="*/ 563418 w 655781"/>
              <a:gd name="connsiteY13" fmla="*/ 64655 h 471055"/>
              <a:gd name="connsiteX14" fmla="*/ 581890 w 655781"/>
              <a:gd name="connsiteY14" fmla="*/ 36946 h 471055"/>
              <a:gd name="connsiteX15" fmla="*/ 609600 w 655781"/>
              <a:gd name="connsiteY15" fmla="*/ 27709 h 471055"/>
              <a:gd name="connsiteX16" fmla="*/ 637309 w 655781"/>
              <a:gd name="connsiteY16" fmla="*/ 9237 h 471055"/>
              <a:gd name="connsiteX17" fmla="*/ 655781 w 655781"/>
              <a:gd name="connsiteY17" fmla="*/ 0 h 47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5781" h="471055">
                <a:moveTo>
                  <a:pt x="0" y="471055"/>
                </a:moveTo>
                <a:cubicBezTo>
                  <a:pt x="15394" y="461819"/>
                  <a:pt x="31036" y="452984"/>
                  <a:pt x="46181" y="443346"/>
                </a:cubicBezTo>
                <a:cubicBezTo>
                  <a:pt x="64912" y="431426"/>
                  <a:pt x="101600" y="406400"/>
                  <a:pt x="101600" y="406400"/>
                </a:cubicBezTo>
                <a:cubicBezTo>
                  <a:pt x="150859" y="332509"/>
                  <a:pt x="86206" y="421794"/>
                  <a:pt x="147781" y="360219"/>
                </a:cubicBezTo>
                <a:cubicBezTo>
                  <a:pt x="155631" y="352369"/>
                  <a:pt x="157900" y="339819"/>
                  <a:pt x="166254" y="332509"/>
                </a:cubicBezTo>
                <a:cubicBezTo>
                  <a:pt x="182962" y="317889"/>
                  <a:pt x="221672" y="295564"/>
                  <a:pt x="221672" y="295564"/>
                </a:cubicBezTo>
                <a:cubicBezTo>
                  <a:pt x="255806" y="244364"/>
                  <a:pt x="220615" y="284863"/>
                  <a:pt x="267854" y="258619"/>
                </a:cubicBezTo>
                <a:cubicBezTo>
                  <a:pt x="287262" y="247837"/>
                  <a:pt x="323272" y="221673"/>
                  <a:pt x="323272" y="221673"/>
                </a:cubicBezTo>
                <a:cubicBezTo>
                  <a:pt x="329430" y="212437"/>
                  <a:pt x="333077" y="200899"/>
                  <a:pt x="341745" y="193964"/>
                </a:cubicBezTo>
                <a:cubicBezTo>
                  <a:pt x="349348" y="187882"/>
                  <a:pt x="360943" y="189456"/>
                  <a:pt x="369454" y="184728"/>
                </a:cubicBezTo>
                <a:cubicBezTo>
                  <a:pt x="388862" y="173946"/>
                  <a:pt x="406399" y="160097"/>
                  <a:pt x="424872" y="147782"/>
                </a:cubicBezTo>
                <a:lnTo>
                  <a:pt x="480290" y="110837"/>
                </a:lnTo>
                <a:cubicBezTo>
                  <a:pt x="489527" y="107758"/>
                  <a:pt x="499489" y="106328"/>
                  <a:pt x="508000" y="101600"/>
                </a:cubicBezTo>
                <a:cubicBezTo>
                  <a:pt x="527407" y="90818"/>
                  <a:pt x="563418" y="64655"/>
                  <a:pt x="563418" y="64655"/>
                </a:cubicBezTo>
                <a:cubicBezTo>
                  <a:pt x="569575" y="55419"/>
                  <a:pt x="573222" y="43881"/>
                  <a:pt x="581890" y="36946"/>
                </a:cubicBezTo>
                <a:cubicBezTo>
                  <a:pt x="589493" y="30864"/>
                  <a:pt x="600892" y="32063"/>
                  <a:pt x="609600" y="27709"/>
                </a:cubicBezTo>
                <a:cubicBezTo>
                  <a:pt x="619529" y="22745"/>
                  <a:pt x="627790" y="14948"/>
                  <a:pt x="637309" y="9237"/>
                </a:cubicBezTo>
                <a:cubicBezTo>
                  <a:pt x="643212" y="5695"/>
                  <a:pt x="649624" y="3079"/>
                  <a:pt x="655781" y="0"/>
                </a:cubicBezTo>
              </a:path>
            </a:pathLst>
          </a:custGeom>
          <a:noFill/>
          <a:ln w="762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rtlCol="0" anchor="t" anchorCtr="0" compatLnSpc="1">
            <a:prstTxWarp prst="textNoShape">
              <a:avLst/>
            </a:prstTxWarp>
          </a:bodyPr>
          <a:lstStyle/>
          <a:p>
            <a:pPr defTabSz="932597" fontAlgn="base">
              <a:spcBef>
                <a:spcPct val="0"/>
              </a:spcBef>
              <a:spcAft>
                <a:spcPct val="0"/>
              </a:spcAft>
            </a:pPr>
            <a:endParaRPr lang="en-GB" sz="1836" dirty="0">
              <a:solidFill>
                <a:srgbClr val="333333"/>
              </a:solidFill>
              <a:latin typeface="Arial" charset="0"/>
            </a:endParaRPr>
          </a:p>
        </p:txBody>
      </p:sp>
      <p:sp>
        <p:nvSpPr>
          <p:cNvPr id="63" name="TextBox 62"/>
          <p:cNvSpPr txBox="1"/>
          <p:nvPr/>
        </p:nvSpPr>
        <p:spPr>
          <a:xfrm>
            <a:off x="1885189" y="1220576"/>
            <a:ext cx="624253" cy="318286"/>
          </a:xfrm>
          <a:prstGeom prst="rect">
            <a:avLst/>
          </a:prstGeom>
          <a:noFill/>
        </p:spPr>
        <p:txBody>
          <a:bodyPr wrap="square" rtlCol="0">
            <a:spAutoFit/>
          </a:bodyPr>
          <a:lstStyle/>
          <a:p>
            <a:pPr defTabSz="932597"/>
            <a:r>
              <a:rPr lang="en-GB" sz="1428" dirty="0">
                <a:solidFill>
                  <a:srgbClr val="333333"/>
                </a:solidFill>
                <a:latin typeface="Gill Sans MT Condensed" pitchFamily="34" charset="0"/>
                <a:cs typeface="Aparajita" pitchFamily="34" charset="0"/>
              </a:rPr>
              <a:t>8</a:t>
            </a:r>
            <a:r>
              <a:rPr lang="en-GB" sz="1428" dirty="0" smtClean="0">
                <a:solidFill>
                  <a:srgbClr val="333333"/>
                </a:solidFill>
                <a:latin typeface="Gill Sans MT Condensed" pitchFamily="34" charset="0"/>
                <a:cs typeface="Aparajita" pitchFamily="34" charset="0"/>
              </a:rPr>
              <a:t>000</a:t>
            </a:r>
            <a:endParaRPr lang="en-GB" sz="1836" dirty="0">
              <a:solidFill>
                <a:srgbClr val="333333"/>
              </a:solidFill>
              <a:latin typeface="Gill Sans MT Condensed" pitchFamily="34" charset="0"/>
              <a:cs typeface="Aparajita" pitchFamily="34" charset="0"/>
            </a:endParaRPr>
          </a:p>
        </p:txBody>
      </p:sp>
      <p:sp>
        <p:nvSpPr>
          <p:cNvPr id="56" name="Rectangle 55"/>
          <p:cNvSpPr/>
          <p:nvPr/>
        </p:nvSpPr>
        <p:spPr bwMode="auto">
          <a:xfrm>
            <a:off x="930451" y="306471"/>
            <a:ext cx="10281809" cy="620339"/>
          </a:xfrm>
          <a:prstGeom prst="rect">
            <a:avLst/>
          </a:prstGeom>
          <a:solidFill>
            <a:schemeClr val="bg1"/>
          </a:solidFill>
          <a:ln w="9525" cap="flat" cmpd="sng" algn="ctr">
            <a:solidFill>
              <a:schemeClr val="bg1"/>
            </a:solidFill>
            <a:prstDash val="solid"/>
            <a:round/>
            <a:headEnd type="none" w="med" len="med"/>
            <a:tailEnd type="none" w="med" len="med"/>
          </a:ln>
          <a:effectLst/>
          <a:extLst/>
        </p:spPr>
        <p:txBody>
          <a:bodyPr vert="horz" wrap="none" lIns="93260" tIns="46630" rIns="93260" bIns="46630" numCol="1" rtlCol="0" anchor="t" anchorCtr="0" compatLnSpc="1">
            <a:prstTxWarp prst="textNoShape">
              <a:avLst/>
            </a:prstTxWarp>
          </a:bodyPr>
          <a:lstStyle/>
          <a:p>
            <a:pPr defTabSz="932597" fontAlgn="base">
              <a:spcBef>
                <a:spcPct val="0"/>
              </a:spcBef>
              <a:spcAft>
                <a:spcPct val="0"/>
              </a:spcAft>
            </a:pPr>
            <a:endParaRPr lang="en-GB" sz="1836" dirty="0">
              <a:solidFill>
                <a:srgbClr val="333333"/>
              </a:solidFill>
              <a:latin typeface="Arial" charset="0"/>
            </a:endParaRPr>
          </a:p>
        </p:txBody>
      </p:sp>
      <p:pic>
        <p:nvPicPr>
          <p:cNvPr id="6146" name="Picture 2" descr="Yammer: 5 Reasons Your Startup Should Be Using I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05206" y="351532"/>
            <a:ext cx="518411" cy="514090"/>
          </a:xfrm>
          <a:prstGeom prst="rect">
            <a:avLst/>
          </a:prstGeom>
          <a:noFill/>
          <a:extLst>
            <a:ext uri="{909E8E84-426E-40DD-AFC4-6F175D3DCCD1}">
              <a14:hiddenFill xmlns:a14="http://schemas.microsoft.com/office/drawing/2010/main">
                <a:solidFill>
                  <a:srgbClr val="FFFFFF"/>
                </a:solidFill>
              </a14:hiddenFill>
            </a:ext>
          </a:extLst>
        </p:spPr>
      </p:pic>
      <p:sp>
        <p:nvSpPr>
          <p:cNvPr id="57" name="TextBox 56"/>
          <p:cNvSpPr txBox="1"/>
          <p:nvPr/>
        </p:nvSpPr>
        <p:spPr>
          <a:xfrm>
            <a:off x="2399279" y="294980"/>
            <a:ext cx="9327071" cy="606423"/>
          </a:xfrm>
          <a:prstGeom prst="rect">
            <a:avLst/>
          </a:prstGeom>
          <a:noFill/>
        </p:spPr>
        <p:txBody>
          <a:bodyPr wrap="square" rtlCol="0">
            <a:spAutoFit/>
          </a:bodyPr>
          <a:lstStyle/>
          <a:p>
            <a:pPr defTabSz="932597"/>
            <a:r>
              <a:rPr lang="en-GB" sz="1836" dirty="0">
                <a:solidFill>
                  <a:srgbClr val="333333"/>
                </a:solidFill>
                <a:latin typeface="Gill Sans Ultra Bold" pitchFamily="34" charset="0"/>
              </a:rPr>
              <a:t>The Global Coffee Machine</a:t>
            </a:r>
            <a:endParaRPr lang="en-GB" sz="1071" dirty="0">
              <a:solidFill>
                <a:srgbClr val="009FDA"/>
              </a:solidFill>
            </a:endParaRPr>
          </a:p>
          <a:p>
            <a:pPr defTabSz="932597"/>
            <a:r>
              <a:rPr lang="en-GB" sz="1428" dirty="0">
                <a:solidFill>
                  <a:srgbClr val="009FDA"/>
                </a:solidFill>
              </a:rPr>
              <a:t>– a bumpy road from perceived threat to appreciated communication channel</a:t>
            </a:r>
          </a:p>
        </p:txBody>
      </p:sp>
    </p:spTree>
    <p:extLst>
      <p:ext uri="{BB962C8B-B14F-4D97-AF65-F5344CB8AC3E}">
        <p14:creationId xmlns:p14="http://schemas.microsoft.com/office/powerpoint/2010/main" val="13644196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They use Yammer for…</a:t>
            </a:r>
            <a:endParaRPr lang="en-US" dirty="0"/>
          </a:p>
        </p:txBody>
      </p:sp>
      <p:sp>
        <p:nvSpPr>
          <p:cNvPr id="3" name="Content Placeholder 2"/>
          <p:cNvSpPr>
            <a:spLocks noGrp="1"/>
          </p:cNvSpPr>
          <p:nvPr>
            <p:ph idx="1"/>
          </p:nvPr>
        </p:nvSpPr>
        <p:spPr/>
        <p:txBody>
          <a:bodyPr/>
          <a:lstStyle/>
          <a:p>
            <a:r>
              <a:rPr lang="en-US" sz="2400" dirty="0" smtClean="0"/>
              <a:t>All </a:t>
            </a:r>
            <a:r>
              <a:rPr lang="en-US" sz="2400" dirty="0"/>
              <a:t>Hands meetings and dialogue between management and employees</a:t>
            </a:r>
          </a:p>
          <a:p>
            <a:r>
              <a:rPr lang="en-US" sz="2400" dirty="0"/>
              <a:t>Brainstorming</a:t>
            </a:r>
          </a:p>
          <a:p>
            <a:r>
              <a:rPr lang="en-US" sz="2400" dirty="0"/>
              <a:t>Find competency</a:t>
            </a:r>
          </a:p>
          <a:p>
            <a:r>
              <a:rPr lang="en-US" sz="2400" dirty="0"/>
              <a:t>Share ideas and information within areas and processes</a:t>
            </a:r>
          </a:p>
          <a:p>
            <a:r>
              <a:rPr lang="en-US" sz="2400" dirty="0"/>
              <a:t>Get feedback</a:t>
            </a:r>
          </a:p>
          <a:p>
            <a:r>
              <a:rPr lang="en-US" sz="2400" dirty="0"/>
              <a:t>And a lot more</a:t>
            </a:r>
            <a:r>
              <a:rPr lang="en-US" sz="2400" dirty="0" smtClean="0"/>
              <a:t>…</a:t>
            </a:r>
            <a:endParaRPr lang="en-US" sz="2400" dirty="0"/>
          </a:p>
        </p:txBody>
      </p:sp>
      <p:sp>
        <p:nvSpPr>
          <p:cNvPr id="5" name="Slide Number Placeholder 4"/>
          <p:cNvSpPr>
            <a:spLocks noGrp="1"/>
          </p:cNvSpPr>
          <p:nvPr>
            <p:ph type="sldNum" sz="quarter" idx="12"/>
          </p:nvPr>
        </p:nvSpPr>
        <p:spPr/>
        <p:txBody>
          <a:bodyPr/>
          <a:lstStyle/>
          <a:p>
            <a:fld id="{81FC7004-D4D1-41A1-8552-8F6533475018}" type="slidenum">
              <a:rPr lang="en-GB" altLang="ja-JP" smtClean="0">
                <a:solidFill>
                  <a:srgbClr val="333333"/>
                </a:solidFill>
              </a:rPr>
              <a:pPr/>
              <a:t>31</a:t>
            </a:fld>
            <a:endParaRPr lang="en-GB" altLang="ja-JP" dirty="0">
              <a:solidFill>
                <a:srgbClr val="333333"/>
              </a:solidFill>
            </a:endParaRPr>
          </a:p>
        </p:txBody>
      </p:sp>
    </p:spTree>
    <p:extLst>
      <p:ext uri="{BB962C8B-B14F-4D97-AF65-F5344CB8AC3E}">
        <p14:creationId xmlns:p14="http://schemas.microsoft.com/office/powerpoint/2010/main" val="28980214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have </a:t>
            </a:r>
            <a:r>
              <a:rPr lang="en-US" dirty="0" smtClean="0"/>
              <a:t>they </a:t>
            </a:r>
            <a:r>
              <a:rPr lang="en-US" dirty="0"/>
              <a:t>done right</a:t>
            </a:r>
            <a:r>
              <a:rPr lang="en-US" dirty="0" smtClean="0"/>
              <a:t>? Key learnings</a:t>
            </a:r>
            <a:endParaRPr lang="en-US" dirty="0"/>
          </a:p>
        </p:txBody>
      </p:sp>
      <p:sp>
        <p:nvSpPr>
          <p:cNvPr id="3" name="Content Placeholder 2"/>
          <p:cNvSpPr>
            <a:spLocks noGrp="1"/>
          </p:cNvSpPr>
          <p:nvPr>
            <p:ph idx="1"/>
          </p:nvPr>
        </p:nvSpPr>
        <p:spPr/>
        <p:txBody>
          <a:bodyPr/>
          <a:lstStyle/>
          <a:p>
            <a:r>
              <a:rPr lang="en-US" sz="2400" dirty="0"/>
              <a:t>Part of a holistic communication strategy</a:t>
            </a:r>
          </a:p>
          <a:p>
            <a:r>
              <a:rPr lang="en-US" sz="2400" dirty="0"/>
              <a:t>Fronted by high level management (HR)</a:t>
            </a:r>
          </a:p>
          <a:p>
            <a:r>
              <a:rPr lang="en-US" sz="2400" dirty="0"/>
              <a:t>Training</a:t>
            </a:r>
          </a:p>
          <a:p>
            <a:r>
              <a:rPr lang="en-US" sz="2400" dirty="0"/>
              <a:t>Voluntary, but employees and managers were encouraged to experiment</a:t>
            </a:r>
          </a:p>
          <a:p>
            <a:r>
              <a:rPr lang="en-US" sz="2400" dirty="0"/>
              <a:t>Facilitate and guide, not fixed rules and hard decisions</a:t>
            </a:r>
          </a:p>
          <a:p>
            <a:r>
              <a:rPr lang="en-US" sz="2400" dirty="0"/>
              <a:t>Highlight good examples</a:t>
            </a:r>
          </a:p>
          <a:p>
            <a:r>
              <a:rPr lang="en-US" sz="2400" dirty="0"/>
              <a:t>Make it socially </a:t>
            </a:r>
            <a:r>
              <a:rPr lang="en-US" sz="2400" dirty="0" smtClean="0"/>
              <a:t>accepted</a:t>
            </a:r>
            <a:endParaRPr lang="en-US" sz="2400" dirty="0"/>
          </a:p>
          <a:p>
            <a:r>
              <a:rPr lang="en-US" sz="2400" dirty="0"/>
              <a:t>Drive competitiveness</a:t>
            </a:r>
          </a:p>
          <a:p>
            <a:r>
              <a:rPr lang="en-US" sz="2400" dirty="0"/>
              <a:t>Availability</a:t>
            </a:r>
          </a:p>
          <a:p>
            <a:r>
              <a:rPr lang="en-US" sz="2400" dirty="0"/>
              <a:t>Measurement and </a:t>
            </a:r>
            <a:r>
              <a:rPr lang="en-US" sz="2400" dirty="0" smtClean="0"/>
              <a:t>reporting</a:t>
            </a:r>
            <a:endParaRPr lang="en-US" sz="2400" dirty="0"/>
          </a:p>
        </p:txBody>
      </p:sp>
      <p:sp>
        <p:nvSpPr>
          <p:cNvPr id="5" name="Slide Number Placeholder 4"/>
          <p:cNvSpPr>
            <a:spLocks noGrp="1"/>
          </p:cNvSpPr>
          <p:nvPr>
            <p:ph type="sldNum" sz="quarter" idx="12"/>
          </p:nvPr>
        </p:nvSpPr>
        <p:spPr/>
        <p:txBody>
          <a:bodyPr/>
          <a:lstStyle/>
          <a:p>
            <a:fld id="{81FC7004-D4D1-41A1-8552-8F6533475018}" type="slidenum">
              <a:rPr lang="en-GB" altLang="ja-JP" smtClean="0">
                <a:solidFill>
                  <a:srgbClr val="333333"/>
                </a:solidFill>
              </a:rPr>
              <a:pPr/>
              <a:t>32</a:t>
            </a:fld>
            <a:endParaRPr lang="en-GB" altLang="ja-JP" dirty="0">
              <a:solidFill>
                <a:srgbClr val="333333"/>
              </a:solidFill>
            </a:endParaRPr>
          </a:p>
        </p:txBody>
      </p:sp>
    </p:spTree>
    <p:extLst>
      <p:ext uri="{BB962C8B-B14F-4D97-AF65-F5344CB8AC3E}">
        <p14:creationId xmlns:p14="http://schemas.microsoft.com/office/powerpoint/2010/main" val="11676634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436475" cy="6994525"/>
          </a:xfrm>
          <a:prstGeom prst="rect">
            <a:avLst/>
          </a:prstGeom>
          <a:solidFill>
            <a:srgbClr val="4D4D4D"/>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spcBef>
                <a:spcPts val="600"/>
              </a:spcBef>
            </a:pPr>
            <a:endParaRPr lang="en-US" sz="1600" dirty="0" err="1" smtClean="0">
              <a:solidFill>
                <a:srgbClr val="FFFFFF"/>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8744" y="-1408"/>
            <a:ext cx="10093661" cy="6989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274197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436475" cy="6994525"/>
          </a:xfrm>
          <a:prstGeom prst="rect">
            <a:avLst/>
          </a:prstGeom>
          <a:solidFill>
            <a:srgbClr val="4D4D4D"/>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spcBef>
                <a:spcPts val="600"/>
              </a:spcBef>
            </a:pPr>
            <a:endParaRPr lang="en-US" sz="1600" dirty="0" err="1" smtClean="0">
              <a:solidFill>
                <a:srgbClr val="FFFFFF"/>
              </a:solidFill>
            </a:endParaRPr>
          </a:p>
        </p:txBody>
      </p:sp>
      <p:sp>
        <p:nvSpPr>
          <p:cNvPr id="4" name="Slide Number Placeholder 3"/>
          <p:cNvSpPr>
            <a:spLocks noGrp="1"/>
          </p:cNvSpPr>
          <p:nvPr>
            <p:ph type="sldNum" sz="quarter" idx="12"/>
          </p:nvPr>
        </p:nvSpPr>
        <p:spPr/>
        <p:txBody>
          <a:bodyPr/>
          <a:lstStyle/>
          <a:p>
            <a:fld id="{BE77CF70-889B-4F91-83F4-004078FC6BB8}" type="slidenum">
              <a:rPr lang="en-GB" altLang="ja-JP" smtClean="0">
                <a:solidFill>
                  <a:srgbClr val="333333"/>
                </a:solidFill>
              </a:rPr>
              <a:pPr/>
              <a:t>34</a:t>
            </a:fld>
            <a:endParaRPr lang="en-GB" altLang="ja-JP" dirty="0">
              <a:solidFill>
                <a:srgbClr val="333333"/>
              </a:solidFill>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1693" y="0"/>
            <a:ext cx="9916896"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203426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value?</a:t>
            </a:r>
            <a:endParaRPr lang="en-US" dirty="0"/>
          </a:p>
        </p:txBody>
      </p:sp>
      <p:sp>
        <p:nvSpPr>
          <p:cNvPr id="3" name="Content Placeholder 2"/>
          <p:cNvSpPr>
            <a:spLocks noGrp="1"/>
          </p:cNvSpPr>
          <p:nvPr>
            <p:ph idx="1"/>
          </p:nvPr>
        </p:nvSpPr>
        <p:spPr/>
        <p:txBody>
          <a:bodyPr/>
          <a:lstStyle/>
          <a:p>
            <a:r>
              <a:rPr lang="en-US" sz="2400" dirty="0"/>
              <a:t>Shorter distance between top management and employees</a:t>
            </a:r>
          </a:p>
          <a:p>
            <a:r>
              <a:rPr lang="en-US" sz="2400" dirty="0"/>
              <a:t>Possible to find competency</a:t>
            </a:r>
          </a:p>
          <a:p>
            <a:r>
              <a:rPr lang="en-US" sz="2400" dirty="0"/>
              <a:t>Visibility for the individual</a:t>
            </a:r>
          </a:p>
          <a:p>
            <a:r>
              <a:rPr lang="en-US" sz="2400" dirty="0"/>
              <a:t>Coupling experts across industries</a:t>
            </a:r>
          </a:p>
          <a:p>
            <a:r>
              <a:rPr lang="en-US" sz="2400" dirty="0"/>
              <a:t>Feeling part of a global community &gt; also through mergers and acquisitions</a:t>
            </a:r>
          </a:p>
          <a:p>
            <a:r>
              <a:rPr lang="en-US" sz="2400" dirty="0"/>
              <a:t>Less email (for some)</a:t>
            </a:r>
          </a:p>
        </p:txBody>
      </p:sp>
      <p:sp>
        <p:nvSpPr>
          <p:cNvPr id="5" name="Slide Number Placeholder 4"/>
          <p:cNvSpPr>
            <a:spLocks noGrp="1"/>
          </p:cNvSpPr>
          <p:nvPr>
            <p:ph type="sldNum" sz="quarter" idx="12"/>
          </p:nvPr>
        </p:nvSpPr>
        <p:spPr/>
        <p:txBody>
          <a:bodyPr/>
          <a:lstStyle/>
          <a:p>
            <a:fld id="{81FC7004-D4D1-41A1-8552-8F6533475018}" type="slidenum">
              <a:rPr lang="en-GB" altLang="ja-JP" smtClean="0">
                <a:solidFill>
                  <a:srgbClr val="333333"/>
                </a:solidFill>
              </a:rPr>
              <a:pPr/>
              <a:t>35</a:t>
            </a:fld>
            <a:endParaRPr lang="en-GB" altLang="ja-JP" dirty="0">
              <a:solidFill>
                <a:srgbClr val="333333"/>
              </a:solidFill>
            </a:endParaRPr>
          </a:p>
        </p:txBody>
      </p:sp>
    </p:spTree>
    <p:extLst>
      <p:ext uri="{BB962C8B-B14F-4D97-AF65-F5344CB8AC3E}">
        <p14:creationId xmlns:p14="http://schemas.microsoft.com/office/powerpoint/2010/main" val="32167063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he Wrench Connectio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 y="-12750"/>
            <a:ext cx="12457378" cy="7007275"/>
          </a:xfrm>
          <a:prstGeom prst="rect">
            <a:avLst/>
          </a:prstGeom>
        </p:spPr>
      </p:pic>
    </p:spTree>
    <p:extLst>
      <p:ext uri="{BB962C8B-B14F-4D97-AF65-F5344CB8AC3E}">
        <p14:creationId xmlns:p14="http://schemas.microsoft.com/office/powerpoint/2010/main" val="1168963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8A_Earth_WIDE_clean.jpg"/>
          <p:cNvPicPr>
            <a:picLocks noChangeAspect="1"/>
          </p:cNvPicPr>
          <p:nvPr/>
        </p:nvPicPr>
        <p:blipFill rotWithShape="1">
          <a:blip r:embed="rId3">
            <a:extLst>
              <a:ext uri="{28A0092B-C50C-407E-A947-70E740481C1C}">
                <a14:useLocalDpi xmlns:a14="http://schemas.microsoft.com/office/drawing/2010/main" val="0"/>
              </a:ext>
            </a:extLst>
          </a:blip>
          <a:srcRect l="29232" t="-2837" r="27832" b="57151"/>
          <a:stretch/>
        </p:blipFill>
        <p:spPr>
          <a:xfrm>
            <a:off x="-144380" y="-603055"/>
            <a:ext cx="12945979" cy="7748338"/>
          </a:xfrm>
          <a:prstGeom prst="rect">
            <a:avLst/>
          </a:prstGeom>
        </p:spPr>
      </p:pic>
      <p:sp>
        <p:nvSpPr>
          <p:cNvPr id="17" name="Freeform 9"/>
          <p:cNvSpPr>
            <a:spLocks/>
          </p:cNvSpPr>
          <p:nvPr/>
        </p:nvSpPr>
        <p:spPr bwMode="auto">
          <a:xfrm>
            <a:off x="4488166" y="2597392"/>
            <a:ext cx="8086449" cy="4474225"/>
          </a:xfrm>
          <a:custGeom>
            <a:avLst/>
            <a:gdLst>
              <a:gd name="T0" fmla="*/ 0 w 1544"/>
              <a:gd name="T1" fmla="*/ 644 h 644"/>
              <a:gd name="T2" fmla="*/ 1108 w 1544"/>
              <a:gd name="T3" fmla="*/ 86 h 644"/>
              <a:gd name="T4" fmla="*/ 1492 w 1544"/>
              <a:gd name="T5" fmla="*/ 45 h 644"/>
              <a:gd name="T6" fmla="*/ 1262 w 1544"/>
              <a:gd name="T7" fmla="*/ 238 h 644"/>
            </a:gdLst>
            <a:ahLst/>
            <a:cxnLst>
              <a:cxn ang="0">
                <a:pos x="T0" y="T1"/>
              </a:cxn>
              <a:cxn ang="0">
                <a:pos x="T2" y="T3"/>
              </a:cxn>
              <a:cxn ang="0">
                <a:pos x="T4" y="T5"/>
              </a:cxn>
              <a:cxn ang="0">
                <a:pos x="T6" y="T7"/>
              </a:cxn>
            </a:cxnLst>
            <a:rect l="0" t="0" r="r" b="b"/>
            <a:pathLst>
              <a:path w="1544" h="644">
                <a:moveTo>
                  <a:pt x="0" y="644"/>
                </a:moveTo>
                <a:cubicBezTo>
                  <a:pt x="0" y="644"/>
                  <a:pt x="572" y="225"/>
                  <a:pt x="1108" y="86"/>
                </a:cubicBezTo>
                <a:cubicBezTo>
                  <a:pt x="1241" y="51"/>
                  <a:pt x="1464" y="0"/>
                  <a:pt x="1492" y="45"/>
                </a:cubicBezTo>
                <a:cubicBezTo>
                  <a:pt x="1492" y="45"/>
                  <a:pt x="1544" y="86"/>
                  <a:pt x="1262" y="238"/>
                </a:cubicBezTo>
              </a:path>
            </a:pathLst>
          </a:custGeom>
          <a:ln w="25400">
            <a:solidFill>
              <a:srgbClr val="FFF100"/>
            </a:solidFill>
          </a:ln>
          <a:effectLst>
            <a:glow rad="101600">
              <a:srgbClr val="FFF100">
                <a:alpha val="26000"/>
              </a:srgb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8" name="Freeform 10"/>
          <p:cNvSpPr>
            <a:spLocks/>
          </p:cNvSpPr>
          <p:nvPr/>
        </p:nvSpPr>
        <p:spPr bwMode="auto">
          <a:xfrm rot="175320">
            <a:off x="202457" y="4059362"/>
            <a:ext cx="3182950" cy="1984873"/>
          </a:xfrm>
          <a:custGeom>
            <a:avLst/>
            <a:gdLst>
              <a:gd name="T0" fmla="*/ 972 w 972"/>
              <a:gd name="T1" fmla="*/ 584 h 584"/>
              <a:gd name="T2" fmla="*/ 266 w 972"/>
              <a:gd name="T3" fmla="*/ 64 h 584"/>
              <a:gd name="T4" fmla="*/ 42 w 972"/>
              <a:gd name="T5" fmla="*/ 64 h 584"/>
              <a:gd name="T6" fmla="*/ 244 w 972"/>
              <a:gd name="T7" fmla="*/ 310 h 584"/>
            </a:gdLst>
            <a:ahLst/>
            <a:cxnLst>
              <a:cxn ang="0">
                <a:pos x="T0" y="T1"/>
              </a:cxn>
              <a:cxn ang="0">
                <a:pos x="T2" y="T3"/>
              </a:cxn>
              <a:cxn ang="0">
                <a:pos x="T4" y="T5"/>
              </a:cxn>
              <a:cxn ang="0">
                <a:pos x="T6" y="T7"/>
              </a:cxn>
            </a:cxnLst>
            <a:rect l="0" t="0" r="r" b="b"/>
            <a:pathLst>
              <a:path w="972" h="584">
                <a:moveTo>
                  <a:pt x="972" y="584"/>
                </a:moveTo>
                <a:cubicBezTo>
                  <a:pt x="972" y="584"/>
                  <a:pt x="618" y="180"/>
                  <a:pt x="266" y="64"/>
                </a:cubicBezTo>
                <a:cubicBezTo>
                  <a:pt x="266" y="64"/>
                  <a:pt x="76" y="0"/>
                  <a:pt x="42" y="64"/>
                </a:cubicBezTo>
                <a:cubicBezTo>
                  <a:pt x="42" y="64"/>
                  <a:pt x="0" y="134"/>
                  <a:pt x="244" y="310"/>
                </a:cubicBezTo>
              </a:path>
            </a:pathLst>
          </a:custGeom>
          <a:ln w="25400">
            <a:gradFill flip="none" rotWithShape="1">
              <a:gsLst>
                <a:gs pos="24000">
                  <a:schemeClr val="accent2">
                    <a:alpha val="24000"/>
                  </a:schemeClr>
                </a:gs>
                <a:gs pos="63000">
                  <a:schemeClr val="accent2"/>
                </a:gs>
                <a:gs pos="100000">
                  <a:schemeClr val="accent2">
                    <a:alpha val="53000"/>
                  </a:schemeClr>
                </a:gs>
              </a:gsLst>
              <a:path path="circle">
                <a:fillToRect r="100000" b="100000"/>
              </a:path>
              <a:tileRect l="-100000" t="-100000"/>
            </a:gradFill>
          </a:ln>
          <a:effectLst>
            <a:glow rad="101600">
              <a:schemeClr val="accent2">
                <a:alpha val="22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9" name="Freeform 12"/>
          <p:cNvSpPr>
            <a:spLocks/>
          </p:cNvSpPr>
          <p:nvPr/>
        </p:nvSpPr>
        <p:spPr bwMode="auto">
          <a:xfrm>
            <a:off x="138048" y="4788568"/>
            <a:ext cx="3185990" cy="1335506"/>
          </a:xfrm>
          <a:custGeom>
            <a:avLst/>
            <a:gdLst>
              <a:gd name="T0" fmla="*/ 1000 w 1000"/>
              <a:gd name="T1" fmla="*/ 342 h 342"/>
              <a:gd name="T2" fmla="*/ 248 w 1000"/>
              <a:gd name="T3" fmla="*/ 12 h 342"/>
              <a:gd name="T4" fmla="*/ 42 w 1000"/>
              <a:gd name="T5" fmla="*/ 74 h 342"/>
              <a:gd name="T6" fmla="*/ 190 w 1000"/>
              <a:gd name="T7" fmla="*/ 216 h 342"/>
            </a:gdLst>
            <a:ahLst/>
            <a:cxnLst>
              <a:cxn ang="0">
                <a:pos x="T0" y="T1"/>
              </a:cxn>
              <a:cxn ang="0">
                <a:pos x="T2" y="T3"/>
              </a:cxn>
              <a:cxn ang="0">
                <a:pos x="T4" y="T5"/>
              </a:cxn>
              <a:cxn ang="0">
                <a:pos x="T6" y="T7"/>
              </a:cxn>
            </a:cxnLst>
            <a:rect l="0" t="0" r="r" b="b"/>
            <a:pathLst>
              <a:path w="1000" h="342">
                <a:moveTo>
                  <a:pt x="1000" y="342"/>
                </a:moveTo>
                <a:cubicBezTo>
                  <a:pt x="1000" y="342"/>
                  <a:pt x="634" y="0"/>
                  <a:pt x="248" y="12"/>
                </a:cubicBezTo>
                <a:cubicBezTo>
                  <a:pt x="248" y="12"/>
                  <a:pt x="62" y="9"/>
                  <a:pt x="42" y="74"/>
                </a:cubicBezTo>
                <a:cubicBezTo>
                  <a:pt x="42" y="74"/>
                  <a:pt x="0" y="148"/>
                  <a:pt x="190" y="216"/>
                </a:cubicBezTo>
              </a:path>
            </a:pathLst>
          </a:custGeom>
          <a:ln w="25400">
            <a:solidFill>
              <a:srgbClr val="00BCF2"/>
            </a:solidFill>
          </a:ln>
          <a:effectLst>
            <a:glow rad="101600">
              <a:srgbClr val="00BCF2">
                <a:alpha val="22000"/>
              </a:srgb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21" name="Freeform 15"/>
          <p:cNvSpPr>
            <a:spLocks/>
          </p:cNvSpPr>
          <p:nvPr/>
        </p:nvSpPr>
        <p:spPr bwMode="auto">
          <a:xfrm rot="21269444">
            <a:off x="3224892" y="3726597"/>
            <a:ext cx="7121223" cy="2394079"/>
          </a:xfrm>
          <a:custGeom>
            <a:avLst/>
            <a:gdLst>
              <a:gd name="T0" fmla="*/ 0 w 2512"/>
              <a:gd name="T1" fmla="*/ 310 h 360"/>
              <a:gd name="T2" fmla="*/ 2512 w 2512"/>
              <a:gd name="T3" fmla="*/ 360 h 360"/>
            </a:gdLst>
            <a:ahLst/>
            <a:cxnLst>
              <a:cxn ang="0">
                <a:pos x="T0" y="T1"/>
              </a:cxn>
              <a:cxn ang="0">
                <a:pos x="T2" y="T3"/>
              </a:cxn>
            </a:cxnLst>
            <a:rect l="0" t="0" r="r" b="b"/>
            <a:pathLst>
              <a:path w="2512" h="360">
                <a:moveTo>
                  <a:pt x="0" y="310"/>
                </a:moveTo>
                <a:cubicBezTo>
                  <a:pt x="0" y="310"/>
                  <a:pt x="904" y="0"/>
                  <a:pt x="2512" y="360"/>
                </a:cubicBezTo>
              </a:path>
            </a:pathLst>
          </a:custGeom>
          <a:ln w="25400">
            <a:solidFill>
              <a:srgbClr val="FF8C00"/>
            </a:solidFill>
          </a:ln>
          <a:effectLst>
            <a:glow rad="101600">
              <a:srgbClr val="FF8C00">
                <a:alpha val="26000"/>
              </a:srgb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20" name="Freeform 14"/>
          <p:cNvSpPr>
            <a:spLocks/>
          </p:cNvSpPr>
          <p:nvPr/>
        </p:nvSpPr>
        <p:spPr bwMode="auto">
          <a:xfrm rot="392188">
            <a:off x="3581343" y="1618121"/>
            <a:ext cx="7408962" cy="4943721"/>
          </a:xfrm>
          <a:custGeom>
            <a:avLst/>
            <a:gdLst>
              <a:gd name="T0" fmla="*/ 0 w 1150"/>
              <a:gd name="T1" fmla="*/ 392 h 392"/>
              <a:gd name="T2" fmla="*/ 884 w 1150"/>
              <a:gd name="T3" fmla="*/ 56 h 392"/>
              <a:gd name="T4" fmla="*/ 1134 w 1150"/>
              <a:gd name="T5" fmla="*/ 72 h 392"/>
              <a:gd name="T6" fmla="*/ 994 w 1150"/>
              <a:gd name="T7" fmla="*/ 267 h 392"/>
            </a:gdLst>
            <a:ahLst/>
            <a:cxnLst>
              <a:cxn ang="0">
                <a:pos x="T0" y="T1"/>
              </a:cxn>
              <a:cxn ang="0">
                <a:pos x="T2" y="T3"/>
              </a:cxn>
              <a:cxn ang="0">
                <a:pos x="T4" y="T5"/>
              </a:cxn>
              <a:cxn ang="0">
                <a:pos x="T6" y="T7"/>
              </a:cxn>
            </a:cxnLst>
            <a:rect l="0" t="0" r="r" b="b"/>
            <a:pathLst>
              <a:path w="1150" h="392">
                <a:moveTo>
                  <a:pt x="0" y="392"/>
                </a:moveTo>
                <a:cubicBezTo>
                  <a:pt x="0" y="392"/>
                  <a:pt x="326" y="144"/>
                  <a:pt x="884" y="56"/>
                </a:cubicBezTo>
                <a:cubicBezTo>
                  <a:pt x="884" y="56"/>
                  <a:pt x="1144" y="0"/>
                  <a:pt x="1134" y="72"/>
                </a:cubicBezTo>
                <a:cubicBezTo>
                  <a:pt x="1134" y="72"/>
                  <a:pt x="1150" y="99"/>
                  <a:pt x="994" y="267"/>
                </a:cubicBezTo>
              </a:path>
            </a:pathLst>
          </a:custGeom>
          <a:ln w="25400">
            <a:solidFill>
              <a:srgbClr val="009E49"/>
            </a:solidFill>
          </a:ln>
          <a:effectLst>
            <a:glow rad="101600">
              <a:srgbClr val="009E49">
                <a:alpha val="26000"/>
              </a:srgb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22" name="Title 1042"/>
          <p:cNvSpPr txBox="1">
            <a:spLocks/>
          </p:cNvSpPr>
          <p:nvPr/>
        </p:nvSpPr>
        <p:spPr>
          <a:xfrm>
            <a:off x="426720" y="264711"/>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5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sz="4400" dirty="0" smtClean="0">
                <a:solidFill>
                  <a:srgbClr val="FFFFFF"/>
                </a:solidFill>
              </a:rPr>
              <a:t>What if you could work like a network?</a:t>
            </a:r>
            <a:endParaRPr sz="4400" dirty="0">
              <a:solidFill>
                <a:srgbClr val="FFFFFF"/>
              </a:solidFill>
            </a:endParaRPr>
          </a:p>
        </p:txBody>
      </p:sp>
      <p:sp>
        <p:nvSpPr>
          <p:cNvPr id="13" name="Rectangle 12"/>
          <p:cNvSpPr/>
          <p:nvPr/>
        </p:nvSpPr>
        <p:spPr>
          <a:xfrm>
            <a:off x="131342" y="-21164"/>
            <a:ext cx="12480320" cy="7336657"/>
          </a:xfrm>
          <a:prstGeom prst="rect">
            <a:avLst/>
          </a:prstGeom>
          <a:gradFill flip="none" rotWithShape="1">
            <a:gsLst>
              <a:gs pos="0">
                <a:srgbClr val="E2E6EE"/>
              </a:gs>
              <a:gs pos="43000">
                <a:sysClr val="window" lastClr="FFFFFF"/>
              </a:gs>
            </a:gsLst>
            <a:lin ang="16200000" scaled="1"/>
            <a:tileRect/>
          </a:gradFill>
          <a:ln w="25400" cap="flat" cmpd="sng" algn="ctr">
            <a:noFill/>
            <a:prstDash val="solid"/>
          </a:ln>
          <a:effectLst/>
        </p:spPr>
        <p:txBody>
          <a:bodyPr lIns="93249" tIns="46626" rIns="93249" bIns="46626" rtlCol="0" anchor="ctr"/>
          <a:lstStyle/>
          <a:p>
            <a:pPr algn="ctr" defTabSz="932507"/>
            <a:endParaRPr lang="en-US" sz="1900" kern="0">
              <a:solidFill>
                <a:prstClr val="white"/>
              </a:solidFill>
              <a:latin typeface="Calibri"/>
            </a:endParaRPr>
          </a:p>
        </p:txBody>
      </p:sp>
      <p:pic>
        <p:nvPicPr>
          <p:cNvPr id="2" name="Picture 5" descr="C:\Users\Annette.DUARTE\Desktop\Yammer\From Client\OfficePhoto3 copy.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126723" y="-21164"/>
            <a:ext cx="4087209" cy="2321442"/>
          </a:xfrm>
          <a:prstGeom prst="rect">
            <a:avLst/>
          </a:prstGeom>
          <a:noFill/>
          <a:extLst>
            <a:ext uri="{909E8E84-426E-40dd-AFC4-6F175D3DCCD1}">
              <a14:hiddenFill xmlns="" xmlns:a14="http://schemas.microsoft.com/office/drawing/2010/main">
                <a:solidFill>
                  <a:srgbClr val="FFFFFF"/>
                </a:solidFill>
              </a14:hiddenFill>
            </a:ext>
          </a:extLst>
        </p:spPr>
      </p:pic>
      <p:pic>
        <p:nvPicPr>
          <p:cNvPr id="3"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30633" y="4686223"/>
            <a:ext cx="4071581" cy="2299746"/>
          </a:xfrm>
          <a:prstGeom prst="rect">
            <a:avLst/>
          </a:prstGeom>
          <a:noFill/>
          <a:extLst>
            <a:ext uri="{909E8E84-426E-40dd-AFC4-6F175D3DCCD1}">
              <a14:hiddenFill xmlns="" xmlns:a14="http://schemas.microsoft.com/office/drawing/2010/main">
                <a:solidFill>
                  <a:srgbClr val="FFFFFF"/>
                </a:solidFill>
              </a14:hiddenFill>
            </a:ext>
          </a:extLst>
        </p:spPr>
      </p:pic>
      <p:pic>
        <p:nvPicPr>
          <p:cNvPr id="4" name="Picture 3" descr="C:\Users\Annette.DUARTE\Desktop\Yammer\From Client\OfficePhoto1 copy.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8400179" y="4686223"/>
            <a:ext cx="4206240" cy="2326775"/>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6" descr="C:\Users\Annette.DUARTE\Desktop\Yammer\From Client\OfficePhoto4 copy.png"/>
          <p:cNvPicPr preferRelativeResize="0">
            <a:picLocks noChangeArrowheads="1"/>
          </p:cNvPicPr>
          <p:nvPr/>
        </p:nvPicPr>
        <p:blipFill rotWithShape="1">
          <a:blip r:embed="rId7" cstate="screen">
            <a:extLst>
              <a:ext uri="{28A0092B-C50C-407E-A947-70E740481C1C}">
                <a14:useLocalDpi xmlns:a14="http://schemas.microsoft.com/office/drawing/2010/main"/>
              </a:ext>
            </a:extLst>
          </a:blip>
          <a:srcRect r="-60"/>
          <a:stretch/>
        </p:blipFill>
        <p:spPr bwMode="auto">
          <a:xfrm>
            <a:off x="4296237" y="2378974"/>
            <a:ext cx="4023360" cy="2227312"/>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12" descr="C:\Users\Annette.DUARTE\Downloads\153191034.jpg"/>
          <p:cNvPicPr preferRelativeResize="0">
            <a:picLocks noChangeArrowheads="1"/>
          </p:cNvPicPr>
          <p:nvPr/>
        </p:nvPicPr>
        <p:blipFill rotWithShape="1">
          <a:blip r:embed="rId8" cstate="screen">
            <a:extLst>
              <a:ext uri="{28A0092B-C50C-407E-A947-70E740481C1C}">
                <a14:useLocalDpi xmlns:a14="http://schemas.microsoft.com/office/drawing/2010/main"/>
              </a:ext>
            </a:extLst>
          </a:blip>
          <a:srcRect r="-1"/>
          <a:stretch/>
        </p:blipFill>
        <p:spPr bwMode="auto">
          <a:xfrm>
            <a:off x="8400179" y="2378974"/>
            <a:ext cx="4206240" cy="2239503"/>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Picture 11" descr="C:\Users\Annette.DUARTE\Downloads\162897121.jpg"/>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123455" y="2378974"/>
            <a:ext cx="4086574" cy="2239504"/>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7" descr="C:\Users\Annette.DUARTE\Desktop\Yammer\From Client\OfficePhoto5 copy.png"/>
          <p:cNvPicPr preferRelativeResize="0">
            <a:picLocks noChangeArrowheads="1"/>
          </p:cNvPicPr>
          <p:nvPr/>
        </p:nvPicPr>
        <p:blipFill rotWithShape="1">
          <a:blip r:embed="rId10" cstate="screen">
            <a:extLst>
              <a:ext uri="{28A0092B-C50C-407E-A947-70E740481C1C}">
                <a14:useLocalDpi xmlns:a14="http://schemas.microsoft.com/office/drawing/2010/main"/>
              </a:ext>
            </a:extLst>
          </a:blip>
          <a:srcRect/>
          <a:stretch/>
        </p:blipFill>
        <p:spPr bwMode="auto">
          <a:xfrm>
            <a:off x="8396269" y="-17059"/>
            <a:ext cx="4202960" cy="2322576"/>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9"/>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4291963" y="-17037"/>
            <a:ext cx="4024089" cy="2322567"/>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13" descr="C:\Users\Annette.DUARTE\Downloads\165051197.jpg"/>
          <p:cNvPicPr preferRelativeResize="0">
            <a:picLocks noChangeArrowheads="1"/>
          </p:cNvPicPr>
          <p:nvPr/>
        </p:nvPicPr>
        <p:blipFill rotWithShape="1">
          <a:blip r:embed="rId12" cstate="screen">
            <a:extLst>
              <a:ext uri="{28A0092B-C50C-407E-A947-70E740481C1C}">
                <a14:useLocalDpi xmlns:a14="http://schemas.microsoft.com/office/drawing/2010/main"/>
              </a:ext>
            </a:extLst>
          </a:blip>
          <a:srcRect/>
          <a:stretch/>
        </p:blipFill>
        <p:spPr bwMode="auto">
          <a:xfrm>
            <a:off x="4296237" y="4686223"/>
            <a:ext cx="4023360" cy="229974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41537101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00"/>
                                        <p:tgtEl>
                                          <p:spTgt spid="6"/>
                                        </p:tgtEl>
                                      </p:cBhvr>
                                    </p:animEffect>
                                  </p:childTnLst>
                                </p:cTn>
                              </p:par>
                            </p:childTnLst>
                          </p:cTn>
                        </p:par>
                        <p:par>
                          <p:cTn id="12" fill="hold">
                            <p:stCondLst>
                              <p:cond delay="8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400"/>
                                        <p:tgtEl>
                                          <p:spTgt spid="7"/>
                                        </p:tgtEl>
                                      </p:cBhvr>
                                    </p:animEffect>
                                  </p:childTnLst>
                                </p:cTn>
                              </p:par>
                            </p:childTnLst>
                          </p:cTn>
                        </p:par>
                        <p:par>
                          <p:cTn id="16" fill="hold">
                            <p:stCondLst>
                              <p:cond delay="12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400"/>
                                        <p:tgtEl>
                                          <p:spTgt spid="10"/>
                                        </p:tgtEl>
                                      </p:cBhvr>
                                    </p:animEffect>
                                  </p:childTnLst>
                                </p:cTn>
                              </p:par>
                            </p:childTnLst>
                          </p:cTn>
                        </p:par>
                        <p:par>
                          <p:cTn id="20" fill="hold">
                            <p:stCondLst>
                              <p:cond delay="16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400"/>
                                        <p:tgtEl>
                                          <p:spTgt spid="5"/>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300"/>
                                        <p:tgtEl>
                                          <p:spTgt spid="9"/>
                                        </p:tgtEl>
                                      </p:cBhvr>
                                    </p:animEffect>
                                  </p:childTnLst>
                                </p:cTn>
                              </p:par>
                            </p:childTnLst>
                          </p:cTn>
                        </p:par>
                        <p:par>
                          <p:cTn id="28" fill="hold">
                            <p:stCondLst>
                              <p:cond delay="2300"/>
                            </p:stCondLst>
                            <p:childTnLst>
                              <p:par>
                                <p:cTn id="29" presetID="10"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00"/>
                                        <p:tgtEl>
                                          <p:spTgt spid="8"/>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400"/>
                                        <p:tgtEl>
                                          <p:spTgt spid="3"/>
                                        </p:tgtEl>
                                      </p:cBhvr>
                                    </p:animEffect>
                                  </p:childTnLst>
                                </p:cTn>
                              </p:par>
                            </p:childTnLst>
                          </p:cTn>
                        </p:par>
                        <p:par>
                          <p:cTn id="36" fill="hold">
                            <p:stCondLst>
                              <p:cond delay="2900"/>
                            </p:stCondLst>
                            <p:childTnLst>
                              <p:par>
                                <p:cTn id="37" presetID="10"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600"/>
                                        <p:tgtEl>
                                          <p:spTgt spid="4"/>
                                        </p:tgtEl>
                                      </p:cBhvr>
                                    </p:animEffect>
                                  </p:childTnLst>
                                </p:cTn>
                              </p:par>
                            </p:childTnLst>
                          </p:cTn>
                        </p:par>
                        <p:par>
                          <p:cTn id="40" fill="hold">
                            <p:stCondLst>
                              <p:cond delay="3500"/>
                            </p:stCondLst>
                            <p:childTnLst>
                              <p:par>
                                <p:cTn id="41" presetID="10" presetClass="exit" presetSubtype="0" fill="hold" grpId="0" nodeType="afterEffect">
                                  <p:stCondLst>
                                    <p:cond delay="0"/>
                                  </p:stCondLst>
                                  <p:childTnLst>
                                    <p:animEffect transition="out" filter="fade">
                                      <p:cBhvr>
                                        <p:cTn id="42" dur="3700"/>
                                        <p:tgtEl>
                                          <p:spTgt spid="13"/>
                                        </p:tgtEl>
                                      </p:cBhvr>
                                    </p:animEffect>
                                    <p:set>
                                      <p:cBhvr>
                                        <p:cTn id="43" dur="1" fill="hold">
                                          <p:stCondLst>
                                            <p:cond delay="3699"/>
                                          </p:stCondLst>
                                        </p:cTn>
                                        <p:tgtEl>
                                          <p:spTgt spid="13"/>
                                        </p:tgtEl>
                                        <p:attrNameLst>
                                          <p:attrName>style.visibility</p:attrName>
                                        </p:attrNameLst>
                                      </p:cBhvr>
                                      <p:to>
                                        <p:strVal val="hidden"/>
                                      </p:to>
                                    </p:set>
                                  </p:childTnLst>
                                </p:cTn>
                              </p:par>
                              <p:par>
                                <p:cTn id="44" presetID="10" presetClass="exit" presetSubtype="0" fill="hold" nodeType="withEffect">
                                  <p:stCondLst>
                                    <p:cond delay="200"/>
                                  </p:stCondLst>
                                  <p:childTnLst>
                                    <p:animEffect transition="out" filter="fade">
                                      <p:cBhvr>
                                        <p:cTn id="45" dur="300"/>
                                        <p:tgtEl>
                                          <p:spTgt spid="2"/>
                                        </p:tgtEl>
                                      </p:cBhvr>
                                    </p:animEffect>
                                    <p:set>
                                      <p:cBhvr>
                                        <p:cTn id="46" dur="1" fill="hold">
                                          <p:stCondLst>
                                            <p:cond delay="299"/>
                                          </p:stCondLst>
                                        </p:cTn>
                                        <p:tgtEl>
                                          <p:spTgt spid="2"/>
                                        </p:tgtEl>
                                        <p:attrNameLst>
                                          <p:attrName>style.visibility</p:attrName>
                                        </p:attrNameLst>
                                      </p:cBhvr>
                                      <p:to>
                                        <p:strVal val="hidden"/>
                                      </p:to>
                                    </p:set>
                                  </p:childTnLst>
                                </p:cTn>
                              </p:par>
                              <p:par>
                                <p:cTn id="47" presetID="10" presetClass="exit" presetSubtype="0" fill="hold" nodeType="withEffect">
                                  <p:stCondLst>
                                    <p:cond delay="600"/>
                                  </p:stCondLst>
                                  <p:childTnLst>
                                    <p:animEffect transition="out" filter="fade">
                                      <p:cBhvr>
                                        <p:cTn id="48" dur="300"/>
                                        <p:tgtEl>
                                          <p:spTgt spid="8"/>
                                        </p:tgtEl>
                                      </p:cBhvr>
                                    </p:animEffect>
                                    <p:set>
                                      <p:cBhvr>
                                        <p:cTn id="49" dur="1" fill="hold">
                                          <p:stCondLst>
                                            <p:cond delay="299"/>
                                          </p:stCondLst>
                                        </p:cTn>
                                        <p:tgtEl>
                                          <p:spTgt spid="8"/>
                                        </p:tgtEl>
                                        <p:attrNameLst>
                                          <p:attrName>style.visibility</p:attrName>
                                        </p:attrNameLst>
                                      </p:cBhvr>
                                      <p:to>
                                        <p:strVal val="hidden"/>
                                      </p:to>
                                    </p:set>
                                  </p:childTnLst>
                                </p:cTn>
                              </p:par>
                              <p:par>
                                <p:cTn id="50" presetID="10" presetClass="exit" presetSubtype="0" fill="hold" nodeType="withEffect">
                                  <p:stCondLst>
                                    <p:cond delay="900"/>
                                  </p:stCondLst>
                                  <p:childTnLst>
                                    <p:animEffect transition="out" filter="fade">
                                      <p:cBhvr>
                                        <p:cTn id="51" dur="200"/>
                                        <p:tgtEl>
                                          <p:spTgt spid="6"/>
                                        </p:tgtEl>
                                      </p:cBhvr>
                                    </p:animEffect>
                                    <p:set>
                                      <p:cBhvr>
                                        <p:cTn id="52" dur="1" fill="hold">
                                          <p:stCondLst>
                                            <p:cond delay="199"/>
                                          </p:stCondLst>
                                        </p:cTn>
                                        <p:tgtEl>
                                          <p:spTgt spid="6"/>
                                        </p:tgtEl>
                                        <p:attrNameLst>
                                          <p:attrName>style.visibility</p:attrName>
                                        </p:attrNameLst>
                                      </p:cBhvr>
                                      <p:to>
                                        <p:strVal val="hidden"/>
                                      </p:to>
                                    </p:set>
                                  </p:childTnLst>
                                </p:cTn>
                              </p:par>
                              <p:par>
                                <p:cTn id="53" presetID="10" presetClass="exit" presetSubtype="0" fill="hold" nodeType="withEffect">
                                  <p:stCondLst>
                                    <p:cond delay="1100"/>
                                  </p:stCondLst>
                                  <p:childTnLst>
                                    <p:animEffect transition="out" filter="fade">
                                      <p:cBhvr>
                                        <p:cTn id="54" dur="200"/>
                                        <p:tgtEl>
                                          <p:spTgt spid="7"/>
                                        </p:tgtEl>
                                      </p:cBhvr>
                                    </p:animEffect>
                                    <p:set>
                                      <p:cBhvr>
                                        <p:cTn id="55" dur="1" fill="hold">
                                          <p:stCondLst>
                                            <p:cond delay="199"/>
                                          </p:stCondLst>
                                        </p:cTn>
                                        <p:tgtEl>
                                          <p:spTgt spid="7"/>
                                        </p:tgtEl>
                                        <p:attrNameLst>
                                          <p:attrName>style.visibility</p:attrName>
                                        </p:attrNameLst>
                                      </p:cBhvr>
                                      <p:to>
                                        <p:strVal val="hidden"/>
                                      </p:to>
                                    </p:set>
                                  </p:childTnLst>
                                </p:cTn>
                              </p:par>
                              <p:par>
                                <p:cTn id="56" presetID="10" presetClass="exit" presetSubtype="0" fill="hold" nodeType="withEffect">
                                  <p:stCondLst>
                                    <p:cond delay="1600"/>
                                  </p:stCondLst>
                                  <p:childTnLst>
                                    <p:animEffect transition="out" filter="fade">
                                      <p:cBhvr>
                                        <p:cTn id="57" dur="200"/>
                                        <p:tgtEl>
                                          <p:spTgt spid="9"/>
                                        </p:tgtEl>
                                      </p:cBhvr>
                                    </p:animEffect>
                                    <p:set>
                                      <p:cBhvr>
                                        <p:cTn id="58" dur="1" fill="hold">
                                          <p:stCondLst>
                                            <p:cond delay="199"/>
                                          </p:stCondLst>
                                        </p:cTn>
                                        <p:tgtEl>
                                          <p:spTgt spid="9"/>
                                        </p:tgtEl>
                                        <p:attrNameLst>
                                          <p:attrName>style.visibility</p:attrName>
                                        </p:attrNameLst>
                                      </p:cBhvr>
                                      <p:to>
                                        <p:strVal val="hidden"/>
                                      </p:to>
                                    </p:set>
                                  </p:childTnLst>
                                </p:cTn>
                              </p:par>
                              <p:par>
                                <p:cTn id="59" presetID="10" presetClass="exit" presetSubtype="0" fill="hold" nodeType="withEffect">
                                  <p:stCondLst>
                                    <p:cond delay="2000"/>
                                  </p:stCondLst>
                                  <p:childTnLst>
                                    <p:animEffect transition="out" filter="fade">
                                      <p:cBhvr>
                                        <p:cTn id="60" dur="200"/>
                                        <p:tgtEl>
                                          <p:spTgt spid="10"/>
                                        </p:tgtEl>
                                      </p:cBhvr>
                                    </p:animEffect>
                                    <p:set>
                                      <p:cBhvr>
                                        <p:cTn id="61" dur="1" fill="hold">
                                          <p:stCondLst>
                                            <p:cond delay="199"/>
                                          </p:stCondLst>
                                        </p:cTn>
                                        <p:tgtEl>
                                          <p:spTgt spid="10"/>
                                        </p:tgtEl>
                                        <p:attrNameLst>
                                          <p:attrName>style.visibility</p:attrName>
                                        </p:attrNameLst>
                                      </p:cBhvr>
                                      <p:to>
                                        <p:strVal val="hidden"/>
                                      </p:to>
                                    </p:set>
                                  </p:childTnLst>
                                </p:cTn>
                              </p:par>
                              <p:par>
                                <p:cTn id="62" presetID="10" presetClass="exit" presetSubtype="0" fill="hold" nodeType="withEffect">
                                  <p:stCondLst>
                                    <p:cond delay="2200"/>
                                  </p:stCondLst>
                                  <p:childTnLst>
                                    <p:animEffect transition="out" filter="fade">
                                      <p:cBhvr>
                                        <p:cTn id="63" dur="300"/>
                                        <p:tgtEl>
                                          <p:spTgt spid="5"/>
                                        </p:tgtEl>
                                      </p:cBhvr>
                                    </p:animEffect>
                                    <p:set>
                                      <p:cBhvr>
                                        <p:cTn id="64" dur="1" fill="hold">
                                          <p:stCondLst>
                                            <p:cond delay="299"/>
                                          </p:stCondLst>
                                        </p:cTn>
                                        <p:tgtEl>
                                          <p:spTgt spid="5"/>
                                        </p:tgtEl>
                                        <p:attrNameLst>
                                          <p:attrName>style.visibility</p:attrName>
                                        </p:attrNameLst>
                                      </p:cBhvr>
                                      <p:to>
                                        <p:strVal val="hidden"/>
                                      </p:to>
                                    </p:set>
                                  </p:childTnLst>
                                </p:cTn>
                              </p:par>
                              <p:par>
                                <p:cTn id="65" presetID="10" presetClass="exit" presetSubtype="0" fill="hold" nodeType="withEffect">
                                  <p:stCondLst>
                                    <p:cond delay="2500"/>
                                  </p:stCondLst>
                                  <p:childTnLst>
                                    <p:animEffect transition="out" filter="fade">
                                      <p:cBhvr>
                                        <p:cTn id="66" dur="300"/>
                                        <p:tgtEl>
                                          <p:spTgt spid="3"/>
                                        </p:tgtEl>
                                      </p:cBhvr>
                                    </p:animEffect>
                                    <p:set>
                                      <p:cBhvr>
                                        <p:cTn id="67" dur="1" fill="hold">
                                          <p:stCondLst>
                                            <p:cond delay="299"/>
                                          </p:stCondLst>
                                        </p:cTn>
                                        <p:tgtEl>
                                          <p:spTgt spid="3"/>
                                        </p:tgtEl>
                                        <p:attrNameLst>
                                          <p:attrName>style.visibility</p:attrName>
                                        </p:attrNameLst>
                                      </p:cBhvr>
                                      <p:to>
                                        <p:strVal val="hidden"/>
                                      </p:to>
                                    </p:set>
                                  </p:childTnLst>
                                </p:cTn>
                              </p:par>
                              <p:par>
                                <p:cTn id="68" presetID="10" presetClass="exit" presetSubtype="0" fill="hold" nodeType="withEffect">
                                  <p:stCondLst>
                                    <p:cond delay="2800"/>
                                  </p:stCondLst>
                                  <p:childTnLst>
                                    <p:animEffect transition="out" filter="fade">
                                      <p:cBhvr>
                                        <p:cTn id="69" dur="200"/>
                                        <p:tgtEl>
                                          <p:spTgt spid="4"/>
                                        </p:tgtEl>
                                      </p:cBhvr>
                                    </p:animEffect>
                                    <p:set>
                                      <p:cBhvr>
                                        <p:cTn id="70" dur="1" fill="hold">
                                          <p:stCondLst>
                                            <p:cond delay="199"/>
                                          </p:stCondLst>
                                        </p:cTn>
                                        <p:tgtEl>
                                          <p:spTgt spid="4"/>
                                        </p:tgtEl>
                                        <p:attrNameLst>
                                          <p:attrName>style.visibility</p:attrName>
                                        </p:attrNameLst>
                                      </p:cBhvr>
                                      <p:to>
                                        <p:strVal val="hidden"/>
                                      </p:to>
                                    </p:set>
                                  </p:childTnLst>
                                </p:cTn>
                              </p:par>
                              <p:par>
                                <p:cTn id="71" presetID="22" presetClass="entr" presetSubtype="8" fill="hold" grpId="0" nodeType="withEffect">
                                  <p:stCondLst>
                                    <p:cond delay="1600"/>
                                  </p:stCondLst>
                                  <p:childTnLst>
                                    <p:set>
                                      <p:cBhvr>
                                        <p:cTn id="72" dur="1" fill="hold">
                                          <p:stCondLst>
                                            <p:cond delay="0"/>
                                          </p:stCondLst>
                                        </p:cTn>
                                        <p:tgtEl>
                                          <p:spTgt spid="17"/>
                                        </p:tgtEl>
                                        <p:attrNameLst>
                                          <p:attrName>style.visibility</p:attrName>
                                        </p:attrNameLst>
                                      </p:cBhvr>
                                      <p:to>
                                        <p:strVal val="visible"/>
                                      </p:to>
                                    </p:set>
                                    <p:animEffect transition="in" filter="wipe(left)">
                                      <p:cBhvr>
                                        <p:cTn id="73" dur="750"/>
                                        <p:tgtEl>
                                          <p:spTgt spid="17"/>
                                        </p:tgtEl>
                                      </p:cBhvr>
                                    </p:animEffect>
                                  </p:childTnLst>
                                </p:cTn>
                              </p:par>
                              <p:par>
                                <p:cTn id="74" presetID="22" presetClass="entr" presetSubtype="2" fill="hold" grpId="0" nodeType="withEffect">
                                  <p:stCondLst>
                                    <p:cond delay="2000"/>
                                  </p:stCondLst>
                                  <p:childTnLst>
                                    <p:set>
                                      <p:cBhvr>
                                        <p:cTn id="75" dur="1" fill="hold">
                                          <p:stCondLst>
                                            <p:cond delay="0"/>
                                          </p:stCondLst>
                                        </p:cTn>
                                        <p:tgtEl>
                                          <p:spTgt spid="18"/>
                                        </p:tgtEl>
                                        <p:attrNameLst>
                                          <p:attrName>style.visibility</p:attrName>
                                        </p:attrNameLst>
                                      </p:cBhvr>
                                      <p:to>
                                        <p:strVal val="visible"/>
                                      </p:to>
                                    </p:set>
                                    <p:animEffect transition="in" filter="wipe(right)">
                                      <p:cBhvr>
                                        <p:cTn id="76" dur="750"/>
                                        <p:tgtEl>
                                          <p:spTgt spid="18"/>
                                        </p:tgtEl>
                                      </p:cBhvr>
                                    </p:animEffect>
                                  </p:childTnLst>
                                </p:cTn>
                              </p:par>
                              <p:par>
                                <p:cTn id="77" presetID="22" presetClass="entr" presetSubtype="4" fill="hold" grpId="0" nodeType="withEffect">
                                  <p:stCondLst>
                                    <p:cond delay="2400"/>
                                  </p:stCondLst>
                                  <p:childTnLst>
                                    <p:set>
                                      <p:cBhvr>
                                        <p:cTn id="78" dur="1" fill="hold">
                                          <p:stCondLst>
                                            <p:cond delay="0"/>
                                          </p:stCondLst>
                                        </p:cTn>
                                        <p:tgtEl>
                                          <p:spTgt spid="19"/>
                                        </p:tgtEl>
                                        <p:attrNameLst>
                                          <p:attrName>style.visibility</p:attrName>
                                        </p:attrNameLst>
                                      </p:cBhvr>
                                      <p:to>
                                        <p:strVal val="visible"/>
                                      </p:to>
                                    </p:set>
                                    <p:animEffect transition="in" filter="wipe(down)">
                                      <p:cBhvr>
                                        <p:cTn id="79" dur="1000"/>
                                        <p:tgtEl>
                                          <p:spTgt spid="19"/>
                                        </p:tgtEl>
                                      </p:cBhvr>
                                    </p:animEffect>
                                  </p:childTnLst>
                                </p:cTn>
                              </p:par>
                              <p:par>
                                <p:cTn id="80" presetID="22" presetClass="entr" presetSubtype="8" fill="hold" grpId="0" nodeType="withEffect">
                                  <p:stCondLst>
                                    <p:cond delay="3200"/>
                                  </p:stCondLst>
                                  <p:childTnLst>
                                    <p:set>
                                      <p:cBhvr>
                                        <p:cTn id="81" dur="1" fill="hold">
                                          <p:stCondLst>
                                            <p:cond delay="0"/>
                                          </p:stCondLst>
                                        </p:cTn>
                                        <p:tgtEl>
                                          <p:spTgt spid="20"/>
                                        </p:tgtEl>
                                        <p:attrNameLst>
                                          <p:attrName>style.visibility</p:attrName>
                                        </p:attrNameLst>
                                      </p:cBhvr>
                                      <p:to>
                                        <p:strVal val="visible"/>
                                      </p:to>
                                    </p:set>
                                    <p:animEffect transition="in" filter="wipe(left)">
                                      <p:cBhvr>
                                        <p:cTn id="82" dur="750"/>
                                        <p:tgtEl>
                                          <p:spTgt spid="20"/>
                                        </p:tgtEl>
                                      </p:cBhvr>
                                    </p:animEffect>
                                  </p:childTnLst>
                                </p:cTn>
                              </p:par>
                              <p:par>
                                <p:cTn id="83" presetID="22" presetClass="entr" presetSubtype="8" fill="hold" grpId="0" nodeType="withEffect">
                                  <p:stCondLst>
                                    <p:cond delay="3800"/>
                                  </p:stCondLst>
                                  <p:childTnLst>
                                    <p:set>
                                      <p:cBhvr>
                                        <p:cTn id="84" dur="1" fill="hold">
                                          <p:stCondLst>
                                            <p:cond delay="0"/>
                                          </p:stCondLst>
                                        </p:cTn>
                                        <p:tgtEl>
                                          <p:spTgt spid="21"/>
                                        </p:tgtEl>
                                        <p:attrNameLst>
                                          <p:attrName>style.visibility</p:attrName>
                                        </p:attrNameLst>
                                      </p:cBhvr>
                                      <p:to>
                                        <p:strVal val="visible"/>
                                      </p:to>
                                    </p:set>
                                    <p:animEffect transition="in" filter="wipe(left)">
                                      <p:cBhvr>
                                        <p:cTn id="85"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1" grpId="0" animBg="1"/>
      <p:bldP spid="20" grpId="0" animBg="1"/>
      <p:bldP spid="1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Solutions</a:t>
            </a:r>
            <a:endParaRPr lang="en-US" dirty="0"/>
          </a:p>
        </p:txBody>
      </p:sp>
    </p:spTree>
    <p:extLst>
      <p:ext uri="{BB962C8B-B14F-4D97-AF65-F5344CB8AC3E}">
        <p14:creationId xmlns:p14="http://schemas.microsoft.com/office/powerpoint/2010/main" val="3192930803"/>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9038" y="2435671"/>
            <a:ext cx="10058399" cy="917575"/>
          </a:xfrm>
        </p:spPr>
        <p:txBody>
          <a:bodyPr/>
          <a:lstStyle/>
          <a:p>
            <a:r>
              <a:rPr lang="en-US" dirty="0" smtClean="0"/>
              <a:t>“	</a:t>
            </a:r>
            <a:r>
              <a:rPr lang="en-US" sz="5400" i="1" dirty="0" smtClean="0"/>
              <a:t>If </a:t>
            </a:r>
            <a:r>
              <a:rPr lang="en-US" sz="5400" i="1" dirty="0"/>
              <a:t>you only have a hammer, you tend to see every problem as a nail</a:t>
            </a:r>
            <a:r>
              <a:rPr lang="en-US" dirty="0" smtClean="0"/>
              <a:t>.”</a:t>
            </a:r>
            <a:endParaRPr lang="en-US" dirty="0"/>
          </a:p>
        </p:txBody>
      </p:sp>
      <p:sp>
        <p:nvSpPr>
          <p:cNvPr id="6" name="Text Placeholder 5"/>
          <p:cNvSpPr>
            <a:spLocks noGrp="1"/>
          </p:cNvSpPr>
          <p:nvPr>
            <p:ph type="body" sz="quarter" idx="10"/>
          </p:nvPr>
        </p:nvSpPr>
        <p:spPr>
          <a:xfrm>
            <a:off x="6276453" y="5101646"/>
            <a:ext cx="5486400" cy="627864"/>
          </a:xfrm>
        </p:spPr>
        <p:txBody>
          <a:bodyPr/>
          <a:lstStyle/>
          <a:p>
            <a:r>
              <a:rPr lang="en-US" dirty="0" smtClean="0"/>
              <a:t>Abraham Maslow</a:t>
            </a:r>
          </a:p>
        </p:txBody>
      </p:sp>
      <p:sp>
        <p:nvSpPr>
          <p:cNvPr id="4" name="Freeform 124"/>
          <p:cNvSpPr>
            <a:spLocks/>
          </p:cNvSpPr>
          <p:nvPr/>
        </p:nvSpPr>
        <p:spPr bwMode="gray">
          <a:xfrm>
            <a:off x="9530605" y="507965"/>
            <a:ext cx="1620000" cy="1620000"/>
          </a:xfrm>
          <a:custGeom>
            <a:avLst/>
            <a:gdLst>
              <a:gd name="T0" fmla="*/ 313 w 315"/>
              <a:gd name="T1" fmla="*/ 135 h 236"/>
              <a:gd name="T2" fmla="*/ 300 w 315"/>
              <a:gd name="T3" fmla="*/ 125 h 236"/>
              <a:gd name="T4" fmla="*/ 294 w 315"/>
              <a:gd name="T5" fmla="*/ 122 h 236"/>
              <a:gd name="T6" fmla="*/ 124 w 315"/>
              <a:gd name="T7" fmla="*/ 58 h 236"/>
              <a:gd name="T8" fmla="*/ 125 w 315"/>
              <a:gd name="T9" fmla="*/ 56 h 236"/>
              <a:gd name="T10" fmla="*/ 100 w 315"/>
              <a:gd name="T11" fmla="*/ 39 h 236"/>
              <a:gd name="T12" fmla="*/ 153 w 315"/>
              <a:gd name="T13" fmla="*/ 11 h 236"/>
              <a:gd name="T14" fmla="*/ 103 w 315"/>
              <a:gd name="T15" fmla="*/ 8 h 236"/>
              <a:gd name="T16" fmla="*/ 61 w 315"/>
              <a:gd name="T17" fmla="*/ 44 h 236"/>
              <a:gd name="T18" fmla="*/ 54 w 315"/>
              <a:gd name="T19" fmla="*/ 85 h 236"/>
              <a:gd name="T20" fmla="*/ 37 w 315"/>
              <a:gd name="T21" fmla="*/ 112 h 236"/>
              <a:gd name="T22" fmla="*/ 56 w 315"/>
              <a:gd name="T23" fmla="*/ 133 h 236"/>
              <a:gd name="T24" fmla="*/ 63 w 315"/>
              <a:gd name="T25" fmla="*/ 135 h 236"/>
              <a:gd name="T26" fmla="*/ 35 w 315"/>
              <a:gd name="T27" fmla="*/ 135 h 236"/>
              <a:gd name="T28" fmla="*/ 31 w 315"/>
              <a:gd name="T29" fmla="*/ 141 h 236"/>
              <a:gd name="T30" fmla="*/ 35 w 315"/>
              <a:gd name="T31" fmla="*/ 147 h 236"/>
              <a:gd name="T32" fmla="*/ 50 w 315"/>
              <a:gd name="T33" fmla="*/ 147 h 236"/>
              <a:gd name="T34" fmla="*/ 50 w 315"/>
              <a:gd name="T35" fmla="*/ 176 h 236"/>
              <a:gd name="T36" fmla="*/ 0 w 315"/>
              <a:gd name="T37" fmla="*/ 176 h 236"/>
              <a:gd name="T38" fmla="*/ 0 w 315"/>
              <a:gd name="T39" fmla="*/ 236 h 236"/>
              <a:gd name="T40" fmla="*/ 227 w 315"/>
              <a:gd name="T41" fmla="*/ 236 h 236"/>
              <a:gd name="T42" fmla="*/ 227 w 315"/>
              <a:gd name="T43" fmla="*/ 176 h 236"/>
              <a:gd name="T44" fmla="*/ 61 w 315"/>
              <a:gd name="T45" fmla="*/ 176 h 236"/>
              <a:gd name="T46" fmla="*/ 61 w 315"/>
              <a:gd name="T47" fmla="*/ 147 h 236"/>
              <a:gd name="T48" fmla="*/ 75 w 315"/>
              <a:gd name="T49" fmla="*/ 147 h 236"/>
              <a:gd name="T50" fmla="*/ 79 w 315"/>
              <a:gd name="T51" fmla="*/ 141 h 236"/>
              <a:gd name="T52" fmla="*/ 75 w 315"/>
              <a:gd name="T53" fmla="*/ 135 h 236"/>
              <a:gd name="T54" fmla="*/ 70 w 315"/>
              <a:gd name="T55" fmla="*/ 135 h 236"/>
              <a:gd name="T56" fmla="*/ 77 w 315"/>
              <a:gd name="T57" fmla="*/ 127 h 236"/>
              <a:gd name="T58" fmla="*/ 84 w 315"/>
              <a:gd name="T59" fmla="*/ 93 h 236"/>
              <a:gd name="T60" fmla="*/ 112 w 315"/>
              <a:gd name="T61" fmla="*/ 93 h 236"/>
              <a:gd name="T62" fmla="*/ 113 w 315"/>
              <a:gd name="T63" fmla="*/ 90 h 236"/>
              <a:gd name="T64" fmla="*/ 282 w 315"/>
              <a:gd name="T65" fmla="*/ 154 h 236"/>
              <a:gd name="T66" fmla="*/ 289 w 315"/>
              <a:gd name="T67" fmla="*/ 156 h 236"/>
              <a:gd name="T68" fmla="*/ 305 w 315"/>
              <a:gd name="T69" fmla="*/ 156 h 236"/>
              <a:gd name="T70" fmla="*/ 314 w 315"/>
              <a:gd name="T71" fmla="*/ 145 h 236"/>
              <a:gd name="T72" fmla="*/ 313 w 315"/>
              <a:gd name="T73" fmla="*/ 13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236">
                <a:moveTo>
                  <a:pt x="313" y="135"/>
                </a:moveTo>
                <a:cubicBezTo>
                  <a:pt x="311" y="131"/>
                  <a:pt x="306" y="127"/>
                  <a:pt x="300" y="125"/>
                </a:cubicBezTo>
                <a:cubicBezTo>
                  <a:pt x="298" y="124"/>
                  <a:pt x="296" y="123"/>
                  <a:pt x="294" y="122"/>
                </a:cubicBezTo>
                <a:cubicBezTo>
                  <a:pt x="237" y="101"/>
                  <a:pt x="181" y="80"/>
                  <a:pt x="124" y="58"/>
                </a:cubicBezTo>
                <a:cubicBezTo>
                  <a:pt x="125" y="56"/>
                  <a:pt x="125" y="56"/>
                  <a:pt x="125" y="56"/>
                </a:cubicBezTo>
                <a:cubicBezTo>
                  <a:pt x="132" y="52"/>
                  <a:pt x="104" y="51"/>
                  <a:pt x="100" y="39"/>
                </a:cubicBezTo>
                <a:cubicBezTo>
                  <a:pt x="96" y="26"/>
                  <a:pt x="146" y="14"/>
                  <a:pt x="153" y="11"/>
                </a:cubicBezTo>
                <a:cubicBezTo>
                  <a:pt x="161" y="7"/>
                  <a:pt x="125" y="0"/>
                  <a:pt x="103" y="8"/>
                </a:cubicBezTo>
                <a:cubicBezTo>
                  <a:pt x="81" y="16"/>
                  <a:pt x="69" y="29"/>
                  <a:pt x="61" y="44"/>
                </a:cubicBezTo>
                <a:cubicBezTo>
                  <a:pt x="53" y="58"/>
                  <a:pt x="55" y="77"/>
                  <a:pt x="54" y="85"/>
                </a:cubicBezTo>
                <a:cubicBezTo>
                  <a:pt x="54" y="92"/>
                  <a:pt x="40" y="104"/>
                  <a:pt x="37" y="112"/>
                </a:cubicBezTo>
                <a:cubicBezTo>
                  <a:pt x="32" y="125"/>
                  <a:pt x="46" y="129"/>
                  <a:pt x="56" y="133"/>
                </a:cubicBezTo>
                <a:cubicBezTo>
                  <a:pt x="59" y="134"/>
                  <a:pt x="61" y="135"/>
                  <a:pt x="63" y="135"/>
                </a:cubicBezTo>
                <a:cubicBezTo>
                  <a:pt x="35" y="135"/>
                  <a:pt x="35" y="135"/>
                  <a:pt x="35" y="135"/>
                </a:cubicBezTo>
                <a:cubicBezTo>
                  <a:pt x="33" y="135"/>
                  <a:pt x="31" y="138"/>
                  <a:pt x="31" y="141"/>
                </a:cubicBezTo>
                <a:cubicBezTo>
                  <a:pt x="31" y="144"/>
                  <a:pt x="33" y="147"/>
                  <a:pt x="35" y="147"/>
                </a:cubicBezTo>
                <a:cubicBezTo>
                  <a:pt x="50" y="147"/>
                  <a:pt x="50" y="147"/>
                  <a:pt x="50" y="147"/>
                </a:cubicBezTo>
                <a:cubicBezTo>
                  <a:pt x="50" y="176"/>
                  <a:pt x="50" y="176"/>
                  <a:pt x="50" y="176"/>
                </a:cubicBezTo>
                <a:cubicBezTo>
                  <a:pt x="0" y="176"/>
                  <a:pt x="0" y="176"/>
                  <a:pt x="0" y="176"/>
                </a:cubicBezTo>
                <a:cubicBezTo>
                  <a:pt x="0" y="236"/>
                  <a:pt x="0" y="236"/>
                  <a:pt x="0" y="236"/>
                </a:cubicBezTo>
                <a:cubicBezTo>
                  <a:pt x="227" y="236"/>
                  <a:pt x="227" y="236"/>
                  <a:pt x="227" y="236"/>
                </a:cubicBezTo>
                <a:cubicBezTo>
                  <a:pt x="227" y="176"/>
                  <a:pt x="227" y="176"/>
                  <a:pt x="227" y="176"/>
                </a:cubicBezTo>
                <a:cubicBezTo>
                  <a:pt x="61" y="176"/>
                  <a:pt x="61" y="176"/>
                  <a:pt x="61" y="176"/>
                </a:cubicBezTo>
                <a:cubicBezTo>
                  <a:pt x="61" y="147"/>
                  <a:pt x="61" y="147"/>
                  <a:pt x="61" y="147"/>
                </a:cubicBezTo>
                <a:cubicBezTo>
                  <a:pt x="75" y="147"/>
                  <a:pt x="75" y="147"/>
                  <a:pt x="75" y="147"/>
                </a:cubicBezTo>
                <a:cubicBezTo>
                  <a:pt x="77" y="147"/>
                  <a:pt x="79" y="144"/>
                  <a:pt x="79" y="141"/>
                </a:cubicBezTo>
                <a:cubicBezTo>
                  <a:pt x="79" y="138"/>
                  <a:pt x="77" y="135"/>
                  <a:pt x="75" y="135"/>
                </a:cubicBezTo>
                <a:cubicBezTo>
                  <a:pt x="70" y="135"/>
                  <a:pt x="70" y="135"/>
                  <a:pt x="70" y="135"/>
                </a:cubicBezTo>
                <a:cubicBezTo>
                  <a:pt x="73" y="134"/>
                  <a:pt x="75" y="132"/>
                  <a:pt x="77" y="127"/>
                </a:cubicBezTo>
                <a:cubicBezTo>
                  <a:pt x="82" y="118"/>
                  <a:pt x="76" y="104"/>
                  <a:pt x="84" y="93"/>
                </a:cubicBezTo>
                <a:cubicBezTo>
                  <a:pt x="91" y="83"/>
                  <a:pt x="112" y="93"/>
                  <a:pt x="112" y="93"/>
                </a:cubicBezTo>
                <a:cubicBezTo>
                  <a:pt x="113" y="90"/>
                  <a:pt x="113" y="90"/>
                  <a:pt x="113" y="90"/>
                </a:cubicBezTo>
                <a:cubicBezTo>
                  <a:pt x="170" y="111"/>
                  <a:pt x="226" y="132"/>
                  <a:pt x="282" y="154"/>
                </a:cubicBezTo>
                <a:cubicBezTo>
                  <a:pt x="284" y="154"/>
                  <a:pt x="287" y="155"/>
                  <a:pt x="289" y="156"/>
                </a:cubicBezTo>
                <a:cubicBezTo>
                  <a:pt x="294" y="158"/>
                  <a:pt x="300" y="158"/>
                  <a:pt x="305" y="156"/>
                </a:cubicBezTo>
                <a:cubicBezTo>
                  <a:pt x="310" y="154"/>
                  <a:pt x="314" y="150"/>
                  <a:pt x="314" y="145"/>
                </a:cubicBezTo>
                <a:cubicBezTo>
                  <a:pt x="315" y="142"/>
                  <a:pt x="314" y="138"/>
                  <a:pt x="313" y="135"/>
                </a:cubicBezTo>
                <a:close/>
              </a:path>
            </a:pathLst>
          </a:custGeom>
          <a:solidFill>
            <a:schemeClr val="tx1"/>
          </a:solidFill>
          <a:ln>
            <a:noFill/>
          </a:ln>
        </p:spPr>
        <p:txBody>
          <a:bodyPr vert="horz" wrap="square" lIns="82305" tIns="41153" rIns="82305" bIns="41153" numCol="1" anchor="t" anchorCtr="0" compatLnSpc="1">
            <a:prstTxWarp prst="textNoShape">
              <a:avLst/>
            </a:prstTxWarp>
          </a:bodyPr>
          <a:lstStyle/>
          <a:p>
            <a:endParaRPr lang="en-US" sz="900">
              <a:solidFill>
                <a:srgbClr val="FFFFFF"/>
              </a:solidFill>
            </a:endParaRPr>
          </a:p>
        </p:txBody>
      </p:sp>
    </p:spTree>
    <p:extLst>
      <p:ext uri="{BB962C8B-B14F-4D97-AF65-F5344CB8AC3E}">
        <p14:creationId xmlns:p14="http://schemas.microsoft.com/office/powerpoint/2010/main" val="44635164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Session Objectives </a:t>
            </a:r>
            <a:r>
              <a:rPr lang="en-US" dirty="0" smtClean="0"/>
              <a:t>And </a:t>
            </a:r>
            <a:r>
              <a:rPr lang="en-US" dirty="0"/>
              <a:t>Takeaways</a:t>
            </a:r>
          </a:p>
        </p:txBody>
      </p:sp>
      <p:sp>
        <p:nvSpPr>
          <p:cNvPr id="5" name="Text Placeholder 4"/>
          <p:cNvSpPr>
            <a:spLocks noGrp="1"/>
          </p:cNvSpPr>
          <p:nvPr>
            <p:ph type="body" sz="quarter" idx="11"/>
          </p:nvPr>
        </p:nvSpPr>
        <p:spPr>
          <a:xfrm>
            <a:off x="274639" y="1212849"/>
            <a:ext cx="11889564" cy="5478423"/>
          </a:xfrm>
        </p:spPr>
        <p:txBody>
          <a:bodyPr/>
          <a:lstStyle/>
          <a:p>
            <a:r>
              <a:rPr lang="en-US" dirty="0"/>
              <a:t>Knowledge Management with SharePoint and </a:t>
            </a:r>
            <a:r>
              <a:rPr lang="en-US" dirty="0" smtClean="0"/>
              <a:t>Yammer</a:t>
            </a:r>
            <a:endParaRPr lang="en-US" dirty="0"/>
          </a:p>
          <a:p>
            <a:pPr marL="371475" lvl="1" indent="-342900">
              <a:buFont typeface="Arial" panose="020B0604020202020204" pitchFamily="34" charset="0"/>
              <a:buChar char="•"/>
            </a:pPr>
            <a:r>
              <a:rPr lang="en-US" sz="2800" dirty="0" smtClean="0"/>
              <a:t>Introduction to Knowledge Management and Collaboration</a:t>
            </a:r>
          </a:p>
          <a:p>
            <a:pPr marL="371475" lvl="1" indent="-342900">
              <a:buFont typeface="Arial" panose="020B0604020202020204" pitchFamily="34" charset="0"/>
              <a:buChar char="•"/>
            </a:pPr>
            <a:r>
              <a:rPr lang="en-US" sz="2800" dirty="0" smtClean="0"/>
              <a:t>Problem definition</a:t>
            </a:r>
          </a:p>
          <a:p>
            <a:pPr marL="371475" lvl="1" indent="-342900">
              <a:buFont typeface="Arial" panose="020B0604020202020204" pitchFamily="34" charset="0"/>
              <a:buChar char="•"/>
            </a:pPr>
            <a:r>
              <a:rPr lang="en-US" sz="2800" dirty="0" smtClean="0"/>
              <a:t>What is the need</a:t>
            </a:r>
          </a:p>
          <a:p>
            <a:pPr marL="371475" lvl="1" indent="-342900">
              <a:buFont typeface="Arial" panose="020B0604020202020204" pitchFamily="34" charset="0"/>
              <a:buChar char="•"/>
            </a:pPr>
            <a:r>
              <a:rPr lang="en-US" sz="2800" dirty="0" smtClean="0"/>
              <a:t>Customer reference</a:t>
            </a:r>
          </a:p>
          <a:p>
            <a:pPr marL="371475" lvl="1" indent="-342900">
              <a:buFont typeface="Arial" panose="020B0604020202020204" pitchFamily="34" charset="0"/>
              <a:buChar char="•"/>
            </a:pPr>
            <a:r>
              <a:rPr lang="en-US" sz="2800" dirty="0" smtClean="0"/>
              <a:t>Solution</a:t>
            </a:r>
          </a:p>
          <a:p>
            <a:pPr marL="566738" lvl="2" indent="-342900">
              <a:buFont typeface="Arial" panose="020B0604020202020204" pitchFamily="34" charset="0"/>
              <a:buChar char="•"/>
            </a:pPr>
            <a:r>
              <a:rPr lang="en-US" sz="2800" dirty="0" smtClean="0"/>
              <a:t>Scenarios</a:t>
            </a:r>
          </a:p>
          <a:p>
            <a:pPr marL="566738" lvl="2" indent="-342900">
              <a:buFont typeface="Arial" panose="020B0604020202020204" pitchFamily="34" charset="0"/>
              <a:buChar char="•"/>
            </a:pPr>
            <a:r>
              <a:rPr lang="en-US" sz="2800" dirty="0" smtClean="0"/>
              <a:t>Concept</a:t>
            </a:r>
          </a:p>
          <a:p>
            <a:pPr marL="566738" lvl="2" indent="-342900">
              <a:buFont typeface="Arial" panose="020B0604020202020204" pitchFamily="34" charset="0"/>
              <a:buChar char="•"/>
            </a:pPr>
            <a:r>
              <a:rPr lang="en-US" sz="2800" dirty="0" smtClean="0"/>
              <a:t>Solution</a:t>
            </a:r>
          </a:p>
          <a:p>
            <a:pPr marL="371475" lvl="1" indent="-342900">
              <a:buFont typeface="Arial" panose="020B0604020202020204" pitchFamily="34" charset="0"/>
              <a:buChar char="•"/>
            </a:pPr>
            <a:r>
              <a:rPr lang="en-US" sz="2800" dirty="0" smtClean="0"/>
              <a:t>Recommendation</a:t>
            </a:r>
          </a:p>
          <a:p>
            <a:pPr marL="371475" lvl="1" indent="-342900">
              <a:buFont typeface="Arial" panose="020B0604020202020204" pitchFamily="34" charset="0"/>
              <a:buChar char="•"/>
            </a:pPr>
            <a:r>
              <a:rPr lang="en-US" sz="2800" dirty="0" smtClean="0"/>
              <a:t>Q&amp;A</a:t>
            </a:r>
          </a:p>
        </p:txBody>
      </p:sp>
    </p:spTree>
    <p:extLst>
      <p:ext uri="{BB962C8B-B14F-4D97-AF65-F5344CB8AC3E}">
        <p14:creationId xmlns:p14="http://schemas.microsoft.com/office/powerpoint/2010/main" val="2953721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55389" y="1049213"/>
            <a:ext cx="7285963" cy="5214464"/>
          </a:xfrm>
          <a:prstGeom prst="rect">
            <a:avLst/>
          </a:prstGeom>
        </p:spPr>
      </p:pic>
    </p:spTree>
    <p:extLst>
      <p:ext uri="{BB962C8B-B14F-4D97-AF65-F5344CB8AC3E}">
        <p14:creationId xmlns:p14="http://schemas.microsoft.com/office/powerpoint/2010/main" val="193111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0867" y="2127253"/>
            <a:ext cx="4559428" cy="3530249"/>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0325" y="2149403"/>
            <a:ext cx="4498759" cy="2954185"/>
          </a:xfrm>
          <a:prstGeom prst="rect">
            <a:avLst/>
          </a:prstGeom>
        </p:spPr>
      </p:pic>
    </p:spTree>
    <p:extLst>
      <p:ext uri="{BB962C8B-B14F-4D97-AF65-F5344CB8AC3E}">
        <p14:creationId xmlns:p14="http://schemas.microsoft.com/office/powerpoint/2010/main" val="17292737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Title 5"/>
          <p:cNvSpPr>
            <a:spLocks noGrp="1"/>
          </p:cNvSpPr>
          <p:nvPr>
            <p:ph type="title"/>
            <p:custDataLst>
              <p:tags r:id="rId1"/>
            </p:custDataLst>
          </p:nvPr>
        </p:nvSpPr>
        <p:spPr>
          <a:xfrm>
            <a:off x="385589" y="184894"/>
            <a:ext cx="9134986" cy="917575"/>
          </a:xfrm>
        </p:spPr>
        <p:txBody>
          <a:bodyPr>
            <a:noAutofit/>
          </a:bodyPr>
          <a:lstStyle/>
          <a:p>
            <a:r>
              <a:rPr lang="en-US" sz="4000" dirty="0" smtClean="0"/>
              <a:t>Connected Enterprise</a:t>
            </a:r>
            <a:endParaRPr lang="en-US" sz="4000" dirty="0"/>
          </a:p>
        </p:txBody>
      </p:sp>
      <p:sp>
        <p:nvSpPr>
          <p:cNvPr id="423" name="Text Placeholder 3"/>
          <p:cNvSpPr>
            <a:spLocks noGrp="1"/>
          </p:cNvSpPr>
          <p:nvPr>
            <p:ph type="body" sz="quarter" idx="4294967295"/>
          </p:nvPr>
        </p:nvSpPr>
        <p:spPr>
          <a:xfrm>
            <a:off x="169565" y="819497"/>
            <a:ext cx="12433300" cy="517525"/>
          </a:xfrm>
          <a:prstGeom prst="rect">
            <a:avLst/>
          </a:prstGeom>
        </p:spPr>
        <p:txBody>
          <a:bodyPr vert="horz" wrap="square" lIns="391693" tIns="91440" rIns="146304" bIns="91440" rtlCol="0">
            <a:noAutofit/>
          </a:bodyPr>
          <a:lstStyle/>
          <a:p>
            <a:pPr marL="0" indent="0">
              <a:spcBef>
                <a:spcPct val="0"/>
              </a:spcBef>
              <a:buNone/>
            </a:pPr>
            <a:r>
              <a:rPr lang="en-US" sz="3200" i="1" spc="-59" dirty="0">
                <a:solidFill>
                  <a:srgbClr val="505050"/>
                </a:solidFill>
                <a:latin typeface="Segoe UI Light" pitchFamily="34" charset="0"/>
              </a:rPr>
              <a:t>Breaking down functional and geographical barriers</a:t>
            </a:r>
          </a:p>
        </p:txBody>
      </p:sp>
      <p:grpSp>
        <p:nvGrpSpPr>
          <p:cNvPr id="430" name="Group 429"/>
          <p:cNvGrpSpPr/>
          <p:nvPr/>
        </p:nvGrpSpPr>
        <p:grpSpPr>
          <a:xfrm>
            <a:off x="4921365" y="2236484"/>
            <a:ext cx="4170409" cy="4184842"/>
            <a:chOff x="4824441" y="2192830"/>
            <a:chExt cx="4089007" cy="4103159"/>
          </a:xfrm>
        </p:grpSpPr>
        <p:sp>
          <p:nvSpPr>
            <p:cNvPr id="431" name="Oval 430"/>
            <p:cNvSpPr/>
            <p:nvPr/>
          </p:nvSpPr>
          <p:spPr bwMode="auto">
            <a:xfrm>
              <a:off x="4831875" y="2216889"/>
              <a:ext cx="4079100" cy="4079100"/>
            </a:xfrm>
            <a:prstGeom prst="ellipse">
              <a:avLst/>
            </a:prstGeom>
            <a:gradFill flip="none" rotWithShape="1">
              <a:gsLst>
                <a:gs pos="0">
                  <a:schemeClr val="bg1"/>
                </a:gs>
                <a:gs pos="34000">
                  <a:schemeClr val="bg1"/>
                </a:gs>
                <a:gs pos="100000">
                  <a:schemeClr val="bg1">
                    <a:shade val="100000"/>
                    <a:satMod val="115000"/>
                    <a:alpha val="0"/>
                  </a:schemeClr>
                </a:gs>
              </a:gsLst>
              <a:path path="circle">
                <a:fillToRect l="50000" t="50000" r="50000" b="50000"/>
              </a:path>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432" name="Oval 431"/>
            <p:cNvSpPr/>
            <p:nvPr/>
          </p:nvSpPr>
          <p:spPr bwMode="auto">
            <a:xfrm>
              <a:off x="4824441" y="2202573"/>
              <a:ext cx="4089007" cy="4089007"/>
            </a:xfrm>
            <a:prstGeom prst="ellipse">
              <a:avLst/>
            </a:prstGeom>
            <a:solidFill>
              <a:schemeClr val="bg1">
                <a:lumMod val="85000"/>
                <a:alpha val="36000"/>
              </a:schemeClr>
            </a:solidFill>
            <a:ln w="12700">
              <a:solidFill>
                <a:schemeClr val="bg1">
                  <a:lumMod val="75000"/>
                </a:schemeClr>
              </a:solidFill>
              <a:prstDash val="lg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cxnSp>
          <p:nvCxnSpPr>
            <p:cNvPr id="433" name="Straight Connector 432"/>
            <p:cNvCxnSpPr/>
            <p:nvPr/>
          </p:nvCxnSpPr>
          <p:spPr>
            <a:xfrm>
              <a:off x="5376890" y="3373031"/>
              <a:ext cx="3037728" cy="1682428"/>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34" name="Straight Connector 433"/>
            <p:cNvCxnSpPr/>
            <p:nvPr/>
          </p:nvCxnSpPr>
          <p:spPr>
            <a:xfrm flipH="1">
              <a:off x="5376890" y="3386256"/>
              <a:ext cx="3037728" cy="1682428"/>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35" name="Straight Connector 434"/>
            <p:cNvCxnSpPr/>
            <p:nvPr/>
          </p:nvCxnSpPr>
          <p:spPr>
            <a:xfrm>
              <a:off x="6894827" y="2515706"/>
              <a:ext cx="0" cy="3437769"/>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36" name="Straight Connector 435"/>
            <p:cNvCxnSpPr/>
            <p:nvPr/>
          </p:nvCxnSpPr>
          <p:spPr>
            <a:xfrm flipH="1">
              <a:off x="5301473" y="2261037"/>
              <a:ext cx="1568741" cy="2815943"/>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37" name="Straight Connector 436"/>
            <p:cNvCxnSpPr/>
            <p:nvPr/>
          </p:nvCxnSpPr>
          <p:spPr>
            <a:xfrm flipH="1">
              <a:off x="5301472" y="2192830"/>
              <a:ext cx="1529769" cy="1033808"/>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38" name="Straight Connector 437"/>
            <p:cNvCxnSpPr/>
            <p:nvPr/>
          </p:nvCxnSpPr>
          <p:spPr>
            <a:xfrm flipH="1" flipV="1">
              <a:off x="7012786" y="2261037"/>
              <a:ext cx="1568741" cy="2815943"/>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39" name="Straight Connector 438"/>
            <p:cNvCxnSpPr/>
            <p:nvPr/>
          </p:nvCxnSpPr>
          <p:spPr>
            <a:xfrm flipH="1" flipV="1">
              <a:off x="7012785" y="2192830"/>
              <a:ext cx="1529769" cy="1033808"/>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40" name="Straight Connector 439"/>
            <p:cNvCxnSpPr/>
            <p:nvPr/>
          </p:nvCxnSpPr>
          <p:spPr>
            <a:xfrm flipH="1" flipV="1">
              <a:off x="5258911" y="3369379"/>
              <a:ext cx="1568741" cy="2815943"/>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41" name="Straight Connector 440"/>
            <p:cNvCxnSpPr/>
            <p:nvPr/>
          </p:nvCxnSpPr>
          <p:spPr>
            <a:xfrm flipH="1" flipV="1">
              <a:off x="5258909" y="5219720"/>
              <a:ext cx="1529769" cy="1033808"/>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42" name="Straight Connector 441"/>
            <p:cNvCxnSpPr/>
            <p:nvPr/>
          </p:nvCxnSpPr>
          <p:spPr>
            <a:xfrm flipH="1">
              <a:off x="7012786" y="3369379"/>
              <a:ext cx="1568741" cy="2815943"/>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43" name="Straight Connector 442"/>
            <p:cNvCxnSpPr/>
            <p:nvPr/>
          </p:nvCxnSpPr>
          <p:spPr>
            <a:xfrm flipH="1">
              <a:off x="7012785" y="5219720"/>
              <a:ext cx="1529769" cy="1033808"/>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44" name="Straight Connector 443"/>
            <p:cNvCxnSpPr/>
            <p:nvPr/>
          </p:nvCxnSpPr>
          <p:spPr>
            <a:xfrm flipH="1">
              <a:off x="5301472" y="5141770"/>
              <a:ext cx="3132807" cy="0"/>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45" name="Straight Connector 444"/>
            <p:cNvCxnSpPr/>
            <p:nvPr/>
          </p:nvCxnSpPr>
          <p:spPr>
            <a:xfrm flipH="1">
              <a:off x="5301472" y="3280714"/>
              <a:ext cx="3132807" cy="0"/>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46" name="Straight Connector 445"/>
            <p:cNvCxnSpPr/>
            <p:nvPr/>
          </p:nvCxnSpPr>
          <p:spPr>
            <a:xfrm flipV="1">
              <a:off x="8638956" y="3253964"/>
              <a:ext cx="0" cy="2090539"/>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47" name="Straight Connector 446"/>
            <p:cNvCxnSpPr/>
            <p:nvPr/>
          </p:nvCxnSpPr>
          <p:spPr>
            <a:xfrm flipV="1">
              <a:off x="5170182" y="3253964"/>
              <a:ext cx="0" cy="2090539"/>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sp>
          <p:nvSpPr>
            <p:cNvPr id="448" name="Freeform 62"/>
            <p:cNvSpPr>
              <a:spLocks noEditPoints="1"/>
            </p:cNvSpPr>
            <p:nvPr/>
          </p:nvSpPr>
          <p:spPr bwMode="black">
            <a:xfrm>
              <a:off x="6517139" y="3835730"/>
              <a:ext cx="757229" cy="757030"/>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chemeClr val="bg2">
                <a:lumMod val="90000"/>
              </a:schemeClr>
            </a:solidFill>
            <a:ln>
              <a:noFill/>
            </a:ln>
          </p:spPr>
          <p:txBody>
            <a:bodyPr vert="horz" wrap="square" lIns="82261" tIns="41131" rIns="82261" bIns="41131" numCol="1" anchor="t" anchorCtr="0" compatLnSpc="1">
              <a:prstTxWarp prst="textNoShape">
                <a:avLst/>
              </a:prstTxWarp>
            </a:bodyPr>
            <a:lstStyle/>
            <a:p>
              <a:endParaRPr lang="en-US" sz="1598">
                <a:solidFill>
                  <a:srgbClr val="282828"/>
                </a:solidFill>
              </a:endParaRPr>
            </a:p>
          </p:txBody>
        </p:sp>
        <p:cxnSp>
          <p:nvCxnSpPr>
            <p:cNvPr id="449" name="Straight Connector 448"/>
            <p:cNvCxnSpPr/>
            <p:nvPr/>
          </p:nvCxnSpPr>
          <p:spPr>
            <a:xfrm flipH="1">
              <a:off x="5526294" y="3535660"/>
              <a:ext cx="3037728" cy="1682428"/>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450" name="Straight Connector 449"/>
          <p:cNvCxnSpPr/>
          <p:nvPr/>
        </p:nvCxnSpPr>
        <p:spPr>
          <a:xfrm flipH="1" flipV="1">
            <a:off x="2437684" y="4903583"/>
            <a:ext cx="6733396" cy="85156"/>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grpSp>
        <p:nvGrpSpPr>
          <p:cNvPr id="457" name="Group 456"/>
          <p:cNvGrpSpPr/>
          <p:nvPr/>
        </p:nvGrpSpPr>
        <p:grpSpPr>
          <a:xfrm>
            <a:off x="7089340" y="5648364"/>
            <a:ext cx="1419011" cy="922648"/>
            <a:chOff x="4421632" y="5781541"/>
            <a:chExt cx="1419213" cy="922779"/>
          </a:xfrm>
          <a:solidFill>
            <a:schemeClr val="accent3"/>
          </a:solidFill>
        </p:grpSpPr>
        <p:sp>
          <p:nvSpPr>
            <p:cNvPr id="458" name="TextBox 28"/>
            <p:cNvSpPr txBox="1"/>
            <p:nvPr/>
          </p:nvSpPr>
          <p:spPr>
            <a:xfrm>
              <a:off x="4421632" y="6359108"/>
              <a:ext cx="1419213" cy="34521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599" b="1" dirty="0">
                  <a:solidFill>
                    <a:srgbClr val="442359"/>
                  </a:solidFill>
                  <a:cs typeface="Segoe UI" pitchFamily="34" charset="0"/>
                </a:rPr>
                <a:t>Customers</a:t>
              </a:r>
            </a:p>
          </p:txBody>
        </p:sp>
        <p:grpSp>
          <p:nvGrpSpPr>
            <p:cNvPr id="459" name="Group 458"/>
            <p:cNvGrpSpPr/>
            <p:nvPr/>
          </p:nvGrpSpPr>
          <p:grpSpPr>
            <a:xfrm>
              <a:off x="4801992" y="5781541"/>
              <a:ext cx="647249" cy="647249"/>
              <a:chOff x="3768166" y="5578044"/>
              <a:chExt cx="647249" cy="647249"/>
            </a:xfrm>
            <a:grpFill/>
          </p:grpSpPr>
          <p:sp>
            <p:nvSpPr>
              <p:cNvPr id="460" name="Oval 459"/>
              <p:cNvSpPr/>
              <p:nvPr/>
            </p:nvSpPr>
            <p:spPr bwMode="auto">
              <a:xfrm>
                <a:off x="3768166" y="5578044"/>
                <a:ext cx="647249" cy="64724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461" name="Picture 46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83008" y="5675333"/>
                <a:ext cx="417564" cy="417564"/>
              </a:xfrm>
              <a:prstGeom prst="rect">
                <a:avLst/>
              </a:prstGeom>
              <a:grpFill/>
            </p:spPr>
          </p:pic>
        </p:grpSp>
      </p:grpSp>
      <p:grpSp>
        <p:nvGrpSpPr>
          <p:cNvPr id="462" name="Group 461"/>
          <p:cNvGrpSpPr/>
          <p:nvPr/>
        </p:nvGrpSpPr>
        <p:grpSpPr>
          <a:xfrm>
            <a:off x="3050766" y="5648364"/>
            <a:ext cx="1419011" cy="922648"/>
            <a:chOff x="382485" y="5781541"/>
            <a:chExt cx="1419213" cy="922779"/>
          </a:xfrm>
        </p:grpSpPr>
        <p:sp>
          <p:nvSpPr>
            <p:cNvPr id="463" name="TextBox 28"/>
            <p:cNvSpPr txBox="1"/>
            <p:nvPr/>
          </p:nvSpPr>
          <p:spPr>
            <a:xfrm>
              <a:off x="382485" y="6359108"/>
              <a:ext cx="1419213" cy="34521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599" b="1" dirty="0">
                  <a:solidFill>
                    <a:srgbClr val="7FBA00"/>
                  </a:solidFill>
                  <a:cs typeface="Segoe UI" pitchFamily="34" charset="0"/>
                </a:rPr>
                <a:t>Prospects</a:t>
              </a:r>
            </a:p>
          </p:txBody>
        </p:sp>
        <p:grpSp>
          <p:nvGrpSpPr>
            <p:cNvPr id="464" name="Group 463"/>
            <p:cNvGrpSpPr/>
            <p:nvPr/>
          </p:nvGrpSpPr>
          <p:grpSpPr>
            <a:xfrm>
              <a:off x="768324" y="5781541"/>
              <a:ext cx="647249" cy="647249"/>
              <a:chOff x="3768166" y="2376146"/>
              <a:chExt cx="647249" cy="647249"/>
            </a:xfrm>
          </p:grpSpPr>
          <p:sp>
            <p:nvSpPr>
              <p:cNvPr id="465" name="Oval 464"/>
              <p:cNvSpPr/>
              <p:nvPr/>
            </p:nvSpPr>
            <p:spPr bwMode="auto">
              <a:xfrm>
                <a:off x="3768166" y="2376146"/>
                <a:ext cx="647249" cy="647249"/>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466" name="Picture 46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83008" y="2473435"/>
                <a:ext cx="417564" cy="417564"/>
              </a:xfrm>
              <a:prstGeom prst="rect">
                <a:avLst/>
              </a:prstGeom>
            </p:spPr>
          </p:pic>
        </p:grpSp>
      </p:grpSp>
      <p:grpSp>
        <p:nvGrpSpPr>
          <p:cNvPr id="467" name="Group 466"/>
          <p:cNvGrpSpPr/>
          <p:nvPr/>
        </p:nvGrpSpPr>
        <p:grpSpPr>
          <a:xfrm>
            <a:off x="3167302" y="1592532"/>
            <a:ext cx="1185654" cy="1059158"/>
            <a:chOff x="-40446" y="1201511"/>
            <a:chExt cx="1500996" cy="1367600"/>
          </a:xfrm>
        </p:grpSpPr>
        <p:sp>
          <p:nvSpPr>
            <p:cNvPr id="468" name="TextBox 28"/>
            <p:cNvSpPr txBox="1"/>
            <p:nvPr/>
          </p:nvSpPr>
          <p:spPr>
            <a:xfrm>
              <a:off x="299163" y="1730942"/>
              <a:ext cx="821778" cy="838169"/>
            </a:xfrm>
            <a:prstGeom prst="ellipse">
              <a:avLst/>
            </a:prstGeom>
            <a:solidFill>
              <a:schemeClr val="bg2"/>
            </a:solidFill>
            <a:ln>
              <a:noFill/>
              <a:prstDash val="lg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defPPr>
                <a:defRPr lang="en-US"/>
              </a:defPPr>
              <a:lvl1pPr algn="ctr" defTabSz="932472" fontAlgn="base">
                <a:lnSpc>
                  <a:spcPct val="90000"/>
                </a:lnSpc>
                <a:spcBef>
                  <a:spcPct val="0"/>
                </a:spcBef>
                <a:spcAft>
                  <a:spcPct val="0"/>
                </a:spcAft>
                <a:defRPr>
                  <a:gradFill>
                    <a:gsLst>
                      <a:gs pos="0">
                        <a:srgbClr val="FFFFFF"/>
                      </a:gs>
                      <a:gs pos="100000">
                        <a:srgbClr val="FFFFFF"/>
                      </a:gs>
                    </a:gsLst>
                    <a:lin ang="5400000" scaled="0"/>
                  </a:gra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dirty="0">
                <a:solidFill>
                  <a:srgbClr val="FF0000"/>
                </a:solidFill>
              </a:endParaRPr>
            </a:p>
          </p:txBody>
        </p:sp>
        <p:pic>
          <p:nvPicPr>
            <p:cNvPr id="469" name="Picture 468"/>
            <p:cNvPicPr>
              <a:picLocks noChangeAspect="1"/>
            </p:cNvPicPr>
            <p:nvPr/>
          </p:nvPicPr>
          <p:blipFill>
            <a:blip r:embed="rId6" cstate="print">
              <a:biLevel thresh="25000"/>
              <a:extLst>
                <a:ext uri="{BEBA8EAE-BF5A-486C-A8C5-ECC9F3942E4B}">
                  <a14:imgProps xmlns:a14="http://schemas.microsoft.com/office/drawing/2010/main">
                    <a14:imgLayer r:embed="rId7">
                      <a14:imgEffect>
                        <a14:brightnessContrast bright="-39000" contrast="-66000"/>
                      </a14:imgEffect>
                    </a14:imgLayer>
                  </a14:imgProps>
                </a:ext>
                <a:ext uri="{28A0092B-C50C-407E-A947-70E740481C1C}">
                  <a14:useLocalDpi xmlns:a14="http://schemas.microsoft.com/office/drawing/2010/main" val="0"/>
                </a:ext>
              </a:extLst>
            </a:blip>
            <a:stretch>
              <a:fillRect/>
            </a:stretch>
          </p:blipFill>
          <p:spPr>
            <a:xfrm>
              <a:off x="499237" y="1920195"/>
              <a:ext cx="417564" cy="417563"/>
            </a:xfrm>
            <a:prstGeom prst="rect">
              <a:avLst/>
            </a:prstGeom>
          </p:spPr>
        </p:pic>
        <p:sp>
          <p:nvSpPr>
            <p:cNvPr id="470" name="TextBox 469"/>
            <p:cNvSpPr txBox="1"/>
            <p:nvPr/>
          </p:nvSpPr>
          <p:spPr>
            <a:xfrm>
              <a:off x="-40446" y="1201511"/>
              <a:ext cx="1500996" cy="667547"/>
            </a:xfrm>
            <a:prstGeom prst="rect">
              <a:avLst/>
            </a:prstGeom>
            <a:noFill/>
          </p:spPr>
          <p:txBody>
            <a:bodyPr wrap="square" lIns="182854" tIns="146283" rIns="182854" bIns="146283" rtlCol="0">
              <a:spAutoFit/>
            </a:bodyPr>
            <a:lstStyle/>
            <a:p>
              <a:pPr algn="ctr">
                <a:lnSpc>
                  <a:spcPct val="90000"/>
                </a:lnSpc>
                <a:spcAft>
                  <a:spcPts val="600"/>
                </a:spcAft>
              </a:pPr>
              <a:r>
                <a:rPr lang="en-US" sz="1599" b="1" dirty="0">
                  <a:solidFill>
                    <a:srgbClr val="FFC000"/>
                  </a:solidFill>
                </a:rPr>
                <a:t>Finance</a:t>
              </a:r>
            </a:p>
          </p:txBody>
        </p:sp>
      </p:grpSp>
      <p:grpSp>
        <p:nvGrpSpPr>
          <p:cNvPr id="471" name="Group 470"/>
          <p:cNvGrpSpPr/>
          <p:nvPr/>
        </p:nvGrpSpPr>
        <p:grpSpPr>
          <a:xfrm>
            <a:off x="5059258" y="3364410"/>
            <a:ext cx="1419011" cy="978612"/>
            <a:chOff x="2428840" y="4039334"/>
            <a:chExt cx="1419213" cy="978751"/>
          </a:xfrm>
        </p:grpSpPr>
        <p:sp>
          <p:nvSpPr>
            <p:cNvPr id="472" name="TextBox 28"/>
            <p:cNvSpPr txBox="1"/>
            <p:nvPr/>
          </p:nvSpPr>
          <p:spPr>
            <a:xfrm>
              <a:off x="2428840" y="4039334"/>
              <a:ext cx="1419213" cy="34521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599" b="1" dirty="0">
                  <a:solidFill>
                    <a:srgbClr val="00188F"/>
                  </a:solidFill>
                  <a:cs typeface="Segoe UI" pitchFamily="34" charset="0"/>
                </a:rPr>
                <a:t>Sales</a:t>
              </a:r>
            </a:p>
          </p:txBody>
        </p:sp>
        <p:grpSp>
          <p:nvGrpSpPr>
            <p:cNvPr id="473" name="Group 472"/>
            <p:cNvGrpSpPr/>
            <p:nvPr/>
          </p:nvGrpSpPr>
          <p:grpSpPr>
            <a:xfrm>
              <a:off x="2814822" y="4370836"/>
              <a:ext cx="647249" cy="647249"/>
              <a:chOff x="1718095" y="3990876"/>
              <a:chExt cx="647249" cy="647249"/>
            </a:xfrm>
          </p:grpSpPr>
          <p:sp>
            <p:nvSpPr>
              <p:cNvPr id="474" name="Oval 473"/>
              <p:cNvSpPr/>
              <p:nvPr/>
            </p:nvSpPr>
            <p:spPr bwMode="auto">
              <a:xfrm>
                <a:off x="1718095" y="3990876"/>
                <a:ext cx="647249" cy="647249"/>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475" name="Picture 47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34442" y="4088165"/>
                <a:ext cx="417564" cy="417564"/>
              </a:xfrm>
              <a:prstGeom prst="rect">
                <a:avLst/>
              </a:prstGeom>
            </p:spPr>
          </p:pic>
        </p:grpSp>
      </p:grpSp>
      <p:grpSp>
        <p:nvGrpSpPr>
          <p:cNvPr id="476" name="Group 475"/>
          <p:cNvGrpSpPr/>
          <p:nvPr/>
        </p:nvGrpSpPr>
        <p:grpSpPr>
          <a:xfrm>
            <a:off x="7089340" y="3364410"/>
            <a:ext cx="1419011" cy="978612"/>
            <a:chOff x="4421632" y="4039334"/>
            <a:chExt cx="1419213" cy="978751"/>
          </a:xfrm>
        </p:grpSpPr>
        <p:sp>
          <p:nvSpPr>
            <p:cNvPr id="477" name="TextBox 28"/>
            <p:cNvSpPr txBox="1"/>
            <p:nvPr/>
          </p:nvSpPr>
          <p:spPr>
            <a:xfrm>
              <a:off x="4421632" y="4039334"/>
              <a:ext cx="1419213" cy="34521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599" b="1" dirty="0">
                  <a:solidFill>
                    <a:srgbClr val="0072C6"/>
                  </a:solidFill>
                  <a:cs typeface="Segoe UI" pitchFamily="34" charset="0"/>
                </a:rPr>
                <a:t>Service</a:t>
              </a:r>
            </a:p>
          </p:txBody>
        </p:sp>
        <p:grpSp>
          <p:nvGrpSpPr>
            <p:cNvPr id="478" name="Group 477"/>
            <p:cNvGrpSpPr/>
            <p:nvPr/>
          </p:nvGrpSpPr>
          <p:grpSpPr>
            <a:xfrm>
              <a:off x="4807614" y="4370836"/>
              <a:ext cx="647249" cy="647249"/>
              <a:chOff x="1677695" y="5578044"/>
              <a:chExt cx="647249" cy="647249"/>
            </a:xfrm>
          </p:grpSpPr>
          <p:sp>
            <p:nvSpPr>
              <p:cNvPr id="479" name="Oval 478"/>
              <p:cNvSpPr/>
              <p:nvPr/>
            </p:nvSpPr>
            <p:spPr bwMode="auto">
              <a:xfrm>
                <a:off x="1677695" y="5578044"/>
                <a:ext cx="647249" cy="647249"/>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480" name="Picture 47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92537" y="5675333"/>
                <a:ext cx="417564" cy="417564"/>
              </a:xfrm>
              <a:prstGeom prst="rect">
                <a:avLst/>
              </a:prstGeom>
            </p:spPr>
          </p:pic>
        </p:grpSp>
      </p:grpSp>
      <p:grpSp>
        <p:nvGrpSpPr>
          <p:cNvPr id="481" name="Group 480"/>
          <p:cNvGrpSpPr/>
          <p:nvPr/>
        </p:nvGrpSpPr>
        <p:grpSpPr>
          <a:xfrm>
            <a:off x="3069358" y="3364410"/>
            <a:ext cx="1419011" cy="978612"/>
            <a:chOff x="401079" y="4039334"/>
            <a:chExt cx="1419213" cy="978751"/>
          </a:xfrm>
        </p:grpSpPr>
        <p:sp>
          <p:nvSpPr>
            <p:cNvPr id="482" name="TextBox 28"/>
            <p:cNvSpPr txBox="1"/>
            <p:nvPr/>
          </p:nvSpPr>
          <p:spPr>
            <a:xfrm>
              <a:off x="401079" y="4039334"/>
              <a:ext cx="1419213" cy="34521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599" b="1" dirty="0">
                  <a:solidFill>
                    <a:srgbClr val="00188F">
                      <a:lumMod val="50000"/>
                    </a:srgbClr>
                  </a:solidFill>
                  <a:cs typeface="Segoe UI" pitchFamily="34" charset="0"/>
                </a:rPr>
                <a:t>Marketing</a:t>
              </a:r>
            </a:p>
          </p:txBody>
        </p:sp>
        <p:grpSp>
          <p:nvGrpSpPr>
            <p:cNvPr id="483" name="Group 482"/>
            <p:cNvGrpSpPr/>
            <p:nvPr/>
          </p:nvGrpSpPr>
          <p:grpSpPr>
            <a:xfrm>
              <a:off x="768324" y="4370836"/>
              <a:ext cx="647249" cy="647249"/>
              <a:chOff x="1677695" y="2376146"/>
              <a:chExt cx="647249" cy="647249"/>
            </a:xfrm>
          </p:grpSpPr>
          <p:sp>
            <p:nvSpPr>
              <p:cNvPr id="484" name="Oval 483"/>
              <p:cNvSpPr/>
              <p:nvPr/>
            </p:nvSpPr>
            <p:spPr bwMode="auto">
              <a:xfrm>
                <a:off x="1677695" y="2376146"/>
                <a:ext cx="647249" cy="647249"/>
              </a:xfrm>
              <a:prstGeom prst="ellipse">
                <a:avLst/>
              </a:prstGeom>
              <a:solidFill>
                <a:schemeClr val="accent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485" name="Picture 4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92537" y="2473435"/>
                <a:ext cx="417564" cy="417564"/>
              </a:xfrm>
              <a:prstGeom prst="rect">
                <a:avLst/>
              </a:prstGeom>
            </p:spPr>
          </p:pic>
        </p:grpSp>
      </p:grpSp>
      <p:grpSp>
        <p:nvGrpSpPr>
          <p:cNvPr id="497" name="Group 496"/>
          <p:cNvGrpSpPr/>
          <p:nvPr/>
        </p:nvGrpSpPr>
        <p:grpSpPr>
          <a:xfrm>
            <a:off x="5173115" y="1592532"/>
            <a:ext cx="1185654" cy="1059158"/>
            <a:chOff x="-40446" y="1201511"/>
            <a:chExt cx="1500996" cy="1367600"/>
          </a:xfrm>
        </p:grpSpPr>
        <p:sp>
          <p:nvSpPr>
            <p:cNvPr id="498" name="TextBox 28"/>
            <p:cNvSpPr txBox="1"/>
            <p:nvPr/>
          </p:nvSpPr>
          <p:spPr>
            <a:xfrm>
              <a:off x="299163" y="1730942"/>
              <a:ext cx="821778" cy="838169"/>
            </a:xfrm>
            <a:prstGeom prst="ellipse">
              <a:avLst/>
            </a:prstGeom>
            <a:solidFill>
              <a:srgbClr val="00A600"/>
            </a:solidFill>
            <a:ln>
              <a:noFill/>
              <a:prstDash val="lg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defPPr>
                <a:defRPr lang="en-US"/>
              </a:defPPr>
              <a:lvl1pPr algn="ctr" defTabSz="932472" fontAlgn="base">
                <a:lnSpc>
                  <a:spcPct val="90000"/>
                </a:lnSpc>
                <a:spcBef>
                  <a:spcPct val="0"/>
                </a:spcBef>
                <a:spcAft>
                  <a:spcPct val="0"/>
                </a:spcAft>
                <a:defRPr>
                  <a:gradFill>
                    <a:gsLst>
                      <a:gs pos="0">
                        <a:srgbClr val="FFFFFF"/>
                      </a:gs>
                      <a:gs pos="100000">
                        <a:srgbClr val="FFFFFF"/>
                      </a:gs>
                    </a:gsLst>
                    <a:lin ang="5400000" scaled="0"/>
                  </a:gra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dirty="0">
                <a:solidFill>
                  <a:srgbClr val="FF0000"/>
                </a:solidFill>
              </a:endParaRPr>
            </a:p>
          </p:txBody>
        </p:sp>
        <p:pic>
          <p:nvPicPr>
            <p:cNvPr id="499" name="Picture 498"/>
            <p:cNvPicPr>
              <a:picLocks noChangeAspect="1"/>
            </p:cNvPicPr>
            <p:nvPr/>
          </p:nvPicPr>
          <p:blipFill>
            <a:blip r:embed="rId6" cstate="print">
              <a:biLevel thresh="25000"/>
              <a:extLst>
                <a:ext uri="{BEBA8EAE-BF5A-486C-A8C5-ECC9F3942E4B}">
                  <a14:imgProps xmlns:a14="http://schemas.microsoft.com/office/drawing/2010/main">
                    <a14:imgLayer r:embed="rId7">
                      <a14:imgEffect>
                        <a14:brightnessContrast bright="-39000" contrast="-66000"/>
                      </a14:imgEffect>
                    </a14:imgLayer>
                  </a14:imgProps>
                </a:ext>
                <a:ext uri="{28A0092B-C50C-407E-A947-70E740481C1C}">
                  <a14:useLocalDpi xmlns:a14="http://schemas.microsoft.com/office/drawing/2010/main" val="0"/>
                </a:ext>
              </a:extLst>
            </a:blip>
            <a:stretch>
              <a:fillRect/>
            </a:stretch>
          </p:blipFill>
          <p:spPr>
            <a:xfrm>
              <a:off x="499237" y="1920195"/>
              <a:ext cx="417564" cy="417563"/>
            </a:xfrm>
            <a:prstGeom prst="rect">
              <a:avLst/>
            </a:prstGeom>
          </p:spPr>
        </p:pic>
        <p:sp>
          <p:nvSpPr>
            <p:cNvPr id="500" name="TextBox 499"/>
            <p:cNvSpPr txBox="1"/>
            <p:nvPr/>
          </p:nvSpPr>
          <p:spPr>
            <a:xfrm>
              <a:off x="-40446" y="1201511"/>
              <a:ext cx="1500996" cy="667547"/>
            </a:xfrm>
            <a:prstGeom prst="rect">
              <a:avLst/>
            </a:prstGeom>
            <a:noFill/>
          </p:spPr>
          <p:txBody>
            <a:bodyPr wrap="square" lIns="182854" tIns="146283" rIns="182854" bIns="146283" rtlCol="0">
              <a:spAutoFit/>
            </a:bodyPr>
            <a:lstStyle/>
            <a:p>
              <a:pPr algn="ctr">
                <a:lnSpc>
                  <a:spcPct val="90000"/>
                </a:lnSpc>
                <a:spcAft>
                  <a:spcPts val="600"/>
                </a:spcAft>
              </a:pPr>
              <a:r>
                <a:rPr lang="en-US" sz="1599" b="1" dirty="0">
                  <a:solidFill>
                    <a:srgbClr val="00A600"/>
                  </a:solidFill>
                </a:rPr>
                <a:t>R&amp;D</a:t>
              </a:r>
            </a:p>
          </p:txBody>
        </p:sp>
      </p:grpSp>
      <p:grpSp>
        <p:nvGrpSpPr>
          <p:cNvPr id="501" name="Group 500"/>
          <p:cNvGrpSpPr/>
          <p:nvPr/>
        </p:nvGrpSpPr>
        <p:grpSpPr>
          <a:xfrm>
            <a:off x="7206019" y="1619548"/>
            <a:ext cx="1185654" cy="1059158"/>
            <a:chOff x="-40446" y="1201511"/>
            <a:chExt cx="1500996" cy="1367600"/>
          </a:xfrm>
        </p:grpSpPr>
        <p:sp>
          <p:nvSpPr>
            <p:cNvPr id="502" name="TextBox 28"/>
            <p:cNvSpPr txBox="1"/>
            <p:nvPr/>
          </p:nvSpPr>
          <p:spPr>
            <a:xfrm>
              <a:off x="299163" y="1730942"/>
              <a:ext cx="821778" cy="838169"/>
            </a:xfrm>
            <a:prstGeom prst="ellipse">
              <a:avLst/>
            </a:prstGeom>
            <a:solidFill>
              <a:srgbClr val="7030A0"/>
            </a:solidFill>
            <a:ln>
              <a:noFill/>
              <a:prstDash val="lg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defPPr>
                <a:defRPr lang="en-US"/>
              </a:defPPr>
              <a:lvl1pPr algn="ctr" defTabSz="932472" fontAlgn="base">
                <a:lnSpc>
                  <a:spcPct val="90000"/>
                </a:lnSpc>
                <a:spcBef>
                  <a:spcPct val="0"/>
                </a:spcBef>
                <a:spcAft>
                  <a:spcPct val="0"/>
                </a:spcAft>
                <a:defRPr>
                  <a:gradFill>
                    <a:gsLst>
                      <a:gs pos="0">
                        <a:srgbClr val="FFFFFF"/>
                      </a:gs>
                      <a:gs pos="100000">
                        <a:srgbClr val="FFFFFF"/>
                      </a:gs>
                    </a:gsLst>
                    <a:lin ang="5400000" scaled="0"/>
                  </a:gra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dirty="0">
                <a:solidFill>
                  <a:srgbClr val="FF0000"/>
                </a:solidFill>
              </a:endParaRPr>
            </a:p>
          </p:txBody>
        </p:sp>
        <p:pic>
          <p:nvPicPr>
            <p:cNvPr id="503" name="Picture 502"/>
            <p:cNvPicPr>
              <a:picLocks noChangeAspect="1"/>
            </p:cNvPicPr>
            <p:nvPr/>
          </p:nvPicPr>
          <p:blipFill>
            <a:blip r:embed="rId6" cstate="print">
              <a:biLevel thresh="25000"/>
              <a:extLst>
                <a:ext uri="{BEBA8EAE-BF5A-486C-A8C5-ECC9F3942E4B}">
                  <a14:imgProps xmlns:a14="http://schemas.microsoft.com/office/drawing/2010/main">
                    <a14:imgLayer r:embed="rId7">
                      <a14:imgEffect>
                        <a14:brightnessContrast bright="-39000" contrast="-66000"/>
                      </a14:imgEffect>
                    </a14:imgLayer>
                  </a14:imgProps>
                </a:ext>
                <a:ext uri="{28A0092B-C50C-407E-A947-70E740481C1C}">
                  <a14:useLocalDpi xmlns:a14="http://schemas.microsoft.com/office/drawing/2010/main" val="0"/>
                </a:ext>
              </a:extLst>
            </a:blip>
            <a:stretch>
              <a:fillRect/>
            </a:stretch>
          </p:blipFill>
          <p:spPr>
            <a:xfrm>
              <a:off x="499237" y="1920195"/>
              <a:ext cx="417564" cy="417563"/>
            </a:xfrm>
            <a:prstGeom prst="rect">
              <a:avLst/>
            </a:prstGeom>
          </p:spPr>
        </p:pic>
        <p:sp>
          <p:nvSpPr>
            <p:cNvPr id="504" name="TextBox 503"/>
            <p:cNvSpPr txBox="1"/>
            <p:nvPr/>
          </p:nvSpPr>
          <p:spPr>
            <a:xfrm>
              <a:off x="-40446" y="1201511"/>
              <a:ext cx="1500996" cy="667547"/>
            </a:xfrm>
            <a:prstGeom prst="rect">
              <a:avLst/>
            </a:prstGeom>
            <a:noFill/>
          </p:spPr>
          <p:txBody>
            <a:bodyPr wrap="square" lIns="182854" tIns="146283" rIns="182854" bIns="146283" rtlCol="0">
              <a:spAutoFit/>
            </a:bodyPr>
            <a:lstStyle/>
            <a:p>
              <a:pPr algn="ctr">
                <a:lnSpc>
                  <a:spcPct val="90000"/>
                </a:lnSpc>
                <a:spcAft>
                  <a:spcPts val="600"/>
                </a:spcAft>
              </a:pPr>
              <a:r>
                <a:rPr lang="en-US" sz="1599" b="1" dirty="0">
                  <a:solidFill>
                    <a:srgbClr val="7030A0"/>
                  </a:solidFill>
                </a:rPr>
                <a:t>HR</a:t>
              </a:r>
            </a:p>
          </p:txBody>
        </p:sp>
      </p:grpSp>
      <p:grpSp>
        <p:nvGrpSpPr>
          <p:cNvPr id="2" name="Group 1"/>
          <p:cNvGrpSpPr/>
          <p:nvPr/>
        </p:nvGrpSpPr>
        <p:grpSpPr>
          <a:xfrm>
            <a:off x="3131392" y="4259155"/>
            <a:ext cx="5291797" cy="1135845"/>
            <a:chOff x="3069406" y="4176021"/>
            <a:chExt cx="5188507" cy="1113675"/>
          </a:xfrm>
        </p:grpSpPr>
        <p:grpSp>
          <p:nvGrpSpPr>
            <p:cNvPr id="486" name="Group 485"/>
            <p:cNvGrpSpPr>
              <a:grpSpLocks noChangeAspect="1"/>
            </p:cNvGrpSpPr>
            <p:nvPr/>
          </p:nvGrpSpPr>
          <p:grpSpPr bwMode="black">
            <a:xfrm>
              <a:off x="6585166" y="4176021"/>
              <a:ext cx="707584" cy="472055"/>
              <a:chOff x="8672460" y="-1818199"/>
              <a:chExt cx="1811337" cy="1203325"/>
            </a:xfrm>
            <a:solidFill>
              <a:schemeClr val="bg2">
                <a:lumMod val="90000"/>
              </a:schemeClr>
            </a:solidFill>
            <a:effectLst>
              <a:reflection blurRad="6350" stA="52000" endA="300" endPos="35000" dir="5400000" sy="-100000" algn="bl" rotWithShape="0"/>
            </a:effectLst>
          </p:grpSpPr>
          <p:sp>
            <p:nvSpPr>
              <p:cNvPr id="487" name="Freeform 11"/>
              <p:cNvSpPr>
                <a:spLocks/>
              </p:cNvSpPr>
              <p:nvPr/>
            </p:nvSpPr>
            <p:spPr bwMode="black">
              <a:xfrm>
                <a:off x="8845497" y="-1576899"/>
                <a:ext cx="1592262" cy="808038"/>
              </a:xfrm>
              <a:custGeom>
                <a:avLst/>
                <a:gdLst>
                  <a:gd name="T0" fmla="*/ 363 w 422"/>
                  <a:gd name="T1" fmla="*/ 1 h 213"/>
                  <a:gd name="T2" fmla="*/ 346 w 422"/>
                  <a:gd name="T3" fmla="*/ 0 h 213"/>
                  <a:gd name="T4" fmla="*/ 346 w 422"/>
                  <a:gd name="T5" fmla="*/ 0 h 213"/>
                  <a:gd name="T6" fmla="*/ 346 w 422"/>
                  <a:gd name="T7" fmla="*/ 0 h 213"/>
                  <a:gd name="T8" fmla="*/ 346 w 422"/>
                  <a:gd name="T9" fmla="*/ 0 h 213"/>
                  <a:gd name="T10" fmla="*/ 185 w 422"/>
                  <a:gd name="T11" fmla="*/ 98 h 213"/>
                  <a:gd name="T12" fmla="*/ 164 w 422"/>
                  <a:gd name="T13" fmla="*/ 105 h 213"/>
                  <a:gd name="T14" fmla="*/ 141 w 422"/>
                  <a:gd name="T15" fmla="*/ 96 h 213"/>
                  <a:gd name="T16" fmla="*/ 14 w 422"/>
                  <a:gd name="T17" fmla="*/ 2 h 213"/>
                  <a:gd name="T18" fmla="*/ 14 w 422"/>
                  <a:gd name="T19" fmla="*/ 2 h 213"/>
                  <a:gd name="T20" fmla="*/ 0 w 422"/>
                  <a:gd name="T21" fmla="*/ 1 h 213"/>
                  <a:gd name="T22" fmla="*/ 1 w 422"/>
                  <a:gd name="T23" fmla="*/ 100 h 213"/>
                  <a:gd name="T24" fmla="*/ 40 w 422"/>
                  <a:gd name="T25" fmla="*/ 98 h 213"/>
                  <a:gd name="T26" fmla="*/ 181 w 422"/>
                  <a:gd name="T27" fmla="*/ 149 h 213"/>
                  <a:gd name="T28" fmla="*/ 335 w 422"/>
                  <a:gd name="T29" fmla="*/ 211 h 213"/>
                  <a:gd name="T30" fmla="*/ 362 w 422"/>
                  <a:gd name="T31" fmla="*/ 213 h 213"/>
                  <a:gd name="T32" fmla="*/ 362 w 422"/>
                  <a:gd name="T33" fmla="*/ 169 h 213"/>
                  <a:gd name="T34" fmla="*/ 421 w 422"/>
                  <a:gd name="T35" fmla="*/ 114 h 213"/>
                  <a:gd name="T36" fmla="*/ 420 w 422"/>
                  <a:gd name="T37" fmla="*/ 111 h 213"/>
                  <a:gd name="T38" fmla="*/ 418 w 422"/>
                  <a:gd name="T39" fmla="*/ 115 h 213"/>
                  <a:gd name="T40" fmla="*/ 362 w 422"/>
                  <a:gd name="T41" fmla="*/ 155 h 213"/>
                  <a:gd name="T42" fmla="*/ 363 w 422"/>
                  <a:gd name="T43" fmla="*/ 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2" h="213">
                    <a:moveTo>
                      <a:pt x="363" y="1"/>
                    </a:moveTo>
                    <a:cubicBezTo>
                      <a:pt x="363" y="1"/>
                      <a:pt x="346" y="0"/>
                      <a:pt x="346" y="0"/>
                    </a:cubicBezTo>
                    <a:cubicBezTo>
                      <a:pt x="346" y="0"/>
                      <a:pt x="346" y="0"/>
                      <a:pt x="346" y="0"/>
                    </a:cubicBezTo>
                    <a:cubicBezTo>
                      <a:pt x="346" y="0"/>
                      <a:pt x="346" y="0"/>
                      <a:pt x="346" y="0"/>
                    </a:cubicBezTo>
                    <a:cubicBezTo>
                      <a:pt x="346" y="0"/>
                      <a:pt x="346" y="0"/>
                      <a:pt x="346" y="0"/>
                    </a:cubicBezTo>
                    <a:cubicBezTo>
                      <a:pt x="299" y="29"/>
                      <a:pt x="203" y="87"/>
                      <a:pt x="185" y="98"/>
                    </a:cubicBezTo>
                    <a:cubicBezTo>
                      <a:pt x="182" y="100"/>
                      <a:pt x="173" y="105"/>
                      <a:pt x="164" y="105"/>
                    </a:cubicBezTo>
                    <a:cubicBezTo>
                      <a:pt x="154" y="105"/>
                      <a:pt x="147" y="101"/>
                      <a:pt x="141" y="96"/>
                    </a:cubicBezTo>
                    <a:cubicBezTo>
                      <a:pt x="126" y="86"/>
                      <a:pt x="59" y="35"/>
                      <a:pt x="14" y="2"/>
                    </a:cubicBezTo>
                    <a:cubicBezTo>
                      <a:pt x="14" y="2"/>
                      <a:pt x="14" y="2"/>
                      <a:pt x="14" y="2"/>
                    </a:cubicBezTo>
                    <a:cubicBezTo>
                      <a:pt x="14" y="2"/>
                      <a:pt x="0" y="1"/>
                      <a:pt x="0" y="1"/>
                    </a:cubicBezTo>
                    <a:cubicBezTo>
                      <a:pt x="0" y="28"/>
                      <a:pt x="0" y="65"/>
                      <a:pt x="1" y="100"/>
                    </a:cubicBezTo>
                    <a:cubicBezTo>
                      <a:pt x="12" y="98"/>
                      <a:pt x="26" y="97"/>
                      <a:pt x="40" y="98"/>
                    </a:cubicBezTo>
                    <a:cubicBezTo>
                      <a:pt x="91" y="101"/>
                      <a:pt x="139" y="125"/>
                      <a:pt x="181" y="149"/>
                    </a:cubicBezTo>
                    <a:cubicBezTo>
                      <a:pt x="222" y="172"/>
                      <a:pt x="273" y="200"/>
                      <a:pt x="335" y="211"/>
                    </a:cubicBezTo>
                    <a:cubicBezTo>
                      <a:pt x="344" y="212"/>
                      <a:pt x="353" y="213"/>
                      <a:pt x="362" y="213"/>
                    </a:cubicBezTo>
                    <a:cubicBezTo>
                      <a:pt x="362" y="169"/>
                      <a:pt x="362" y="169"/>
                      <a:pt x="362" y="169"/>
                    </a:cubicBezTo>
                    <a:cubicBezTo>
                      <a:pt x="412" y="159"/>
                      <a:pt x="419" y="127"/>
                      <a:pt x="421" y="114"/>
                    </a:cubicBezTo>
                    <a:cubicBezTo>
                      <a:pt x="421" y="113"/>
                      <a:pt x="422" y="111"/>
                      <a:pt x="420" y="111"/>
                    </a:cubicBezTo>
                    <a:cubicBezTo>
                      <a:pt x="418" y="111"/>
                      <a:pt x="418" y="114"/>
                      <a:pt x="418" y="115"/>
                    </a:cubicBezTo>
                    <a:cubicBezTo>
                      <a:pt x="416" y="122"/>
                      <a:pt x="411" y="148"/>
                      <a:pt x="362" y="155"/>
                    </a:cubicBezTo>
                    <a:lnTo>
                      <a:pt x="363" y="1"/>
                    </a:lnTo>
                    <a:close/>
                  </a:path>
                </a:pathLst>
              </a:custGeom>
              <a:grp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386" tIns="45694" rIns="91386" bIns="45694" numCol="1" rtlCol="0" anchor="ctr" anchorCtr="0" compatLnSpc="1">
                <a:prstTxWarp prst="textNoShape">
                  <a:avLst/>
                </a:prstTxWarp>
              </a:bodyPr>
              <a:lstStyle/>
              <a:p>
                <a:pPr defTabSz="740304"/>
                <a:endParaRPr lang="en-US" sz="2199" spc="-122" dirty="0">
                  <a:solidFill>
                    <a:srgbClr val="FFFFFF">
                      <a:lumMod val="50000"/>
                    </a:srgbClr>
                  </a:solidFill>
                  <a:latin typeface="Segoe Light" pitchFamily="34" charset="0"/>
                </a:endParaRPr>
              </a:p>
            </p:txBody>
          </p:sp>
          <p:sp>
            <p:nvSpPr>
              <p:cNvPr id="488" name="Freeform 12"/>
              <p:cNvSpPr>
                <a:spLocks noEditPoints="1"/>
              </p:cNvSpPr>
              <p:nvPr/>
            </p:nvSpPr>
            <p:spPr bwMode="black">
              <a:xfrm>
                <a:off x="8672460" y="-1156212"/>
                <a:ext cx="1811337" cy="541338"/>
              </a:xfrm>
              <a:custGeom>
                <a:avLst/>
                <a:gdLst>
                  <a:gd name="T0" fmla="*/ 480 w 480"/>
                  <a:gd name="T1" fmla="*/ 81 h 143"/>
                  <a:gd name="T2" fmla="*/ 478 w 480"/>
                  <a:gd name="T3" fmla="*/ 81 h 143"/>
                  <a:gd name="T4" fmla="*/ 430 w 480"/>
                  <a:gd name="T5" fmla="*/ 106 h 143"/>
                  <a:gd name="T6" fmla="*/ 390 w 480"/>
                  <a:gd name="T7" fmla="*/ 107 h 143"/>
                  <a:gd name="T8" fmla="*/ 242 w 480"/>
                  <a:gd name="T9" fmla="*/ 62 h 143"/>
                  <a:gd name="T10" fmla="*/ 74 w 480"/>
                  <a:gd name="T11" fmla="*/ 1 h 143"/>
                  <a:gd name="T12" fmla="*/ 11 w 480"/>
                  <a:gd name="T13" fmla="*/ 19 h 143"/>
                  <a:gd name="T14" fmla="*/ 0 w 480"/>
                  <a:gd name="T15" fmla="*/ 53 h 143"/>
                  <a:gd name="T16" fmla="*/ 34 w 480"/>
                  <a:gd name="T17" fmla="*/ 89 h 143"/>
                  <a:gd name="T18" fmla="*/ 47 w 480"/>
                  <a:gd name="T19" fmla="*/ 90 h 143"/>
                  <a:gd name="T20" fmla="*/ 47 w 480"/>
                  <a:gd name="T21" fmla="*/ 102 h 143"/>
                  <a:gd name="T22" fmla="*/ 59 w 480"/>
                  <a:gd name="T23" fmla="*/ 117 h 143"/>
                  <a:gd name="T24" fmla="*/ 375 w 480"/>
                  <a:gd name="T25" fmla="*/ 143 h 143"/>
                  <a:gd name="T26" fmla="*/ 396 w 480"/>
                  <a:gd name="T27" fmla="*/ 139 h 143"/>
                  <a:gd name="T28" fmla="*/ 408 w 480"/>
                  <a:gd name="T29" fmla="*/ 123 h 143"/>
                  <a:gd name="T30" fmla="*/ 408 w 480"/>
                  <a:gd name="T31" fmla="*/ 115 h 143"/>
                  <a:gd name="T32" fmla="*/ 454 w 480"/>
                  <a:gd name="T33" fmla="*/ 105 h 143"/>
                  <a:gd name="T34" fmla="*/ 480 w 480"/>
                  <a:gd name="T35" fmla="*/ 82 h 143"/>
                  <a:gd name="T36" fmla="*/ 480 w 480"/>
                  <a:gd name="T37" fmla="*/ 81 h 143"/>
                  <a:gd name="T38" fmla="*/ 47 w 480"/>
                  <a:gd name="T39" fmla="*/ 73 h 143"/>
                  <a:gd name="T40" fmla="*/ 11 w 480"/>
                  <a:gd name="T41" fmla="*/ 51 h 143"/>
                  <a:gd name="T42" fmla="*/ 21 w 480"/>
                  <a:gd name="T43" fmla="*/ 26 h 143"/>
                  <a:gd name="T44" fmla="*/ 47 w 480"/>
                  <a:gd name="T45" fmla="*/ 18 h 143"/>
                  <a:gd name="T46" fmla="*/ 47 w 480"/>
                  <a:gd name="T47" fmla="*/ 7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0" h="143">
                    <a:moveTo>
                      <a:pt x="480" y="81"/>
                    </a:moveTo>
                    <a:cubicBezTo>
                      <a:pt x="479" y="80"/>
                      <a:pt x="478" y="81"/>
                      <a:pt x="478" y="81"/>
                    </a:cubicBezTo>
                    <a:cubicBezTo>
                      <a:pt x="463" y="97"/>
                      <a:pt x="443" y="103"/>
                      <a:pt x="430" y="106"/>
                    </a:cubicBezTo>
                    <a:cubicBezTo>
                      <a:pt x="420" y="108"/>
                      <a:pt x="408" y="108"/>
                      <a:pt x="390" y="107"/>
                    </a:cubicBezTo>
                    <a:cubicBezTo>
                      <a:pt x="350" y="103"/>
                      <a:pt x="301" y="91"/>
                      <a:pt x="242" y="62"/>
                    </a:cubicBezTo>
                    <a:cubicBezTo>
                      <a:pt x="169" y="25"/>
                      <a:pt x="119" y="3"/>
                      <a:pt x="74" y="1"/>
                    </a:cubicBezTo>
                    <a:cubicBezTo>
                      <a:pt x="54" y="0"/>
                      <a:pt x="26" y="1"/>
                      <a:pt x="11" y="19"/>
                    </a:cubicBezTo>
                    <a:cubicBezTo>
                      <a:pt x="3" y="27"/>
                      <a:pt x="0" y="40"/>
                      <a:pt x="0" y="53"/>
                    </a:cubicBezTo>
                    <a:cubicBezTo>
                      <a:pt x="1" y="80"/>
                      <a:pt x="23" y="88"/>
                      <a:pt x="34" y="89"/>
                    </a:cubicBezTo>
                    <a:cubicBezTo>
                      <a:pt x="38" y="90"/>
                      <a:pt x="43" y="91"/>
                      <a:pt x="47" y="90"/>
                    </a:cubicBezTo>
                    <a:cubicBezTo>
                      <a:pt x="47" y="97"/>
                      <a:pt x="47" y="101"/>
                      <a:pt x="47" y="102"/>
                    </a:cubicBezTo>
                    <a:cubicBezTo>
                      <a:pt x="47" y="112"/>
                      <a:pt x="50" y="116"/>
                      <a:pt x="59" y="117"/>
                    </a:cubicBezTo>
                    <a:cubicBezTo>
                      <a:pt x="68" y="117"/>
                      <a:pt x="371" y="143"/>
                      <a:pt x="375" y="143"/>
                    </a:cubicBezTo>
                    <a:cubicBezTo>
                      <a:pt x="380" y="143"/>
                      <a:pt x="391" y="142"/>
                      <a:pt x="396" y="139"/>
                    </a:cubicBezTo>
                    <a:cubicBezTo>
                      <a:pt x="401" y="136"/>
                      <a:pt x="408" y="133"/>
                      <a:pt x="408" y="123"/>
                    </a:cubicBezTo>
                    <a:cubicBezTo>
                      <a:pt x="408" y="115"/>
                      <a:pt x="408" y="115"/>
                      <a:pt x="408" y="115"/>
                    </a:cubicBezTo>
                    <a:cubicBezTo>
                      <a:pt x="425" y="115"/>
                      <a:pt x="441" y="111"/>
                      <a:pt x="454" y="105"/>
                    </a:cubicBezTo>
                    <a:cubicBezTo>
                      <a:pt x="464" y="100"/>
                      <a:pt x="473" y="92"/>
                      <a:pt x="480" y="82"/>
                    </a:cubicBezTo>
                    <a:cubicBezTo>
                      <a:pt x="480" y="82"/>
                      <a:pt x="480" y="81"/>
                      <a:pt x="480" y="81"/>
                    </a:cubicBezTo>
                    <a:close/>
                    <a:moveTo>
                      <a:pt x="47" y="73"/>
                    </a:moveTo>
                    <a:cubicBezTo>
                      <a:pt x="31" y="73"/>
                      <a:pt x="12" y="69"/>
                      <a:pt x="11" y="51"/>
                    </a:cubicBezTo>
                    <a:cubicBezTo>
                      <a:pt x="10" y="41"/>
                      <a:pt x="13" y="33"/>
                      <a:pt x="21" y="26"/>
                    </a:cubicBezTo>
                    <a:cubicBezTo>
                      <a:pt x="29" y="20"/>
                      <a:pt x="37" y="19"/>
                      <a:pt x="47" y="18"/>
                    </a:cubicBezTo>
                    <a:cubicBezTo>
                      <a:pt x="47" y="39"/>
                      <a:pt x="47" y="58"/>
                      <a:pt x="47" y="73"/>
                    </a:cubicBezTo>
                    <a:close/>
                  </a:path>
                </a:pathLst>
              </a:custGeom>
              <a:grp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386" tIns="45694" rIns="91386" bIns="45694" numCol="1" rtlCol="0" anchor="ctr" anchorCtr="0" compatLnSpc="1">
                <a:prstTxWarp prst="textNoShape">
                  <a:avLst/>
                </a:prstTxWarp>
              </a:bodyPr>
              <a:lstStyle/>
              <a:p>
                <a:pPr defTabSz="740304"/>
                <a:endParaRPr lang="en-US" sz="2199" spc="-122" dirty="0">
                  <a:solidFill>
                    <a:srgbClr val="FFFFFF">
                      <a:lumMod val="50000"/>
                    </a:srgbClr>
                  </a:solidFill>
                  <a:latin typeface="Segoe Light" pitchFamily="34" charset="0"/>
                </a:endParaRPr>
              </a:p>
            </p:txBody>
          </p:sp>
          <p:sp>
            <p:nvSpPr>
              <p:cNvPr id="489" name="Freeform 13"/>
              <p:cNvSpPr>
                <a:spLocks/>
              </p:cNvSpPr>
              <p:nvPr/>
            </p:nvSpPr>
            <p:spPr bwMode="black">
              <a:xfrm>
                <a:off x="8845497" y="-1818199"/>
                <a:ext cx="1370012" cy="560388"/>
              </a:xfrm>
              <a:custGeom>
                <a:avLst/>
                <a:gdLst>
                  <a:gd name="T0" fmla="*/ 137 w 363"/>
                  <a:gd name="T1" fmla="*/ 138 h 148"/>
                  <a:gd name="T2" fmla="*/ 163 w 363"/>
                  <a:gd name="T3" fmla="*/ 148 h 148"/>
                  <a:gd name="T4" fmla="*/ 189 w 363"/>
                  <a:gd name="T5" fmla="*/ 140 h 148"/>
                  <a:gd name="T6" fmla="*/ 363 w 363"/>
                  <a:gd name="T7" fmla="*/ 32 h 148"/>
                  <a:gd name="T8" fmla="*/ 363 w 363"/>
                  <a:gd name="T9" fmla="*/ 19 h 148"/>
                  <a:gd name="T10" fmla="*/ 348 w 363"/>
                  <a:gd name="T11" fmla="*/ 3 h 148"/>
                  <a:gd name="T12" fmla="*/ 335 w 363"/>
                  <a:gd name="T13" fmla="*/ 0 h 148"/>
                  <a:gd name="T14" fmla="*/ 330 w 363"/>
                  <a:gd name="T15" fmla="*/ 0 h 148"/>
                  <a:gd name="T16" fmla="*/ 13 w 363"/>
                  <a:gd name="T17" fmla="*/ 14 h 148"/>
                  <a:gd name="T18" fmla="*/ 0 w 363"/>
                  <a:gd name="T19" fmla="*/ 27 h 148"/>
                  <a:gd name="T20" fmla="*/ 0 w 363"/>
                  <a:gd name="T21" fmla="*/ 38 h 148"/>
                  <a:gd name="T22" fmla="*/ 137 w 363"/>
                  <a:gd name="T23" fmla="*/ 13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148">
                    <a:moveTo>
                      <a:pt x="137" y="138"/>
                    </a:moveTo>
                    <a:cubicBezTo>
                      <a:pt x="146" y="145"/>
                      <a:pt x="154" y="148"/>
                      <a:pt x="163" y="148"/>
                    </a:cubicBezTo>
                    <a:cubicBezTo>
                      <a:pt x="172" y="148"/>
                      <a:pt x="181" y="145"/>
                      <a:pt x="189" y="140"/>
                    </a:cubicBezTo>
                    <a:cubicBezTo>
                      <a:pt x="202" y="132"/>
                      <a:pt x="312" y="64"/>
                      <a:pt x="363" y="32"/>
                    </a:cubicBezTo>
                    <a:cubicBezTo>
                      <a:pt x="363" y="19"/>
                      <a:pt x="363" y="19"/>
                      <a:pt x="363" y="19"/>
                    </a:cubicBezTo>
                    <a:cubicBezTo>
                      <a:pt x="363" y="9"/>
                      <a:pt x="355" y="5"/>
                      <a:pt x="348" y="3"/>
                    </a:cubicBezTo>
                    <a:cubicBezTo>
                      <a:pt x="344" y="1"/>
                      <a:pt x="339" y="1"/>
                      <a:pt x="335" y="0"/>
                    </a:cubicBezTo>
                    <a:cubicBezTo>
                      <a:pt x="334" y="0"/>
                      <a:pt x="332" y="0"/>
                      <a:pt x="330" y="0"/>
                    </a:cubicBezTo>
                    <a:cubicBezTo>
                      <a:pt x="328" y="0"/>
                      <a:pt x="22" y="14"/>
                      <a:pt x="13" y="14"/>
                    </a:cubicBezTo>
                    <a:cubicBezTo>
                      <a:pt x="4" y="14"/>
                      <a:pt x="0" y="18"/>
                      <a:pt x="0" y="27"/>
                    </a:cubicBezTo>
                    <a:cubicBezTo>
                      <a:pt x="0" y="28"/>
                      <a:pt x="0" y="30"/>
                      <a:pt x="0" y="38"/>
                    </a:cubicBezTo>
                    <a:cubicBezTo>
                      <a:pt x="40" y="66"/>
                      <a:pt x="126" y="130"/>
                      <a:pt x="137" y="138"/>
                    </a:cubicBezTo>
                    <a:close/>
                  </a:path>
                </a:pathLst>
              </a:custGeom>
              <a:grp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386" tIns="45694" rIns="91386" bIns="45694" numCol="1" rtlCol="0" anchor="ctr" anchorCtr="0" compatLnSpc="1">
                <a:prstTxWarp prst="textNoShape">
                  <a:avLst/>
                </a:prstTxWarp>
              </a:bodyPr>
              <a:lstStyle/>
              <a:p>
                <a:pPr defTabSz="740304"/>
                <a:endParaRPr lang="en-US" sz="2199" spc="-122" dirty="0">
                  <a:solidFill>
                    <a:srgbClr val="FFFFFF">
                      <a:lumMod val="50000"/>
                    </a:srgbClr>
                  </a:solidFill>
                  <a:latin typeface="Segoe Light" pitchFamily="34" charset="0"/>
                </a:endParaRPr>
              </a:p>
            </p:txBody>
          </p:sp>
        </p:grpSp>
        <p:sp>
          <p:nvSpPr>
            <p:cNvPr id="490" name="Freeform 12"/>
            <p:cNvSpPr>
              <a:spLocks noChangeAspect="1"/>
            </p:cNvSpPr>
            <p:nvPr/>
          </p:nvSpPr>
          <p:spPr bwMode="black">
            <a:xfrm>
              <a:off x="5880649" y="4259986"/>
              <a:ext cx="443890" cy="616631"/>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chemeClr val="bg2">
                <a:lumMod val="90000"/>
              </a:schemeClr>
            </a:solidFill>
            <a:ln>
              <a:noFill/>
            </a:ln>
            <a:effectLst>
              <a:reflection blurRad="6350" stA="52000" endA="300" endPos="35000" dir="5400000" sy="-100000" algn="bl" rotWithShape="0"/>
            </a:effectLst>
            <a:extLst/>
          </p:spPr>
          <p:txBody>
            <a:bodyPr vert="horz" wrap="square" lIns="82261" tIns="41131" rIns="82261" bIns="41131" numCol="1" anchor="t" anchorCtr="0" compatLnSpc="1">
              <a:prstTxWarp prst="textNoShape">
                <a:avLst/>
              </a:prstTxWarp>
            </a:bodyPr>
            <a:lstStyle/>
            <a:p>
              <a:pPr defTabSz="913825"/>
              <a:endParaRPr lang="en-US" sz="1598" dirty="0">
                <a:solidFill>
                  <a:srgbClr val="FFFFFF"/>
                </a:solidFill>
              </a:endParaRPr>
            </a:p>
          </p:txBody>
        </p:sp>
        <p:grpSp>
          <p:nvGrpSpPr>
            <p:cNvPr id="491" name="Group 490"/>
            <p:cNvGrpSpPr>
              <a:grpSpLocks noChangeAspect="1"/>
            </p:cNvGrpSpPr>
            <p:nvPr/>
          </p:nvGrpSpPr>
          <p:grpSpPr bwMode="black">
            <a:xfrm>
              <a:off x="4471348" y="4517997"/>
              <a:ext cx="1033151" cy="629150"/>
              <a:chOff x="10387012" y="4179358"/>
              <a:chExt cx="974726" cy="593725"/>
            </a:xfrm>
            <a:solidFill>
              <a:schemeClr val="bg2">
                <a:lumMod val="90000"/>
              </a:schemeClr>
            </a:solidFill>
            <a:effectLst>
              <a:reflection blurRad="6350" stA="52000" endA="300" endPos="35000" dir="5400000" sy="-100000" algn="bl" rotWithShape="0"/>
            </a:effectLst>
          </p:grpSpPr>
          <p:sp>
            <p:nvSpPr>
              <p:cNvPr id="492" name="Freeform 26"/>
              <p:cNvSpPr>
                <a:spLocks/>
              </p:cNvSpPr>
              <p:nvPr/>
            </p:nvSpPr>
            <p:spPr bwMode="black">
              <a:xfrm>
                <a:off x="10506075" y="4258734"/>
                <a:ext cx="706438" cy="514349"/>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390" tIns="45696" rIns="91390" bIns="45696" numCol="1" anchor="t" anchorCtr="0" compatLnSpc="1">
                <a:prstTxWarp prst="textNoShape">
                  <a:avLst/>
                </a:prstTxWarp>
              </a:bodyPr>
              <a:lstStyle/>
              <a:p>
                <a:pPr defTabSz="913825"/>
                <a:endParaRPr lang="en-US" sz="1598" dirty="0">
                  <a:solidFill>
                    <a:srgbClr val="FFFFFF"/>
                  </a:solidFill>
                </a:endParaRPr>
              </a:p>
            </p:txBody>
          </p:sp>
          <p:sp>
            <p:nvSpPr>
              <p:cNvPr id="493"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390" tIns="45696" rIns="91390" bIns="45696" numCol="1" anchor="t" anchorCtr="0" compatLnSpc="1">
                <a:prstTxWarp prst="textNoShape">
                  <a:avLst/>
                </a:prstTxWarp>
              </a:bodyPr>
              <a:lstStyle/>
              <a:p>
                <a:pPr defTabSz="913825"/>
                <a:endParaRPr lang="en-US" sz="1598" dirty="0">
                  <a:solidFill>
                    <a:srgbClr val="FFFFFF"/>
                  </a:solidFill>
                </a:endParaRPr>
              </a:p>
            </p:txBody>
          </p:sp>
          <p:sp>
            <p:nvSpPr>
              <p:cNvPr id="494"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390" tIns="45696" rIns="91390" bIns="45696" numCol="1" anchor="t" anchorCtr="0" compatLnSpc="1">
                <a:prstTxWarp prst="textNoShape">
                  <a:avLst/>
                </a:prstTxWarp>
              </a:bodyPr>
              <a:lstStyle/>
              <a:p>
                <a:pPr defTabSz="913825"/>
                <a:endParaRPr lang="en-US" sz="1598" dirty="0">
                  <a:solidFill>
                    <a:srgbClr val="FFFFFF"/>
                  </a:solidFill>
                </a:endParaRPr>
              </a:p>
            </p:txBody>
          </p:sp>
          <p:sp>
            <p:nvSpPr>
              <p:cNvPr id="495"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390" tIns="45696" rIns="91390" bIns="45696" numCol="1" anchor="t" anchorCtr="0" compatLnSpc="1">
                <a:prstTxWarp prst="textNoShape">
                  <a:avLst/>
                </a:prstTxWarp>
              </a:bodyPr>
              <a:lstStyle/>
              <a:p>
                <a:pPr defTabSz="913825"/>
                <a:endParaRPr lang="en-US" sz="1598" dirty="0">
                  <a:solidFill>
                    <a:srgbClr val="FFFFFF"/>
                  </a:solidFill>
                </a:endParaRPr>
              </a:p>
            </p:txBody>
          </p:sp>
          <p:sp>
            <p:nvSpPr>
              <p:cNvPr id="496"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390" tIns="45696" rIns="91390" bIns="45696" numCol="1" anchor="t" anchorCtr="0" compatLnSpc="1">
                <a:prstTxWarp prst="textNoShape">
                  <a:avLst/>
                </a:prstTxWarp>
              </a:bodyPr>
              <a:lstStyle/>
              <a:p>
                <a:pPr defTabSz="913825"/>
                <a:endParaRPr lang="en-US" sz="1598" dirty="0">
                  <a:solidFill>
                    <a:srgbClr val="FFFFFF"/>
                  </a:solidFill>
                </a:endParaRPr>
              </a:p>
            </p:txBody>
          </p:sp>
        </p:grpSp>
        <p:grpSp>
          <p:nvGrpSpPr>
            <p:cNvPr id="505" name="Group 504"/>
            <p:cNvGrpSpPr/>
            <p:nvPr/>
          </p:nvGrpSpPr>
          <p:grpSpPr>
            <a:xfrm>
              <a:off x="3069406" y="4506137"/>
              <a:ext cx="1217958" cy="783559"/>
              <a:chOff x="-2773363" y="2234982"/>
              <a:chExt cx="1059258" cy="681461"/>
            </a:xfrm>
            <a:effectLst/>
          </p:grpSpPr>
          <p:sp>
            <p:nvSpPr>
              <p:cNvPr id="506" name="Rectangle 505"/>
              <p:cNvSpPr/>
              <p:nvPr/>
            </p:nvSpPr>
            <p:spPr bwMode="auto">
              <a:xfrm>
                <a:off x="-2620963" y="2234982"/>
                <a:ext cx="762000" cy="68146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grpSp>
            <p:nvGrpSpPr>
              <p:cNvPr id="507" name="Group 506"/>
              <p:cNvGrpSpPr>
                <a:grpSpLocks noChangeAspect="1"/>
              </p:cNvGrpSpPr>
              <p:nvPr/>
            </p:nvGrpSpPr>
            <p:grpSpPr bwMode="black">
              <a:xfrm>
                <a:off x="-2773363" y="2234982"/>
                <a:ext cx="1059258" cy="681461"/>
                <a:chOff x="9367397" y="4929485"/>
                <a:chExt cx="790590" cy="508749"/>
              </a:xfrm>
              <a:solidFill>
                <a:schemeClr val="bg2">
                  <a:lumMod val="90000"/>
                </a:schemeClr>
              </a:solidFill>
              <a:effectLst>
                <a:reflection blurRad="6350" stA="52000" endA="300" endPos="35000" dir="5400000" sy="-100000" algn="bl" rotWithShape="0"/>
              </a:effectLst>
            </p:grpSpPr>
            <p:grpSp>
              <p:nvGrpSpPr>
                <p:cNvPr id="508" name="Group 507"/>
                <p:cNvGrpSpPr/>
                <p:nvPr/>
              </p:nvGrpSpPr>
              <p:grpSpPr bwMode="black">
                <a:xfrm>
                  <a:off x="9646128" y="5015621"/>
                  <a:ext cx="233126" cy="226337"/>
                  <a:chOff x="8754070" y="3848870"/>
                  <a:chExt cx="195501" cy="189808"/>
                </a:xfrm>
                <a:grpFill/>
              </p:grpSpPr>
              <p:sp>
                <p:nvSpPr>
                  <p:cNvPr id="510" name="Freeform 132"/>
                  <p:cNvSpPr>
                    <a:spLocks/>
                  </p:cNvSpPr>
                  <p:nvPr/>
                </p:nvSpPr>
                <p:spPr bwMode="black">
                  <a:xfrm>
                    <a:off x="8757866" y="3993124"/>
                    <a:ext cx="47451" cy="45554"/>
                  </a:xfrm>
                  <a:custGeom>
                    <a:avLst/>
                    <a:gdLst/>
                    <a:ahLst/>
                    <a:cxnLst>
                      <a:cxn ang="0">
                        <a:pos x="29" y="55"/>
                      </a:cxn>
                      <a:cxn ang="0">
                        <a:pos x="1" y="28"/>
                      </a:cxn>
                      <a:cxn ang="0">
                        <a:pos x="25" y="0"/>
                      </a:cxn>
                      <a:cxn ang="0">
                        <a:pos x="54" y="28"/>
                      </a:cxn>
                      <a:cxn ang="0">
                        <a:pos x="29" y="55"/>
                      </a:cxn>
                    </a:cxnLst>
                    <a:rect l="0" t="0" r="r" b="b"/>
                    <a:pathLst>
                      <a:path w="55" h="55">
                        <a:moveTo>
                          <a:pt x="29" y="55"/>
                        </a:moveTo>
                        <a:cubicBezTo>
                          <a:pt x="15" y="55"/>
                          <a:pt x="2" y="43"/>
                          <a:pt x="1" y="28"/>
                        </a:cubicBezTo>
                        <a:cubicBezTo>
                          <a:pt x="0" y="13"/>
                          <a:pt x="10" y="1"/>
                          <a:pt x="25" y="0"/>
                        </a:cubicBezTo>
                        <a:cubicBezTo>
                          <a:pt x="40" y="0"/>
                          <a:pt x="53" y="12"/>
                          <a:pt x="54" y="28"/>
                        </a:cubicBezTo>
                        <a:cubicBezTo>
                          <a:pt x="55" y="43"/>
                          <a:pt x="44" y="55"/>
                          <a:pt x="29" y="55"/>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23" tIns="45711" rIns="91423" bIns="45711" numCol="1" rtlCol="0" anchor="ctr" anchorCtr="0" compatLnSpc="1">
                    <a:prstTxWarp prst="textNoShape">
                      <a:avLst/>
                    </a:prstTxWarp>
                  </a:bodyPr>
                  <a:lstStyle/>
                  <a:p>
                    <a:pPr defTabSz="740597"/>
                    <a:endParaRPr lang="en-US" spc="-122" dirty="0">
                      <a:solidFill>
                        <a:srgbClr val="505050">
                          <a:lumMod val="50000"/>
                        </a:srgbClr>
                      </a:solidFill>
                      <a:latin typeface="Segoe Light" pitchFamily="34" charset="0"/>
                    </a:endParaRPr>
                  </a:p>
                </p:txBody>
              </p:sp>
              <p:sp>
                <p:nvSpPr>
                  <p:cNvPr id="511" name="Freeform 133"/>
                  <p:cNvSpPr>
                    <a:spLocks/>
                  </p:cNvSpPr>
                  <p:nvPr/>
                </p:nvSpPr>
                <p:spPr bwMode="black">
                  <a:xfrm>
                    <a:off x="8754070" y="3848870"/>
                    <a:ext cx="195501" cy="184114"/>
                  </a:xfrm>
                  <a:custGeom>
                    <a:avLst/>
                    <a:gdLst/>
                    <a:ahLst/>
                    <a:cxnLst>
                      <a:cxn ang="0">
                        <a:pos x="234" y="213"/>
                      </a:cxn>
                      <a:cxn ang="0">
                        <a:pos x="123" y="26"/>
                      </a:cxn>
                      <a:cxn ang="0">
                        <a:pos x="5" y="2"/>
                      </a:cxn>
                      <a:cxn ang="0">
                        <a:pos x="2" y="6"/>
                      </a:cxn>
                      <a:cxn ang="0">
                        <a:pos x="0" y="34"/>
                      </a:cxn>
                      <a:cxn ang="0">
                        <a:pos x="4" y="38"/>
                      </a:cxn>
                      <a:cxn ang="0">
                        <a:pos x="104" y="63"/>
                      </a:cxn>
                      <a:cxn ang="0">
                        <a:pos x="196" y="217"/>
                      </a:cxn>
                      <a:cxn ang="0">
                        <a:pos x="200" y="222"/>
                      </a:cxn>
                      <a:cxn ang="0">
                        <a:pos x="230" y="219"/>
                      </a:cxn>
                      <a:cxn ang="0">
                        <a:pos x="234" y="213"/>
                      </a:cxn>
                    </a:cxnLst>
                    <a:rect l="0" t="0" r="r" b="b"/>
                    <a:pathLst>
                      <a:path w="234" h="222">
                        <a:moveTo>
                          <a:pt x="234" y="213"/>
                        </a:moveTo>
                        <a:cubicBezTo>
                          <a:pt x="231" y="110"/>
                          <a:pt x="177" y="53"/>
                          <a:pt x="123" y="26"/>
                        </a:cubicBezTo>
                        <a:cubicBezTo>
                          <a:pt x="71" y="0"/>
                          <a:pt x="19" y="1"/>
                          <a:pt x="5" y="2"/>
                        </a:cubicBezTo>
                        <a:cubicBezTo>
                          <a:pt x="3" y="2"/>
                          <a:pt x="2" y="3"/>
                          <a:pt x="2" y="6"/>
                        </a:cubicBezTo>
                        <a:cubicBezTo>
                          <a:pt x="1" y="8"/>
                          <a:pt x="1" y="32"/>
                          <a:pt x="0" y="34"/>
                        </a:cubicBezTo>
                        <a:cubicBezTo>
                          <a:pt x="0" y="38"/>
                          <a:pt x="2" y="38"/>
                          <a:pt x="4" y="38"/>
                        </a:cubicBezTo>
                        <a:cubicBezTo>
                          <a:pt x="17" y="37"/>
                          <a:pt x="61" y="39"/>
                          <a:pt x="104" y="63"/>
                        </a:cubicBezTo>
                        <a:cubicBezTo>
                          <a:pt x="149" y="87"/>
                          <a:pt x="192" y="134"/>
                          <a:pt x="196" y="217"/>
                        </a:cubicBezTo>
                        <a:cubicBezTo>
                          <a:pt x="196" y="220"/>
                          <a:pt x="197" y="222"/>
                          <a:pt x="200" y="222"/>
                        </a:cubicBezTo>
                        <a:cubicBezTo>
                          <a:pt x="201" y="222"/>
                          <a:pt x="228" y="219"/>
                          <a:pt x="230" y="219"/>
                        </a:cubicBezTo>
                        <a:cubicBezTo>
                          <a:pt x="233" y="219"/>
                          <a:pt x="234" y="217"/>
                          <a:pt x="234" y="213"/>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23" tIns="45711" rIns="91423" bIns="45711" numCol="1" rtlCol="0" anchor="ctr" anchorCtr="0" compatLnSpc="1">
                    <a:prstTxWarp prst="textNoShape">
                      <a:avLst/>
                    </a:prstTxWarp>
                  </a:bodyPr>
                  <a:lstStyle/>
                  <a:p>
                    <a:pPr defTabSz="740597"/>
                    <a:endParaRPr lang="en-US" spc="-122" dirty="0">
                      <a:solidFill>
                        <a:srgbClr val="505050">
                          <a:lumMod val="50000"/>
                        </a:srgbClr>
                      </a:solidFill>
                      <a:latin typeface="Segoe Light" pitchFamily="34" charset="0"/>
                    </a:endParaRPr>
                  </a:p>
                </p:txBody>
              </p:sp>
              <p:sp>
                <p:nvSpPr>
                  <p:cNvPr id="512" name="Freeform 134"/>
                  <p:cNvSpPr>
                    <a:spLocks/>
                  </p:cNvSpPr>
                  <p:nvPr/>
                </p:nvSpPr>
                <p:spPr bwMode="black">
                  <a:xfrm>
                    <a:off x="8754070" y="3920997"/>
                    <a:ext cx="125273" cy="117681"/>
                  </a:xfrm>
                  <a:custGeom>
                    <a:avLst/>
                    <a:gdLst/>
                    <a:ahLst/>
                    <a:cxnLst>
                      <a:cxn ang="0">
                        <a:pos x="151" y="133"/>
                      </a:cxn>
                      <a:cxn ang="0">
                        <a:pos x="4" y="0"/>
                      </a:cxn>
                      <a:cxn ang="0">
                        <a:pos x="0" y="4"/>
                      </a:cxn>
                      <a:cxn ang="0">
                        <a:pos x="1" y="35"/>
                      </a:cxn>
                      <a:cxn ang="0">
                        <a:pos x="5" y="40"/>
                      </a:cxn>
                      <a:cxn ang="0">
                        <a:pos x="110" y="135"/>
                      </a:cxn>
                      <a:cxn ang="0">
                        <a:pos x="115" y="141"/>
                      </a:cxn>
                      <a:cxn ang="0">
                        <a:pos x="146" y="139"/>
                      </a:cxn>
                      <a:cxn ang="0">
                        <a:pos x="151" y="133"/>
                      </a:cxn>
                    </a:cxnLst>
                    <a:rect l="0" t="0" r="r" b="b"/>
                    <a:pathLst>
                      <a:path w="151" h="141">
                        <a:moveTo>
                          <a:pt x="151" y="133"/>
                        </a:moveTo>
                        <a:cubicBezTo>
                          <a:pt x="142" y="30"/>
                          <a:pt x="54" y="0"/>
                          <a:pt x="4" y="0"/>
                        </a:cubicBezTo>
                        <a:cubicBezTo>
                          <a:pt x="1" y="0"/>
                          <a:pt x="0" y="1"/>
                          <a:pt x="0" y="4"/>
                        </a:cubicBezTo>
                        <a:cubicBezTo>
                          <a:pt x="0" y="5"/>
                          <a:pt x="0" y="33"/>
                          <a:pt x="1" y="35"/>
                        </a:cubicBezTo>
                        <a:cubicBezTo>
                          <a:pt x="1" y="38"/>
                          <a:pt x="2" y="40"/>
                          <a:pt x="5" y="40"/>
                        </a:cubicBezTo>
                        <a:cubicBezTo>
                          <a:pt x="31" y="42"/>
                          <a:pt x="100" y="55"/>
                          <a:pt x="110" y="135"/>
                        </a:cubicBezTo>
                        <a:cubicBezTo>
                          <a:pt x="111" y="139"/>
                          <a:pt x="111" y="141"/>
                          <a:pt x="115" y="141"/>
                        </a:cubicBezTo>
                        <a:cubicBezTo>
                          <a:pt x="117" y="141"/>
                          <a:pt x="145" y="139"/>
                          <a:pt x="146" y="139"/>
                        </a:cubicBezTo>
                        <a:cubicBezTo>
                          <a:pt x="150" y="139"/>
                          <a:pt x="151" y="137"/>
                          <a:pt x="151" y="133"/>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23" tIns="45711" rIns="91423" bIns="45711" numCol="1" rtlCol="0" anchor="ctr" anchorCtr="0" compatLnSpc="1">
                    <a:prstTxWarp prst="textNoShape">
                      <a:avLst/>
                    </a:prstTxWarp>
                  </a:bodyPr>
                  <a:lstStyle/>
                  <a:p>
                    <a:pPr defTabSz="740597"/>
                    <a:endParaRPr lang="en-US" spc="-122" dirty="0">
                      <a:solidFill>
                        <a:srgbClr val="505050">
                          <a:lumMod val="50000"/>
                        </a:srgbClr>
                      </a:solidFill>
                      <a:latin typeface="Segoe Light" pitchFamily="34" charset="0"/>
                    </a:endParaRPr>
                  </a:p>
                </p:txBody>
              </p:sp>
            </p:grpSp>
            <p:sp>
              <p:nvSpPr>
                <p:cNvPr id="509" name="Freeform 20"/>
                <p:cNvSpPr>
                  <a:spLocks noEditPoints="1"/>
                </p:cNvSpPr>
                <p:nvPr/>
              </p:nvSpPr>
              <p:spPr bwMode="black">
                <a:xfrm>
                  <a:off x="9367397" y="4929485"/>
                  <a:ext cx="790590" cy="508749"/>
                </a:xfrm>
                <a:custGeom>
                  <a:avLst/>
                  <a:gdLst>
                    <a:gd name="T0" fmla="*/ 2306 w 2516"/>
                    <a:gd name="T1" fmla="*/ 1227 h 1619"/>
                    <a:gd name="T2" fmla="*/ 2306 w 2516"/>
                    <a:gd name="T3" fmla="*/ 108 h 1619"/>
                    <a:gd name="T4" fmla="*/ 2197 w 2516"/>
                    <a:gd name="T5" fmla="*/ 0 h 1619"/>
                    <a:gd name="T6" fmla="*/ 319 w 2516"/>
                    <a:gd name="T7" fmla="*/ 0 h 1619"/>
                    <a:gd name="T8" fmla="*/ 211 w 2516"/>
                    <a:gd name="T9" fmla="*/ 108 h 1619"/>
                    <a:gd name="T10" fmla="*/ 211 w 2516"/>
                    <a:gd name="T11" fmla="*/ 1227 h 1619"/>
                    <a:gd name="T12" fmla="*/ 0 w 2516"/>
                    <a:gd name="T13" fmla="*/ 1484 h 1619"/>
                    <a:gd name="T14" fmla="*/ 129 w 2516"/>
                    <a:gd name="T15" fmla="*/ 1619 h 1619"/>
                    <a:gd name="T16" fmla="*/ 2387 w 2516"/>
                    <a:gd name="T17" fmla="*/ 1619 h 1619"/>
                    <a:gd name="T18" fmla="*/ 2516 w 2516"/>
                    <a:gd name="T19" fmla="*/ 1484 h 1619"/>
                    <a:gd name="T20" fmla="*/ 2306 w 2516"/>
                    <a:gd name="T21" fmla="*/ 1227 h 1619"/>
                    <a:gd name="T22" fmla="*/ 2306 w 2516"/>
                    <a:gd name="T23" fmla="*/ 1227 h 1619"/>
                    <a:gd name="T24" fmla="*/ 1431 w 2516"/>
                    <a:gd name="T25" fmla="*/ 1518 h 1619"/>
                    <a:gd name="T26" fmla="*/ 1045 w 2516"/>
                    <a:gd name="T27" fmla="*/ 1518 h 1619"/>
                    <a:gd name="T28" fmla="*/ 1004 w 2516"/>
                    <a:gd name="T29" fmla="*/ 1497 h 1619"/>
                    <a:gd name="T30" fmla="*/ 1051 w 2516"/>
                    <a:gd name="T31" fmla="*/ 1410 h 1619"/>
                    <a:gd name="T32" fmla="*/ 1085 w 2516"/>
                    <a:gd name="T33" fmla="*/ 1396 h 1619"/>
                    <a:gd name="T34" fmla="*/ 1390 w 2516"/>
                    <a:gd name="T35" fmla="*/ 1396 h 1619"/>
                    <a:gd name="T36" fmla="*/ 1424 w 2516"/>
                    <a:gd name="T37" fmla="*/ 1410 h 1619"/>
                    <a:gd name="T38" fmla="*/ 1472 w 2516"/>
                    <a:gd name="T39" fmla="*/ 1497 h 1619"/>
                    <a:gd name="T40" fmla="*/ 1431 w 2516"/>
                    <a:gd name="T41" fmla="*/ 1518 h 1619"/>
                    <a:gd name="T42" fmla="*/ 2136 w 2516"/>
                    <a:gd name="T43" fmla="*/ 1200 h 1619"/>
                    <a:gd name="T44" fmla="*/ 380 w 2516"/>
                    <a:gd name="T45" fmla="*/ 1200 h 1619"/>
                    <a:gd name="T46" fmla="*/ 380 w 2516"/>
                    <a:gd name="T47" fmla="*/ 222 h 1619"/>
                    <a:gd name="T48" fmla="*/ 428 w 2516"/>
                    <a:gd name="T49" fmla="*/ 169 h 1619"/>
                    <a:gd name="T50" fmla="*/ 2089 w 2516"/>
                    <a:gd name="T51" fmla="*/ 169 h 1619"/>
                    <a:gd name="T52" fmla="*/ 2136 w 2516"/>
                    <a:gd name="T53" fmla="*/ 222 h 1619"/>
                    <a:gd name="T54" fmla="*/ 2136 w 2516"/>
                    <a:gd name="T55" fmla="*/ 1200 h 1619"/>
                    <a:gd name="T56" fmla="*/ 2136 w 2516"/>
                    <a:gd name="T57" fmla="*/ 1200 h 1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16" h="1619">
                      <a:moveTo>
                        <a:pt x="2306" y="1227"/>
                      </a:moveTo>
                      <a:cubicBezTo>
                        <a:pt x="2306" y="108"/>
                        <a:pt x="2306" y="108"/>
                        <a:pt x="2306" y="108"/>
                      </a:cubicBezTo>
                      <a:cubicBezTo>
                        <a:pt x="2306" y="54"/>
                        <a:pt x="2258" y="0"/>
                        <a:pt x="2197" y="0"/>
                      </a:cubicBezTo>
                      <a:cubicBezTo>
                        <a:pt x="319" y="0"/>
                        <a:pt x="319" y="0"/>
                        <a:pt x="319" y="0"/>
                      </a:cubicBezTo>
                      <a:cubicBezTo>
                        <a:pt x="258" y="0"/>
                        <a:pt x="211" y="54"/>
                        <a:pt x="211" y="108"/>
                      </a:cubicBezTo>
                      <a:cubicBezTo>
                        <a:pt x="211" y="1227"/>
                        <a:pt x="211" y="1227"/>
                        <a:pt x="211" y="1227"/>
                      </a:cubicBezTo>
                      <a:cubicBezTo>
                        <a:pt x="0" y="1484"/>
                        <a:pt x="0" y="1484"/>
                        <a:pt x="0" y="1484"/>
                      </a:cubicBezTo>
                      <a:cubicBezTo>
                        <a:pt x="0" y="1558"/>
                        <a:pt x="61" y="1619"/>
                        <a:pt x="129" y="1619"/>
                      </a:cubicBezTo>
                      <a:cubicBezTo>
                        <a:pt x="2387" y="1619"/>
                        <a:pt x="2387" y="1619"/>
                        <a:pt x="2387" y="1619"/>
                      </a:cubicBezTo>
                      <a:cubicBezTo>
                        <a:pt x="2455" y="1619"/>
                        <a:pt x="2516" y="1558"/>
                        <a:pt x="2516" y="1484"/>
                      </a:cubicBezTo>
                      <a:cubicBezTo>
                        <a:pt x="2306" y="1227"/>
                        <a:pt x="2306" y="1227"/>
                        <a:pt x="2306" y="1227"/>
                      </a:cubicBezTo>
                      <a:cubicBezTo>
                        <a:pt x="2306" y="1227"/>
                        <a:pt x="2306" y="1227"/>
                        <a:pt x="2306" y="1227"/>
                      </a:cubicBezTo>
                      <a:close/>
                      <a:moveTo>
                        <a:pt x="1431" y="1518"/>
                      </a:moveTo>
                      <a:cubicBezTo>
                        <a:pt x="1045" y="1518"/>
                        <a:pt x="1045" y="1518"/>
                        <a:pt x="1045" y="1518"/>
                      </a:cubicBezTo>
                      <a:cubicBezTo>
                        <a:pt x="1024" y="1518"/>
                        <a:pt x="1004" y="1504"/>
                        <a:pt x="1004" y="1497"/>
                      </a:cubicBezTo>
                      <a:cubicBezTo>
                        <a:pt x="1051" y="1410"/>
                        <a:pt x="1051" y="1410"/>
                        <a:pt x="1051" y="1410"/>
                      </a:cubicBezTo>
                      <a:cubicBezTo>
                        <a:pt x="1051" y="1403"/>
                        <a:pt x="1065" y="1396"/>
                        <a:pt x="1085" y="1396"/>
                      </a:cubicBezTo>
                      <a:cubicBezTo>
                        <a:pt x="1390" y="1396"/>
                        <a:pt x="1390" y="1396"/>
                        <a:pt x="1390" y="1396"/>
                      </a:cubicBezTo>
                      <a:cubicBezTo>
                        <a:pt x="1411" y="1396"/>
                        <a:pt x="1424" y="1403"/>
                        <a:pt x="1424" y="1410"/>
                      </a:cubicBezTo>
                      <a:cubicBezTo>
                        <a:pt x="1472" y="1497"/>
                        <a:pt x="1472" y="1497"/>
                        <a:pt x="1472" y="1497"/>
                      </a:cubicBezTo>
                      <a:cubicBezTo>
                        <a:pt x="1472" y="1504"/>
                        <a:pt x="1451" y="1518"/>
                        <a:pt x="1431" y="1518"/>
                      </a:cubicBezTo>
                      <a:close/>
                      <a:moveTo>
                        <a:pt x="2136" y="1200"/>
                      </a:moveTo>
                      <a:cubicBezTo>
                        <a:pt x="380" y="1200"/>
                        <a:pt x="380" y="1200"/>
                        <a:pt x="380" y="1200"/>
                      </a:cubicBezTo>
                      <a:cubicBezTo>
                        <a:pt x="380" y="222"/>
                        <a:pt x="380" y="222"/>
                        <a:pt x="380" y="222"/>
                      </a:cubicBezTo>
                      <a:cubicBezTo>
                        <a:pt x="380" y="189"/>
                        <a:pt x="400" y="169"/>
                        <a:pt x="428" y="169"/>
                      </a:cubicBezTo>
                      <a:cubicBezTo>
                        <a:pt x="2089" y="169"/>
                        <a:pt x="2089" y="169"/>
                        <a:pt x="2089" y="169"/>
                      </a:cubicBezTo>
                      <a:cubicBezTo>
                        <a:pt x="2116" y="169"/>
                        <a:pt x="2136" y="189"/>
                        <a:pt x="2136" y="222"/>
                      </a:cubicBezTo>
                      <a:cubicBezTo>
                        <a:pt x="2136" y="1200"/>
                        <a:pt x="2136" y="1200"/>
                        <a:pt x="2136" y="1200"/>
                      </a:cubicBezTo>
                      <a:cubicBezTo>
                        <a:pt x="2136" y="1200"/>
                        <a:pt x="2136" y="1200"/>
                        <a:pt x="2136" y="1200"/>
                      </a:cubicBezTo>
                      <a:close/>
                    </a:path>
                  </a:pathLst>
                </a:custGeom>
                <a:grp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23" tIns="45711" rIns="91423" bIns="45711" numCol="1" rtlCol="0" anchor="ctr" anchorCtr="0" compatLnSpc="1">
                  <a:prstTxWarp prst="textNoShape">
                    <a:avLst/>
                  </a:prstTxWarp>
                </a:bodyPr>
                <a:lstStyle/>
                <a:p>
                  <a:pPr defTabSz="740597"/>
                  <a:endParaRPr lang="en-US" spc="-122" dirty="0">
                    <a:solidFill>
                      <a:srgbClr val="505050">
                        <a:lumMod val="50000"/>
                      </a:srgbClr>
                    </a:solidFill>
                    <a:latin typeface="Segoe Light" pitchFamily="34" charset="0"/>
                  </a:endParaRPr>
                </a:p>
              </p:txBody>
            </p:sp>
          </p:grpSp>
        </p:grpSp>
        <p:sp>
          <p:nvSpPr>
            <p:cNvPr id="513" name="Freeform 12"/>
            <p:cNvSpPr>
              <a:spLocks noChangeAspect="1"/>
            </p:cNvSpPr>
            <p:nvPr/>
          </p:nvSpPr>
          <p:spPr bwMode="black">
            <a:xfrm>
              <a:off x="7814023" y="4249841"/>
              <a:ext cx="443890" cy="616631"/>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chemeClr val="bg2"/>
            </a:solidFill>
            <a:ln>
              <a:noFill/>
            </a:ln>
            <a:effectLst>
              <a:reflection blurRad="6350" stA="52000" endA="300" endPos="35000" dir="5400000" sy="-100000" algn="bl" rotWithShape="0"/>
            </a:effectLst>
            <a:extLst/>
          </p:spPr>
          <p:txBody>
            <a:bodyPr vert="horz" wrap="square" lIns="82261" tIns="41131" rIns="82261" bIns="41131" numCol="1" anchor="t" anchorCtr="0" compatLnSpc="1">
              <a:prstTxWarp prst="textNoShape">
                <a:avLst/>
              </a:prstTxWarp>
            </a:bodyPr>
            <a:lstStyle/>
            <a:p>
              <a:pPr defTabSz="913825"/>
              <a:endParaRPr lang="en-US" sz="1598" dirty="0">
                <a:solidFill>
                  <a:srgbClr val="FFFFFF"/>
                </a:solidFill>
              </a:endParaRPr>
            </a:p>
          </p:txBody>
        </p:sp>
      </p:grpSp>
      <p:cxnSp>
        <p:nvCxnSpPr>
          <p:cNvPr id="514" name="Straight Connector 513"/>
          <p:cNvCxnSpPr/>
          <p:nvPr/>
        </p:nvCxnSpPr>
        <p:spPr>
          <a:xfrm flipH="1">
            <a:off x="4673330" y="1504199"/>
            <a:ext cx="16624" cy="5214556"/>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515" name="Straight Connector 514"/>
          <p:cNvCxnSpPr/>
          <p:nvPr/>
        </p:nvCxnSpPr>
        <p:spPr>
          <a:xfrm flipH="1">
            <a:off x="6956308" y="1504199"/>
            <a:ext cx="16624" cy="5214556"/>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516" name="Straight Connector 515"/>
          <p:cNvCxnSpPr/>
          <p:nvPr/>
        </p:nvCxnSpPr>
        <p:spPr>
          <a:xfrm flipH="1">
            <a:off x="2437685" y="2988341"/>
            <a:ext cx="6729095" cy="0"/>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8443143" y="302623"/>
            <a:ext cx="5906908" cy="6873672"/>
            <a:chOff x="8277478" y="296717"/>
            <a:chExt cx="5791612" cy="6739506"/>
          </a:xfrm>
        </p:grpSpPr>
        <p:sp>
          <p:nvSpPr>
            <p:cNvPr id="110" name="Arc 109"/>
            <p:cNvSpPr/>
            <p:nvPr/>
          </p:nvSpPr>
          <p:spPr>
            <a:xfrm rot="13259959" flipH="1">
              <a:off x="10595159" y="2174603"/>
              <a:ext cx="3473931" cy="2464177"/>
            </a:xfrm>
            <a:prstGeom prst="arc">
              <a:avLst>
                <a:gd name="adj1" fmla="val 15356377"/>
                <a:gd name="adj2" fmla="val 16829694"/>
              </a:avLst>
            </a:prstGeom>
            <a:ln>
              <a:solidFill>
                <a:schemeClr val="accent3"/>
              </a:solidFill>
              <a:prstDash val="lg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82828"/>
                </a:solidFill>
              </a:endParaRPr>
            </a:p>
          </p:txBody>
        </p:sp>
        <p:grpSp>
          <p:nvGrpSpPr>
            <p:cNvPr id="111" name="Group 110"/>
            <p:cNvGrpSpPr/>
            <p:nvPr/>
          </p:nvGrpSpPr>
          <p:grpSpPr>
            <a:xfrm>
              <a:off x="8277478" y="296717"/>
              <a:ext cx="3832601" cy="6739506"/>
              <a:chOff x="8277478" y="296717"/>
              <a:chExt cx="3832601" cy="6739506"/>
            </a:xfrm>
          </p:grpSpPr>
          <p:sp>
            <p:nvSpPr>
              <p:cNvPr id="112" name="Arc 111"/>
              <p:cNvSpPr/>
              <p:nvPr/>
            </p:nvSpPr>
            <p:spPr>
              <a:xfrm rot="17641217">
                <a:off x="8278654" y="4067169"/>
                <a:ext cx="3473931" cy="2464177"/>
              </a:xfrm>
              <a:prstGeom prst="arc">
                <a:avLst>
                  <a:gd name="adj1" fmla="val 15669461"/>
                  <a:gd name="adj2" fmla="val 419112"/>
                </a:avLst>
              </a:prstGeom>
              <a:ln>
                <a:solidFill>
                  <a:schemeClr val="accent3"/>
                </a:solidFill>
                <a:prstDash val="lg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82828"/>
                  </a:solidFill>
                </a:endParaRPr>
              </a:p>
            </p:txBody>
          </p:sp>
          <p:grpSp>
            <p:nvGrpSpPr>
              <p:cNvPr id="113" name="Group 112"/>
              <p:cNvGrpSpPr>
                <a:grpSpLocks noChangeAspect="1"/>
              </p:cNvGrpSpPr>
              <p:nvPr/>
            </p:nvGrpSpPr>
            <p:grpSpPr>
              <a:xfrm>
                <a:off x="9580150" y="3460996"/>
                <a:ext cx="608006" cy="607846"/>
                <a:chOff x="10100083" y="5831324"/>
                <a:chExt cx="527147" cy="527009"/>
              </a:xfrm>
              <a:solidFill>
                <a:schemeClr val="accent6">
                  <a:lumMod val="75000"/>
                </a:schemeClr>
              </a:solidFill>
            </p:grpSpPr>
            <p:sp>
              <p:nvSpPr>
                <p:cNvPr id="163" name="Freeform 6"/>
                <p:cNvSpPr>
                  <a:spLocks/>
                </p:cNvSpPr>
                <p:nvPr/>
              </p:nvSpPr>
              <p:spPr bwMode="black">
                <a:xfrm>
                  <a:off x="10100083" y="5831324"/>
                  <a:ext cx="527147" cy="527009"/>
                </a:xfrm>
                <a:custGeom>
                  <a:avLst/>
                  <a:gdLst>
                    <a:gd name="T0" fmla="*/ 0 w 1550"/>
                    <a:gd name="T1" fmla="*/ 278 h 1550"/>
                    <a:gd name="T2" fmla="*/ 0 w 1550"/>
                    <a:gd name="T3" fmla="*/ 1272 h 1550"/>
                    <a:gd name="T4" fmla="*/ 278 w 1550"/>
                    <a:gd name="T5" fmla="*/ 1550 h 1550"/>
                    <a:gd name="T6" fmla="*/ 1272 w 1550"/>
                    <a:gd name="T7" fmla="*/ 1550 h 1550"/>
                    <a:gd name="T8" fmla="*/ 1550 w 1550"/>
                    <a:gd name="T9" fmla="*/ 1272 h 1550"/>
                    <a:gd name="T10" fmla="*/ 1550 w 1550"/>
                    <a:gd name="T11" fmla="*/ 278 h 1550"/>
                    <a:gd name="T12" fmla="*/ 1272 w 1550"/>
                    <a:gd name="T13" fmla="*/ 0 h 1550"/>
                    <a:gd name="T14" fmla="*/ 278 w 1550"/>
                    <a:gd name="T15" fmla="*/ 0 h 1550"/>
                    <a:gd name="T16" fmla="*/ 0 w 1550"/>
                    <a:gd name="T17" fmla="*/ 278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0" h="1550">
                      <a:moveTo>
                        <a:pt x="0" y="278"/>
                      </a:moveTo>
                      <a:cubicBezTo>
                        <a:pt x="0" y="1272"/>
                        <a:pt x="0" y="1272"/>
                        <a:pt x="0" y="1272"/>
                      </a:cubicBezTo>
                      <a:cubicBezTo>
                        <a:pt x="0" y="1425"/>
                        <a:pt x="125" y="1550"/>
                        <a:pt x="278" y="1550"/>
                      </a:cubicBezTo>
                      <a:cubicBezTo>
                        <a:pt x="1272" y="1550"/>
                        <a:pt x="1272" y="1550"/>
                        <a:pt x="1272" y="1550"/>
                      </a:cubicBezTo>
                      <a:cubicBezTo>
                        <a:pt x="1425" y="1550"/>
                        <a:pt x="1550" y="1425"/>
                        <a:pt x="1550" y="1272"/>
                      </a:cubicBezTo>
                      <a:cubicBezTo>
                        <a:pt x="1550" y="278"/>
                        <a:pt x="1550" y="278"/>
                        <a:pt x="1550" y="278"/>
                      </a:cubicBezTo>
                      <a:cubicBezTo>
                        <a:pt x="1550" y="125"/>
                        <a:pt x="1425" y="0"/>
                        <a:pt x="1272" y="0"/>
                      </a:cubicBezTo>
                      <a:cubicBezTo>
                        <a:pt x="278" y="0"/>
                        <a:pt x="278" y="0"/>
                        <a:pt x="278" y="0"/>
                      </a:cubicBezTo>
                      <a:cubicBezTo>
                        <a:pt x="125" y="0"/>
                        <a:pt x="0" y="125"/>
                        <a:pt x="0" y="278"/>
                      </a:cubicBezTo>
                    </a:path>
                  </a:pathLst>
                </a:custGeom>
                <a:solidFill>
                  <a:schemeClr val="accent6"/>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86" tIns="45694" rIns="91386" bIns="45694" numCol="1" rtlCol="0" anchor="ctr" anchorCtr="0" compatLnSpc="1">
                  <a:prstTxWarp prst="textNoShape">
                    <a:avLst/>
                  </a:prstTxWarp>
                </a:bodyPr>
                <a:lstStyle/>
                <a:p>
                  <a:pPr defTabSz="740304"/>
                  <a:endParaRPr lang="en-US" sz="2199" spc="-122">
                    <a:solidFill>
                      <a:srgbClr val="282828">
                        <a:lumMod val="50000"/>
                      </a:srgbClr>
                    </a:solidFill>
                    <a:latin typeface="Segoe Light" pitchFamily="34" charset="0"/>
                  </a:endParaRPr>
                </a:p>
              </p:txBody>
            </p:sp>
            <p:sp>
              <p:nvSpPr>
                <p:cNvPr id="164" name="Freeform 7"/>
                <p:cNvSpPr>
                  <a:spLocks/>
                </p:cNvSpPr>
                <p:nvPr/>
              </p:nvSpPr>
              <p:spPr bwMode="black">
                <a:xfrm>
                  <a:off x="10325654" y="5896229"/>
                  <a:ext cx="221684" cy="419506"/>
                </a:xfrm>
                <a:custGeom>
                  <a:avLst/>
                  <a:gdLst>
                    <a:gd name="T0" fmla="*/ 548 w 652"/>
                    <a:gd name="T1" fmla="*/ 211 h 1234"/>
                    <a:gd name="T2" fmla="*/ 652 w 652"/>
                    <a:gd name="T3" fmla="*/ 211 h 1234"/>
                    <a:gd name="T4" fmla="*/ 652 w 652"/>
                    <a:gd name="T5" fmla="*/ 0 h 1234"/>
                    <a:gd name="T6" fmla="*/ 426 w 652"/>
                    <a:gd name="T7" fmla="*/ 0 h 1234"/>
                    <a:gd name="T8" fmla="*/ 178 w 652"/>
                    <a:gd name="T9" fmla="*/ 248 h 1234"/>
                    <a:gd name="T10" fmla="*/ 178 w 652"/>
                    <a:gd name="T11" fmla="*/ 374 h 1234"/>
                    <a:gd name="T12" fmla="*/ 0 w 652"/>
                    <a:gd name="T13" fmla="*/ 374 h 1234"/>
                    <a:gd name="T14" fmla="*/ 0 w 652"/>
                    <a:gd name="T15" fmla="*/ 585 h 1234"/>
                    <a:gd name="T16" fmla="*/ 178 w 652"/>
                    <a:gd name="T17" fmla="*/ 585 h 1234"/>
                    <a:gd name="T18" fmla="*/ 178 w 652"/>
                    <a:gd name="T19" fmla="*/ 1234 h 1234"/>
                    <a:gd name="T20" fmla="*/ 455 w 652"/>
                    <a:gd name="T21" fmla="*/ 1234 h 1234"/>
                    <a:gd name="T22" fmla="*/ 455 w 652"/>
                    <a:gd name="T23" fmla="*/ 585 h 1234"/>
                    <a:gd name="T24" fmla="*/ 652 w 652"/>
                    <a:gd name="T25" fmla="*/ 585 h 1234"/>
                    <a:gd name="T26" fmla="*/ 652 w 652"/>
                    <a:gd name="T27" fmla="*/ 374 h 1234"/>
                    <a:gd name="T28" fmla="*/ 455 w 652"/>
                    <a:gd name="T29" fmla="*/ 374 h 1234"/>
                    <a:gd name="T30" fmla="*/ 455 w 652"/>
                    <a:gd name="T31" fmla="*/ 304 h 1234"/>
                    <a:gd name="T32" fmla="*/ 548 w 652"/>
                    <a:gd name="T33" fmla="*/ 211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2" h="1234">
                      <a:moveTo>
                        <a:pt x="548" y="211"/>
                      </a:moveTo>
                      <a:cubicBezTo>
                        <a:pt x="652" y="211"/>
                        <a:pt x="652" y="211"/>
                        <a:pt x="652" y="211"/>
                      </a:cubicBezTo>
                      <a:cubicBezTo>
                        <a:pt x="652" y="0"/>
                        <a:pt x="652" y="0"/>
                        <a:pt x="652" y="0"/>
                      </a:cubicBezTo>
                      <a:cubicBezTo>
                        <a:pt x="426" y="0"/>
                        <a:pt x="426" y="0"/>
                        <a:pt x="426" y="0"/>
                      </a:cubicBezTo>
                      <a:cubicBezTo>
                        <a:pt x="289" y="0"/>
                        <a:pt x="178" y="111"/>
                        <a:pt x="178" y="248"/>
                      </a:cubicBezTo>
                      <a:cubicBezTo>
                        <a:pt x="178" y="374"/>
                        <a:pt x="178" y="374"/>
                        <a:pt x="178" y="374"/>
                      </a:cubicBezTo>
                      <a:cubicBezTo>
                        <a:pt x="0" y="374"/>
                        <a:pt x="0" y="374"/>
                        <a:pt x="0" y="374"/>
                      </a:cubicBezTo>
                      <a:cubicBezTo>
                        <a:pt x="0" y="585"/>
                        <a:pt x="0" y="585"/>
                        <a:pt x="0" y="585"/>
                      </a:cubicBezTo>
                      <a:cubicBezTo>
                        <a:pt x="178" y="585"/>
                        <a:pt x="178" y="585"/>
                        <a:pt x="178" y="585"/>
                      </a:cubicBezTo>
                      <a:cubicBezTo>
                        <a:pt x="178" y="1234"/>
                        <a:pt x="178" y="1234"/>
                        <a:pt x="178" y="1234"/>
                      </a:cubicBezTo>
                      <a:cubicBezTo>
                        <a:pt x="455" y="1234"/>
                        <a:pt x="455" y="1234"/>
                        <a:pt x="455" y="1234"/>
                      </a:cubicBezTo>
                      <a:cubicBezTo>
                        <a:pt x="455" y="585"/>
                        <a:pt x="455" y="585"/>
                        <a:pt x="455" y="585"/>
                      </a:cubicBezTo>
                      <a:cubicBezTo>
                        <a:pt x="652" y="585"/>
                        <a:pt x="652" y="585"/>
                        <a:pt x="652" y="585"/>
                      </a:cubicBezTo>
                      <a:cubicBezTo>
                        <a:pt x="652" y="374"/>
                        <a:pt x="652" y="374"/>
                        <a:pt x="652" y="374"/>
                      </a:cubicBezTo>
                      <a:cubicBezTo>
                        <a:pt x="455" y="374"/>
                        <a:pt x="455" y="374"/>
                        <a:pt x="455" y="374"/>
                      </a:cubicBezTo>
                      <a:cubicBezTo>
                        <a:pt x="455" y="304"/>
                        <a:pt x="455" y="304"/>
                        <a:pt x="455" y="304"/>
                      </a:cubicBezTo>
                      <a:cubicBezTo>
                        <a:pt x="455" y="252"/>
                        <a:pt x="496" y="211"/>
                        <a:pt x="548" y="211"/>
                      </a:cubicBezTo>
                    </a:path>
                  </a:pathLst>
                </a:custGeom>
                <a:solidFill>
                  <a:schemeClr val="bg1"/>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2">
                    <a:shade val="50000"/>
                  </a:schemeClr>
                </a:lnRef>
                <a:fillRef idx="1">
                  <a:schemeClr val="accent2"/>
                </a:fillRef>
                <a:effectRef idx="0">
                  <a:schemeClr val="accent2"/>
                </a:effectRef>
                <a:fontRef idx="minor">
                  <a:schemeClr val="lt1"/>
                </a:fontRef>
              </p:style>
              <p:txBody>
                <a:bodyPr vert="horz" wrap="square" lIns="91386" tIns="45694" rIns="91386" bIns="45694" numCol="1" rtlCol="0" anchor="ctr" anchorCtr="0" compatLnSpc="1">
                  <a:prstTxWarp prst="textNoShape">
                    <a:avLst/>
                  </a:prstTxWarp>
                </a:bodyPr>
                <a:lstStyle/>
                <a:p>
                  <a:pPr algn="ctr" defTabSz="822298" fontAlgn="base">
                    <a:spcBef>
                      <a:spcPct val="0"/>
                    </a:spcBef>
                    <a:spcAft>
                      <a:spcPct val="0"/>
                    </a:spcAft>
                  </a:pPr>
                  <a:endParaRPr lang="en-US" sz="1198">
                    <a:gradFill>
                      <a:gsLst>
                        <a:gs pos="0">
                          <a:srgbClr val="FFFFFF"/>
                        </a:gs>
                        <a:gs pos="100000">
                          <a:srgbClr val="FFFFFF"/>
                        </a:gs>
                      </a:gsLst>
                      <a:lin ang="5400000" scaled="0"/>
                    </a:gradFill>
                  </a:endParaRPr>
                </a:p>
              </p:txBody>
            </p:sp>
          </p:grpSp>
          <p:sp>
            <p:nvSpPr>
              <p:cNvPr id="114" name="Freeform 13"/>
              <p:cNvSpPr>
                <a:spLocks noChangeAspect="1" noEditPoints="1"/>
              </p:cNvSpPr>
              <p:nvPr/>
            </p:nvSpPr>
            <p:spPr bwMode="black">
              <a:xfrm rot="720850">
                <a:off x="10516896" y="3631910"/>
                <a:ext cx="952551" cy="811032"/>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chemeClr val="accent6"/>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258" tIns="41129" rIns="82258" bIns="41129" numCol="1" rtlCol="0" anchor="ctr" anchorCtr="0" compatLnSpc="1">
                <a:prstTxWarp prst="textNoShape">
                  <a:avLst/>
                </a:prstTxWarp>
              </a:bodyPr>
              <a:lstStyle/>
              <a:p>
                <a:pPr defTabSz="740304"/>
                <a:endParaRPr lang="en-US" sz="2199" spc="-122">
                  <a:solidFill>
                    <a:srgbClr val="282828">
                      <a:lumMod val="50000"/>
                    </a:srgbClr>
                  </a:solidFill>
                  <a:latin typeface="Segoe Light" pitchFamily="34" charset="0"/>
                </a:endParaRPr>
              </a:p>
            </p:txBody>
          </p:sp>
          <p:grpSp>
            <p:nvGrpSpPr>
              <p:cNvPr id="115" name="Group 114"/>
              <p:cNvGrpSpPr>
                <a:grpSpLocks noChangeAspect="1"/>
              </p:cNvGrpSpPr>
              <p:nvPr/>
            </p:nvGrpSpPr>
            <p:grpSpPr bwMode="black">
              <a:xfrm rot="21135723">
                <a:off x="10740797" y="2958659"/>
                <a:ext cx="437436" cy="537855"/>
                <a:chOff x="11769473" y="2939274"/>
                <a:chExt cx="838704" cy="1031508"/>
              </a:xfrm>
              <a:solidFill>
                <a:schemeClr val="accent6"/>
              </a:solidFill>
            </p:grpSpPr>
            <p:sp>
              <p:nvSpPr>
                <p:cNvPr id="161" name="Trapezoid 160"/>
                <p:cNvSpPr/>
                <p:nvPr/>
              </p:nvSpPr>
              <p:spPr bwMode="black">
                <a:xfrm>
                  <a:off x="11769473" y="3780720"/>
                  <a:ext cx="838704" cy="190062"/>
                </a:xfrm>
                <a:prstGeom prst="trapezoid">
                  <a:avLst/>
                </a:prstGeom>
                <a:grpFill/>
                <a:ln w="25400" cap="sq" cmpd="sng" algn="ctr">
                  <a:solidFill>
                    <a:srgbClr val="FFFFFF"/>
                  </a:solidFill>
                  <a:prstDash val="solid"/>
                  <a:miter lim="800000"/>
                  <a:headEnd type="none" w="med" len="med"/>
                  <a:tailEnd type="none" w="med" len="med"/>
                </a:ln>
                <a:effectLst/>
              </p:spPr>
              <p:txBody>
                <a:bodyPr vert="horz" wrap="square" lIns="91386" tIns="45694" rIns="91386" bIns="45694" numCol="1" rtlCol="0" anchor="ctr" anchorCtr="0" compatLnSpc="1">
                  <a:prstTxWarp prst="textNoShape">
                    <a:avLst/>
                  </a:prstTxWarp>
                </a:bodyPr>
                <a:lstStyle/>
                <a:p>
                  <a:pPr algn="ctr" defTabSz="822298" fontAlgn="base">
                    <a:spcBef>
                      <a:spcPct val="0"/>
                    </a:spcBef>
                    <a:spcAft>
                      <a:spcPct val="0"/>
                    </a:spcAft>
                    <a:defRPr/>
                  </a:pPr>
                  <a:endParaRPr lang="en-US" sz="2199" kern="0" spc="-135" dirty="0">
                    <a:gradFill>
                      <a:gsLst>
                        <a:gs pos="0">
                          <a:srgbClr val="FFFFFF"/>
                        </a:gs>
                        <a:gs pos="100000">
                          <a:srgbClr val="FFFFFF"/>
                        </a:gs>
                      </a:gsLst>
                      <a:lin ang="5400000" scaled="0"/>
                    </a:gradFill>
                    <a:latin typeface="Segoe Light" pitchFamily="34" charset="0"/>
                  </a:endParaRPr>
                </a:p>
              </p:txBody>
            </p:sp>
            <p:sp>
              <p:nvSpPr>
                <p:cNvPr id="162" name="Freeform 6"/>
                <p:cNvSpPr>
                  <a:spLocks/>
                </p:cNvSpPr>
                <p:nvPr/>
              </p:nvSpPr>
              <p:spPr bwMode="black">
                <a:xfrm>
                  <a:off x="11934735" y="2939274"/>
                  <a:ext cx="504048" cy="961272"/>
                </a:xfrm>
                <a:custGeom>
                  <a:avLst/>
                  <a:gdLst/>
                  <a:ahLst/>
                  <a:cxnLst/>
                  <a:rect l="l" t="t" r="r" b="b"/>
                  <a:pathLst>
                    <a:path w="504048" h="961272">
                      <a:moveTo>
                        <a:pt x="252787" y="143227"/>
                      </a:moveTo>
                      <a:cubicBezTo>
                        <a:pt x="208292" y="143227"/>
                        <a:pt x="172221" y="179298"/>
                        <a:pt x="172221" y="223793"/>
                      </a:cubicBezTo>
                      <a:cubicBezTo>
                        <a:pt x="172221" y="268288"/>
                        <a:pt x="208292" y="304359"/>
                        <a:pt x="252787" y="304359"/>
                      </a:cubicBezTo>
                      <a:cubicBezTo>
                        <a:pt x="297282" y="304359"/>
                        <a:pt x="333353" y="268288"/>
                        <a:pt x="333353" y="223793"/>
                      </a:cubicBezTo>
                      <a:cubicBezTo>
                        <a:pt x="333353" y="179298"/>
                        <a:pt x="297282" y="143227"/>
                        <a:pt x="252787" y="143227"/>
                      </a:cubicBezTo>
                      <a:close/>
                      <a:moveTo>
                        <a:pt x="251531" y="0"/>
                      </a:moveTo>
                      <a:cubicBezTo>
                        <a:pt x="390613" y="0"/>
                        <a:pt x="504048" y="112858"/>
                        <a:pt x="504048" y="252445"/>
                      </a:cubicBezTo>
                      <a:cubicBezTo>
                        <a:pt x="504048" y="255415"/>
                        <a:pt x="504048" y="258385"/>
                        <a:pt x="504048" y="261355"/>
                      </a:cubicBezTo>
                      <a:cubicBezTo>
                        <a:pt x="504048" y="278185"/>
                        <a:pt x="502075" y="296005"/>
                        <a:pt x="498130" y="314814"/>
                      </a:cubicBezTo>
                      <a:cubicBezTo>
                        <a:pt x="498130" y="314814"/>
                        <a:pt x="498130" y="314814"/>
                        <a:pt x="250544" y="961272"/>
                      </a:cubicBezTo>
                      <a:cubicBezTo>
                        <a:pt x="250544" y="961272"/>
                        <a:pt x="250544" y="961272"/>
                        <a:pt x="4932" y="314814"/>
                      </a:cubicBezTo>
                      <a:cubicBezTo>
                        <a:pt x="1973" y="299965"/>
                        <a:pt x="0" y="285115"/>
                        <a:pt x="0" y="271255"/>
                      </a:cubicBezTo>
                      <a:cubicBezTo>
                        <a:pt x="0" y="265315"/>
                        <a:pt x="0" y="259375"/>
                        <a:pt x="0" y="252445"/>
                      </a:cubicBezTo>
                      <a:cubicBezTo>
                        <a:pt x="0" y="112858"/>
                        <a:pt x="112449" y="0"/>
                        <a:pt x="251531" y="0"/>
                      </a:cubicBezTo>
                      <a:close/>
                    </a:path>
                  </a:pathLst>
                </a:custGeom>
                <a:grp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386" tIns="45694" rIns="91386" bIns="45694" numCol="1" rtlCol="0" anchor="ctr" anchorCtr="0" compatLnSpc="1">
                  <a:prstTxWarp prst="textNoShape">
                    <a:avLst/>
                  </a:prstTxWarp>
                </a:bodyPr>
                <a:lstStyle/>
                <a:p>
                  <a:pPr defTabSz="740304"/>
                  <a:endParaRPr lang="en-US" sz="2199" spc="-122">
                    <a:solidFill>
                      <a:srgbClr val="282828">
                        <a:lumMod val="50000"/>
                      </a:srgbClr>
                    </a:solidFill>
                    <a:latin typeface="Segoe Light" pitchFamily="34" charset="0"/>
                  </a:endParaRPr>
                </a:p>
              </p:txBody>
            </p:sp>
          </p:grpSp>
          <p:sp>
            <p:nvSpPr>
              <p:cNvPr id="116" name="Freeform 14"/>
              <p:cNvSpPr>
                <a:spLocks noChangeAspect="1" noEditPoints="1"/>
              </p:cNvSpPr>
              <p:nvPr/>
            </p:nvSpPr>
            <p:spPr bwMode="black">
              <a:xfrm rot="561302">
                <a:off x="10006731" y="2785833"/>
                <a:ext cx="508230" cy="537855"/>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chemeClr val="accent6"/>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258" tIns="41129" rIns="82258" bIns="41129" numCol="1" rtlCol="0" anchor="ctr" anchorCtr="0" compatLnSpc="1">
                <a:prstTxWarp prst="textNoShape">
                  <a:avLst/>
                </a:prstTxWarp>
              </a:bodyPr>
              <a:lstStyle/>
              <a:p>
                <a:pPr defTabSz="740304"/>
                <a:endParaRPr lang="en-US" sz="2199" spc="-122">
                  <a:solidFill>
                    <a:srgbClr val="282828">
                      <a:lumMod val="50000"/>
                    </a:srgbClr>
                  </a:solidFill>
                  <a:latin typeface="Segoe Light" pitchFamily="34" charset="0"/>
                </a:endParaRPr>
              </a:p>
            </p:txBody>
          </p:sp>
          <p:grpSp>
            <p:nvGrpSpPr>
              <p:cNvPr id="117" name="Group 116"/>
              <p:cNvGrpSpPr/>
              <p:nvPr/>
            </p:nvGrpSpPr>
            <p:grpSpPr>
              <a:xfrm>
                <a:off x="11475554" y="4259937"/>
                <a:ext cx="634525" cy="634525"/>
                <a:chOff x="768324" y="5648669"/>
                <a:chExt cx="647249" cy="647249"/>
              </a:xfrm>
              <a:solidFill>
                <a:schemeClr val="accent1"/>
              </a:solidFill>
            </p:grpSpPr>
            <p:sp>
              <p:nvSpPr>
                <p:cNvPr id="159" name="Oval 158"/>
                <p:cNvSpPr/>
                <p:nvPr/>
              </p:nvSpPr>
              <p:spPr bwMode="auto">
                <a:xfrm>
                  <a:off x="768324" y="5648669"/>
                  <a:ext cx="647249" cy="64724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160" name="Picture 15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3166" y="5745958"/>
                  <a:ext cx="417564" cy="417564"/>
                </a:xfrm>
                <a:prstGeom prst="rect">
                  <a:avLst/>
                </a:prstGeom>
                <a:grpFill/>
              </p:spPr>
            </p:pic>
          </p:grpSp>
          <p:sp>
            <p:nvSpPr>
              <p:cNvPr id="118" name="Arc 218"/>
              <p:cNvSpPr/>
              <p:nvPr/>
            </p:nvSpPr>
            <p:spPr>
              <a:xfrm rot="17425174">
                <a:off x="8336415" y="5516467"/>
                <a:ext cx="1318940" cy="1436813"/>
              </a:xfrm>
              <a:custGeom>
                <a:avLst/>
                <a:gdLst>
                  <a:gd name="connsiteX0" fmla="*/ 1087224 w 1247845"/>
                  <a:gd name="connsiteY0" fmla="*/ 415023 h 2513589"/>
                  <a:gd name="connsiteX1" fmla="*/ 1246521 w 1247845"/>
                  <a:gd name="connsiteY1" fmla="*/ 1338611 h 2513589"/>
                  <a:gd name="connsiteX2" fmla="*/ 623923 w 1247845"/>
                  <a:gd name="connsiteY2" fmla="*/ 1256795 h 2513589"/>
                  <a:gd name="connsiteX3" fmla="*/ 1087224 w 1247845"/>
                  <a:gd name="connsiteY3" fmla="*/ 415023 h 2513589"/>
                  <a:gd name="connsiteX0" fmla="*/ 1087224 w 1247845"/>
                  <a:gd name="connsiteY0" fmla="*/ 415023 h 2513589"/>
                  <a:gd name="connsiteX1" fmla="*/ 1246521 w 1247845"/>
                  <a:gd name="connsiteY1" fmla="*/ 1338611 h 2513589"/>
                  <a:gd name="connsiteX0" fmla="*/ 463301 w 761670"/>
                  <a:gd name="connsiteY0" fmla="*/ 542036 h 1465624"/>
                  <a:gd name="connsiteX1" fmla="*/ 622598 w 761670"/>
                  <a:gd name="connsiteY1" fmla="*/ 1465624 h 1465624"/>
                  <a:gd name="connsiteX2" fmla="*/ 0 w 761670"/>
                  <a:gd name="connsiteY2" fmla="*/ 1383808 h 1465624"/>
                  <a:gd name="connsiteX3" fmla="*/ 463301 w 761670"/>
                  <a:gd name="connsiteY3" fmla="*/ 542036 h 1465624"/>
                  <a:gd name="connsiteX0" fmla="*/ 728178 w 761670"/>
                  <a:gd name="connsiteY0" fmla="*/ 0 h 1465624"/>
                  <a:gd name="connsiteX1" fmla="*/ 622598 w 761670"/>
                  <a:gd name="connsiteY1" fmla="*/ 1465624 h 1465624"/>
                </a:gdLst>
                <a:ahLst/>
                <a:cxnLst>
                  <a:cxn ang="0">
                    <a:pos x="connsiteX0" y="connsiteY0"/>
                  </a:cxn>
                  <a:cxn ang="0">
                    <a:pos x="connsiteX1" y="connsiteY1"/>
                  </a:cxn>
                </a:cxnLst>
                <a:rect l="l" t="t" r="r" b="b"/>
                <a:pathLst>
                  <a:path w="761670" h="1465624" stroke="0" extrusionOk="0">
                    <a:moveTo>
                      <a:pt x="463301" y="542036"/>
                    </a:moveTo>
                    <a:cubicBezTo>
                      <a:pt x="576111" y="793968"/>
                      <a:pt x="633563" y="1127070"/>
                      <a:pt x="622598" y="1465624"/>
                    </a:cubicBezTo>
                    <a:lnTo>
                      <a:pt x="0" y="1383808"/>
                    </a:lnTo>
                    <a:lnTo>
                      <a:pt x="463301" y="542036"/>
                    </a:lnTo>
                    <a:close/>
                  </a:path>
                  <a:path w="761670" h="1465624" fill="none">
                    <a:moveTo>
                      <a:pt x="728178" y="0"/>
                    </a:moveTo>
                    <a:cubicBezTo>
                      <a:pt x="840988" y="251932"/>
                      <a:pt x="633563" y="1127070"/>
                      <a:pt x="622598" y="1465624"/>
                    </a:cubicBezTo>
                  </a:path>
                </a:pathLst>
              </a:custGeom>
              <a:ln>
                <a:solidFill>
                  <a:schemeClr val="accent3"/>
                </a:solidFill>
                <a:prstDash val="lg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82828"/>
                  </a:solidFill>
                </a:endParaRPr>
              </a:p>
            </p:txBody>
          </p:sp>
          <p:grpSp>
            <p:nvGrpSpPr>
              <p:cNvPr id="119" name="Group 118"/>
              <p:cNvGrpSpPr>
                <a:grpSpLocks noChangeAspect="1"/>
              </p:cNvGrpSpPr>
              <p:nvPr/>
            </p:nvGrpSpPr>
            <p:grpSpPr>
              <a:xfrm>
                <a:off x="9084825" y="4865073"/>
                <a:ext cx="1072928" cy="811032"/>
                <a:chOff x="5687772" y="641121"/>
                <a:chExt cx="729453" cy="551396"/>
              </a:xfrm>
              <a:solidFill>
                <a:schemeClr val="accent6"/>
              </a:solidFill>
            </p:grpSpPr>
            <p:sp>
              <p:nvSpPr>
                <p:cNvPr id="157" name="Freeform 168"/>
                <p:cNvSpPr>
                  <a:spLocks noEditPoints="1"/>
                </p:cNvSpPr>
                <p:nvPr/>
              </p:nvSpPr>
              <p:spPr bwMode="black">
                <a:xfrm>
                  <a:off x="5687772" y="641121"/>
                  <a:ext cx="498165" cy="466909"/>
                </a:xfrm>
                <a:custGeom>
                  <a:avLst/>
                  <a:gdLst/>
                  <a:ahLst/>
                  <a:cxnLst>
                    <a:cxn ang="0">
                      <a:pos x="215" y="24"/>
                    </a:cxn>
                    <a:cxn ang="0">
                      <a:pos x="127" y="0"/>
                    </a:cxn>
                    <a:cxn ang="0">
                      <a:pos x="39" y="24"/>
                    </a:cxn>
                    <a:cxn ang="0">
                      <a:pos x="0" y="89"/>
                    </a:cxn>
                    <a:cxn ang="0">
                      <a:pos x="42" y="155"/>
                    </a:cxn>
                    <a:cxn ang="0">
                      <a:pos x="34" y="197"/>
                    </a:cxn>
                    <a:cxn ang="0">
                      <a:pos x="27" y="231"/>
                    </a:cxn>
                    <a:cxn ang="0">
                      <a:pos x="25" y="240"/>
                    </a:cxn>
                    <a:cxn ang="0">
                      <a:pos x="31" y="233"/>
                    </a:cxn>
                    <a:cxn ang="0">
                      <a:pos x="55" y="207"/>
                    </a:cxn>
                    <a:cxn ang="0">
                      <a:pos x="87" y="173"/>
                    </a:cxn>
                    <a:cxn ang="0">
                      <a:pos x="127" y="178"/>
                    </a:cxn>
                    <a:cxn ang="0">
                      <a:pos x="215" y="153"/>
                    </a:cxn>
                    <a:cxn ang="0">
                      <a:pos x="255" y="89"/>
                    </a:cxn>
                    <a:cxn ang="0">
                      <a:pos x="215" y="24"/>
                    </a:cxn>
                    <a:cxn ang="0">
                      <a:pos x="59" y="149"/>
                    </a:cxn>
                    <a:cxn ang="0">
                      <a:pos x="59" y="147"/>
                    </a:cxn>
                    <a:cxn ang="0">
                      <a:pos x="57" y="147"/>
                    </a:cxn>
                    <a:cxn ang="0">
                      <a:pos x="15" y="89"/>
                    </a:cxn>
                    <a:cxn ang="0">
                      <a:pos x="127" y="15"/>
                    </a:cxn>
                    <a:cxn ang="0">
                      <a:pos x="240" y="89"/>
                    </a:cxn>
                    <a:cxn ang="0">
                      <a:pos x="127" y="163"/>
                    </a:cxn>
                    <a:cxn ang="0">
                      <a:pos x="83" y="157"/>
                    </a:cxn>
                    <a:cxn ang="0">
                      <a:pos x="82" y="156"/>
                    </a:cxn>
                    <a:cxn ang="0">
                      <a:pos x="81" y="158"/>
                    </a:cxn>
                    <a:cxn ang="0">
                      <a:pos x="50" y="191"/>
                    </a:cxn>
                    <a:cxn ang="0">
                      <a:pos x="59" y="149"/>
                    </a:cxn>
                  </a:cxnLst>
                  <a:rect l="0" t="0" r="r" b="b"/>
                  <a:pathLst>
                    <a:path w="255" h="240">
                      <a:moveTo>
                        <a:pt x="215" y="24"/>
                      </a:moveTo>
                      <a:cubicBezTo>
                        <a:pt x="192" y="8"/>
                        <a:pt x="160" y="0"/>
                        <a:pt x="127" y="0"/>
                      </a:cubicBezTo>
                      <a:cubicBezTo>
                        <a:pt x="94" y="0"/>
                        <a:pt x="63" y="8"/>
                        <a:pt x="39" y="24"/>
                      </a:cubicBezTo>
                      <a:cubicBezTo>
                        <a:pt x="14" y="41"/>
                        <a:pt x="0" y="64"/>
                        <a:pt x="0" y="89"/>
                      </a:cubicBezTo>
                      <a:cubicBezTo>
                        <a:pt x="0" y="114"/>
                        <a:pt x="15" y="138"/>
                        <a:pt x="42" y="155"/>
                      </a:cubicBezTo>
                      <a:cubicBezTo>
                        <a:pt x="34" y="197"/>
                        <a:pt x="34" y="197"/>
                        <a:pt x="34" y="197"/>
                      </a:cubicBezTo>
                      <a:cubicBezTo>
                        <a:pt x="27" y="231"/>
                        <a:pt x="27" y="231"/>
                        <a:pt x="27" y="231"/>
                      </a:cubicBezTo>
                      <a:cubicBezTo>
                        <a:pt x="25" y="240"/>
                        <a:pt x="25" y="240"/>
                        <a:pt x="25" y="240"/>
                      </a:cubicBezTo>
                      <a:cubicBezTo>
                        <a:pt x="31" y="233"/>
                        <a:pt x="31" y="233"/>
                        <a:pt x="31" y="233"/>
                      </a:cubicBezTo>
                      <a:cubicBezTo>
                        <a:pt x="55" y="207"/>
                        <a:pt x="55" y="207"/>
                        <a:pt x="55" y="207"/>
                      </a:cubicBezTo>
                      <a:cubicBezTo>
                        <a:pt x="87" y="173"/>
                        <a:pt x="87" y="173"/>
                        <a:pt x="87" y="173"/>
                      </a:cubicBezTo>
                      <a:cubicBezTo>
                        <a:pt x="100" y="176"/>
                        <a:pt x="113" y="178"/>
                        <a:pt x="127" y="178"/>
                      </a:cubicBezTo>
                      <a:cubicBezTo>
                        <a:pt x="160" y="178"/>
                        <a:pt x="192" y="169"/>
                        <a:pt x="215" y="153"/>
                      </a:cubicBezTo>
                      <a:cubicBezTo>
                        <a:pt x="241" y="136"/>
                        <a:pt x="255" y="113"/>
                        <a:pt x="255" y="89"/>
                      </a:cubicBezTo>
                      <a:cubicBezTo>
                        <a:pt x="255" y="64"/>
                        <a:pt x="241" y="41"/>
                        <a:pt x="215" y="24"/>
                      </a:cubicBezTo>
                      <a:close/>
                      <a:moveTo>
                        <a:pt x="59" y="149"/>
                      </a:moveTo>
                      <a:cubicBezTo>
                        <a:pt x="59" y="147"/>
                        <a:pt x="59" y="147"/>
                        <a:pt x="59" y="147"/>
                      </a:cubicBezTo>
                      <a:cubicBezTo>
                        <a:pt x="57" y="147"/>
                        <a:pt x="57" y="147"/>
                        <a:pt x="57" y="147"/>
                      </a:cubicBezTo>
                      <a:cubicBezTo>
                        <a:pt x="30" y="132"/>
                        <a:pt x="15" y="111"/>
                        <a:pt x="15" y="89"/>
                      </a:cubicBezTo>
                      <a:cubicBezTo>
                        <a:pt x="15" y="48"/>
                        <a:pt x="65" y="15"/>
                        <a:pt x="127" y="15"/>
                      </a:cubicBezTo>
                      <a:cubicBezTo>
                        <a:pt x="189" y="15"/>
                        <a:pt x="240" y="48"/>
                        <a:pt x="240" y="89"/>
                      </a:cubicBezTo>
                      <a:cubicBezTo>
                        <a:pt x="240" y="129"/>
                        <a:pt x="189" y="163"/>
                        <a:pt x="127" y="163"/>
                      </a:cubicBezTo>
                      <a:cubicBezTo>
                        <a:pt x="112" y="163"/>
                        <a:pt x="97" y="161"/>
                        <a:pt x="83" y="157"/>
                      </a:cubicBezTo>
                      <a:cubicBezTo>
                        <a:pt x="82" y="156"/>
                        <a:pt x="82" y="156"/>
                        <a:pt x="82" y="156"/>
                      </a:cubicBezTo>
                      <a:cubicBezTo>
                        <a:pt x="81" y="158"/>
                        <a:pt x="81" y="158"/>
                        <a:pt x="81" y="158"/>
                      </a:cubicBezTo>
                      <a:cubicBezTo>
                        <a:pt x="50" y="191"/>
                        <a:pt x="50" y="191"/>
                        <a:pt x="50" y="191"/>
                      </a:cubicBezTo>
                      <a:lnTo>
                        <a:pt x="59" y="149"/>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86" tIns="45694" rIns="91386" bIns="45694" numCol="1" rtlCol="0" anchor="ctr" anchorCtr="0" compatLnSpc="1">
                  <a:prstTxWarp prst="textNoShape">
                    <a:avLst/>
                  </a:prstTxWarp>
                </a:bodyPr>
                <a:lstStyle/>
                <a:p>
                  <a:pPr defTabSz="740304"/>
                  <a:endParaRPr lang="en-US" sz="2199" spc="-122">
                    <a:solidFill>
                      <a:srgbClr val="282828">
                        <a:lumMod val="50000"/>
                      </a:srgbClr>
                    </a:solidFill>
                    <a:latin typeface="Segoe Light" pitchFamily="34" charset="0"/>
                  </a:endParaRPr>
                </a:p>
              </p:txBody>
            </p:sp>
            <p:sp>
              <p:nvSpPr>
                <p:cNvPr id="158" name="Freeform 169"/>
                <p:cNvSpPr>
                  <a:spLocks/>
                </p:cNvSpPr>
                <p:nvPr/>
              </p:nvSpPr>
              <p:spPr bwMode="black">
                <a:xfrm>
                  <a:off x="6021362" y="801204"/>
                  <a:ext cx="395863" cy="391313"/>
                </a:xfrm>
                <a:custGeom>
                  <a:avLst/>
                  <a:gdLst/>
                  <a:ahLst/>
                  <a:cxnLst>
                    <a:cxn ang="0">
                      <a:pos x="203" y="74"/>
                    </a:cxn>
                    <a:cxn ang="0">
                      <a:pos x="170" y="20"/>
                    </a:cxn>
                    <a:cxn ang="0">
                      <a:pos x="98" y="0"/>
                    </a:cxn>
                    <a:cxn ang="0">
                      <a:pos x="95" y="0"/>
                    </a:cxn>
                    <a:cxn ang="0">
                      <a:pos x="95" y="3"/>
                    </a:cxn>
                    <a:cxn ang="0">
                      <a:pos x="96" y="11"/>
                    </a:cxn>
                    <a:cxn ang="0">
                      <a:pos x="96" y="13"/>
                    </a:cxn>
                    <a:cxn ang="0">
                      <a:pos x="99" y="13"/>
                    </a:cxn>
                    <a:cxn ang="0">
                      <a:pos x="190" y="74"/>
                    </a:cxn>
                    <a:cxn ang="0">
                      <a:pos x="155" y="121"/>
                    </a:cxn>
                    <a:cxn ang="0">
                      <a:pos x="153" y="122"/>
                    </a:cxn>
                    <a:cxn ang="0">
                      <a:pos x="153" y="124"/>
                    </a:cxn>
                    <a:cxn ang="0">
                      <a:pos x="160" y="157"/>
                    </a:cxn>
                    <a:cxn ang="0">
                      <a:pos x="136" y="130"/>
                    </a:cxn>
                    <a:cxn ang="0">
                      <a:pos x="134" y="129"/>
                    </a:cxn>
                    <a:cxn ang="0">
                      <a:pos x="133" y="130"/>
                    </a:cxn>
                    <a:cxn ang="0">
                      <a:pos x="97" y="134"/>
                    </a:cxn>
                    <a:cxn ang="0">
                      <a:pos x="15" y="102"/>
                    </a:cxn>
                    <a:cxn ang="0">
                      <a:pos x="14" y="100"/>
                    </a:cxn>
                    <a:cxn ang="0">
                      <a:pos x="12" y="101"/>
                    </a:cxn>
                    <a:cxn ang="0">
                      <a:pos x="4" y="103"/>
                    </a:cxn>
                    <a:cxn ang="0">
                      <a:pos x="0" y="104"/>
                    </a:cxn>
                    <a:cxn ang="0">
                      <a:pos x="2" y="107"/>
                    </a:cxn>
                    <a:cxn ang="0">
                      <a:pos x="24" y="127"/>
                    </a:cxn>
                    <a:cxn ang="0">
                      <a:pos x="97" y="148"/>
                    </a:cxn>
                    <a:cxn ang="0">
                      <a:pos x="130" y="144"/>
                    </a:cxn>
                    <a:cxn ang="0">
                      <a:pos x="156" y="172"/>
                    </a:cxn>
                    <a:cxn ang="0">
                      <a:pos x="176" y="194"/>
                    </a:cxn>
                    <a:cxn ang="0">
                      <a:pos x="182" y="200"/>
                    </a:cxn>
                    <a:cxn ang="0">
                      <a:pos x="180" y="192"/>
                    </a:cxn>
                    <a:cxn ang="0">
                      <a:pos x="175" y="163"/>
                    </a:cxn>
                    <a:cxn ang="0">
                      <a:pos x="168" y="129"/>
                    </a:cxn>
                    <a:cxn ang="0">
                      <a:pos x="203" y="74"/>
                    </a:cxn>
                  </a:cxnLst>
                  <a:rect l="0" t="0" r="r" b="b"/>
                  <a:pathLst>
                    <a:path w="203" h="200">
                      <a:moveTo>
                        <a:pt x="203" y="74"/>
                      </a:moveTo>
                      <a:cubicBezTo>
                        <a:pt x="203" y="53"/>
                        <a:pt x="191" y="34"/>
                        <a:pt x="170" y="20"/>
                      </a:cubicBezTo>
                      <a:cubicBezTo>
                        <a:pt x="151" y="7"/>
                        <a:pt x="125" y="0"/>
                        <a:pt x="98" y="0"/>
                      </a:cubicBezTo>
                      <a:cubicBezTo>
                        <a:pt x="95" y="0"/>
                        <a:pt x="95" y="0"/>
                        <a:pt x="95" y="0"/>
                      </a:cubicBezTo>
                      <a:cubicBezTo>
                        <a:pt x="95" y="3"/>
                        <a:pt x="95" y="3"/>
                        <a:pt x="95" y="3"/>
                      </a:cubicBezTo>
                      <a:cubicBezTo>
                        <a:pt x="96" y="5"/>
                        <a:pt x="96" y="8"/>
                        <a:pt x="96" y="11"/>
                      </a:cubicBezTo>
                      <a:cubicBezTo>
                        <a:pt x="96" y="13"/>
                        <a:pt x="96" y="13"/>
                        <a:pt x="96" y="13"/>
                      </a:cubicBezTo>
                      <a:cubicBezTo>
                        <a:pt x="99" y="13"/>
                        <a:pt x="99" y="13"/>
                        <a:pt x="99" y="13"/>
                      </a:cubicBezTo>
                      <a:cubicBezTo>
                        <a:pt x="149" y="14"/>
                        <a:pt x="190" y="41"/>
                        <a:pt x="190" y="74"/>
                      </a:cubicBezTo>
                      <a:cubicBezTo>
                        <a:pt x="190" y="92"/>
                        <a:pt x="177" y="110"/>
                        <a:pt x="155" y="121"/>
                      </a:cubicBezTo>
                      <a:cubicBezTo>
                        <a:pt x="153" y="122"/>
                        <a:pt x="153" y="122"/>
                        <a:pt x="153" y="122"/>
                      </a:cubicBezTo>
                      <a:cubicBezTo>
                        <a:pt x="153" y="124"/>
                        <a:pt x="153" y="124"/>
                        <a:pt x="153" y="124"/>
                      </a:cubicBezTo>
                      <a:cubicBezTo>
                        <a:pt x="160" y="157"/>
                        <a:pt x="160" y="157"/>
                        <a:pt x="160" y="157"/>
                      </a:cubicBezTo>
                      <a:cubicBezTo>
                        <a:pt x="136" y="130"/>
                        <a:pt x="136" y="130"/>
                        <a:pt x="136" y="130"/>
                      </a:cubicBezTo>
                      <a:cubicBezTo>
                        <a:pt x="134" y="129"/>
                        <a:pt x="134" y="129"/>
                        <a:pt x="134" y="129"/>
                      </a:cubicBezTo>
                      <a:cubicBezTo>
                        <a:pt x="133" y="130"/>
                        <a:pt x="133" y="130"/>
                        <a:pt x="133" y="130"/>
                      </a:cubicBezTo>
                      <a:cubicBezTo>
                        <a:pt x="122" y="133"/>
                        <a:pt x="109" y="134"/>
                        <a:pt x="97" y="134"/>
                      </a:cubicBezTo>
                      <a:cubicBezTo>
                        <a:pt x="62" y="134"/>
                        <a:pt x="31" y="122"/>
                        <a:pt x="15" y="102"/>
                      </a:cubicBezTo>
                      <a:cubicBezTo>
                        <a:pt x="14" y="100"/>
                        <a:pt x="14" y="100"/>
                        <a:pt x="14" y="100"/>
                      </a:cubicBezTo>
                      <a:cubicBezTo>
                        <a:pt x="12" y="101"/>
                        <a:pt x="12" y="101"/>
                        <a:pt x="12" y="101"/>
                      </a:cubicBezTo>
                      <a:cubicBezTo>
                        <a:pt x="10" y="102"/>
                        <a:pt x="7" y="102"/>
                        <a:pt x="4" y="103"/>
                      </a:cubicBezTo>
                      <a:cubicBezTo>
                        <a:pt x="0" y="104"/>
                        <a:pt x="0" y="104"/>
                        <a:pt x="0" y="104"/>
                      </a:cubicBezTo>
                      <a:cubicBezTo>
                        <a:pt x="2" y="107"/>
                        <a:pt x="2" y="107"/>
                        <a:pt x="2" y="107"/>
                      </a:cubicBezTo>
                      <a:cubicBezTo>
                        <a:pt x="8" y="115"/>
                        <a:pt x="15" y="121"/>
                        <a:pt x="24" y="127"/>
                      </a:cubicBezTo>
                      <a:cubicBezTo>
                        <a:pt x="44" y="141"/>
                        <a:pt x="70" y="148"/>
                        <a:pt x="97" y="148"/>
                      </a:cubicBezTo>
                      <a:cubicBezTo>
                        <a:pt x="108" y="148"/>
                        <a:pt x="119" y="147"/>
                        <a:pt x="130" y="144"/>
                      </a:cubicBezTo>
                      <a:cubicBezTo>
                        <a:pt x="156" y="172"/>
                        <a:pt x="156" y="172"/>
                        <a:pt x="156" y="172"/>
                      </a:cubicBezTo>
                      <a:cubicBezTo>
                        <a:pt x="176" y="194"/>
                        <a:pt x="176" y="194"/>
                        <a:pt x="176" y="194"/>
                      </a:cubicBezTo>
                      <a:cubicBezTo>
                        <a:pt x="182" y="200"/>
                        <a:pt x="182" y="200"/>
                        <a:pt x="182" y="200"/>
                      </a:cubicBezTo>
                      <a:cubicBezTo>
                        <a:pt x="180" y="192"/>
                        <a:pt x="180" y="192"/>
                        <a:pt x="180" y="192"/>
                      </a:cubicBezTo>
                      <a:cubicBezTo>
                        <a:pt x="175" y="163"/>
                        <a:pt x="175" y="163"/>
                        <a:pt x="175" y="163"/>
                      </a:cubicBezTo>
                      <a:cubicBezTo>
                        <a:pt x="168" y="129"/>
                        <a:pt x="168" y="129"/>
                        <a:pt x="168" y="129"/>
                      </a:cubicBezTo>
                      <a:cubicBezTo>
                        <a:pt x="190" y="115"/>
                        <a:pt x="203" y="95"/>
                        <a:pt x="203" y="7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386" tIns="45694" rIns="91386" bIns="45694" numCol="1" rtlCol="0" anchor="ctr" anchorCtr="0" compatLnSpc="1">
                  <a:prstTxWarp prst="textNoShape">
                    <a:avLst/>
                  </a:prstTxWarp>
                </a:bodyPr>
                <a:lstStyle/>
                <a:p>
                  <a:pPr defTabSz="740304"/>
                  <a:endParaRPr lang="en-US" sz="2199" spc="-122">
                    <a:solidFill>
                      <a:srgbClr val="282828">
                        <a:lumMod val="50000"/>
                      </a:srgbClr>
                    </a:solidFill>
                    <a:latin typeface="Segoe Light" pitchFamily="34" charset="0"/>
                  </a:endParaRPr>
                </a:p>
              </p:txBody>
            </p:sp>
          </p:grpSp>
          <p:grpSp>
            <p:nvGrpSpPr>
              <p:cNvPr id="120" name="Group 119"/>
              <p:cNvGrpSpPr/>
              <p:nvPr/>
            </p:nvGrpSpPr>
            <p:grpSpPr>
              <a:xfrm>
                <a:off x="9644212" y="5686955"/>
                <a:ext cx="889872" cy="889872"/>
                <a:chOff x="2771825" y="5648669"/>
                <a:chExt cx="647249" cy="647249"/>
              </a:xfrm>
            </p:grpSpPr>
            <p:sp>
              <p:nvSpPr>
                <p:cNvPr id="155" name="Oval 154"/>
                <p:cNvSpPr/>
                <p:nvPr/>
              </p:nvSpPr>
              <p:spPr bwMode="auto">
                <a:xfrm>
                  <a:off x="2771825" y="5648669"/>
                  <a:ext cx="647249" cy="647249"/>
                </a:xfrm>
                <a:prstGeom prst="ellipse">
                  <a:avLst/>
                </a:prstGeom>
                <a:solidFill>
                  <a:srgbClr val="4423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156" name="Picture 1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86667" y="5745958"/>
                  <a:ext cx="417564" cy="417564"/>
                </a:xfrm>
                <a:prstGeom prst="rect">
                  <a:avLst/>
                </a:prstGeom>
              </p:spPr>
            </p:pic>
          </p:grpSp>
          <p:grpSp>
            <p:nvGrpSpPr>
              <p:cNvPr id="122" name="Group 121"/>
              <p:cNvGrpSpPr/>
              <p:nvPr/>
            </p:nvGrpSpPr>
            <p:grpSpPr>
              <a:xfrm>
                <a:off x="10318948" y="5128994"/>
                <a:ext cx="501612" cy="501612"/>
                <a:chOff x="768324" y="5648669"/>
                <a:chExt cx="647249" cy="647249"/>
              </a:xfrm>
              <a:solidFill>
                <a:srgbClr val="FFFF00"/>
              </a:solidFill>
            </p:grpSpPr>
            <p:sp>
              <p:nvSpPr>
                <p:cNvPr id="151" name="Oval 150"/>
                <p:cNvSpPr/>
                <p:nvPr/>
              </p:nvSpPr>
              <p:spPr bwMode="auto">
                <a:xfrm>
                  <a:off x="768324" y="5648669"/>
                  <a:ext cx="647249" cy="64724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152" name="Picture 1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3166" y="5745958"/>
                  <a:ext cx="417564" cy="417564"/>
                </a:xfrm>
                <a:prstGeom prst="rect">
                  <a:avLst/>
                </a:prstGeom>
                <a:grpFill/>
              </p:spPr>
            </p:pic>
          </p:grpSp>
          <p:sp>
            <p:nvSpPr>
              <p:cNvPr id="123" name="Arc 122"/>
              <p:cNvSpPr/>
              <p:nvPr/>
            </p:nvSpPr>
            <p:spPr>
              <a:xfrm rot="15737873">
                <a:off x="8729377" y="1880272"/>
                <a:ext cx="1557401" cy="1786971"/>
              </a:xfrm>
              <a:prstGeom prst="arc">
                <a:avLst>
                  <a:gd name="adj1" fmla="val 15710591"/>
                  <a:gd name="adj2" fmla="val 19384639"/>
                </a:avLst>
              </a:prstGeom>
              <a:ln>
                <a:solidFill>
                  <a:schemeClr val="accent6"/>
                </a:solidFill>
                <a:prstDash val="lg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82828"/>
                  </a:solidFill>
                </a:endParaRPr>
              </a:p>
            </p:txBody>
          </p:sp>
          <p:sp>
            <p:nvSpPr>
              <p:cNvPr id="124" name="Freeform 123"/>
              <p:cNvSpPr/>
              <p:nvPr/>
            </p:nvSpPr>
            <p:spPr bwMode="auto">
              <a:xfrm>
                <a:off x="9413758" y="805854"/>
                <a:ext cx="1487989" cy="1353709"/>
              </a:xfrm>
              <a:custGeom>
                <a:avLst/>
                <a:gdLst>
                  <a:gd name="connsiteX0" fmla="*/ 0 w 2434107"/>
                  <a:gd name="connsiteY0" fmla="*/ 55420 h 443700"/>
                  <a:gd name="connsiteX1" fmla="*/ 682580 w 2434107"/>
                  <a:gd name="connsiteY1" fmla="*/ 29663 h 443700"/>
                  <a:gd name="connsiteX2" fmla="*/ 1867436 w 2434107"/>
                  <a:gd name="connsiteY2" fmla="*/ 416029 h 443700"/>
                  <a:gd name="connsiteX3" fmla="*/ 2434107 w 2434107"/>
                  <a:gd name="connsiteY3" fmla="*/ 403150 h 443700"/>
                  <a:gd name="connsiteX0" fmla="*/ 0 w 3532548"/>
                  <a:gd name="connsiteY0" fmla="*/ 333226 h 414232"/>
                  <a:gd name="connsiteX1" fmla="*/ 1781021 w 3532548"/>
                  <a:gd name="connsiteY1" fmla="*/ 195 h 414232"/>
                  <a:gd name="connsiteX2" fmla="*/ 2965877 w 3532548"/>
                  <a:gd name="connsiteY2" fmla="*/ 386561 h 414232"/>
                  <a:gd name="connsiteX3" fmla="*/ 3532548 w 3532548"/>
                  <a:gd name="connsiteY3" fmla="*/ 373682 h 414232"/>
                  <a:gd name="connsiteX0" fmla="*/ 0 w 3532548"/>
                  <a:gd name="connsiteY0" fmla="*/ 395901 h 476907"/>
                  <a:gd name="connsiteX1" fmla="*/ 1527533 w 3532548"/>
                  <a:gd name="connsiteY1" fmla="*/ 161 h 476907"/>
                  <a:gd name="connsiteX2" fmla="*/ 2965877 w 3532548"/>
                  <a:gd name="connsiteY2" fmla="*/ 449236 h 476907"/>
                  <a:gd name="connsiteX3" fmla="*/ 3532548 w 3532548"/>
                  <a:gd name="connsiteY3" fmla="*/ 436357 h 476907"/>
                  <a:gd name="connsiteX0" fmla="*/ 0 w 3997272"/>
                  <a:gd name="connsiteY0" fmla="*/ 395901 h 456441"/>
                  <a:gd name="connsiteX1" fmla="*/ 1527533 w 3997272"/>
                  <a:gd name="connsiteY1" fmla="*/ 161 h 456441"/>
                  <a:gd name="connsiteX2" fmla="*/ 2965877 w 3997272"/>
                  <a:gd name="connsiteY2" fmla="*/ 449236 h 456441"/>
                  <a:gd name="connsiteX3" fmla="*/ 3997272 w 3997272"/>
                  <a:gd name="connsiteY3" fmla="*/ 135354 h 456441"/>
                  <a:gd name="connsiteX0" fmla="*/ 0 w 3997272"/>
                  <a:gd name="connsiteY0" fmla="*/ 395901 h 495552"/>
                  <a:gd name="connsiteX1" fmla="*/ 1527533 w 3997272"/>
                  <a:gd name="connsiteY1" fmla="*/ 161 h 495552"/>
                  <a:gd name="connsiteX2" fmla="*/ 2965877 w 3997272"/>
                  <a:gd name="connsiteY2" fmla="*/ 449236 h 495552"/>
                  <a:gd name="connsiteX3" fmla="*/ 3397454 w 3997272"/>
                  <a:gd name="connsiteY3" fmla="*/ 443917 h 495552"/>
                  <a:gd name="connsiteX4" fmla="*/ 3997272 w 3997272"/>
                  <a:gd name="connsiteY4" fmla="*/ 135354 h 495552"/>
                  <a:gd name="connsiteX0" fmla="*/ 0 w 3997272"/>
                  <a:gd name="connsiteY0" fmla="*/ 395901 h 518697"/>
                  <a:gd name="connsiteX1" fmla="*/ 1527533 w 3997272"/>
                  <a:gd name="connsiteY1" fmla="*/ 161 h 518697"/>
                  <a:gd name="connsiteX2" fmla="*/ 2965877 w 3997272"/>
                  <a:gd name="connsiteY2" fmla="*/ 449236 h 518697"/>
                  <a:gd name="connsiteX3" fmla="*/ 3397454 w 3997272"/>
                  <a:gd name="connsiteY3" fmla="*/ 443917 h 518697"/>
                  <a:gd name="connsiteX4" fmla="*/ 3997272 w 3997272"/>
                  <a:gd name="connsiteY4" fmla="*/ 135354 h 518697"/>
                  <a:gd name="connsiteX0" fmla="*/ 0 w 3997272"/>
                  <a:gd name="connsiteY0" fmla="*/ 395901 h 518697"/>
                  <a:gd name="connsiteX1" fmla="*/ 1527533 w 3997272"/>
                  <a:gd name="connsiteY1" fmla="*/ 161 h 518697"/>
                  <a:gd name="connsiteX2" fmla="*/ 2965877 w 3997272"/>
                  <a:gd name="connsiteY2" fmla="*/ 449236 h 518697"/>
                  <a:gd name="connsiteX3" fmla="*/ 3397454 w 3997272"/>
                  <a:gd name="connsiteY3" fmla="*/ 443917 h 518697"/>
                  <a:gd name="connsiteX4" fmla="*/ 3997272 w 3997272"/>
                  <a:gd name="connsiteY4" fmla="*/ 135354 h 518697"/>
                  <a:gd name="connsiteX0" fmla="*/ 0 w 3997272"/>
                  <a:gd name="connsiteY0" fmla="*/ 395901 h 541705"/>
                  <a:gd name="connsiteX1" fmla="*/ 1527533 w 3997272"/>
                  <a:gd name="connsiteY1" fmla="*/ 161 h 541705"/>
                  <a:gd name="connsiteX2" fmla="*/ 2965877 w 3997272"/>
                  <a:gd name="connsiteY2" fmla="*/ 449236 h 541705"/>
                  <a:gd name="connsiteX3" fmla="*/ 3590104 w 3997272"/>
                  <a:gd name="connsiteY3" fmla="*/ 481091 h 541705"/>
                  <a:gd name="connsiteX4" fmla="*/ 3997272 w 3997272"/>
                  <a:gd name="connsiteY4" fmla="*/ 135354 h 541705"/>
                  <a:gd name="connsiteX0" fmla="*/ 0 w 3997272"/>
                  <a:gd name="connsiteY0" fmla="*/ 395901 h 541705"/>
                  <a:gd name="connsiteX1" fmla="*/ 1527533 w 3997272"/>
                  <a:gd name="connsiteY1" fmla="*/ 161 h 541705"/>
                  <a:gd name="connsiteX2" fmla="*/ 2965877 w 3997272"/>
                  <a:gd name="connsiteY2" fmla="*/ 449236 h 541705"/>
                  <a:gd name="connsiteX3" fmla="*/ 3590104 w 3997272"/>
                  <a:gd name="connsiteY3" fmla="*/ 481091 h 541705"/>
                  <a:gd name="connsiteX4" fmla="*/ 3997272 w 3997272"/>
                  <a:gd name="connsiteY4" fmla="*/ 135354 h 541705"/>
                  <a:gd name="connsiteX0" fmla="*/ 0 w 4000975"/>
                  <a:gd name="connsiteY0" fmla="*/ 395901 h 539779"/>
                  <a:gd name="connsiteX1" fmla="*/ 1527533 w 4000975"/>
                  <a:gd name="connsiteY1" fmla="*/ 161 h 539779"/>
                  <a:gd name="connsiteX2" fmla="*/ 2965877 w 4000975"/>
                  <a:gd name="connsiteY2" fmla="*/ 449236 h 539779"/>
                  <a:gd name="connsiteX3" fmla="*/ 3724958 w 4000975"/>
                  <a:gd name="connsiteY3" fmla="*/ 478231 h 539779"/>
                  <a:gd name="connsiteX4" fmla="*/ 3997272 w 4000975"/>
                  <a:gd name="connsiteY4" fmla="*/ 135354 h 539779"/>
                  <a:gd name="connsiteX0" fmla="*/ 0 w 3997272"/>
                  <a:gd name="connsiteY0" fmla="*/ 395901 h 539779"/>
                  <a:gd name="connsiteX1" fmla="*/ 1527533 w 3997272"/>
                  <a:gd name="connsiteY1" fmla="*/ 161 h 539779"/>
                  <a:gd name="connsiteX2" fmla="*/ 2965877 w 3997272"/>
                  <a:gd name="connsiteY2" fmla="*/ 449236 h 539779"/>
                  <a:gd name="connsiteX3" fmla="*/ 3724958 w 3997272"/>
                  <a:gd name="connsiteY3" fmla="*/ 478231 h 539779"/>
                  <a:gd name="connsiteX4" fmla="*/ 3997272 w 3997272"/>
                  <a:gd name="connsiteY4" fmla="*/ 135354 h 539779"/>
                  <a:gd name="connsiteX0" fmla="*/ 0 w 3997272"/>
                  <a:gd name="connsiteY0" fmla="*/ 395901 h 539779"/>
                  <a:gd name="connsiteX1" fmla="*/ 1527533 w 3997272"/>
                  <a:gd name="connsiteY1" fmla="*/ 161 h 539779"/>
                  <a:gd name="connsiteX2" fmla="*/ 2965877 w 3997272"/>
                  <a:gd name="connsiteY2" fmla="*/ 449236 h 539779"/>
                  <a:gd name="connsiteX3" fmla="*/ 3724958 w 3997272"/>
                  <a:gd name="connsiteY3" fmla="*/ 478231 h 539779"/>
                  <a:gd name="connsiteX4" fmla="*/ 3997272 w 3997272"/>
                  <a:gd name="connsiteY4" fmla="*/ 135354 h 539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7272" h="539779">
                    <a:moveTo>
                      <a:pt x="0" y="395901"/>
                    </a:moveTo>
                    <a:cubicBezTo>
                      <a:pt x="185670" y="352972"/>
                      <a:pt x="1033220" y="-8728"/>
                      <a:pt x="1527533" y="161"/>
                    </a:cubicBezTo>
                    <a:cubicBezTo>
                      <a:pt x="2021846" y="9050"/>
                      <a:pt x="2703512" y="373186"/>
                      <a:pt x="2965877" y="449236"/>
                    </a:cubicBezTo>
                    <a:cubicBezTo>
                      <a:pt x="3228242" y="525286"/>
                      <a:pt x="3514527" y="593454"/>
                      <a:pt x="3724958" y="478231"/>
                    </a:cubicBezTo>
                    <a:cubicBezTo>
                      <a:pt x="3954651" y="265783"/>
                      <a:pt x="3944340" y="208888"/>
                      <a:pt x="3997272" y="135354"/>
                    </a:cubicBezTo>
                  </a:path>
                </a:pathLst>
              </a:custGeom>
              <a:noFill/>
              <a:ln>
                <a:solidFill>
                  <a:schemeClr val="accent6"/>
                </a:solidFill>
                <a:prstDash val="lg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solidFill>
                    <a:srgbClr val="FFFFFF"/>
                  </a:solidFill>
                </a:endParaRPr>
              </a:p>
            </p:txBody>
          </p:sp>
          <p:cxnSp>
            <p:nvCxnSpPr>
              <p:cNvPr id="125" name="Straight Connector 124"/>
              <p:cNvCxnSpPr/>
              <p:nvPr/>
            </p:nvCxnSpPr>
            <p:spPr>
              <a:xfrm>
                <a:off x="10878577" y="703323"/>
                <a:ext cx="32704" cy="422242"/>
              </a:xfrm>
              <a:prstGeom prst="line">
                <a:avLst/>
              </a:prstGeom>
              <a:ln w="9525">
                <a:solidFill>
                  <a:srgbClr val="FFC00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11303927" y="408751"/>
                <a:ext cx="420685" cy="143921"/>
              </a:xfrm>
              <a:prstGeom prst="line">
                <a:avLst/>
              </a:prstGeom>
              <a:ln w="9525">
                <a:solidFill>
                  <a:srgbClr val="FFC00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flipH="1">
                <a:off x="11427085" y="685669"/>
                <a:ext cx="278563" cy="400802"/>
              </a:xfrm>
              <a:prstGeom prst="line">
                <a:avLst/>
              </a:prstGeom>
              <a:ln w="9525">
                <a:solidFill>
                  <a:srgbClr val="FFC00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flipH="1" flipV="1">
                <a:off x="10911282" y="1235293"/>
                <a:ext cx="515803" cy="29240"/>
              </a:xfrm>
              <a:prstGeom prst="line">
                <a:avLst/>
              </a:prstGeom>
              <a:ln w="9525">
                <a:solidFill>
                  <a:srgbClr val="FFC00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flipH="1">
                <a:off x="10905271" y="480710"/>
                <a:ext cx="446895" cy="204958"/>
              </a:xfrm>
              <a:prstGeom prst="line">
                <a:avLst/>
              </a:prstGeom>
              <a:ln w="9525">
                <a:solidFill>
                  <a:srgbClr val="FFC000"/>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grpSp>
            <p:nvGrpSpPr>
              <p:cNvPr id="130" name="Group 129"/>
              <p:cNvGrpSpPr/>
              <p:nvPr/>
            </p:nvGrpSpPr>
            <p:grpSpPr>
              <a:xfrm>
                <a:off x="10683900" y="999401"/>
                <a:ext cx="435694" cy="435694"/>
                <a:chOff x="768324" y="5648669"/>
                <a:chExt cx="647249" cy="647249"/>
              </a:xfrm>
            </p:grpSpPr>
            <p:sp>
              <p:nvSpPr>
                <p:cNvPr id="149" name="Oval 148"/>
                <p:cNvSpPr/>
                <p:nvPr/>
              </p:nvSpPr>
              <p:spPr bwMode="auto">
                <a:xfrm>
                  <a:off x="768324" y="5648669"/>
                  <a:ext cx="647249" cy="647249"/>
                </a:xfrm>
                <a:prstGeom prst="ellips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150" name="Picture 1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3166" y="5745958"/>
                  <a:ext cx="417564" cy="417564"/>
                </a:xfrm>
                <a:prstGeom prst="rect">
                  <a:avLst/>
                </a:prstGeom>
              </p:spPr>
            </p:pic>
          </p:grpSp>
          <p:grpSp>
            <p:nvGrpSpPr>
              <p:cNvPr id="131" name="Group 130"/>
              <p:cNvGrpSpPr/>
              <p:nvPr/>
            </p:nvGrpSpPr>
            <p:grpSpPr>
              <a:xfrm>
                <a:off x="11172754" y="835665"/>
                <a:ext cx="501612" cy="501612"/>
                <a:chOff x="768324" y="5648669"/>
                <a:chExt cx="647249" cy="647249"/>
              </a:xfrm>
              <a:solidFill>
                <a:srgbClr val="FFFF00"/>
              </a:solidFill>
            </p:grpSpPr>
            <p:sp>
              <p:nvSpPr>
                <p:cNvPr id="147" name="Oval 146"/>
                <p:cNvSpPr/>
                <p:nvPr/>
              </p:nvSpPr>
              <p:spPr bwMode="auto">
                <a:xfrm>
                  <a:off x="768324" y="5648669"/>
                  <a:ext cx="647249" cy="64724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148" name="Picture 14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3166" y="5745958"/>
                  <a:ext cx="417564" cy="417564"/>
                </a:xfrm>
                <a:prstGeom prst="rect">
                  <a:avLst/>
                </a:prstGeom>
                <a:grpFill/>
              </p:spPr>
            </p:pic>
          </p:grpSp>
          <p:grpSp>
            <p:nvGrpSpPr>
              <p:cNvPr id="132" name="Group 131"/>
              <p:cNvGrpSpPr/>
              <p:nvPr/>
            </p:nvGrpSpPr>
            <p:grpSpPr>
              <a:xfrm>
                <a:off x="11605216" y="487976"/>
                <a:ext cx="231744" cy="231744"/>
                <a:chOff x="768324" y="5648669"/>
                <a:chExt cx="647249" cy="647249"/>
              </a:xfrm>
              <a:solidFill>
                <a:schemeClr val="accent1"/>
              </a:solidFill>
            </p:grpSpPr>
            <p:sp>
              <p:nvSpPr>
                <p:cNvPr id="145" name="Oval 144"/>
                <p:cNvSpPr/>
                <p:nvPr/>
              </p:nvSpPr>
              <p:spPr bwMode="auto">
                <a:xfrm>
                  <a:off x="768324" y="5648669"/>
                  <a:ext cx="647249" cy="64724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146" name="Picture 14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3166" y="5745958"/>
                  <a:ext cx="417564" cy="417564"/>
                </a:xfrm>
                <a:prstGeom prst="rect">
                  <a:avLst/>
                </a:prstGeom>
                <a:grpFill/>
              </p:spPr>
            </p:pic>
          </p:grpSp>
          <p:grpSp>
            <p:nvGrpSpPr>
              <p:cNvPr id="133" name="Group 132"/>
              <p:cNvGrpSpPr/>
              <p:nvPr/>
            </p:nvGrpSpPr>
            <p:grpSpPr>
              <a:xfrm>
                <a:off x="10653485" y="460576"/>
                <a:ext cx="450186" cy="450186"/>
                <a:chOff x="768324" y="5648669"/>
                <a:chExt cx="647249" cy="647249"/>
              </a:xfrm>
              <a:solidFill>
                <a:schemeClr val="accent1"/>
              </a:solidFill>
            </p:grpSpPr>
            <p:sp>
              <p:nvSpPr>
                <p:cNvPr id="143" name="Oval 142"/>
                <p:cNvSpPr/>
                <p:nvPr/>
              </p:nvSpPr>
              <p:spPr bwMode="auto">
                <a:xfrm>
                  <a:off x="768324" y="5648669"/>
                  <a:ext cx="647249" cy="64724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144" name="Picture 14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3166" y="5745958"/>
                  <a:ext cx="417564" cy="417564"/>
                </a:xfrm>
                <a:prstGeom prst="rect">
                  <a:avLst/>
                </a:prstGeom>
                <a:grpFill/>
              </p:spPr>
            </p:pic>
          </p:grpSp>
          <p:grpSp>
            <p:nvGrpSpPr>
              <p:cNvPr id="134" name="Group 133"/>
              <p:cNvGrpSpPr/>
              <p:nvPr/>
            </p:nvGrpSpPr>
            <p:grpSpPr>
              <a:xfrm>
                <a:off x="11160907" y="296717"/>
                <a:ext cx="382518" cy="382518"/>
                <a:chOff x="768324" y="5648669"/>
                <a:chExt cx="647249" cy="647249"/>
              </a:xfrm>
            </p:grpSpPr>
            <p:sp>
              <p:nvSpPr>
                <p:cNvPr id="141" name="Oval 140"/>
                <p:cNvSpPr/>
                <p:nvPr/>
              </p:nvSpPr>
              <p:spPr bwMode="auto">
                <a:xfrm>
                  <a:off x="768324" y="5648669"/>
                  <a:ext cx="647249" cy="647249"/>
                </a:xfrm>
                <a:prstGeom prst="ellips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142" name="Picture 14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3166" y="5745958"/>
                  <a:ext cx="417564" cy="417564"/>
                </a:xfrm>
                <a:prstGeom prst="rect">
                  <a:avLst/>
                </a:prstGeom>
              </p:spPr>
            </p:pic>
          </p:grpSp>
          <p:grpSp>
            <p:nvGrpSpPr>
              <p:cNvPr id="135" name="Group 134"/>
              <p:cNvGrpSpPr>
                <a:grpSpLocks noChangeAspect="1"/>
              </p:cNvGrpSpPr>
              <p:nvPr/>
            </p:nvGrpSpPr>
            <p:grpSpPr bwMode="black">
              <a:xfrm rot="20748592">
                <a:off x="8770172" y="1599506"/>
                <a:ext cx="1068314" cy="650563"/>
                <a:chOff x="10387012" y="4179358"/>
                <a:chExt cx="974726" cy="593725"/>
              </a:xfrm>
              <a:solidFill>
                <a:schemeClr val="accent6"/>
              </a:solidFill>
            </p:grpSpPr>
            <p:sp>
              <p:nvSpPr>
                <p:cNvPr id="136" name="Freeform 26"/>
                <p:cNvSpPr>
                  <a:spLocks/>
                </p:cNvSpPr>
                <p:nvPr/>
              </p:nvSpPr>
              <p:spPr bwMode="black">
                <a:xfrm>
                  <a:off x="10506075" y="4258734"/>
                  <a:ext cx="706438" cy="514349"/>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390" tIns="45696" rIns="91390" bIns="45696" numCol="1" anchor="t" anchorCtr="0" compatLnSpc="1">
                  <a:prstTxWarp prst="textNoShape">
                    <a:avLst/>
                  </a:prstTxWarp>
                </a:bodyPr>
                <a:lstStyle/>
                <a:p>
                  <a:pPr defTabSz="913825"/>
                  <a:endParaRPr lang="en-US" sz="1598">
                    <a:solidFill>
                      <a:srgbClr val="FFFFFF"/>
                    </a:solidFill>
                  </a:endParaRPr>
                </a:p>
              </p:txBody>
            </p:sp>
            <p:sp>
              <p:nvSpPr>
                <p:cNvPr id="137"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390" tIns="45696" rIns="91390" bIns="45696" numCol="1" anchor="t" anchorCtr="0" compatLnSpc="1">
                  <a:prstTxWarp prst="textNoShape">
                    <a:avLst/>
                  </a:prstTxWarp>
                </a:bodyPr>
                <a:lstStyle/>
                <a:p>
                  <a:pPr defTabSz="913825"/>
                  <a:endParaRPr lang="en-US" sz="1598">
                    <a:solidFill>
                      <a:srgbClr val="FFFFFF"/>
                    </a:solidFill>
                  </a:endParaRPr>
                </a:p>
              </p:txBody>
            </p:sp>
            <p:sp>
              <p:nvSpPr>
                <p:cNvPr id="138"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390" tIns="45696" rIns="91390" bIns="45696" numCol="1" anchor="t" anchorCtr="0" compatLnSpc="1">
                  <a:prstTxWarp prst="textNoShape">
                    <a:avLst/>
                  </a:prstTxWarp>
                </a:bodyPr>
                <a:lstStyle/>
                <a:p>
                  <a:pPr defTabSz="913825"/>
                  <a:endParaRPr lang="en-US" sz="1598">
                    <a:solidFill>
                      <a:srgbClr val="FFFFFF"/>
                    </a:solidFill>
                  </a:endParaRPr>
                </a:p>
              </p:txBody>
            </p:sp>
            <p:sp>
              <p:nvSpPr>
                <p:cNvPr id="139"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390" tIns="45696" rIns="91390" bIns="45696" numCol="1" anchor="t" anchorCtr="0" compatLnSpc="1">
                  <a:prstTxWarp prst="textNoShape">
                    <a:avLst/>
                  </a:prstTxWarp>
                </a:bodyPr>
                <a:lstStyle/>
                <a:p>
                  <a:pPr defTabSz="913825"/>
                  <a:endParaRPr lang="en-US" sz="1598">
                    <a:solidFill>
                      <a:srgbClr val="FFFFFF"/>
                    </a:solidFill>
                  </a:endParaRPr>
                </a:p>
              </p:txBody>
            </p:sp>
            <p:sp>
              <p:nvSpPr>
                <p:cNvPr id="140"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390" tIns="45696" rIns="91390" bIns="45696" numCol="1" anchor="t" anchorCtr="0" compatLnSpc="1">
                  <a:prstTxWarp prst="textNoShape">
                    <a:avLst/>
                  </a:prstTxWarp>
                </a:bodyPr>
                <a:lstStyle/>
                <a:p>
                  <a:pPr defTabSz="913825"/>
                  <a:endParaRPr lang="en-US" sz="1598">
                    <a:solidFill>
                      <a:srgbClr val="FFFFFF"/>
                    </a:solidFill>
                  </a:endParaRPr>
                </a:p>
              </p:txBody>
            </p:sp>
          </p:grpSp>
        </p:grpSp>
        <p:sp>
          <p:nvSpPr>
            <p:cNvPr id="165" name="Arc 164"/>
            <p:cNvSpPr/>
            <p:nvPr/>
          </p:nvSpPr>
          <p:spPr>
            <a:xfrm rot="13643700" flipH="1">
              <a:off x="10387520" y="2174603"/>
              <a:ext cx="3473931" cy="2464177"/>
            </a:xfrm>
            <a:prstGeom prst="arc">
              <a:avLst>
                <a:gd name="adj1" fmla="val 18732471"/>
                <a:gd name="adj2" fmla="val 19195347"/>
              </a:avLst>
            </a:prstGeom>
            <a:ln>
              <a:solidFill>
                <a:schemeClr val="accent3"/>
              </a:solidFill>
              <a:prstDash val="lg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82828"/>
                </a:solidFill>
              </a:endParaRPr>
            </a:p>
          </p:txBody>
        </p:sp>
      </p:grpSp>
      <p:grpSp>
        <p:nvGrpSpPr>
          <p:cNvPr id="166" name="Group 165"/>
          <p:cNvGrpSpPr/>
          <p:nvPr/>
        </p:nvGrpSpPr>
        <p:grpSpPr>
          <a:xfrm>
            <a:off x="-1143092" y="685592"/>
            <a:ext cx="8687557" cy="7268900"/>
            <a:chOff x="-1121644" y="672210"/>
            <a:chExt cx="8517986" cy="7127020"/>
          </a:xfrm>
        </p:grpSpPr>
        <p:sp>
          <p:nvSpPr>
            <p:cNvPr id="167" name="Arc 166"/>
            <p:cNvSpPr/>
            <p:nvPr/>
          </p:nvSpPr>
          <p:spPr>
            <a:xfrm rot="13643700" flipH="1">
              <a:off x="-1626521" y="2174603"/>
              <a:ext cx="3473931" cy="2464177"/>
            </a:xfrm>
            <a:prstGeom prst="arc">
              <a:avLst>
                <a:gd name="adj1" fmla="val 18732471"/>
                <a:gd name="adj2" fmla="val 0"/>
              </a:avLst>
            </a:prstGeom>
            <a:ln>
              <a:solidFill>
                <a:schemeClr val="accent3"/>
              </a:solidFill>
              <a:prstDash val="lg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82828"/>
                </a:solidFill>
              </a:endParaRPr>
            </a:p>
          </p:txBody>
        </p:sp>
        <p:sp>
          <p:nvSpPr>
            <p:cNvPr id="168" name="Arc 167"/>
            <p:cNvSpPr/>
            <p:nvPr/>
          </p:nvSpPr>
          <p:spPr>
            <a:xfrm rot="12274524" flipV="1">
              <a:off x="205805" y="5351961"/>
              <a:ext cx="5290042" cy="2371655"/>
            </a:xfrm>
            <a:prstGeom prst="arc">
              <a:avLst>
                <a:gd name="adj1" fmla="val 13202641"/>
                <a:gd name="adj2" fmla="val 383075"/>
              </a:avLst>
            </a:prstGeom>
            <a:ln>
              <a:solidFill>
                <a:schemeClr val="accent5"/>
              </a:solidFill>
              <a:prstDash val="lg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82828"/>
                </a:solidFill>
              </a:endParaRPr>
            </a:p>
          </p:txBody>
        </p:sp>
        <p:sp>
          <p:nvSpPr>
            <p:cNvPr id="169" name="Arc 168"/>
            <p:cNvSpPr/>
            <p:nvPr/>
          </p:nvSpPr>
          <p:spPr>
            <a:xfrm rot="1970610" flipH="1">
              <a:off x="2649266" y="5082385"/>
              <a:ext cx="3968136" cy="2716845"/>
            </a:xfrm>
            <a:prstGeom prst="arc">
              <a:avLst>
                <a:gd name="adj1" fmla="val 17533711"/>
                <a:gd name="adj2" fmla="val 536203"/>
              </a:avLst>
            </a:prstGeom>
            <a:ln>
              <a:solidFill>
                <a:schemeClr val="accent2"/>
              </a:solidFill>
              <a:prstDash val="lg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82828"/>
                </a:solidFill>
              </a:endParaRPr>
            </a:p>
          </p:txBody>
        </p:sp>
        <p:grpSp>
          <p:nvGrpSpPr>
            <p:cNvPr id="170" name="Group 169"/>
            <p:cNvGrpSpPr>
              <a:grpSpLocks noChangeAspect="1"/>
            </p:cNvGrpSpPr>
            <p:nvPr/>
          </p:nvGrpSpPr>
          <p:grpSpPr bwMode="black">
            <a:xfrm rot="311933">
              <a:off x="4415581" y="1967547"/>
              <a:ext cx="920468" cy="614078"/>
              <a:chOff x="8672460" y="-1818199"/>
              <a:chExt cx="1811337" cy="1203325"/>
            </a:xfrm>
            <a:solidFill>
              <a:schemeClr val="accent6"/>
            </a:solidFill>
          </p:grpSpPr>
          <p:sp>
            <p:nvSpPr>
              <p:cNvPr id="237" name="Freeform 11"/>
              <p:cNvSpPr>
                <a:spLocks/>
              </p:cNvSpPr>
              <p:nvPr/>
            </p:nvSpPr>
            <p:spPr bwMode="black">
              <a:xfrm>
                <a:off x="8845497" y="-1576899"/>
                <a:ext cx="1592262" cy="808038"/>
              </a:xfrm>
              <a:custGeom>
                <a:avLst/>
                <a:gdLst>
                  <a:gd name="T0" fmla="*/ 363 w 422"/>
                  <a:gd name="T1" fmla="*/ 1 h 213"/>
                  <a:gd name="T2" fmla="*/ 346 w 422"/>
                  <a:gd name="T3" fmla="*/ 0 h 213"/>
                  <a:gd name="T4" fmla="*/ 346 w 422"/>
                  <a:gd name="T5" fmla="*/ 0 h 213"/>
                  <a:gd name="T6" fmla="*/ 346 w 422"/>
                  <a:gd name="T7" fmla="*/ 0 h 213"/>
                  <a:gd name="T8" fmla="*/ 346 w 422"/>
                  <a:gd name="T9" fmla="*/ 0 h 213"/>
                  <a:gd name="T10" fmla="*/ 185 w 422"/>
                  <a:gd name="T11" fmla="*/ 98 h 213"/>
                  <a:gd name="T12" fmla="*/ 164 w 422"/>
                  <a:gd name="T13" fmla="*/ 105 h 213"/>
                  <a:gd name="T14" fmla="*/ 141 w 422"/>
                  <a:gd name="T15" fmla="*/ 96 h 213"/>
                  <a:gd name="T16" fmla="*/ 14 w 422"/>
                  <a:gd name="T17" fmla="*/ 2 h 213"/>
                  <a:gd name="T18" fmla="*/ 14 w 422"/>
                  <a:gd name="T19" fmla="*/ 2 h 213"/>
                  <a:gd name="T20" fmla="*/ 0 w 422"/>
                  <a:gd name="T21" fmla="*/ 1 h 213"/>
                  <a:gd name="T22" fmla="*/ 1 w 422"/>
                  <a:gd name="T23" fmla="*/ 100 h 213"/>
                  <a:gd name="T24" fmla="*/ 40 w 422"/>
                  <a:gd name="T25" fmla="*/ 98 h 213"/>
                  <a:gd name="T26" fmla="*/ 181 w 422"/>
                  <a:gd name="T27" fmla="*/ 149 h 213"/>
                  <a:gd name="T28" fmla="*/ 335 w 422"/>
                  <a:gd name="T29" fmla="*/ 211 h 213"/>
                  <a:gd name="T30" fmla="*/ 362 w 422"/>
                  <a:gd name="T31" fmla="*/ 213 h 213"/>
                  <a:gd name="T32" fmla="*/ 362 w 422"/>
                  <a:gd name="T33" fmla="*/ 169 h 213"/>
                  <a:gd name="T34" fmla="*/ 421 w 422"/>
                  <a:gd name="T35" fmla="*/ 114 h 213"/>
                  <a:gd name="T36" fmla="*/ 420 w 422"/>
                  <a:gd name="T37" fmla="*/ 111 h 213"/>
                  <a:gd name="T38" fmla="*/ 418 w 422"/>
                  <a:gd name="T39" fmla="*/ 115 h 213"/>
                  <a:gd name="T40" fmla="*/ 362 w 422"/>
                  <a:gd name="T41" fmla="*/ 155 h 213"/>
                  <a:gd name="T42" fmla="*/ 363 w 422"/>
                  <a:gd name="T43" fmla="*/ 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2" h="213">
                    <a:moveTo>
                      <a:pt x="363" y="1"/>
                    </a:moveTo>
                    <a:cubicBezTo>
                      <a:pt x="363" y="1"/>
                      <a:pt x="346" y="0"/>
                      <a:pt x="346" y="0"/>
                    </a:cubicBezTo>
                    <a:cubicBezTo>
                      <a:pt x="346" y="0"/>
                      <a:pt x="346" y="0"/>
                      <a:pt x="346" y="0"/>
                    </a:cubicBezTo>
                    <a:cubicBezTo>
                      <a:pt x="346" y="0"/>
                      <a:pt x="346" y="0"/>
                      <a:pt x="346" y="0"/>
                    </a:cubicBezTo>
                    <a:cubicBezTo>
                      <a:pt x="346" y="0"/>
                      <a:pt x="346" y="0"/>
                      <a:pt x="346" y="0"/>
                    </a:cubicBezTo>
                    <a:cubicBezTo>
                      <a:pt x="299" y="29"/>
                      <a:pt x="203" y="87"/>
                      <a:pt x="185" y="98"/>
                    </a:cubicBezTo>
                    <a:cubicBezTo>
                      <a:pt x="182" y="100"/>
                      <a:pt x="173" y="105"/>
                      <a:pt x="164" y="105"/>
                    </a:cubicBezTo>
                    <a:cubicBezTo>
                      <a:pt x="154" y="105"/>
                      <a:pt x="147" y="101"/>
                      <a:pt x="141" y="96"/>
                    </a:cubicBezTo>
                    <a:cubicBezTo>
                      <a:pt x="126" y="86"/>
                      <a:pt x="59" y="35"/>
                      <a:pt x="14" y="2"/>
                    </a:cubicBezTo>
                    <a:cubicBezTo>
                      <a:pt x="14" y="2"/>
                      <a:pt x="14" y="2"/>
                      <a:pt x="14" y="2"/>
                    </a:cubicBezTo>
                    <a:cubicBezTo>
                      <a:pt x="14" y="2"/>
                      <a:pt x="0" y="1"/>
                      <a:pt x="0" y="1"/>
                    </a:cubicBezTo>
                    <a:cubicBezTo>
                      <a:pt x="0" y="28"/>
                      <a:pt x="0" y="65"/>
                      <a:pt x="1" y="100"/>
                    </a:cubicBezTo>
                    <a:cubicBezTo>
                      <a:pt x="12" y="98"/>
                      <a:pt x="26" y="97"/>
                      <a:pt x="40" y="98"/>
                    </a:cubicBezTo>
                    <a:cubicBezTo>
                      <a:pt x="91" y="101"/>
                      <a:pt x="139" y="125"/>
                      <a:pt x="181" y="149"/>
                    </a:cubicBezTo>
                    <a:cubicBezTo>
                      <a:pt x="222" y="172"/>
                      <a:pt x="273" y="200"/>
                      <a:pt x="335" y="211"/>
                    </a:cubicBezTo>
                    <a:cubicBezTo>
                      <a:pt x="344" y="212"/>
                      <a:pt x="353" y="213"/>
                      <a:pt x="362" y="213"/>
                    </a:cubicBezTo>
                    <a:cubicBezTo>
                      <a:pt x="362" y="169"/>
                      <a:pt x="362" y="169"/>
                      <a:pt x="362" y="169"/>
                    </a:cubicBezTo>
                    <a:cubicBezTo>
                      <a:pt x="412" y="159"/>
                      <a:pt x="419" y="127"/>
                      <a:pt x="421" y="114"/>
                    </a:cubicBezTo>
                    <a:cubicBezTo>
                      <a:pt x="421" y="113"/>
                      <a:pt x="422" y="111"/>
                      <a:pt x="420" y="111"/>
                    </a:cubicBezTo>
                    <a:cubicBezTo>
                      <a:pt x="418" y="111"/>
                      <a:pt x="418" y="114"/>
                      <a:pt x="418" y="115"/>
                    </a:cubicBezTo>
                    <a:cubicBezTo>
                      <a:pt x="416" y="122"/>
                      <a:pt x="411" y="148"/>
                      <a:pt x="362" y="155"/>
                    </a:cubicBezTo>
                    <a:lnTo>
                      <a:pt x="363" y="1"/>
                    </a:lnTo>
                    <a:close/>
                  </a:path>
                </a:pathLst>
              </a:custGeom>
              <a:grp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386" tIns="45694" rIns="91386" bIns="45694" numCol="1" rtlCol="0" anchor="ctr" anchorCtr="0" compatLnSpc="1">
                <a:prstTxWarp prst="textNoShape">
                  <a:avLst/>
                </a:prstTxWarp>
              </a:bodyPr>
              <a:lstStyle/>
              <a:p>
                <a:pPr defTabSz="740304"/>
                <a:endParaRPr lang="en-US" sz="2199" spc="-122">
                  <a:solidFill>
                    <a:srgbClr val="FFFFFF">
                      <a:lumMod val="50000"/>
                    </a:srgbClr>
                  </a:solidFill>
                  <a:latin typeface="Segoe Light" pitchFamily="34" charset="0"/>
                </a:endParaRPr>
              </a:p>
            </p:txBody>
          </p:sp>
          <p:sp>
            <p:nvSpPr>
              <p:cNvPr id="238" name="Freeform 12"/>
              <p:cNvSpPr>
                <a:spLocks noEditPoints="1"/>
              </p:cNvSpPr>
              <p:nvPr/>
            </p:nvSpPr>
            <p:spPr bwMode="black">
              <a:xfrm>
                <a:off x="8672460" y="-1156212"/>
                <a:ext cx="1811337" cy="541338"/>
              </a:xfrm>
              <a:custGeom>
                <a:avLst/>
                <a:gdLst>
                  <a:gd name="T0" fmla="*/ 480 w 480"/>
                  <a:gd name="T1" fmla="*/ 81 h 143"/>
                  <a:gd name="T2" fmla="*/ 478 w 480"/>
                  <a:gd name="T3" fmla="*/ 81 h 143"/>
                  <a:gd name="T4" fmla="*/ 430 w 480"/>
                  <a:gd name="T5" fmla="*/ 106 h 143"/>
                  <a:gd name="T6" fmla="*/ 390 w 480"/>
                  <a:gd name="T7" fmla="*/ 107 h 143"/>
                  <a:gd name="T8" fmla="*/ 242 w 480"/>
                  <a:gd name="T9" fmla="*/ 62 h 143"/>
                  <a:gd name="T10" fmla="*/ 74 w 480"/>
                  <a:gd name="T11" fmla="*/ 1 h 143"/>
                  <a:gd name="T12" fmla="*/ 11 w 480"/>
                  <a:gd name="T13" fmla="*/ 19 h 143"/>
                  <a:gd name="T14" fmla="*/ 0 w 480"/>
                  <a:gd name="T15" fmla="*/ 53 h 143"/>
                  <a:gd name="T16" fmla="*/ 34 w 480"/>
                  <a:gd name="T17" fmla="*/ 89 h 143"/>
                  <a:gd name="T18" fmla="*/ 47 w 480"/>
                  <a:gd name="T19" fmla="*/ 90 h 143"/>
                  <a:gd name="T20" fmla="*/ 47 w 480"/>
                  <a:gd name="T21" fmla="*/ 102 h 143"/>
                  <a:gd name="T22" fmla="*/ 59 w 480"/>
                  <a:gd name="T23" fmla="*/ 117 h 143"/>
                  <a:gd name="T24" fmla="*/ 375 w 480"/>
                  <a:gd name="T25" fmla="*/ 143 h 143"/>
                  <a:gd name="T26" fmla="*/ 396 w 480"/>
                  <a:gd name="T27" fmla="*/ 139 h 143"/>
                  <a:gd name="T28" fmla="*/ 408 w 480"/>
                  <a:gd name="T29" fmla="*/ 123 h 143"/>
                  <a:gd name="T30" fmla="*/ 408 w 480"/>
                  <a:gd name="T31" fmla="*/ 115 h 143"/>
                  <a:gd name="T32" fmla="*/ 454 w 480"/>
                  <a:gd name="T33" fmla="*/ 105 h 143"/>
                  <a:gd name="T34" fmla="*/ 480 w 480"/>
                  <a:gd name="T35" fmla="*/ 82 h 143"/>
                  <a:gd name="T36" fmla="*/ 480 w 480"/>
                  <a:gd name="T37" fmla="*/ 81 h 143"/>
                  <a:gd name="T38" fmla="*/ 47 w 480"/>
                  <a:gd name="T39" fmla="*/ 73 h 143"/>
                  <a:gd name="T40" fmla="*/ 11 w 480"/>
                  <a:gd name="T41" fmla="*/ 51 h 143"/>
                  <a:gd name="T42" fmla="*/ 21 w 480"/>
                  <a:gd name="T43" fmla="*/ 26 h 143"/>
                  <a:gd name="T44" fmla="*/ 47 w 480"/>
                  <a:gd name="T45" fmla="*/ 18 h 143"/>
                  <a:gd name="T46" fmla="*/ 47 w 480"/>
                  <a:gd name="T47" fmla="*/ 7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0" h="143">
                    <a:moveTo>
                      <a:pt x="480" y="81"/>
                    </a:moveTo>
                    <a:cubicBezTo>
                      <a:pt x="479" y="80"/>
                      <a:pt x="478" y="81"/>
                      <a:pt x="478" y="81"/>
                    </a:cubicBezTo>
                    <a:cubicBezTo>
                      <a:pt x="463" y="97"/>
                      <a:pt x="443" y="103"/>
                      <a:pt x="430" y="106"/>
                    </a:cubicBezTo>
                    <a:cubicBezTo>
                      <a:pt x="420" y="108"/>
                      <a:pt x="408" y="108"/>
                      <a:pt x="390" y="107"/>
                    </a:cubicBezTo>
                    <a:cubicBezTo>
                      <a:pt x="350" y="103"/>
                      <a:pt x="301" y="91"/>
                      <a:pt x="242" y="62"/>
                    </a:cubicBezTo>
                    <a:cubicBezTo>
                      <a:pt x="169" y="25"/>
                      <a:pt x="119" y="3"/>
                      <a:pt x="74" y="1"/>
                    </a:cubicBezTo>
                    <a:cubicBezTo>
                      <a:pt x="54" y="0"/>
                      <a:pt x="26" y="1"/>
                      <a:pt x="11" y="19"/>
                    </a:cubicBezTo>
                    <a:cubicBezTo>
                      <a:pt x="3" y="27"/>
                      <a:pt x="0" y="40"/>
                      <a:pt x="0" y="53"/>
                    </a:cubicBezTo>
                    <a:cubicBezTo>
                      <a:pt x="1" y="80"/>
                      <a:pt x="23" y="88"/>
                      <a:pt x="34" y="89"/>
                    </a:cubicBezTo>
                    <a:cubicBezTo>
                      <a:pt x="38" y="90"/>
                      <a:pt x="43" y="91"/>
                      <a:pt x="47" y="90"/>
                    </a:cubicBezTo>
                    <a:cubicBezTo>
                      <a:pt x="47" y="97"/>
                      <a:pt x="47" y="101"/>
                      <a:pt x="47" y="102"/>
                    </a:cubicBezTo>
                    <a:cubicBezTo>
                      <a:pt x="47" y="112"/>
                      <a:pt x="50" y="116"/>
                      <a:pt x="59" y="117"/>
                    </a:cubicBezTo>
                    <a:cubicBezTo>
                      <a:pt x="68" y="117"/>
                      <a:pt x="371" y="143"/>
                      <a:pt x="375" y="143"/>
                    </a:cubicBezTo>
                    <a:cubicBezTo>
                      <a:pt x="380" y="143"/>
                      <a:pt x="391" y="142"/>
                      <a:pt x="396" y="139"/>
                    </a:cubicBezTo>
                    <a:cubicBezTo>
                      <a:pt x="401" y="136"/>
                      <a:pt x="408" y="133"/>
                      <a:pt x="408" y="123"/>
                    </a:cubicBezTo>
                    <a:cubicBezTo>
                      <a:pt x="408" y="115"/>
                      <a:pt x="408" y="115"/>
                      <a:pt x="408" y="115"/>
                    </a:cubicBezTo>
                    <a:cubicBezTo>
                      <a:pt x="425" y="115"/>
                      <a:pt x="441" y="111"/>
                      <a:pt x="454" y="105"/>
                    </a:cubicBezTo>
                    <a:cubicBezTo>
                      <a:pt x="464" y="100"/>
                      <a:pt x="473" y="92"/>
                      <a:pt x="480" y="82"/>
                    </a:cubicBezTo>
                    <a:cubicBezTo>
                      <a:pt x="480" y="82"/>
                      <a:pt x="480" y="81"/>
                      <a:pt x="480" y="81"/>
                    </a:cubicBezTo>
                    <a:close/>
                    <a:moveTo>
                      <a:pt x="47" y="73"/>
                    </a:moveTo>
                    <a:cubicBezTo>
                      <a:pt x="31" y="73"/>
                      <a:pt x="12" y="69"/>
                      <a:pt x="11" y="51"/>
                    </a:cubicBezTo>
                    <a:cubicBezTo>
                      <a:pt x="10" y="41"/>
                      <a:pt x="13" y="33"/>
                      <a:pt x="21" y="26"/>
                    </a:cubicBezTo>
                    <a:cubicBezTo>
                      <a:pt x="29" y="20"/>
                      <a:pt x="37" y="19"/>
                      <a:pt x="47" y="18"/>
                    </a:cubicBezTo>
                    <a:cubicBezTo>
                      <a:pt x="47" y="39"/>
                      <a:pt x="47" y="58"/>
                      <a:pt x="47" y="73"/>
                    </a:cubicBezTo>
                    <a:close/>
                  </a:path>
                </a:pathLst>
              </a:custGeom>
              <a:grp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386" tIns="45694" rIns="91386" bIns="45694" numCol="1" rtlCol="0" anchor="ctr" anchorCtr="0" compatLnSpc="1">
                <a:prstTxWarp prst="textNoShape">
                  <a:avLst/>
                </a:prstTxWarp>
              </a:bodyPr>
              <a:lstStyle/>
              <a:p>
                <a:pPr defTabSz="740304"/>
                <a:endParaRPr lang="en-US" sz="2199" spc="-122">
                  <a:solidFill>
                    <a:srgbClr val="FFFFFF">
                      <a:lumMod val="50000"/>
                    </a:srgbClr>
                  </a:solidFill>
                  <a:latin typeface="Segoe Light" pitchFamily="34" charset="0"/>
                </a:endParaRPr>
              </a:p>
            </p:txBody>
          </p:sp>
          <p:sp>
            <p:nvSpPr>
              <p:cNvPr id="239" name="Freeform 13"/>
              <p:cNvSpPr>
                <a:spLocks/>
              </p:cNvSpPr>
              <p:nvPr/>
            </p:nvSpPr>
            <p:spPr bwMode="black">
              <a:xfrm>
                <a:off x="8845497" y="-1818199"/>
                <a:ext cx="1370012" cy="560388"/>
              </a:xfrm>
              <a:custGeom>
                <a:avLst/>
                <a:gdLst>
                  <a:gd name="T0" fmla="*/ 137 w 363"/>
                  <a:gd name="T1" fmla="*/ 138 h 148"/>
                  <a:gd name="T2" fmla="*/ 163 w 363"/>
                  <a:gd name="T3" fmla="*/ 148 h 148"/>
                  <a:gd name="T4" fmla="*/ 189 w 363"/>
                  <a:gd name="T5" fmla="*/ 140 h 148"/>
                  <a:gd name="T6" fmla="*/ 363 w 363"/>
                  <a:gd name="T7" fmla="*/ 32 h 148"/>
                  <a:gd name="T8" fmla="*/ 363 w 363"/>
                  <a:gd name="T9" fmla="*/ 19 h 148"/>
                  <a:gd name="T10" fmla="*/ 348 w 363"/>
                  <a:gd name="T11" fmla="*/ 3 h 148"/>
                  <a:gd name="T12" fmla="*/ 335 w 363"/>
                  <a:gd name="T13" fmla="*/ 0 h 148"/>
                  <a:gd name="T14" fmla="*/ 330 w 363"/>
                  <a:gd name="T15" fmla="*/ 0 h 148"/>
                  <a:gd name="T16" fmla="*/ 13 w 363"/>
                  <a:gd name="T17" fmla="*/ 14 h 148"/>
                  <a:gd name="T18" fmla="*/ 0 w 363"/>
                  <a:gd name="T19" fmla="*/ 27 h 148"/>
                  <a:gd name="T20" fmla="*/ 0 w 363"/>
                  <a:gd name="T21" fmla="*/ 38 h 148"/>
                  <a:gd name="T22" fmla="*/ 137 w 363"/>
                  <a:gd name="T23" fmla="*/ 13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148">
                    <a:moveTo>
                      <a:pt x="137" y="138"/>
                    </a:moveTo>
                    <a:cubicBezTo>
                      <a:pt x="146" y="145"/>
                      <a:pt x="154" y="148"/>
                      <a:pt x="163" y="148"/>
                    </a:cubicBezTo>
                    <a:cubicBezTo>
                      <a:pt x="172" y="148"/>
                      <a:pt x="181" y="145"/>
                      <a:pt x="189" y="140"/>
                    </a:cubicBezTo>
                    <a:cubicBezTo>
                      <a:pt x="202" y="132"/>
                      <a:pt x="312" y="64"/>
                      <a:pt x="363" y="32"/>
                    </a:cubicBezTo>
                    <a:cubicBezTo>
                      <a:pt x="363" y="19"/>
                      <a:pt x="363" y="19"/>
                      <a:pt x="363" y="19"/>
                    </a:cubicBezTo>
                    <a:cubicBezTo>
                      <a:pt x="363" y="9"/>
                      <a:pt x="355" y="5"/>
                      <a:pt x="348" y="3"/>
                    </a:cubicBezTo>
                    <a:cubicBezTo>
                      <a:pt x="344" y="1"/>
                      <a:pt x="339" y="1"/>
                      <a:pt x="335" y="0"/>
                    </a:cubicBezTo>
                    <a:cubicBezTo>
                      <a:pt x="334" y="0"/>
                      <a:pt x="332" y="0"/>
                      <a:pt x="330" y="0"/>
                    </a:cubicBezTo>
                    <a:cubicBezTo>
                      <a:pt x="328" y="0"/>
                      <a:pt x="22" y="14"/>
                      <a:pt x="13" y="14"/>
                    </a:cubicBezTo>
                    <a:cubicBezTo>
                      <a:pt x="4" y="14"/>
                      <a:pt x="0" y="18"/>
                      <a:pt x="0" y="27"/>
                    </a:cubicBezTo>
                    <a:cubicBezTo>
                      <a:pt x="0" y="28"/>
                      <a:pt x="0" y="30"/>
                      <a:pt x="0" y="38"/>
                    </a:cubicBezTo>
                    <a:cubicBezTo>
                      <a:pt x="40" y="66"/>
                      <a:pt x="126" y="130"/>
                      <a:pt x="137" y="138"/>
                    </a:cubicBezTo>
                    <a:close/>
                  </a:path>
                </a:pathLst>
              </a:custGeom>
              <a:grp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386" tIns="45694" rIns="91386" bIns="45694" numCol="1" rtlCol="0" anchor="ctr" anchorCtr="0" compatLnSpc="1">
                <a:prstTxWarp prst="textNoShape">
                  <a:avLst/>
                </a:prstTxWarp>
              </a:bodyPr>
              <a:lstStyle/>
              <a:p>
                <a:pPr defTabSz="740304"/>
                <a:endParaRPr lang="en-US" sz="2199" spc="-122">
                  <a:solidFill>
                    <a:srgbClr val="FFFFFF">
                      <a:lumMod val="50000"/>
                    </a:srgbClr>
                  </a:solidFill>
                  <a:latin typeface="Segoe Light" pitchFamily="34" charset="0"/>
                </a:endParaRPr>
              </a:p>
            </p:txBody>
          </p:sp>
        </p:grpSp>
        <p:sp>
          <p:nvSpPr>
            <p:cNvPr id="171" name="Freeform 12"/>
            <p:cNvSpPr>
              <a:spLocks noChangeAspect="1"/>
            </p:cNvSpPr>
            <p:nvPr/>
          </p:nvSpPr>
          <p:spPr bwMode="black">
            <a:xfrm rot="21293196">
              <a:off x="4388952" y="5666681"/>
              <a:ext cx="651399" cy="904894"/>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chemeClr val="accent6"/>
            </a:solidFill>
            <a:ln>
              <a:noFill/>
            </a:ln>
            <a:extLst/>
          </p:spPr>
          <p:txBody>
            <a:bodyPr vert="horz" wrap="square" lIns="82261" tIns="41131" rIns="82261" bIns="41131" numCol="1" anchor="t" anchorCtr="0" compatLnSpc="1">
              <a:prstTxWarp prst="textNoShape">
                <a:avLst/>
              </a:prstTxWarp>
            </a:bodyPr>
            <a:lstStyle/>
            <a:p>
              <a:pPr defTabSz="913825"/>
              <a:endParaRPr lang="en-US" sz="1598">
                <a:solidFill>
                  <a:srgbClr val="FFFFFF"/>
                </a:solidFill>
              </a:endParaRPr>
            </a:p>
          </p:txBody>
        </p:sp>
        <p:grpSp>
          <p:nvGrpSpPr>
            <p:cNvPr id="172" name="Group 171"/>
            <p:cNvGrpSpPr>
              <a:grpSpLocks noChangeAspect="1"/>
            </p:cNvGrpSpPr>
            <p:nvPr/>
          </p:nvGrpSpPr>
          <p:grpSpPr bwMode="black">
            <a:xfrm rot="269377">
              <a:off x="2450359" y="5569905"/>
              <a:ext cx="1051526" cy="811032"/>
              <a:chOff x="6673850" y="4338638"/>
              <a:chExt cx="1403351" cy="1082675"/>
            </a:xfrm>
            <a:solidFill>
              <a:schemeClr val="accent6"/>
            </a:solidFill>
          </p:grpSpPr>
          <p:sp>
            <p:nvSpPr>
              <p:cNvPr id="226" name="Freeform 247"/>
              <p:cNvSpPr>
                <a:spLocks/>
              </p:cNvSpPr>
              <p:nvPr/>
            </p:nvSpPr>
            <p:spPr bwMode="black">
              <a:xfrm>
                <a:off x="7572375" y="4525963"/>
                <a:ext cx="160338" cy="249238"/>
              </a:xfrm>
              <a:custGeom>
                <a:avLst/>
                <a:gdLst>
                  <a:gd name="T0" fmla="*/ 14 w 30"/>
                  <a:gd name="T1" fmla="*/ 29 h 46"/>
                  <a:gd name="T2" fmla="*/ 14 w 30"/>
                  <a:gd name="T3" fmla="*/ 45 h 46"/>
                  <a:gd name="T4" fmla="*/ 22 w 30"/>
                  <a:gd name="T5" fmla="*/ 22 h 46"/>
                  <a:gd name="T6" fmla="*/ 0 w 30"/>
                  <a:gd name="T7" fmla="*/ 0 h 46"/>
                  <a:gd name="T8" fmla="*/ 0 w 30"/>
                  <a:gd name="T9" fmla="*/ 0 h 46"/>
                  <a:gd name="T10" fmla="*/ 14 w 30"/>
                  <a:gd name="T11" fmla="*/ 29 h 46"/>
                </a:gdLst>
                <a:ahLst/>
                <a:cxnLst>
                  <a:cxn ang="0">
                    <a:pos x="T0" y="T1"/>
                  </a:cxn>
                  <a:cxn ang="0">
                    <a:pos x="T2" y="T3"/>
                  </a:cxn>
                  <a:cxn ang="0">
                    <a:pos x="T4" y="T5"/>
                  </a:cxn>
                  <a:cxn ang="0">
                    <a:pos x="T6" y="T7"/>
                  </a:cxn>
                  <a:cxn ang="0">
                    <a:pos x="T8" y="T9"/>
                  </a:cxn>
                  <a:cxn ang="0">
                    <a:pos x="T10" y="T11"/>
                  </a:cxn>
                </a:cxnLst>
                <a:rect l="0" t="0" r="r" b="b"/>
                <a:pathLst>
                  <a:path w="30" h="46">
                    <a:moveTo>
                      <a:pt x="14" y="29"/>
                    </a:moveTo>
                    <a:cubicBezTo>
                      <a:pt x="14" y="45"/>
                      <a:pt x="14" y="45"/>
                      <a:pt x="14" y="45"/>
                    </a:cubicBezTo>
                    <a:cubicBezTo>
                      <a:pt x="21" y="46"/>
                      <a:pt x="30" y="39"/>
                      <a:pt x="22" y="22"/>
                    </a:cubicBezTo>
                    <a:cubicBezTo>
                      <a:pt x="15" y="6"/>
                      <a:pt x="5" y="1"/>
                      <a:pt x="0" y="0"/>
                    </a:cubicBezTo>
                    <a:cubicBezTo>
                      <a:pt x="0" y="0"/>
                      <a:pt x="0" y="0"/>
                      <a:pt x="0" y="0"/>
                    </a:cubicBezTo>
                    <a:cubicBezTo>
                      <a:pt x="9" y="6"/>
                      <a:pt x="14" y="17"/>
                      <a:pt x="1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0" tIns="45696" rIns="91390" bIns="45696" numCol="1" anchor="t" anchorCtr="0" compatLnSpc="1">
                <a:prstTxWarp prst="textNoShape">
                  <a:avLst/>
                </a:prstTxWarp>
              </a:bodyPr>
              <a:lstStyle/>
              <a:p>
                <a:endParaRPr lang="en-US" sz="1598">
                  <a:solidFill>
                    <a:srgbClr val="282828"/>
                  </a:solidFill>
                </a:endParaRPr>
              </a:p>
            </p:txBody>
          </p:sp>
          <p:sp>
            <p:nvSpPr>
              <p:cNvPr id="227" name="Freeform 248"/>
              <p:cNvSpPr>
                <a:spLocks/>
              </p:cNvSpPr>
              <p:nvPr/>
            </p:nvSpPr>
            <p:spPr bwMode="black">
              <a:xfrm>
                <a:off x="7239000" y="4525963"/>
                <a:ext cx="101600" cy="103188"/>
              </a:xfrm>
              <a:custGeom>
                <a:avLst/>
                <a:gdLst>
                  <a:gd name="T0" fmla="*/ 19 w 19"/>
                  <a:gd name="T1" fmla="*/ 0 h 19"/>
                  <a:gd name="T2" fmla="*/ 19 w 19"/>
                  <a:gd name="T3" fmla="*/ 0 h 19"/>
                  <a:gd name="T4" fmla="*/ 0 w 19"/>
                  <a:gd name="T5" fmla="*/ 15 h 19"/>
                  <a:gd name="T6" fmla="*/ 6 w 19"/>
                  <a:gd name="T7" fmla="*/ 19 h 19"/>
                  <a:gd name="T8" fmla="*/ 19 w 19"/>
                  <a:gd name="T9" fmla="*/ 0 h 19"/>
                </a:gdLst>
                <a:ahLst/>
                <a:cxnLst>
                  <a:cxn ang="0">
                    <a:pos x="T0" y="T1"/>
                  </a:cxn>
                  <a:cxn ang="0">
                    <a:pos x="T2" y="T3"/>
                  </a:cxn>
                  <a:cxn ang="0">
                    <a:pos x="T4" y="T5"/>
                  </a:cxn>
                  <a:cxn ang="0">
                    <a:pos x="T6" y="T7"/>
                  </a:cxn>
                  <a:cxn ang="0">
                    <a:pos x="T8" y="T9"/>
                  </a:cxn>
                </a:cxnLst>
                <a:rect l="0" t="0" r="r" b="b"/>
                <a:pathLst>
                  <a:path w="19" h="19">
                    <a:moveTo>
                      <a:pt x="19" y="0"/>
                    </a:moveTo>
                    <a:cubicBezTo>
                      <a:pt x="19" y="0"/>
                      <a:pt x="19" y="0"/>
                      <a:pt x="19" y="0"/>
                    </a:cubicBezTo>
                    <a:cubicBezTo>
                      <a:pt x="15" y="1"/>
                      <a:pt x="7" y="5"/>
                      <a:pt x="0" y="15"/>
                    </a:cubicBezTo>
                    <a:cubicBezTo>
                      <a:pt x="2" y="16"/>
                      <a:pt x="4" y="18"/>
                      <a:pt x="6" y="19"/>
                    </a:cubicBezTo>
                    <a:cubicBezTo>
                      <a:pt x="8" y="11"/>
                      <a:pt x="13" y="4"/>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0" tIns="45696" rIns="91390" bIns="45696" numCol="1" anchor="t" anchorCtr="0" compatLnSpc="1">
                <a:prstTxWarp prst="textNoShape">
                  <a:avLst/>
                </a:prstTxWarp>
              </a:bodyPr>
              <a:lstStyle/>
              <a:p>
                <a:endParaRPr lang="en-US" sz="1598">
                  <a:solidFill>
                    <a:srgbClr val="282828"/>
                  </a:solidFill>
                </a:endParaRPr>
              </a:p>
            </p:txBody>
          </p:sp>
          <p:sp>
            <p:nvSpPr>
              <p:cNvPr id="228" name="Freeform 249"/>
              <p:cNvSpPr>
                <a:spLocks/>
              </p:cNvSpPr>
              <p:nvPr/>
            </p:nvSpPr>
            <p:spPr bwMode="black">
              <a:xfrm>
                <a:off x="7297738" y="4537075"/>
                <a:ext cx="317500" cy="227013"/>
              </a:xfrm>
              <a:custGeom>
                <a:avLst/>
                <a:gdLst>
                  <a:gd name="T0" fmla="*/ 13 w 59"/>
                  <a:gd name="T1" fmla="*/ 42 h 42"/>
                  <a:gd name="T2" fmla="*/ 59 w 59"/>
                  <a:gd name="T3" fmla="*/ 42 h 42"/>
                  <a:gd name="T4" fmla="*/ 59 w 59"/>
                  <a:gd name="T5" fmla="*/ 26 h 42"/>
                  <a:gd name="T6" fmla="*/ 49 w 59"/>
                  <a:gd name="T7" fmla="*/ 0 h 42"/>
                  <a:gd name="T8" fmla="*/ 29 w 59"/>
                  <a:gd name="T9" fmla="*/ 9 h 42"/>
                  <a:gd name="T10" fmla="*/ 10 w 59"/>
                  <a:gd name="T11" fmla="*/ 0 h 42"/>
                  <a:gd name="T12" fmla="*/ 0 w 59"/>
                  <a:gd name="T13" fmla="*/ 22 h 42"/>
                  <a:gd name="T14" fmla="*/ 12 w 59"/>
                  <a:gd name="T15" fmla="*/ 41 h 42"/>
                  <a:gd name="T16" fmla="*/ 12 w 59"/>
                  <a:gd name="T17" fmla="*/ 41 h 42"/>
                  <a:gd name="T18" fmla="*/ 13 w 5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2">
                    <a:moveTo>
                      <a:pt x="13" y="42"/>
                    </a:moveTo>
                    <a:cubicBezTo>
                      <a:pt x="27" y="36"/>
                      <a:pt x="44" y="36"/>
                      <a:pt x="59" y="42"/>
                    </a:cubicBezTo>
                    <a:cubicBezTo>
                      <a:pt x="59" y="26"/>
                      <a:pt x="59" y="26"/>
                      <a:pt x="59" y="26"/>
                    </a:cubicBezTo>
                    <a:cubicBezTo>
                      <a:pt x="59" y="16"/>
                      <a:pt x="55" y="7"/>
                      <a:pt x="49" y="0"/>
                    </a:cubicBezTo>
                    <a:cubicBezTo>
                      <a:pt x="44" y="6"/>
                      <a:pt x="37" y="9"/>
                      <a:pt x="29" y="9"/>
                    </a:cubicBezTo>
                    <a:cubicBezTo>
                      <a:pt x="21" y="9"/>
                      <a:pt x="14" y="6"/>
                      <a:pt x="10" y="0"/>
                    </a:cubicBezTo>
                    <a:cubicBezTo>
                      <a:pt x="4" y="6"/>
                      <a:pt x="1" y="13"/>
                      <a:pt x="0" y="22"/>
                    </a:cubicBezTo>
                    <a:cubicBezTo>
                      <a:pt x="4" y="26"/>
                      <a:pt x="9" y="33"/>
                      <a:pt x="12" y="41"/>
                    </a:cubicBezTo>
                    <a:cubicBezTo>
                      <a:pt x="12" y="41"/>
                      <a:pt x="12" y="41"/>
                      <a:pt x="12" y="41"/>
                    </a:cubicBezTo>
                    <a:cubicBezTo>
                      <a:pt x="13" y="41"/>
                      <a:pt x="13" y="42"/>
                      <a:pt x="1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0" tIns="45696" rIns="91390" bIns="45696" numCol="1" anchor="t" anchorCtr="0" compatLnSpc="1">
                <a:prstTxWarp prst="textNoShape">
                  <a:avLst/>
                </a:prstTxWarp>
              </a:bodyPr>
              <a:lstStyle/>
              <a:p>
                <a:endParaRPr lang="en-US" sz="1598">
                  <a:solidFill>
                    <a:srgbClr val="282828"/>
                  </a:solidFill>
                </a:endParaRPr>
              </a:p>
            </p:txBody>
          </p:sp>
          <p:sp>
            <p:nvSpPr>
              <p:cNvPr id="229" name="Oval 250"/>
              <p:cNvSpPr>
                <a:spLocks noChangeArrowheads="1"/>
              </p:cNvSpPr>
              <p:nvPr/>
            </p:nvSpPr>
            <p:spPr bwMode="black">
              <a:xfrm>
                <a:off x="7351713" y="4338638"/>
                <a:ext cx="209550" cy="214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0" tIns="45696" rIns="91390" bIns="45696" numCol="1" anchor="t" anchorCtr="0" compatLnSpc="1">
                <a:prstTxWarp prst="textNoShape">
                  <a:avLst/>
                </a:prstTxWarp>
              </a:bodyPr>
              <a:lstStyle/>
              <a:p>
                <a:endParaRPr lang="en-US" sz="1598">
                  <a:solidFill>
                    <a:srgbClr val="282828"/>
                  </a:solidFill>
                </a:endParaRPr>
              </a:p>
            </p:txBody>
          </p:sp>
          <p:sp>
            <p:nvSpPr>
              <p:cNvPr id="230" name="Freeform 251"/>
              <p:cNvSpPr>
                <a:spLocks/>
              </p:cNvSpPr>
              <p:nvPr/>
            </p:nvSpPr>
            <p:spPr bwMode="black">
              <a:xfrm>
                <a:off x="7173913" y="4624388"/>
                <a:ext cx="155575" cy="198438"/>
              </a:xfrm>
              <a:custGeom>
                <a:avLst/>
                <a:gdLst>
                  <a:gd name="T0" fmla="*/ 18 w 29"/>
                  <a:gd name="T1" fmla="*/ 37 h 37"/>
                  <a:gd name="T2" fmla="*/ 29 w 29"/>
                  <a:gd name="T3" fmla="*/ 29 h 37"/>
                  <a:gd name="T4" fmla="*/ 28 w 29"/>
                  <a:gd name="T5" fmla="*/ 28 h 37"/>
                  <a:gd name="T6" fmla="*/ 0 w 29"/>
                  <a:gd name="T7" fmla="*/ 0 h 37"/>
                  <a:gd name="T8" fmla="*/ 0 w 29"/>
                  <a:gd name="T9" fmla="*/ 0 h 37"/>
                  <a:gd name="T10" fmla="*/ 18 w 29"/>
                  <a:gd name="T11" fmla="*/ 37 h 37"/>
                </a:gdLst>
                <a:ahLst/>
                <a:cxnLst>
                  <a:cxn ang="0">
                    <a:pos x="T0" y="T1"/>
                  </a:cxn>
                  <a:cxn ang="0">
                    <a:pos x="T2" y="T3"/>
                  </a:cxn>
                  <a:cxn ang="0">
                    <a:pos x="T4" y="T5"/>
                  </a:cxn>
                  <a:cxn ang="0">
                    <a:pos x="T6" y="T7"/>
                  </a:cxn>
                  <a:cxn ang="0">
                    <a:pos x="T8" y="T9"/>
                  </a:cxn>
                  <a:cxn ang="0">
                    <a:pos x="T10" y="T11"/>
                  </a:cxn>
                </a:cxnLst>
                <a:rect l="0" t="0" r="r" b="b"/>
                <a:pathLst>
                  <a:path w="29" h="37">
                    <a:moveTo>
                      <a:pt x="18" y="37"/>
                    </a:moveTo>
                    <a:cubicBezTo>
                      <a:pt x="21" y="34"/>
                      <a:pt x="25" y="31"/>
                      <a:pt x="29" y="29"/>
                    </a:cubicBezTo>
                    <a:cubicBezTo>
                      <a:pt x="29" y="29"/>
                      <a:pt x="29" y="28"/>
                      <a:pt x="28" y="28"/>
                    </a:cubicBezTo>
                    <a:cubicBezTo>
                      <a:pt x="19" y="8"/>
                      <a:pt x="6" y="2"/>
                      <a:pt x="0" y="0"/>
                    </a:cubicBezTo>
                    <a:cubicBezTo>
                      <a:pt x="0" y="0"/>
                      <a:pt x="0" y="0"/>
                      <a:pt x="0" y="0"/>
                    </a:cubicBezTo>
                    <a:cubicBezTo>
                      <a:pt x="11" y="8"/>
                      <a:pt x="18" y="21"/>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0" tIns="45696" rIns="91390" bIns="45696" numCol="1" anchor="t" anchorCtr="0" compatLnSpc="1">
                <a:prstTxWarp prst="textNoShape">
                  <a:avLst/>
                </a:prstTxWarp>
              </a:bodyPr>
              <a:lstStyle/>
              <a:p>
                <a:endParaRPr lang="en-US" sz="1598">
                  <a:solidFill>
                    <a:srgbClr val="282828"/>
                  </a:solidFill>
                </a:endParaRPr>
              </a:p>
            </p:txBody>
          </p:sp>
          <p:sp>
            <p:nvSpPr>
              <p:cNvPr id="231" name="Freeform 252"/>
              <p:cNvSpPr>
                <a:spLocks/>
              </p:cNvSpPr>
              <p:nvPr/>
            </p:nvSpPr>
            <p:spPr bwMode="black">
              <a:xfrm>
                <a:off x="6673850" y="4624388"/>
                <a:ext cx="204788" cy="317500"/>
              </a:xfrm>
              <a:custGeom>
                <a:avLst/>
                <a:gdLst>
                  <a:gd name="T0" fmla="*/ 38 w 38"/>
                  <a:gd name="T1" fmla="*/ 0 h 59"/>
                  <a:gd name="T2" fmla="*/ 38 w 38"/>
                  <a:gd name="T3" fmla="*/ 0 h 59"/>
                  <a:gd name="T4" fmla="*/ 10 w 38"/>
                  <a:gd name="T5" fmla="*/ 28 h 59"/>
                  <a:gd name="T6" fmla="*/ 20 w 38"/>
                  <a:gd name="T7" fmla="*/ 58 h 59"/>
                  <a:gd name="T8" fmla="*/ 20 w 38"/>
                  <a:gd name="T9" fmla="*/ 37 h 59"/>
                  <a:gd name="T10" fmla="*/ 38 w 38"/>
                  <a:gd name="T11" fmla="*/ 0 h 59"/>
                </a:gdLst>
                <a:ahLst/>
                <a:cxnLst>
                  <a:cxn ang="0">
                    <a:pos x="T0" y="T1"/>
                  </a:cxn>
                  <a:cxn ang="0">
                    <a:pos x="T2" y="T3"/>
                  </a:cxn>
                  <a:cxn ang="0">
                    <a:pos x="T4" y="T5"/>
                  </a:cxn>
                  <a:cxn ang="0">
                    <a:pos x="T6" y="T7"/>
                  </a:cxn>
                  <a:cxn ang="0">
                    <a:pos x="T8" y="T9"/>
                  </a:cxn>
                  <a:cxn ang="0">
                    <a:pos x="T10" y="T11"/>
                  </a:cxn>
                </a:cxnLst>
                <a:rect l="0" t="0" r="r" b="b"/>
                <a:pathLst>
                  <a:path w="38" h="59">
                    <a:moveTo>
                      <a:pt x="38" y="0"/>
                    </a:moveTo>
                    <a:cubicBezTo>
                      <a:pt x="38" y="0"/>
                      <a:pt x="38" y="0"/>
                      <a:pt x="38" y="0"/>
                    </a:cubicBezTo>
                    <a:cubicBezTo>
                      <a:pt x="32" y="2"/>
                      <a:pt x="18" y="8"/>
                      <a:pt x="10" y="28"/>
                    </a:cubicBezTo>
                    <a:cubicBezTo>
                      <a:pt x="0" y="49"/>
                      <a:pt x="11" y="59"/>
                      <a:pt x="20" y="58"/>
                    </a:cubicBezTo>
                    <a:cubicBezTo>
                      <a:pt x="20" y="37"/>
                      <a:pt x="20" y="37"/>
                      <a:pt x="20" y="37"/>
                    </a:cubicBezTo>
                    <a:cubicBezTo>
                      <a:pt x="20" y="22"/>
                      <a:pt x="27" y="8"/>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0" tIns="45696" rIns="91390" bIns="45696" numCol="1" anchor="t" anchorCtr="0" compatLnSpc="1">
                <a:prstTxWarp prst="textNoShape">
                  <a:avLst/>
                </a:prstTxWarp>
              </a:bodyPr>
              <a:lstStyle/>
              <a:p>
                <a:endParaRPr lang="en-US" sz="1598">
                  <a:solidFill>
                    <a:srgbClr val="282828"/>
                  </a:solidFill>
                </a:endParaRPr>
              </a:p>
            </p:txBody>
          </p:sp>
          <p:sp>
            <p:nvSpPr>
              <p:cNvPr id="232" name="Freeform 253"/>
              <p:cNvSpPr>
                <a:spLocks/>
              </p:cNvSpPr>
              <p:nvPr/>
            </p:nvSpPr>
            <p:spPr bwMode="black">
              <a:xfrm>
                <a:off x="6818313" y="4640263"/>
                <a:ext cx="409575" cy="446088"/>
              </a:xfrm>
              <a:custGeom>
                <a:avLst/>
                <a:gdLst>
                  <a:gd name="T0" fmla="*/ 76 w 76"/>
                  <a:gd name="T1" fmla="*/ 33 h 83"/>
                  <a:gd name="T2" fmla="*/ 63 w 76"/>
                  <a:gd name="T3" fmla="*/ 0 h 83"/>
                  <a:gd name="T4" fmla="*/ 38 w 76"/>
                  <a:gd name="T5" fmla="*/ 12 h 83"/>
                  <a:gd name="T6" fmla="*/ 14 w 76"/>
                  <a:gd name="T7" fmla="*/ 0 h 83"/>
                  <a:gd name="T8" fmla="*/ 0 w 76"/>
                  <a:gd name="T9" fmla="*/ 33 h 83"/>
                  <a:gd name="T10" fmla="*/ 0 w 76"/>
                  <a:gd name="T11" fmla="*/ 66 h 83"/>
                  <a:gd name="T12" fmla="*/ 15 w 76"/>
                  <a:gd name="T13" fmla="*/ 83 h 83"/>
                  <a:gd name="T14" fmla="*/ 62 w 76"/>
                  <a:gd name="T15" fmla="*/ 83 h 83"/>
                  <a:gd name="T16" fmla="*/ 62 w 76"/>
                  <a:gd name="T17" fmla="*/ 83 h 83"/>
                  <a:gd name="T18" fmla="*/ 68 w 76"/>
                  <a:gd name="T19" fmla="*/ 55 h 83"/>
                  <a:gd name="T20" fmla="*/ 76 w 76"/>
                  <a:gd name="T21" fmla="*/ 41 h 83"/>
                  <a:gd name="T22" fmla="*/ 76 w 76"/>
                  <a:gd name="T23" fmla="*/ 3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83">
                    <a:moveTo>
                      <a:pt x="76" y="33"/>
                    </a:moveTo>
                    <a:cubicBezTo>
                      <a:pt x="76" y="20"/>
                      <a:pt x="71" y="8"/>
                      <a:pt x="63" y="0"/>
                    </a:cubicBezTo>
                    <a:cubicBezTo>
                      <a:pt x="57" y="7"/>
                      <a:pt x="48" y="12"/>
                      <a:pt x="38" y="12"/>
                    </a:cubicBezTo>
                    <a:cubicBezTo>
                      <a:pt x="28" y="12"/>
                      <a:pt x="20" y="7"/>
                      <a:pt x="14" y="0"/>
                    </a:cubicBezTo>
                    <a:cubicBezTo>
                      <a:pt x="5" y="8"/>
                      <a:pt x="0" y="20"/>
                      <a:pt x="0" y="33"/>
                    </a:cubicBezTo>
                    <a:cubicBezTo>
                      <a:pt x="0" y="66"/>
                      <a:pt x="0" y="66"/>
                      <a:pt x="0" y="66"/>
                    </a:cubicBezTo>
                    <a:cubicBezTo>
                      <a:pt x="0" y="76"/>
                      <a:pt x="7" y="83"/>
                      <a:pt x="15" y="83"/>
                    </a:cubicBezTo>
                    <a:cubicBezTo>
                      <a:pt x="62" y="83"/>
                      <a:pt x="62" y="83"/>
                      <a:pt x="62" y="83"/>
                    </a:cubicBezTo>
                    <a:cubicBezTo>
                      <a:pt x="62" y="83"/>
                      <a:pt x="62" y="83"/>
                      <a:pt x="62" y="83"/>
                    </a:cubicBezTo>
                    <a:cubicBezTo>
                      <a:pt x="62" y="74"/>
                      <a:pt x="63" y="64"/>
                      <a:pt x="68" y="55"/>
                    </a:cubicBezTo>
                    <a:cubicBezTo>
                      <a:pt x="70" y="50"/>
                      <a:pt x="73" y="45"/>
                      <a:pt x="76" y="41"/>
                    </a:cubicBezTo>
                    <a:lnTo>
                      <a:pt x="76"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0" tIns="45696" rIns="91390" bIns="45696" numCol="1" anchor="t" anchorCtr="0" compatLnSpc="1">
                <a:prstTxWarp prst="textNoShape">
                  <a:avLst/>
                </a:prstTxWarp>
              </a:bodyPr>
              <a:lstStyle/>
              <a:p>
                <a:endParaRPr lang="en-US" sz="1598">
                  <a:solidFill>
                    <a:srgbClr val="282828"/>
                  </a:solidFill>
                </a:endParaRPr>
              </a:p>
            </p:txBody>
          </p:sp>
          <p:sp>
            <p:nvSpPr>
              <p:cNvPr id="233" name="Oval 254"/>
              <p:cNvSpPr>
                <a:spLocks noChangeArrowheads="1"/>
              </p:cNvSpPr>
              <p:nvPr/>
            </p:nvSpPr>
            <p:spPr bwMode="black">
              <a:xfrm>
                <a:off x="6888163" y="4386263"/>
                <a:ext cx="274638"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0" tIns="45696" rIns="91390" bIns="45696" numCol="1" anchor="t" anchorCtr="0" compatLnSpc="1">
                <a:prstTxWarp prst="textNoShape">
                  <a:avLst/>
                </a:prstTxWarp>
              </a:bodyPr>
              <a:lstStyle/>
              <a:p>
                <a:endParaRPr lang="en-US" sz="1598">
                  <a:solidFill>
                    <a:srgbClr val="282828"/>
                  </a:solidFill>
                </a:endParaRPr>
              </a:p>
            </p:txBody>
          </p:sp>
          <p:sp>
            <p:nvSpPr>
              <p:cNvPr id="234" name="Freeform 255"/>
              <p:cNvSpPr>
                <a:spLocks/>
              </p:cNvSpPr>
              <p:nvPr/>
            </p:nvSpPr>
            <p:spPr bwMode="black">
              <a:xfrm>
                <a:off x="7732713" y="5108575"/>
                <a:ext cx="344488" cy="312738"/>
              </a:xfrm>
              <a:custGeom>
                <a:avLst/>
                <a:gdLst>
                  <a:gd name="T0" fmla="*/ 56 w 64"/>
                  <a:gd name="T1" fmla="*/ 24 h 58"/>
                  <a:gd name="T2" fmla="*/ 34 w 64"/>
                  <a:gd name="T3" fmla="*/ 14 h 58"/>
                  <a:gd name="T4" fmla="*/ 31 w 64"/>
                  <a:gd name="T5" fmla="*/ 6 h 58"/>
                  <a:gd name="T6" fmla="*/ 20 w 64"/>
                  <a:gd name="T7" fmla="*/ 0 h 58"/>
                  <a:gd name="T8" fmla="*/ 14 w 64"/>
                  <a:gd name="T9" fmla="*/ 23 h 58"/>
                  <a:gd name="T10" fmla="*/ 0 w 64"/>
                  <a:gd name="T11" fmla="*/ 42 h 58"/>
                  <a:gd name="T12" fmla="*/ 11 w 64"/>
                  <a:gd name="T13" fmla="*/ 47 h 58"/>
                  <a:gd name="T14" fmla="*/ 19 w 64"/>
                  <a:gd name="T15" fmla="*/ 44 h 58"/>
                  <a:gd name="T16" fmla="*/ 41 w 64"/>
                  <a:gd name="T17" fmla="*/ 55 h 58"/>
                  <a:gd name="T18" fmla="*/ 58 w 64"/>
                  <a:gd name="T19" fmla="*/ 47 h 58"/>
                  <a:gd name="T20" fmla="*/ 60 w 64"/>
                  <a:gd name="T21" fmla="*/ 42 h 58"/>
                  <a:gd name="T22" fmla="*/ 56 w 64"/>
                  <a:gd name="T23" fmla="*/ 2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58">
                    <a:moveTo>
                      <a:pt x="56" y="24"/>
                    </a:moveTo>
                    <a:cubicBezTo>
                      <a:pt x="34" y="14"/>
                      <a:pt x="34" y="14"/>
                      <a:pt x="34" y="14"/>
                    </a:cubicBezTo>
                    <a:cubicBezTo>
                      <a:pt x="35" y="11"/>
                      <a:pt x="34" y="7"/>
                      <a:pt x="31" y="6"/>
                    </a:cubicBezTo>
                    <a:cubicBezTo>
                      <a:pt x="20" y="0"/>
                      <a:pt x="20" y="0"/>
                      <a:pt x="20" y="0"/>
                    </a:cubicBezTo>
                    <a:cubicBezTo>
                      <a:pt x="19" y="8"/>
                      <a:pt x="17" y="16"/>
                      <a:pt x="14" y="23"/>
                    </a:cubicBezTo>
                    <a:cubicBezTo>
                      <a:pt x="10" y="30"/>
                      <a:pt x="5" y="37"/>
                      <a:pt x="0" y="42"/>
                    </a:cubicBezTo>
                    <a:cubicBezTo>
                      <a:pt x="11" y="47"/>
                      <a:pt x="11" y="47"/>
                      <a:pt x="11" y="47"/>
                    </a:cubicBezTo>
                    <a:cubicBezTo>
                      <a:pt x="14" y="49"/>
                      <a:pt x="18" y="47"/>
                      <a:pt x="19" y="44"/>
                    </a:cubicBezTo>
                    <a:cubicBezTo>
                      <a:pt x="41" y="55"/>
                      <a:pt x="41" y="55"/>
                      <a:pt x="41" y="55"/>
                    </a:cubicBezTo>
                    <a:cubicBezTo>
                      <a:pt x="47" y="58"/>
                      <a:pt x="54" y="54"/>
                      <a:pt x="58" y="47"/>
                    </a:cubicBezTo>
                    <a:cubicBezTo>
                      <a:pt x="60" y="42"/>
                      <a:pt x="60" y="42"/>
                      <a:pt x="60" y="42"/>
                    </a:cubicBezTo>
                    <a:cubicBezTo>
                      <a:pt x="64" y="35"/>
                      <a:pt x="62" y="27"/>
                      <a:pt x="5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0" tIns="45696" rIns="91390" bIns="45696" numCol="1" anchor="t" anchorCtr="0" compatLnSpc="1">
                <a:prstTxWarp prst="textNoShape">
                  <a:avLst/>
                </a:prstTxWarp>
              </a:bodyPr>
              <a:lstStyle/>
              <a:p>
                <a:endParaRPr lang="en-US" sz="1598">
                  <a:solidFill>
                    <a:srgbClr val="282828"/>
                  </a:solidFill>
                </a:endParaRPr>
              </a:p>
            </p:txBody>
          </p:sp>
          <p:sp>
            <p:nvSpPr>
              <p:cNvPr id="235" name="Freeform 256"/>
              <p:cNvSpPr>
                <a:spLocks noEditPoints="1"/>
              </p:cNvSpPr>
              <p:nvPr/>
            </p:nvSpPr>
            <p:spPr bwMode="black">
              <a:xfrm>
                <a:off x="7158038" y="4748213"/>
                <a:ext cx="671513" cy="673100"/>
              </a:xfrm>
              <a:custGeom>
                <a:avLst/>
                <a:gdLst>
                  <a:gd name="T0" fmla="*/ 86 w 125"/>
                  <a:gd name="T1" fmla="*/ 13 h 125"/>
                  <a:gd name="T2" fmla="*/ 13 w 125"/>
                  <a:gd name="T3" fmla="*/ 39 h 125"/>
                  <a:gd name="T4" fmla="*/ 39 w 125"/>
                  <a:gd name="T5" fmla="*/ 112 h 125"/>
                  <a:gd name="T6" fmla="*/ 112 w 125"/>
                  <a:gd name="T7" fmla="*/ 86 h 125"/>
                  <a:gd name="T8" fmla="*/ 86 w 125"/>
                  <a:gd name="T9" fmla="*/ 13 h 125"/>
                  <a:gd name="T10" fmla="*/ 97 w 125"/>
                  <a:gd name="T11" fmla="*/ 79 h 125"/>
                  <a:gd name="T12" fmla="*/ 47 w 125"/>
                  <a:gd name="T13" fmla="*/ 96 h 125"/>
                  <a:gd name="T14" fmla="*/ 29 w 125"/>
                  <a:gd name="T15" fmla="*/ 46 h 125"/>
                  <a:gd name="T16" fmla="*/ 79 w 125"/>
                  <a:gd name="T17" fmla="*/ 28 h 125"/>
                  <a:gd name="T18" fmla="*/ 97 w 125"/>
                  <a:gd name="T19" fmla="*/ 7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5">
                    <a:moveTo>
                      <a:pt x="86" y="13"/>
                    </a:moveTo>
                    <a:cubicBezTo>
                      <a:pt x="59" y="0"/>
                      <a:pt x="26" y="12"/>
                      <a:pt x="13" y="39"/>
                    </a:cubicBezTo>
                    <a:cubicBezTo>
                      <a:pt x="0" y="66"/>
                      <a:pt x="12" y="99"/>
                      <a:pt x="39" y="112"/>
                    </a:cubicBezTo>
                    <a:cubicBezTo>
                      <a:pt x="66" y="125"/>
                      <a:pt x="99" y="113"/>
                      <a:pt x="112" y="86"/>
                    </a:cubicBezTo>
                    <a:cubicBezTo>
                      <a:pt x="125" y="59"/>
                      <a:pt x="114" y="26"/>
                      <a:pt x="86" y="13"/>
                    </a:cubicBezTo>
                    <a:close/>
                    <a:moveTo>
                      <a:pt x="97" y="79"/>
                    </a:moveTo>
                    <a:cubicBezTo>
                      <a:pt x="88" y="97"/>
                      <a:pt x="65" y="105"/>
                      <a:pt x="47" y="96"/>
                    </a:cubicBezTo>
                    <a:cubicBezTo>
                      <a:pt x="28" y="87"/>
                      <a:pt x="20" y="65"/>
                      <a:pt x="29" y="46"/>
                    </a:cubicBezTo>
                    <a:cubicBezTo>
                      <a:pt x="38" y="27"/>
                      <a:pt x="60" y="19"/>
                      <a:pt x="79" y="28"/>
                    </a:cubicBezTo>
                    <a:cubicBezTo>
                      <a:pt x="98" y="37"/>
                      <a:pt x="106" y="60"/>
                      <a:pt x="97"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0" tIns="45696" rIns="91390" bIns="45696" numCol="1" anchor="t" anchorCtr="0" compatLnSpc="1">
                <a:prstTxWarp prst="textNoShape">
                  <a:avLst/>
                </a:prstTxWarp>
              </a:bodyPr>
              <a:lstStyle/>
              <a:p>
                <a:endParaRPr lang="en-US" sz="1598">
                  <a:solidFill>
                    <a:srgbClr val="282828"/>
                  </a:solidFill>
                </a:endParaRPr>
              </a:p>
            </p:txBody>
          </p:sp>
          <p:sp>
            <p:nvSpPr>
              <p:cNvPr id="236" name="Freeform 257"/>
              <p:cNvSpPr>
                <a:spLocks/>
              </p:cNvSpPr>
              <p:nvPr/>
            </p:nvSpPr>
            <p:spPr bwMode="black">
              <a:xfrm>
                <a:off x="7351713" y="4908550"/>
                <a:ext cx="225425" cy="150813"/>
              </a:xfrm>
              <a:custGeom>
                <a:avLst/>
                <a:gdLst>
                  <a:gd name="T0" fmla="*/ 39 w 42"/>
                  <a:gd name="T1" fmla="*/ 7 h 28"/>
                  <a:gd name="T2" fmla="*/ 39 w 42"/>
                  <a:gd name="T3" fmla="*/ 7 h 28"/>
                  <a:gd name="T4" fmla="*/ 1 w 42"/>
                  <a:gd name="T5" fmla="*/ 20 h 28"/>
                  <a:gd name="T6" fmla="*/ 3 w 42"/>
                  <a:gd name="T7" fmla="*/ 27 h 28"/>
                  <a:gd name="T8" fmla="*/ 10 w 42"/>
                  <a:gd name="T9" fmla="*/ 24 h 28"/>
                  <a:gd name="T10" fmla="*/ 35 w 42"/>
                  <a:gd name="T11" fmla="*/ 15 h 28"/>
                  <a:gd name="T12" fmla="*/ 41 w 42"/>
                  <a:gd name="T13" fmla="*/ 13 h 28"/>
                  <a:gd name="T14" fmla="*/ 39 w 42"/>
                  <a:gd name="T15" fmla="*/ 7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8">
                    <a:moveTo>
                      <a:pt x="39" y="7"/>
                    </a:moveTo>
                    <a:cubicBezTo>
                      <a:pt x="39" y="7"/>
                      <a:pt x="39" y="7"/>
                      <a:pt x="39" y="7"/>
                    </a:cubicBezTo>
                    <a:cubicBezTo>
                      <a:pt x="25" y="0"/>
                      <a:pt x="8" y="6"/>
                      <a:pt x="1" y="20"/>
                    </a:cubicBezTo>
                    <a:cubicBezTo>
                      <a:pt x="0" y="23"/>
                      <a:pt x="1" y="25"/>
                      <a:pt x="3" y="27"/>
                    </a:cubicBezTo>
                    <a:cubicBezTo>
                      <a:pt x="6" y="28"/>
                      <a:pt x="8" y="27"/>
                      <a:pt x="10" y="24"/>
                    </a:cubicBezTo>
                    <a:cubicBezTo>
                      <a:pt x="14" y="15"/>
                      <a:pt x="25" y="11"/>
                      <a:pt x="35" y="15"/>
                    </a:cubicBezTo>
                    <a:cubicBezTo>
                      <a:pt x="37" y="16"/>
                      <a:pt x="40" y="15"/>
                      <a:pt x="41" y="13"/>
                    </a:cubicBezTo>
                    <a:cubicBezTo>
                      <a:pt x="42" y="11"/>
                      <a:pt x="41" y="8"/>
                      <a:pt x="3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0" tIns="45696" rIns="91390" bIns="45696" numCol="1" anchor="t" anchorCtr="0" compatLnSpc="1">
                <a:prstTxWarp prst="textNoShape">
                  <a:avLst/>
                </a:prstTxWarp>
              </a:bodyPr>
              <a:lstStyle/>
              <a:p>
                <a:endParaRPr lang="en-US" sz="1598">
                  <a:solidFill>
                    <a:srgbClr val="282828"/>
                  </a:solidFill>
                </a:endParaRPr>
              </a:p>
            </p:txBody>
          </p:sp>
        </p:grpSp>
        <p:sp>
          <p:nvSpPr>
            <p:cNvPr id="173" name="Arc 172"/>
            <p:cNvSpPr/>
            <p:nvPr/>
          </p:nvSpPr>
          <p:spPr>
            <a:xfrm rot="19916183">
              <a:off x="4467947" y="2017075"/>
              <a:ext cx="2257232" cy="999760"/>
            </a:xfrm>
            <a:prstGeom prst="arc">
              <a:avLst>
                <a:gd name="adj1" fmla="val 15552259"/>
                <a:gd name="adj2" fmla="val 21544117"/>
              </a:avLst>
            </a:prstGeom>
            <a:ln>
              <a:solidFill>
                <a:schemeClr val="accent1"/>
              </a:solidFill>
              <a:prstDash val="lg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82828"/>
                </a:solidFill>
              </a:endParaRPr>
            </a:p>
          </p:txBody>
        </p:sp>
        <p:sp>
          <p:nvSpPr>
            <p:cNvPr id="174" name="Arc 173"/>
            <p:cNvSpPr/>
            <p:nvPr/>
          </p:nvSpPr>
          <p:spPr>
            <a:xfrm rot="9169014">
              <a:off x="-174754" y="672210"/>
              <a:ext cx="5408767" cy="3164923"/>
            </a:xfrm>
            <a:prstGeom prst="arc">
              <a:avLst>
                <a:gd name="adj1" fmla="val 12964972"/>
                <a:gd name="adj2" fmla="val 21053271"/>
              </a:avLst>
            </a:prstGeom>
            <a:ln>
              <a:solidFill>
                <a:schemeClr val="accent1"/>
              </a:solidFill>
              <a:prstDash val="lg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82828"/>
                </a:solidFill>
              </a:endParaRPr>
            </a:p>
          </p:txBody>
        </p:sp>
        <p:sp>
          <p:nvSpPr>
            <p:cNvPr id="175" name="Arc 174"/>
            <p:cNvSpPr/>
            <p:nvPr/>
          </p:nvSpPr>
          <p:spPr>
            <a:xfrm rot="7149831">
              <a:off x="3351428" y="2714165"/>
              <a:ext cx="2257232" cy="999760"/>
            </a:xfrm>
            <a:prstGeom prst="arc">
              <a:avLst>
                <a:gd name="adj1" fmla="val 16523363"/>
                <a:gd name="adj2" fmla="val 21544117"/>
              </a:avLst>
            </a:prstGeom>
            <a:ln>
              <a:solidFill>
                <a:schemeClr val="accent3"/>
              </a:solidFill>
              <a:prstDash val="lg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82828"/>
                </a:solidFill>
              </a:endParaRPr>
            </a:p>
          </p:txBody>
        </p:sp>
        <p:sp>
          <p:nvSpPr>
            <p:cNvPr id="176" name="Arc 175"/>
            <p:cNvSpPr/>
            <p:nvPr/>
          </p:nvSpPr>
          <p:spPr>
            <a:xfrm rot="12979259" flipV="1">
              <a:off x="1120532" y="3666960"/>
              <a:ext cx="3704356" cy="1459916"/>
            </a:xfrm>
            <a:prstGeom prst="arc">
              <a:avLst>
                <a:gd name="adj1" fmla="val 13802560"/>
                <a:gd name="adj2" fmla="val 21059040"/>
              </a:avLst>
            </a:prstGeom>
            <a:ln>
              <a:solidFill>
                <a:schemeClr val="accent3"/>
              </a:solidFill>
              <a:prstDash val="lg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82828"/>
                </a:solidFill>
              </a:endParaRPr>
            </a:p>
          </p:txBody>
        </p:sp>
        <p:sp>
          <p:nvSpPr>
            <p:cNvPr id="177" name="Arc 176"/>
            <p:cNvSpPr/>
            <p:nvPr/>
          </p:nvSpPr>
          <p:spPr>
            <a:xfrm rot="8731164">
              <a:off x="4703497" y="4813652"/>
              <a:ext cx="2692845" cy="1717402"/>
            </a:xfrm>
            <a:prstGeom prst="arc">
              <a:avLst>
                <a:gd name="adj1" fmla="val 16029080"/>
                <a:gd name="adj2" fmla="val 21320620"/>
              </a:avLst>
            </a:prstGeom>
            <a:ln>
              <a:solidFill>
                <a:schemeClr val="accent5"/>
              </a:solidFill>
              <a:prstDash val="lg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82828"/>
                </a:solidFill>
              </a:endParaRPr>
            </a:p>
          </p:txBody>
        </p:sp>
        <p:sp>
          <p:nvSpPr>
            <p:cNvPr id="178" name="Arc 177"/>
            <p:cNvSpPr/>
            <p:nvPr/>
          </p:nvSpPr>
          <p:spPr>
            <a:xfrm rot="11704698" flipH="1">
              <a:off x="1898237" y="5590308"/>
              <a:ext cx="838306" cy="1107953"/>
            </a:xfrm>
            <a:prstGeom prst="arc">
              <a:avLst>
                <a:gd name="adj1" fmla="val 12187056"/>
                <a:gd name="adj2" fmla="val 536203"/>
              </a:avLst>
            </a:prstGeom>
            <a:ln>
              <a:solidFill>
                <a:schemeClr val="accent2"/>
              </a:solidFill>
              <a:prstDash val="lg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282828"/>
                </a:solidFill>
              </a:endParaRPr>
            </a:p>
          </p:txBody>
        </p:sp>
        <p:grpSp>
          <p:nvGrpSpPr>
            <p:cNvPr id="179" name="Group 178"/>
            <p:cNvGrpSpPr/>
            <p:nvPr/>
          </p:nvGrpSpPr>
          <p:grpSpPr>
            <a:xfrm>
              <a:off x="284229" y="1848061"/>
              <a:ext cx="300054" cy="300054"/>
              <a:chOff x="4801992" y="5648669"/>
              <a:chExt cx="647249" cy="647249"/>
            </a:xfrm>
            <a:solidFill>
              <a:srgbClr val="FFFF00"/>
            </a:solidFill>
          </p:grpSpPr>
          <p:sp>
            <p:nvSpPr>
              <p:cNvPr id="224" name="Oval 223"/>
              <p:cNvSpPr/>
              <p:nvPr/>
            </p:nvSpPr>
            <p:spPr bwMode="auto">
              <a:xfrm>
                <a:off x="4801992" y="5648669"/>
                <a:ext cx="647249" cy="64724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225" name="Picture 2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16834" y="5745958"/>
                <a:ext cx="417564" cy="417564"/>
              </a:xfrm>
              <a:prstGeom prst="rect">
                <a:avLst/>
              </a:prstGeom>
              <a:grpFill/>
            </p:spPr>
          </p:pic>
        </p:grpSp>
        <p:grpSp>
          <p:nvGrpSpPr>
            <p:cNvPr id="180" name="Group 179"/>
            <p:cNvGrpSpPr/>
            <p:nvPr/>
          </p:nvGrpSpPr>
          <p:grpSpPr>
            <a:xfrm>
              <a:off x="624659" y="1839954"/>
              <a:ext cx="238678" cy="238678"/>
              <a:chOff x="4801992" y="5648669"/>
              <a:chExt cx="647249" cy="647249"/>
            </a:xfrm>
            <a:solidFill>
              <a:srgbClr val="FFFF00"/>
            </a:solidFill>
          </p:grpSpPr>
          <p:sp>
            <p:nvSpPr>
              <p:cNvPr id="222" name="Oval 221"/>
              <p:cNvSpPr/>
              <p:nvPr/>
            </p:nvSpPr>
            <p:spPr bwMode="auto">
              <a:xfrm>
                <a:off x="4801992" y="5648669"/>
                <a:ext cx="647249" cy="64724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223" name="Picture 2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16834" y="5745958"/>
                <a:ext cx="417564" cy="417564"/>
              </a:xfrm>
              <a:prstGeom prst="rect">
                <a:avLst/>
              </a:prstGeom>
              <a:grpFill/>
            </p:spPr>
          </p:pic>
        </p:grpSp>
        <p:grpSp>
          <p:nvGrpSpPr>
            <p:cNvPr id="181" name="Group 180"/>
            <p:cNvGrpSpPr/>
            <p:nvPr/>
          </p:nvGrpSpPr>
          <p:grpSpPr>
            <a:xfrm>
              <a:off x="547669" y="2124948"/>
              <a:ext cx="238678" cy="238678"/>
              <a:chOff x="4801992" y="5648669"/>
              <a:chExt cx="647249" cy="647249"/>
            </a:xfrm>
            <a:solidFill>
              <a:srgbClr val="FFFF00"/>
            </a:solidFill>
          </p:grpSpPr>
          <p:sp>
            <p:nvSpPr>
              <p:cNvPr id="220" name="Oval 219"/>
              <p:cNvSpPr/>
              <p:nvPr/>
            </p:nvSpPr>
            <p:spPr bwMode="auto">
              <a:xfrm>
                <a:off x="4801992" y="5648669"/>
                <a:ext cx="647249" cy="64724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221" name="Picture 2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16834" y="5745958"/>
                <a:ext cx="417564" cy="417564"/>
              </a:xfrm>
              <a:prstGeom prst="rect">
                <a:avLst/>
              </a:prstGeom>
              <a:grpFill/>
            </p:spPr>
          </p:pic>
        </p:grpSp>
        <p:cxnSp>
          <p:nvCxnSpPr>
            <p:cNvPr id="182" name="Straight Connector 181"/>
            <p:cNvCxnSpPr/>
            <p:nvPr/>
          </p:nvCxnSpPr>
          <p:spPr>
            <a:xfrm flipH="1">
              <a:off x="865807" y="2461193"/>
              <a:ext cx="563315" cy="302932"/>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a:endCxn id="217" idx="0"/>
            </p:cNvCxnSpPr>
            <p:nvPr/>
          </p:nvCxnSpPr>
          <p:spPr>
            <a:xfrm>
              <a:off x="794936" y="2745943"/>
              <a:ext cx="377546" cy="339012"/>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a:off x="1391010" y="2415509"/>
              <a:ext cx="600712" cy="229550"/>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flipH="1">
              <a:off x="1732576" y="2645059"/>
              <a:ext cx="234271" cy="608042"/>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86" name="Straight Connector 185"/>
            <p:cNvCxnSpPr>
              <a:stCxn id="215" idx="3"/>
            </p:cNvCxnSpPr>
            <p:nvPr/>
          </p:nvCxnSpPr>
          <p:spPr>
            <a:xfrm>
              <a:off x="1564309" y="2449829"/>
              <a:ext cx="154765" cy="761347"/>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a:stCxn id="215" idx="3"/>
              <a:endCxn id="217" idx="0"/>
            </p:cNvCxnSpPr>
            <p:nvPr/>
          </p:nvCxnSpPr>
          <p:spPr>
            <a:xfrm flipH="1">
              <a:off x="1172482" y="2449829"/>
              <a:ext cx="391827" cy="635126"/>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a:off x="1191959" y="3211177"/>
              <a:ext cx="527115" cy="24717"/>
            </a:xfrm>
            <a:prstGeom prst="line">
              <a:avLst/>
            </a:prstGeom>
            <a:ln w="12700">
              <a:solidFill>
                <a:schemeClr val="bg1">
                  <a:lumMod val="75000"/>
                </a:schemeClr>
              </a:solidFill>
              <a:prstDash val="lgDash"/>
              <a:headEnd type="none"/>
              <a:tailEnd type="none"/>
            </a:ln>
          </p:spPr>
          <p:style>
            <a:lnRef idx="1">
              <a:schemeClr val="accent1"/>
            </a:lnRef>
            <a:fillRef idx="0">
              <a:schemeClr val="accent1"/>
            </a:fillRef>
            <a:effectRef idx="0">
              <a:schemeClr val="accent1"/>
            </a:effectRef>
            <a:fontRef idx="minor">
              <a:schemeClr val="tx1"/>
            </a:fontRef>
          </p:style>
        </p:cxnSp>
        <p:pic>
          <p:nvPicPr>
            <p:cNvPr id="219" name="Picture 2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15633" y="2963384"/>
              <a:ext cx="409355" cy="409355"/>
            </a:xfrm>
            <a:prstGeom prst="rect">
              <a:avLst/>
            </a:prstGeom>
          </p:spPr>
        </p:pic>
        <p:grpSp>
          <p:nvGrpSpPr>
            <p:cNvPr id="190" name="Group 189"/>
            <p:cNvGrpSpPr/>
            <p:nvPr/>
          </p:nvGrpSpPr>
          <p:grpSpPr>
            <a:xfrm>
              <a:off x="962934" y="3021961"/>
              <a:ext cx="419095" cy="419095"/>
              <a:chOff x="2771825" y="5648669"/>
              <a:chExt cx="647249" cy="647249"/>
            </a:xfrm>
          </p:grpSpPr>
          <p:sp>
            <p:nvSpPr>
              <p:cNvPr id="216" name="Oval 215"/>
              <p:cNvSpPr/>
              <p:nvPr/>
            </p:nvSpPr>
            <p:spPr bwMode="auto">
              <a:xfrm>
                <a:off x="2771825" y="5648669"/>
                <a:ext cx="647249" cy="647249"/>
              </a:xfrm>
              <a:prstGeom prst="ellips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217" name="Picture 2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86667" y="5745958"/>
                <a:ext cx="417564" cy="417564"/>
              </a:xfrm>
              <a:prstGeom prst="rect">
                <a:avLst/>
              </a:prstGeom>
            </p:spPr>
          </p:pic>
        </p:grpSp>
        <p:grpSp>
          <p:nvGrpSpPr>
            <p:cNvPr id="191" name="Group 190"/>
            <p:cNvGrpSpPr/>
            <p:nvPr/>
          </p:nvGrpSpPr>
          <p:grpSpPr>
            <a:xfrm>
              <a:off x="1219575" y="2251647"/>
              <a:ext cx="419095" cy="419095"/>
              <a:chOff x="2771825" y="5648669"/>
              <a:chExt cx="647249" cy="647249"/>
            </a:xfrm>
          </p:grpSpPr>
          <p:sp>
            <p:nvSpPr>
              <p:cNvPr id="214" name="Oval 213"/>
              <p:cNvSpPr/>
              <p:nvPr/>
            </p:nvSpPr>
            <p:spPr bwMode="auto">
              <a:xfrm>
                <a:off x="2771825" y="5648669"/>
                <a:ext cx="647249" cy="647249"/>
              </a:xfrm>
              <a:prstGeom prst="ellips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215" name="Picture 2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86667" y="5745958"/>
                <a:ext cx="417564" cy="417564"/>
              </a:xfrm>
              <a:prstGeom prst="rect">
                <a:avLst/>
              </a:prstGeom>
            </p:spPr>
          </p:pic>
        </p:grpSp>
        <p:grpSp>
          <p:nvGrpSpPr>
            <p:cNvPr id="192" name="Group 191"/>
            <p:cNvGrpSpPr/>
            <p:nvPr/>
          </p:nvGrpSpPr>
          <p:grpSpPr>
            <a:xfrm>
              <a:off x="1732576" y="2385913"/>
              <a:ext cx="518294" cy="518294"/>
              <a:chOff x="2771825" y="5648669"/>
              <a:chExt cx="647249" cy="647249"/>
            </a:xfrm>
          </p:grpSpPr>
          <p:sp>
            <p:nvSpPr>
              <p:cNvPr id="212" name="Oval 211"/>
              <p:cNvSpPr/>
              <p:nvPr/>
            </p:nvSpPr>
            <p:spPr bwMode="auto">
              <a:xfrm>
                <a:off x="2771825" y="5648669"/>
                <a:ext cx="647249" cy="647249"/>
              </a:xfrm>
              <a:prstGeom prst="ellips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213" name="Picture 2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86667" y="5745958"/>
                <a:ext cx="417564" cy="417564"/>
              </a:xfrm>
              <a:prstGeom prst="rect">
                <a:avLst/>
              </a:prstGeom>
            </p:spPr>
          </p:pic>
        </p:grpSp>
        <p:grpSp>
          <p:nvGrpSpPr>
            <p:cNvPr id="193" name="Group 192"/>
            <p:cNvGrpSpPr/>
            <p:nvPr/>
          </p:nvGrpSpPr>
          <p:grpSpPr>
            <a:xfrm>
              <a:off x="772864" y="2516955"/>
              <a:ext cx="419095" cy="419095"/>
              <a:chOff x="2771825" y="5648669"/>
              <a:chExt cx="647249" cy="647249"/>
            </a:xfrm>
          </p:grpSpPr>
          <p:sp>
            <p:nvSpPr>
              <p:cNvPr id="210" name="Oval 209"/>
              <p:cNvSpPr/>
              <p:nvPr/>
            </p:nvSpPr>
            <p:spPr bwMode="auto">
              <a:xfrm>
                <a:off x="2771825" y="5648669"/>
                <a:ext cx="647249" cy="647249"/>
              </a:xfrm>
              <a:prstGeom prst="ellips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211" name="Picture 2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86667" y="5745958"/>
                <a:ext cx="417564" cy="417564"/>
              </a:xfrm>
              <a:prstGeom prst="rect">
                <a:avLst/>
              </a:prstGeom>
            </p:spPr>
          </p:pic>
        </p:grpSp>
        <p:grpSp>
          <p:nvGrpSpPr>
            <p:cNvPr id="194" name="Group 193"/>
            <p:cNvGrpSpPr/>
            <p:nvPr/>
          </p:nvGrpSpPr>
          <p:grpSpPr>
            <a:xfrm>
              <a:off x="1213007" y="3952062"/>
              <a:ext cx="869619" cy="869619"/>
              <a:chOff x="768324" y="5648669"/>
              <a:chExt cx="647249" cy="647249"/>
            </a:xfrm>
            <a:solidFill>
              <a:schemeClr val="accent1"/>
            </a:solidFill>
          </p:grpSpPr>
          <p:sp>
            <p:nvSpPr>
              <p:cNvPr id="208" name="Oval 207"/>
              <p:cNvSpPr/>
              <p:nvPr/>
            </p:nvSpPr>
            <p:spPr bwMode="auto">
              <a:xfrm>
                <a:off x="768324" y="5648669"/>
                <a:ext cx="647249" cy="64724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209" name="Picture 20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3166" y="5745958"/>
                <a:ext cx="417564" cy="417564"/>
              </a:xfrm>
              <a:prstGeom prst="rect">
                <a:avLst/>
              </a:prstGeom>
              <a:grpFill/>
            </p:spPr>
          </p:pic>
        </p:grpSp>
        <p:sp>
          <p:nvSpPr>
            <p:cNvPr id="206" name="Oval 205"/>
            <p:cNvSpPr/>
            <p:nvPr/>
          </p:nvSpPr>
          <p:spPr bwMode="auto">
            <a:xfrm>
              <a:off x="1057773" y="5410719"/>
              <a:ext cx="1377509" cy="1377509"/>
            </a:xfrm>
            <a:prstGeom prst="ellipse">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grpSp>
          <p:nvGrpSpPr>
            <p:cNvPr id="196" name="Group 195"/>
            <p:cNvGrpSpPr/>
            <p:nvPr/>
          </p:nvGrpSpPr>
          <p:grpSpPr>
            <a:xfrm>
              <a:off x="99547" y="4883573"/>
              <a:ext cx="1018051" cy="1018051"/>
              <a:chOff x="4801992" y="5648669"/>
              <a:chExt cx="647249" cy="647249"/>
            </a:xfrm>
          </p:grpSpPr>
          <p:sp>
            <p:nvSpPr>
              <p:cNvPr id="204" name="Oval 203"/>
              <p:cNvSpPr/>
              <p:nvPr/>
            </p:nvSpPr>
            <p:spPr bwMode="auto">
              <a:xfrm>
                <a:off x="4801992" y="5648669"/>
                <a:ext cx="647249" cy="647249"/>
              </a:xfrm>
              <a:prstGeom prst="ellips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205" name="Picture 20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16834" y="5745958"/>
                <a:ext cx="417564" cy="417564"/>
              </a:xfrm>
              <a:prstGeom prst="rect">
                <a:avLst/>
              </a:prstGeom>
            </p:spPr>
          </p:pic>
        </p:grpSp>
        <p:grpSp>
          <p:nvGrpSpPr>
            <p:cNvPr id="198" name="Group 197"/>
            <p:cNvGrpSpPr/>
            <p:nvPr/>
          </p:nvGrpSpPr>
          <p:grpSpPr>
            <a:xfrm>
              <a:off x="142034" y="3485242"/>
              <a:ext cx="449844" cy="449844"/>
              <a:chOff x="768324" y="5648669"/>
              <a:chExt cx="647249" cy="647249"/>
            </a:xfrm>
            <a:solidFill>
              <a:schemeClr val="accent1"/>
            </a:solidFill>
          </p:grpSpPr>
          <p:sp>
            <p:nvSpPr>
              <p:cNvPr id="200" name="Oval 199"/>
              <p:cNvSpPr/>
              <p:nvPr/>
            </p:nvSpPr>
            <p:spPr bwMode="auto">
              <a:xfrm>
                <a:off x="768324" y="5648669"/>
                <a:ext cx="647249" cy="64724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201" name="Picture 20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3166" y="5745958"/>
                <a:ext cx="417564" cy="417564"/>
              </a:xfrm>
              <a:prstGeom prst="rect">
                <a:avLst/>
              </a:prstGeom>
              <a:grpFill/>
            </p:spPr>
          </p:pic>
        </p:grpSp>
        <p:pic>
          <p:nvPicPr>
            <p:cNvPr id="199" name="Picture 198"/>
            <p:cNvPicPr>
              <a:picLocks noChangeAspect="1"/>
            </p:cNvPicPr>
            <p:nvPr/>
          </p:nvPicPr>
          <p:blipFill>
            <a:blip r:embed="rId8">
              <a:duotone>
                <a:schemeClr val="accent5">
                  <a:shade val="45000"/>
                  <a:satMod val="135000"/>
                </a:schemeClr>
                <a:prstClr val="white"/>
              </a:duotone>
            </a:blip>
            <a:stretch>
              <a:fillRect/>
            </a:stretch>
          </p:blipFill>
          <p:spPr>
            <a:xfrm>
              <a:off x="2918876" y="3218863"/>
              <a:ext cx="1202872" cy="1254995"/>
            </a:xfrm>
            <a:prstGeom prst="rect">
              <a:avLst/>
            </a:prstGeom>
            <a:grpFill/>
            <a:ln>
              <a:noFill/>
              <a:headEnd type="none" w="med" len="med"/>
              <a:tailEnd type="none" w="med" len="med"/>
            </a:ln>
          </p:spPr>
        </p:pic>
      </p:grpSp>
      <p:pic>
        <p:nvPicPr>
          <p:cNvPr id="240" name="Picture 23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54859" y="5716228"/>
            <a:ext cx="871190" cy="871190"/>
          </a:xfrm>
          <a:prstGeom prst="rect">
            <a:avLst/>
          </a:prstGeom>
        </p:spPr>
      </p:pic>
      <p:grpSp>
        <p:nvGrpSpPr>
          <p:cNvPr id="452" name="Group 451"/>
          <p:cNvGrpSpPr/>
          <p:nvPr/>
        </p:nvGrpSpPr>
        <p:grpSpPr>
          <a:xfrm>
            <a:off x="5053787" y="5648364"/>
            <a:ext cx="1419011" cy="922648"/>
            <a:chOff x="2385789" y="5781541"/>
            <a:chExt cx="1419213" cy="922779"/>
          </a:xfrm>
        </p:grpSpPr>
        <p:sp>
          <p:nvSpPr>
            <p:cNvPr id="453" name="TextBox 28"/>
            <p:cNvSpPr txBox="1"/>
            <p:nvPr/>
          </p:nvSpPr>
          <p:spPr>
            <a:xfrm>
              <a:off x="2385789" y="6359108"/>
              <a:ext cx="1419213" cy="34521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599" b="1" dirty="0">
                  <a:solidFill>
                    <a:srgbClr val="00BCF2"/>
                  </a:solidFill>
                  <a:cs typeface="Segoe UI" pitchFamily="34" charset="0"/>
                </a:rPr>
                <a:t>Leads</a:t>
              </a:r>
            </a:p>
          </p:txBody>
        </p:sp>
        <p:grpSp>
          <p:nvGrpSpPr>
            <p:cNvPr id="454" name="Group 453"/>
            <p:cNvGrpSpPr/>
            <p:nvPr/>
          </p:nvGrpSpPr>
          <p:grpSpPr>
            <a:xfrm>
              <a:off x="2771825" y="5781541"/>
              <a:ext cx="647249" cy="647249"/>
              <a:chOff x="3768166" y="3990876"/>
              <a:chExt cx="647249" cy="647249"/>
            </a:xfrm>
          </p:grpSpPr>
          <p:sp>
            <p:nvSpPr>
              <p:cNvPr id="455" name="Oval 454"/>
              <p:cNvSpPr/>
              <p:nvPr/>
            </p:nvSpPr>
            <p:spPr bwMode="auto">
              <a:xfrm>
                <a:off x="3768166" y="3990876"/>
                <a:ext cx="647249" cy="647249"/>
              </a:xfrm>
              <a:prstGeom prst="ellips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456" name="Picture 4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83008" y="4088165"/>
                <a:ext cx="417564" cy="417564"/>
              </a:xfrm>
              <a:prstGeom prst="rect">
                <a:avLst/>
              </a:prstGeom>
            </p:spPr>
          </p:pic>
        </p:grpSp>
      </p:grpSp>
      <p:sp>
        <p:nvSpPr>
          <p:cNvPr id="242" name="Title 5"/>
          <p:cNvSpPr txBox="1">
            <a:spLocks/>
          </p:cNvSpPr>
          <p:nvPr>
            <p:custDataLst>
              <p:tags r:id="rId2"/>
            </p:custDataLst>
          </p:nvPr>
        </p:nvSpPr>
        <p:spPr>
          <a:xfrm>
            <a:off x="156315" y="134075"/>
            <a:ext cx="12434711" cy="718800"/>
          </a:xfrm>
          <a:prstGeom prst="rect">
            <a:avLst/>
          </a:prstGeom>
        </p:spPr>
        <p:txBody>
          <a:bodyPr vert="horz" lIns="388476" tIns="155390" rIns="54387" bIns="54387" rtlCol="0" anchor="ctr">
            <a:noAutofit/>
          </a:bodyPr>
          <a:lstStyle>
            <a:lvl1pPr marL="0" algn="l" defTabSz="1088105" rtl="0" eaLnBrk="1" latinLnBrk="0" hangingPunct="1">
              <a:lnSpc>
                <a:spcPct val="90000"/>
              </a:lnSpc>
              <a:spcBef>
                <a:spcPct val="0"/>
              </a:spcBef>
              <a:buNone/>
              <a:defRPr lang="en-US" sz="4000" kern="1200" spc="-58" baseline="0">
                <a:ln>
                  <a:solidFill>
                    <a:schemeClr val="bg1">
                      <a:alpha val="0"/>
                    </a:schemeClr>
                  </a:solidFill>
                </a:ln>
                <a:solidFill>
                  <a:srgbClr val="505050"/>
                </a:solidFill>
                <a:latin typeface="Segoe UI Light" pitchFamily="34" charset="0"/>
                <a:ea typeface="Segoe UI" pitchFamily="34" charset="0"/>
                <a:cs typeface="Segoe UI" pitchFamily="34" charset="0"/>
              </a:defRPr>
            </a:lvl1pPr>
          </a:lstStyle>
          <a:p>
            <a:r>
              <a:rPr dirty="0">
                <a:ln>
                  <a:solidFill>
                    <a:prstClr val="white">
                      <a:alpha val="0"/>
                    </a:prstClr>
                  </a:solidFill>
                </a:ln>
              </a:rPr>
              <a:t>Traditional Enterprise Structure</a:t>
            </a:r>
          </a:p>
        </p:txBody>
      </p:sp>
      <p:sp>
        <p:nvSpPr>
          <p:cNvPr id="243" name="Text Placeholder 3"/>
          <p:cNvSpPr txBox="1">
            <a:spLocks/>
          </p:cNvSpPr>
          <p:nvPr/>
        </p:nvSpPr>
        <p:spPr>
          <a:xfrm>
            <a:off x="156315" y="846794"/>
            <a:ext cx="12434711" cy="517703"/>
          </a:xfrm>
          <a:prstGeom prst="rect">
            <a:avLst/>
          </a:prstGeom>
        </p:spPr>
        <p:txBody>
          <a:bodyPr vert="horz" lIns="391693" tIns="46630" rIns="93260" bIns="46630" rtlCol="0">
            <a:noAutofit/>
          </a:bodyPr>
          <a:lstStyle>
            <a:lvl1pPr marL="190428" indent="-190428" algn="l" defTabSz="1088105" rtl="0" eaLnBrk="1" latinLnBrk="0" hangingPunct="1">
              <a:spcBef>
                <a:spcPct val="20000"/>
              </a:spcBef>
              <a:buClr>
                <a:srgbClr val="0072C6"/>
              </a:buClr>
              <a:buSzPct val="100000"/>
              <a:buFont typeface="Wingdings" pitchFamily="2" charset="2"/>
              <a:buChar char="§"/>
              <a:defRPr sz="2400" kern="1200">
                <a:ln>
                  <a:solidFill>
                    <a:schemeClr val="bg1">
                      <a:alpha val="0"/>
                    </a:schemeClr>
                  </a:solidFill>
                </a:ln>
                <a:solidFill>
                  <a:srgbClr val="0072C6"/>
                </a:solidFill>
                <a:latin typeface="Segoe UI" pitchFamily="34" charset="0"/>
                <a:ea typeface="Segoe UI" pitchFamily="34" charset="0"/>
                <a:cs typeface="Segoe UI" pitchFamily="34" charset="0"/>
              </a:defRPr>
            </a:lvl1pPr>
            <a:lvl2pPr marL="476070" indent="-194396" algn="l" defTabSz="1088105" rtl="0" eaLnBrk="1" latinLnBrk="0" hangingPunct="1">
              <a:spcBef>
                <a:spcPct val="20000"/>
              </a:spcBef>
              <a:buFont typeface="Arial" pitchFamily="34" charset="0"/>
              <a:buChar char="–"/>
              <a:defRPr sz="1800" kern="1200">
                <a:ln>
                  <a:solidFill>
                    <a:schemeClr val="bg1">
                      <a:alpha val="0"/>
                    </a:schemeClr>
                  </a:solidFill>
                </a:ln>
                <a:solidFill>
                  <a:srgbClr val="505050"/>
                </a:solidFill>
                <a:latin typeface="Segoe UI" pitchFamily="34" charset="0"/>
                <a:ea typeface="Segoe UI" pitchFamily="34" charset="0"/>
                <a:cs typeface="Segoe UI" pitchFamily="34" charset="0"/>
              </a:defRPr>
            </a:lvl2pPr>
            <a:lvl3pPr marL="761712" indent="-173236" algn="l" defTabSz="1088105" rtl="0" eaLnBrk="1" latinLnBrk="0" hangingPunct="1">
              <a:spcBef>
                <a:spcPct val="20000"/>
              </a:spcBef>
              <a:buFont typeface="Arial" pitchFamily="34" charset="0"/>
              <a:buChar char="•"/>
              <a:defRPr sz="1600" kern="1200">
                <a:ln>
                  <a:solidFill>
                    <a:schemeClr val="bg1">
                      <a:alpha val="0"/>
                    </a:schemeClr>
                  </a:solidFill>
                </a:ln>
                <a:solidFill>
                  <a:srgbClr val="505050"/>
                </a:solidFill>
                <a:latin typeface="Segoe UI" pitchFamily="34" charset="0"/>
                <a:ea typeface="Segoe UI" pitchFamily="34" charset="0"/>
                <a:cs typeface="Segoe UI" pitchFamily="34" charset="0"/>
              </a:defRPr>
            </a:lvl3pPr>
            <a:lvl4pPr marL="1047354" indent="-177204" algn="l" defTabSz="1088105" rtl="0" eaLnBrk="1" latinLnBrk="0" hangingPunct="1">
              <a:spcBef>
                <a:spcPct val="20000"/>
              </a:spcBef>
              <a:buFont typeface="Arial" pitchFamily="34" charset="0"/>
              <a:buChar char="–"/>
              <a:defRPr sz="1400" kern="1200">
                <a:ln>
                  <a:solidFill>
                    <a:schemeClr val="bg1">
                      <a:alpha val="0"/>
                    </a:schemeClr>
                  </a:solidFill>
                </a:ln>
                <a:solidFill>
                  <a:srgbClr val="505050"/>
                </a:solidFill>
                <a:latin typeface="Segoe UI" pitchFamily="34" charset="0"/>
                <a:ea typeface="Segoe UI" pitchFamily="34" charset="0"/>
                <a:cs typeface="Segoe UI" pitchFamily="34" charset="0"/>
              </a:defRPr>
            </a:lvl4pPr>
            <a:lvl5pPr marL="1285389" indent="-179849" algn="l" defTabSz="1088105" rtl="0" eaLnBrk="1" latinLnBrk="0" hangingPunct="1">
              <a:spcBef>
                <a:spcPct val="20000"/>
              </a:spcBef>
              <a:buFont typeface="Arial" pitchFamily="34" charset="0"/>
              <a:buChar char="»"/>
              <a:defRPr sz="1400" kern="1200">
                <a:ln>
                  <a:solidFill>
                    <a:schemeClr val="bg1">
                      <a:alpha val="0"/>
                    </a:schemeClr>
                  </a:solidFill>
                </a:ln>
                <a:solidFill>
                  <a:srgbClr val="505050"/>
                </a:solidFill>
                <a:latin typeface="Segoe UI" pitchFamily="34" charset="0"/>
                <a:ea typeface="Segoe UI" pitchFamily="34" charset="0"/>
                <a:cs typeface="Segoe UI" pitchFamily="34" charset="0"/>
              </a:defRPr>
            </a:lvl5pPr>
            <a:lvl6pPr marL="2992290" indent="-272026" algn="l" defTabSz="1088105" rtl="0" eaLnBrk="1" latinLnBrk="0" hangingPunct="1">
              <a:spcBef>
                <a:spcPct val="20000"/>
              </a:spcBef>
              <a:buFont typeface="Arial" pitchFamily="34" charset="0"/>
              <a:buChar char="•"/>
              <a:defRPr sz="2500" kern="1200">
                <a:solidFill>
                  <a:schemeClr val="tx1"/>
                </a:solidFill>
                <a:latin typeface="+mn-lt"/>
                <a:ea typeface="+mn-ea"/>
                <a:cs typeface="+mn-cs"/>
              </a:defRPr>
            </a:lvl6pPr>
            <a:lvl7pPr marL="3536342" indent="-272026" algn="l" defTabSz="1088105" rtl="0" eaLnBrk="1" latinLnBrk="0" hangingPunct="1">
              <a:spcBef>
                <a:spcPct val="20000"/>
              </a:spcBef>
              <a:buFont typeface="Arial" pitchFamily="34" charset="0"/>
              <a:buChar char="•"/>
              <a:defRPr sz="2500" kern="1200">
                <a:solidFill>
                  <a:schemeClr val="tx1"/>
                </a:solidFill>
                <a:latin typeface="+mn-lt"/>
                <a:ea typeface="+mn-ea"/>
                <a:cs typeface="+mn-cs"/>
              </a:defRPr>
            </a:lvl7pPr>
            <a:lvl8pPr marL="4080396" indent="-272026" algn="l" defTabSz="1088105" rtl="0" eaLnBrk="1" latinLnBrk="0" hangingPunct="1">
              <a:spcBef>
                <a:spcPct val="20000"/>
              </a:spcBef>
              <a:buFont typeface="Arial" pitchFamily="34" charset="0"/>
              <a:buChar char="•"/>
              <a:defRPr sz="2500" kern="1200">
                <a:solidFill>
                  <a:schemeClr val="tx1"/>
                </a:solidFill>
                <a:latin typeface="+mn-lt"/>
                <a:ea typeface="+mn-ea"/>
                <a:cs typeface="+mn-cs"/>
              </a:defRPr>
            </a:lvl8pPr>
            <a:lvl9pPr marL="4624448" indent="-272026" algn="l" defTabSz="1088105" rtl="0" eaLnBrk="1" latinLnBrk="0" hangingPunct="1">
              <a:spcBef>
                <a:spcPct val="20000"/>
              </a:spcBef>
              <a:buFont typeface="Arial" pitchFamily="34" charset="0"/>
              <a:buChar char="•"/>
              <a:defRPr sz="2500" kern="1200">
                <a:solidFill>
                  <a:schemeClr val="tx1"/>
                </a:solidFill>
                <a:latin typeface="+mn-lt"/>
                <a:ea typeface="+mn-ea"/>
                <a:cs typeface="+mn-cs"/>
              </a:defRPr>
            </a:lvl9pPr>
          </a:lstStyle>
          <a:p>
            <a:pPr marL="0" indent="0">
              <a:lnSpc>
                <a:spcPct val="90000"/>
              </a:lnSpc>
              <a:spcBef>
                <a:spcPct val="0"/>
              </a:spcBef>
              <a:buFont typeface="Wingdings" pitchFamily="2" charset="2"/>
              <a:buNone/>
            </a:pPr>
            <a:r>
              <a:rPr lang="en-US" sz="3200" i="1" spc="-59" dirty="0">
                <a:ln>
                  <a:solidFill>
                    <a:prstClr val="white">
                      <a:alpha val="0"/>
                    </a:prstClr>
                  </a:solidFill>
                </a:ln>
                <a:solidFill>
                  <a:srgbClr val="505050"/>
                </a:solidFill>
                <a:latin typeface="Segoe UI Light" pitchFamily="34" charset="0"/>
              </a:rPr>
              <a:t>Organizational silos</a:t>
            </a:r>
          </a:p>
        </p:txBody>
      </p:sp>
    </p:spTree>
    <p:extLst>
      <p:ext uri="{BB962C8B-B14F-4D97-AF65-F5344CB8AC3E}">
        <p14:creationId xmlns:p14="http://schemas.microsoft.com/office/powerpoint/2010/main" val="3337549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14"/>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515"/>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516"/>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450"/>
                                        </p:tgtEl>
                                        <p:attrNameLst>
                                          <p:attrName>style.visibility</p:attrName>
                                        </p:attrNameLst>
                                      </p:cBhvr>
                                      <p:to>
                                        <p:strVal val="hidden"/>
                                      </p:to>
                                    </p:set>
                                  </p:childTnLst>
                                </p:cTn>
                              </p:par>
                            </p:childTnLst>
                          </p:cTn>
                        </p:par>
                        <p:par>
                          <p:cTn id="13" fill="hold">
                            <p:stCondLst>
                              <p:cond delay="0"/>
                            </p:stCondLst>
                            <p:childTnLst>
                              <p:par>
                                <p:cTn id="14" presetID="10" presetClass="entr" presetSubtype="0" fill="hold" nodeType="afterEffect">
                                  <p:stCondLst>
                                    <p:cond delay="0"/>
                                  </p:stCondLst>
                                  <p:childTnLst>
                                    <p:set>
                                      <p:cBhvr>
                                        <p:cTn id="15" dur="1" fill="hold">
                                          <p:stCondLst>
                                            <p:cond delay="0"/>
                                          </p:stCondLst>
                                        </p:cTn>
                                        <p:tgtEl>
                                          <p:spTgt spid="430"/>
                                        </p:tgtEl>
                                        <p:attrNameLst>
                                          <p:attrName>style.visibility</p:attrName>
                                        </p:attrNameLst>
                                      </p:cBhvr>
                                      <p:to>
                                        <p:strVal val="visible"/>
                                      </p:to>
                                    </p:set>
                                    <p:animEffect transition="in" filter="fade">
                                      <p:cBhvr>
                                        <p:cTn id="16" dur="750"/>
                                        <p:tgtEl>
                                          <p:spTgt spid="430"/>
                                        </p:tgtEl>
                                      </p:cBhvr>
                                    </p:animEffect>
                                  </p:childTnLst>
                                </p:cTn>
                              </p:par>
                              <p:par>
                                <p:cTn id="17" presetID="42" presetClass="path" presetSubtype="0" accel="50000" decel="50000" fill="hold" nodeType="withEffect">
                                  <p:stCondLst>
                                    <p:cond delay="0"/>
                                  </p:stCondLst>
                                  <p:childTnLst>
                                    <p:animMotion origin="layout" path="M -3.33333E-6 4.07407E-6 L -0.06159 0.57731 " pathEditMode="relative" rAng="0" ptsTypes="AA">
                                      <p:cBhvr>
                                        <p:cTn id="18" dur="2000" fill="hold"/>
                                        <p:tgtEl>
                                          <p:spTgt spid="501"/>
                                        </p:tgtEl>
                                        <p:attrNameLst>
                                          <p:attrName>ppt_x</p:attrName>
                                          <p:attrName>ppt_y</p:attrName>
                                        </p:attrNameLst>
                                      </p:cBhvr>
                                      <p:rCtr x="-3086" y="28866"/>
                                    </p:animMotion>
                                  </p:childTnLst>
                                </p:cTn>
                              </p:par>
                              <p:par>
                                <p:cTn id="19" presetID="42" presetClass="path" presetSubtype="0" accel="50000" decel="50000" fill="hold" nodeType="withEffect">
                                  <p:stCondLst>
                                    <p:cond delay="0"/>
                                  </p:stCondLst>
                                  <p:childTnLst>
                                    <p:animMotion origin="layout" path="M -1.875E-6 -2.22222E-6 L 0.24492 0.14699 " pathEditMode="relative" rAng="0" ptsTypes="AA">
                                      <p:cBhvr>
                                        <p:cTn id="20" dur="2000" fill="hold"/>
                                        <p:tgtEl>
                                          <p:spTgt spid="497"/>
                                        </p:tgtEl>
                                        <p:attrNameLst>
                                          <p:attrName>ppt_x</p:attrName>
                                          <p:attrName>ppt_y</p:attrName>
                                        </p:attrNameLst>
                                      </p:cBhvr>
                                      <p:rCtr x="12240" y="7338"/>
                                    </p:animMotion>
                                  </p:childTnLst>
                                </p:cTn>
                              </p:par>
                              <p:par>
                                <p:cTn id="21" presetID="42" presetClass="path" presetSubtype="0" accel="50000" decel="50000" fill="hold" nodeType="withEffect">
                                  <p:stCondLst>
                                    <p:cond delay="0"/>
                                  </p:stCondLst>
                                  <p:childTnLst>
                                    <p:animMotion origin="layout" path="M -3.75E-6 -2.22222E-6 L 0.2612 -0.01157 " pathEditMode="relative" rAng="0" ptsTypes="AA">
                                      <p:cBhvr>
                                        <p:cTn id="22" dur="2000" fill="hold"/>
                                        <p:tgtEl>
                                          <p:spTgt spid="467"/>
                                        </p:tgtEl>
                                        <p:attrNameLst>
                                          <p:attrName>ppt_x</p:attrName>
                                          <p:attrName>ppt_y</p:attrName>
                                        </p:attrNameLst>
                                      </p:cBhvr>
                                      <p:rCtr x="13060" y="-579"/>
                                    </p:animMotion>
                                  </p:childTnLst>
                                </p:cTn>
                              </p:par>
                              <p:par>
                                <p:cTn id="23" presetID="42" presetClass="path" presetSubtype="0" accel="50000" decel="50000" fill="hold" nodeType="withEffect">
                                  <p:stCondLst>
                                    <p:cond delay="0"/>
                                  </p:stCondLst>
                                  <p:childTnLst>
                                    <p:animMotion origin="layout" path="M -3.33333E-6 4.07407E-6 L 0.0819 0.19583 " pathEditMode="relative" rAng="0" ptsTypes="AA">
                                      <p:cBhvr>
                                        <p:cTn id="24" dur="2000" fill="hold"/>
                                        <p:tgtEl>
                                          <p:spTgt spid="476"/>
                                        </p:tgtEl>
                                        <p:attrNameLst>
                                          <p:attrName>ppt_x</p:attrName>
                                          <p:attrName>ppt_y</p:attrName>
                                        </p:attrNameLst>
                                      </p:cBhvr>
                                      <p:rCtr x="4089" y="9792"/>
                                    </p:animMotion>
                                  </p:childTnLst>
                                </p:cTn>
                              </p:par>
                              <p:par>
                                <p:cTn id="25" presetID="42" presetClass="path" presetSubtype="0" accel="50000" decel="50000" fill="hold" nodeType="withEffect">
                                  <p:stCondLst>
                                    <p:cond delay="0"/>
                                  </p:stCondLst>
                                  <p:childTnLst>
                                    <p:animMotion origin="layout" path="M -2.08333E-6 4.07407E-6 L -0.03997 0.19444 " pathEditMode="relative" rAng="0" ptsTypes="AA">
                                      <p:cBhvr>
                                        <p:cTn id="26" dur="2000" fill="hold"/>
                                        <p:tgtEl>
                                          <p:spTgt spid="471"/>
                                        </p:tgtEl>
                                        <p:attrNameLst>
                                          <p:attrName>ppt_x</p:attrName>
                                          <p:attrName>ppt_y</p:attrName>
                                        </p:attrNameLst>
                                      </p:cBhvr>
                                      <p:rCtr x="-2005" y="9722"/>
                                    </p:animMotion>
                                  </p:childTnLst>
                                </p:cTn>
                              </p:par>
                              <p:par>
                                <p:cTn id="27" presetID="42" presetClass="path" presetSubtype="0" accel="50000" decel="50000" fill="hold" nodeType="withEffect">
                                  <p:stCondLst>
                                    <p:cond delay="0"/>
                                  </p:stCondLst>
                                  <p:childTnLst>
                                    <p:animMotion origin="layout" path="M 3.95833E-6 4.07407E-6 L 0.12252 -0.10047 " pathEditMode="relative" rAng="0" ptsTypes="AA">
                                      <p:cBhvr>
                                        <p:cTn id="28" dur="2000" fill="hold"/>
                                        <p:tgtEl>
                                          <p:spTgt spid="481"/>
                                        </p:tgtEl>
                                        <p:attrNameLst>
                                          <p:attrName>ppt_x</p:attrName>
                                          <p:attrName>ppt_y</p:attrName>
                                        </p:attrNameLst>
                                      </p:cBhvr>
                                      <p:rCtr x="6120" y="-5023"/>
                                    </p:animMotion>
                                  </p:childTnLst>
                                </p:cTn>
                              </p:par>
                              <p:par>
                                <p:cTn id="29" presetID="10" presetClass="exit" presetSubtype="0" fill="hold" nodeType="withEffect">
                                  <p:stCondLst>
                                    <p:cond delay="0"/>
                                  </p:stCondLst>
                                  <p:childTnLst>
                                    <p:animEffect transition="out" filter="fade">
                                      <p:cBhvr>
                                        <p:cTn id="30" dur="250"/>
                                        <p:tgtEl>
                                          <p:spTgt spid="2"/>
                                        </p:tgtEl>
                                      </p:cBhvr>
                                    </p:animEffect>
                                    <p:set>
                                      <p:cBhvr>
                                        <p:cTn id="31" dur="1" fill="hold">
                                          <p:stCondLst>
                                            <p:cond delay="249"/>
                                          </p:stCondLst>
                                        </p:cTn>
                                        <p:tgtEl>
                                          <p:spTgt spid="2"/>
                                        </p:tgtEl>
                                        <p:attrNameLst>
                                          <p:attrName>style.visibility</p:attrName>
                                        </p:attrNameLst>
                                      </p:cBhvr>
                                      <p:to>
                                        <p:strVal val="hidden"/>
                                      </p:to>
                                    </p:set>
                                  </p:childTnLst>
                                </p:cTn>
                              </p:par>
                              <p:par>
                                <p:cTn id="32" presetID="42" presetClass="path" presetSubtype="0" accel="50000" decel="50000" fill="hold" nodeType="withEffect">
                                  <p:stCondLst>
                                    <p:cond delay="0"/>
                                  </p:stCondLst>
                                  <p:childTnLst>
                                    <p:animMotion origin="layout" path="M -3.75E-6 3.33333E-6 L -0.22747 -0.26412 " pathEditMode="relative" rAng="0" ptsTypes="AA">
                                      <p:cBhvr>
                                        <p:cTn id="33" dur="2000" fill="hold"/>
                                        <p:tgtEl>
                                          <p:spTgt spid="462"/>
                                        </p:tgtEl>
                                        <p:attrNameLst>
                                          <p:attrName>ppt_x</p:attrName>
                                          <p:attrName>ppt_y</p:attrName>
                                        </p:attrNameLst>
                                      </p:cBhvr>
                                      <p:rCtr x="-11380" y="-13218"/>
                                    </p:animMotion>
                                  </p:childTnLst>
                                </p:cTn>
                              </p:par>
                              <p:par>
                                <p:cTn id="34" presetID="42" presetClass="path" presetSubtype="0" accel="50000" decel="50000" fill="hold" nodeType="withEffect">
                                  <p:stCondLst>
                                    <p:cond delay="0"/>
                                  </p:stCondLst>
                                  <p:childTnLst>
                                    <p:animMotion origin="layout" path="M -1.45833E-6 3.33333E-6 L -0.31393 -0.38959 " pathEditMode="relative" rAng="0" ptsTypes="AA">
                                      <p:cBhvr>
                                        <p:cTn id="35" dur="2000" fill="hold"/>
                                        <p:tgtEl>
                                          <p:spTgt spid="452"/>
                                        </p:tgtEl>
                                        <p:attrNameLst>
                                          <p:attrName>ppt_x</p:attrName>
                                          <p:attrName>ppt_y</p:attrName>
                                        </p:attrNameLst>
                                      </p:cBhvr>
                                      <p:rCtr x="-15703" y="-19491"/>
                                    </p:animMotion>
                                  </p:childTnLst>
                                </p:cTn>
                              </p:par>
                              <p:par>
                                <p:cTn id="36" presetID="42" presetClass="path" presetSubtype="0" accel="50000" decel="50000" fill="hold" nodeType="withEffect">
                                  <p:stCondLst>
                                    <p:cond delay="0"/>
                                  </p:stCondLst>
                                  <p:childTnLst>
                                    <p:animMotion origin="layout" path="M -3.33333E-6 3.33333E-6 L 0.13256 0.05578 " pathEditMode="relative" rAng="0" ptsTypes="AA">
                                      <p:cBhvr>
                                        <p:cTn id="37" dur="2000" fill="hold"/>
                                        <p:tgtEl>
                                          <p:spTgt spid="457"/>
                                        </p:tgtEl>
                                        <p:attrNameLst>
                                          <p:attrName>ppt_x</p:attrName>
                                          <p:attrName>ppt_y</p:attrName>
                                        </p:attrNameLst>
                                      </p:cBhvr>
                                      <p:rCtr x="6628" y="2778"/>
                                    </p:animMotion>
                                  </p:childTnLst>
                                </p:cTn>
                              </p:par>
                            </p:childTnLst>
                          </p:cTn>
                        </p:par>
                        <p:par>
                          <p:cTn id="38" fill="hold">
                            <p:stCondLst>
                              <p:cond delay="2000"/>
                            </p:stCondLst>
                            <p:childTnLst>
                              <p:par>
                                <p:cTn id="39" presetID="22" presetClass="entr" presetSubtype="2" fill="hold" nodeType="afterEffect">
                                  <p:stCondLst>
                                    <p:cond delay="0"/>
                                  </p:stCondLst>
                                  <p:childTnLst>
                                    <p:set>
                                      <p:cBhvr>
                                        <p:cTn id="40" dur="1" fill="hold">
                                          <p:stCondLst>
                                            <p:cond delay="0"/>
                                          </p:stCondLst>
                                        </p:cTn>
                                        <p:tgtEl>
                                          <p:spTgt spid="166"/>
                                        </p:tgtEl>
                                        <p:attrNameLst>
                                          <p:attrName>style.visibility</p:attrName>
                                        </p:attrNameLst>
                                      </p:cBhvr>
                                      <p:to>
                                        <p:strVal val="visible"/>
                                      </p:to>
                                    </p:set>
                                    <p:animEffect transition="in" filter="wipe(right)">
                                      <p:cBhvr>
                                        <p:cTn id="41" dur="500"/>
                                        <p:tgtEl>
                                          <p:spTgt spid="166"/>
                                        </p:tgtEl>
                                      </p:cBhvr>
                                    </p:animEffect>
                                  </p:childTnLst>
                                </p:cTn>
                              </p:par>
                              <p:par>
                                <p:cTn id="42" presetID="22" presetClass="entr" presetSubtype="8" fill="hold" nodeType="with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left)">
                                      <p:cBhvr>
                                        <p:cTn id="44" dur="500"/>
                                        <p:tgtEl>
                                          <p:spTgt spid="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22"/>
                                        </p:tgtEl>
                                        <p:attrNameLst>
                                          <p:attrName>style.visibility</p:attrName>
                                        </p:attrNameLst>
                                      </p:cBhvr>
                                      <p:to>
                                        <p:strVal val="visible"/>
                                      </p:to>
                                    </p:set>
                                    <p:animEffect transition="in" filter="fade">
                                      <p:cBhvr>
                                        <p:cTn id="47" dur="500"/>
                                        <p:tgtEl>
                                          <p:spTgt spid="42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23">
                                            <p:txEl>
                                              <p:pRg st="0" end="0"/>
                                            </p:txEl>
                                          </p:spTgt>
                                        </p:tgtEl>
                                        <p:attrNameLst>
                                          <p:attrName>style.visibility</p:attrName>
                                        </p:attrNameLst>
                                      </p:cBhvr>
                                      <p:to>
                                        <p:strVal val="visible"/>
                                      </p:to>
                                    </p:set>
                                    <p:animEffect transition="in" filter="fade">
                                      <p:cBhvr>
                                        <p:cTn id="50" dur="500"/>
                                        <p:tgtEl>
                                          <p:spTgt spid="423">
                                            <p:txEl>
                                              <p:pRg st="0" end="0"/>
                                            </p:txEl>
                                          </p:spTgt>
                                        </p:tgtEl>
                                      </p:cBhvr>
                                    </p:animEffect>
                                  </p:childTnLst>
                                </p:cTn>
                              </p:par>
                            </p:childTnLst>
                          </p:cTn>
                        </p:par>
                        <p:par>
                          <p:cTn id="51" fill="hold">
                            <p:stCondLst>
                              <p:cond delay="2500"/>
                            </p:stCondLst>
                            <p:childTnLst>
                              <p:par>
                                <p:cTn id="52" presetID="10" presetClass="exit" presetSubtype="0" fill="hold" grpId="0" nodeType="afterEffect">
                                  <p:stCondLst>
                                    <p:cond delay="0"/>
                                  </p:stCondLst>
                                  <p:childTnLst>
                                    <p:animEffect transition="out" filter="fade">
                                      <p:cBhvr>
                                        <p:cTn id="53" dur="500"/>
                                        <p:tgtEl>
                                          <p:spTgt spid="242"/>
                                        </p:tgtEl>
                                      </p:cBhvr>
                                    </p:animEffect>
                                    <p:set>
                                      <p:cBhvr>
                                        <p:cTn id="54" dur="1" fill="hold">
                                          <p:stCondLst>
                                            <p:cond delay="499"/>
                                          </p:stCondLst>
                                        </p:cTn>
                                        <p:tgtEl>
                                          <p:spTgt spid="242"/>
                                        </p:tgtEl>
                                        <p:attrNameLst>
                                          <p:attrName>style.visibility</p:attrName>
                                        </p:attrNameLst>
                                      </p:cBhvr>
                                      <p:to>
                                        <p:strVal val="hidden"/>
                                      </p:to>
                                    </p:set>
                                  </p:childTnLst>
                                </p:cTn>
                              </p:par>
                            </p:childTnLst>
                          </p:cTn>
                        </p:par>
                        <p:par>
                          <p:cTn id="55" fill="hold">
                            <p:stCondLst>
                              <p:cond delay="3000"/>
                            </p:stCondLst>
                            <p:childTnLst>
                              <p:par>
                                <p:cTn id="56" presetID="10" presetClass="exit" presetSubtype="0" fill="hold" grpId="0" nodeType="afterEffect">
                                  <p:stCondLst>
                                    <p:cond delay="0"/>
                                  </p:stCondLst>
                                  <p:childTnLst>
                                    <p:animEffect transition="out" filter="fade">
                                      <p:cBhvr>
                                        <p:cTn id="57" dur="500"/>
                                        <p:tgtEl>
                                          <p:spTgt spid="243"/>
                                        </p:tgtEl>
                                      </p:cBhvr>
                                    </p:animEffect>
                                    <p:set>
                                      <p:cBhvr>
                                        <p:cTn id="58" dur="1" fill="hold">
                                          <p:stCondLst>
                                            <p:cond delay="499"/>
                                          </p:stCondLst>
                                        </p:cTn>
                                        <p:tgtEl>
                                          <p:spTgt spid="2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423" grpId="0" build="p"/>
      <p:bldP spid="242" grpId="0"/>
      <p:bldP spid="24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5"/>
          <p:cNvSpPr>
            <a:spLocks noGrp="1"/>
          </p:cNvSpPr>
          <p:nvPr>
            <p:ph type="title"/>
            <p:custDataLst>
              <p:tags r:id="rId1"/>
            </p:custDataLst>
          </p:nvPr>
        </p:nvSpPr>
        <p:spPr/>
        <p:txBody>
          <a:bodyPr/>
          <a:lstStyle/>
          <a:p>
            <a:r>
              <a:rPr lang="en-US" dirty="0" smtClean="0"/>
              <a:t>Solutions</a:t>
            </a:r>
            <a:endParaRPr lang="en-US" dirty="0"/>
          </a:p>
        </p:txBody>
      </p:sp>
      <p:grpSp>
        <p:nvGrpSpPr>
          <p:cNvPr id="11" name="Group 10"/>
          <p:cNvGrpSpPr/>
          <p:nvPr/>
        </p:nvGrpSpPr>
        <p:grpSpPr>
          <a:xfrm>
            <a:off x="1018806" y="2340430"/>
            <a:ext cx="2098358" cy="1865207"/>
            <a:chOff x="1684009" y="2726841"/>
            <a:chExt cx="1940590" cy="1673884"/>
          </a:xfrm>
        </p:grpSpPr>
        <p:sp>
          <p:nvSpPr>
            <p:cNvPr id="5" name="Rectangle 4"/>
            <p:cNvSpPr/>
            <p:nvPr/>
          </p:nvSpPr>
          <p:spPr>
            <a:xfrm>
              <a:off x="1684009" y="2734134"/>
              <a:ext cx="1940590" cy="16410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a:endParaRPr lang="en-US" sz="1224" dirty="0" err="1">
                <a:solidFill>
                  <a:srgbClr val="FFFFFF"/>
                </a:solidFill>
              </a:endParaRPr>
            </a:p>
          </p:txBody>
        </p:sp>
        <p:pic>
          <p:nvPicPr>
            <p:cNvPr id="15" name="Picture 4" descr="\\MAGNUM\Projects\Microsoft\Cloud Power FY12\Design\Icons\PNGs\IT_guy.png"/>
            <p:cNvPicPr>
              <a:picLocks noChangeAspect="1" noChangeArrowheads="1"/>
            </p:cNvPicPr>
            <p:nvPr/>
          </p:nvPicPr>
          <p:blipFill rotWithShape="1">
            <a:blip r:embed="rId4" cstate="screen">
              <a:lum bright="100000"/>
              <a:extLst>
                <a:ext uri="{28A0092B-C50C-407E-A947-70E740481C1C}">
                  <a14:useLocalDpi xmlns:a14="http://schemas.microsoft.com/office/drawing/2010/main"/>
                </a:ext>
              </a:extLst>
            </a:blip>
            <a:srcRect t="3456" b="3219"/>
            <a:stretch/>
          </p:blipFill>
          <p:spPr bwMode="auto">
            <a:xfrm>
              <a:off x="1746666" y="2726841"/>
              <a:ext cx="1793617" cy="1673884"/>
            </a:xfrm>
            <a:prstGeom prst="rect">
              <a:avLst/>
            </a:prstGeom>
            <a:noFill/>
          </p:spPr>
        </p:pic>
      </p:grpSp>
      <p:grpSp>
        <p:nvGrpSpPr>
          <p:cNvPr id="9" name="Group 8"/>
          <p:cNvGrpSpPr/>
          <p:nvPr/>
        </p:nvGrpSpPr>
        <p:grpSpPr>
          <a:xfrm>
            <a:off x="9177506" y="2345078"/>
            <a:ext cx="2098358" cy="1865207"/>
            <a:chOff x="8178316" y="2761150"/>
            <a:chExt cx="1188720" cy="1169582"/>
          </a:xfrm>
        </p:grpSpPr>
        <p:sp>
          <p:nvSpPr>
            <p:cNvPr id="53" name="Rectangle 52"/>
            <p:cNvSpPr/>
            <p:nvPr/>
          </p:nvSpPr>
          <p:spPr>
            <a:xfrm>
              <a:off x="8178316" y="2761150"/>
              <a:ext cx="1188720" cy="116958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a:endParaRPr lang="en-US" sz="1224" dirty="0" err="1">
                <a:solidFill>
                  <a:srgbClr val="FFFFFF"/>
                </a:solidFill>
              </a:endParaRPr>
            </a:p>
          </p:txBody>
        </p:sp>
        <p:pic>
          <p:nvPicPr>
            <p:cNvPr id="49"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02722" y="2939096"/>
              <a:ext cx="983805" cy="813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8" name="Group 7"/>
          <p:cNvGrpSpPr/>
          <p:nvPr/>
        </p:nvGrpSpPr>
        <p:grpSpPr>
          <a:xfrm>
            <a:off x="6457939" y="2378240"/>
            <a:ext cx="2098358" cy="1865207"/>
            <a:chOff x="6114066" y="2735448"/>
            <a:chExt cx="1188720" cy="1169582"/>
          </a:xfrm>
        </p:grpSpPr>
        <p:sp>
          <p:nvSpPr>
            <p:cNvPr id="52" name="Rectangle 51"/>
            <p:cNvSpPr/>
            <p:nvPr/>
          </p:nvSpPr>
          <p:spPr>
            <a:xfrm>
              <a:off x="6114066" y="2735448"/>
              <a:ext cx="1188720" cy="116958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a:endParaRPr lang="en-US" sz="1224" dirty="0" err="1">
                <a:solidFill>
                  <a:srgbClr val="FFFFFF"/>
                </a:solidFill>
              </a:endParaRPr>
            </a:p>
          </p:txBody>
        </p:sp>
        <p:sp>
          <p:nvSpPr>
            <p:cNvPr id="54" name="Freeform 35"/>
            <p:cNvSpPr>
              <a:spLocks noChangeAspect="1" noEditPoints="1"/>
            </p:cNvSpPr>
            <p:nvPr/>
          </p:nvSpPr>
          <p:spPr bwMode="black">
            <a:xfrm>
              <a:off x="6246956" y="2857589"/>
              <a:ext cx="922937" cy="934559"/>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rgbClr val="FFFFFF"/>
            </a:solidFill>
            <a:ln>
              <a:noFill/>
            </a:ln>
          </p:spPr>
          <p:txBody>
            <a:bodyPr vert="horz" wrap="square" lIns="83910" tIns="41956" rIns="83910" bIns="41956" numCol="1" anchor="t" anchorCtr="0" compatLnSpc="1">
              <a:prstTxWarp prst="textNoShape">
                <a:avLst/>
              </a:prstTxWarp>
            </a:bodyPr>
            <a:lstStyle/>
            <a:p>
              <a:endParaRPr lang="en-US" sz="1631">
                <a:solidFill>
                  <a:srgbClr val="282828"/>
                </a:solidFill>
              </a:endParaRPr>
            </a:p>
          </p:txBody>
        </p:sp>
      </p:grpSp>
      <p:grpSp>
        <p:nvGrpSpPr>
          <p:cNvPr id="7" name="Group 6"/>
          <p:cNvGrpSpPr/>
          <p:nvPr/>
        </p:nvGrpSpPr>
        <p:grpSpPr>
          <a:xfrm>
            <a:off x="3738373" y="2376489"/>
            <a:ext cx="2098358" cy="1865207"/>
            <a:chOff x="4173476" y="2755695"/>
            <a:chExt cx="1188720" cy="1169582"/>
          </a:xfrm>
        </p:grpSpPr>
        <p:sp>
          <p:nvSpPr>
            <p:cNvPr id="51" name="Rectangle 50"/>
            <p:cNvSpPr/>
            <p:nvPr/>
          </p:nvSpPr>
          <p:spPr>
            <a:xfrm>
              <a:off x="4173476" y="2755695"/>
              <a:ext cx="1188720" cy="116958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a:endParaRPr lang="en-US" sz="1224" dirty="0" err="1">
                <a:solidFill>
                  <a:srgbClr val="FFFFFF"/>
                </a:solidFill>
              </a:endParaRPr>
            </a:p>
          </p:txBody>
        </p:sp>
        <p:grpSp>
          <p:nvGrpSpPr>
            <p:cNvPr id="2" name="Group 1"/>
            <p:cNvGrpSpPr/>
            <p:nvPr/>
          </p:nvGrpSpPr>
          <p:grpSpPr>
            <a:xfrm>
              <a:off x="4315016" y="2967118"/>
              <a:ext cx="966671" cy="785668"/>
              <a:chOff x="1606169" y="3306480"/>
              <a:chExt cx="770079" cy="541446"/>
            </a:xfrm>
          </p:grpSpPr>
          <p:sp>
            <p:nvSpPr>
              <p:cNvPr id="59" name="Freeform 86"/>
              <p:cNvSpPr>
                <a:spLocks noEditPoints="1"/>
              </p:cNvSpPr>
              <p:nvPr/>
            </p:nvSpPr>
            <p:spPr bwMode="black">
              <a:xfrm>
                <a:off x="1606169" y="3362640"/>
                <a:ext cx="559634" cy="485286"/>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6630" rIns="93260" bIns="46630" numCol="1" anchor="t" anchorCtr="0" compatLnSpc="1">
                <a:prstTxWarp prst="textNoShape">
                  <a:avLst/>
                </a:prstTxWarp>
              </a:bodyPr>
              <a:lstStyle/>
              <a:p>
                <a:pPr algn="ctr" defTabSz="932559"/>
                <a:endParaRPr lang="en-US" sz="1632" dirty="0">
                  <a:gradFill>
                    <a:gsLst>
                      <a:gs pos="0">
                        <a:srgbClr val="FFFFFF"/>
                      </a:gs>
                      <a:gs pos="100000">
                        <a:srgbClr val="FFFFFF"/>
                      </a:gs>
                    </a:gsLst>
                    <a:lin ang="5400000" scaled="0"/>
                  </a:gradFill>
                  <a:ea typeface="Segoe UI" pitchFamily="34" charset="0"/>
                  <a:cs typeface="Segoe UI" pitchFamily="34" charset="0"/>
                </a:endParaRPr>
              </a:p>
            </p:txBody>
          </p:sp>
          <p:sp>
            <p:nvSpPr>
              <p:cNvPr id="60" name="Freeform 88"/>
              <p:cNvSpPr>
                <a:spLocks noEditPoints="1"/>
              </p:cNvSpPr>
              <p:nvPr/>
            </p:nvSpPr>
            <p:spPr bwMode="black">
              <a:xfrm>
                <a:off x="2092376" y="3306480"/>
                <a:ext cx="283872" cy="263621"/>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6630" rIns="93260" bIns="46630" numCol="1" anchor="t" anchorCtr="0" compatLnSpc="1">
                <a:prstTxWarp prst="textNoShape">
                  <a:avLst/>
                </a:prstTxWarp>
              </a:bodyPr>
              <a:lstStyle/>
              <a:p>
                <a:pPr algn="ctr" defTabSz="932559"/>
                <a:endParaRPr lang="en-US" sz="1632"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23" name="TextBox 22"/>
          <p:cNvSpPr txBox="1"/>
          <p:nvPr/>
        </p:nvSpPr>
        <p:spPr>
          <a:xfrm>
            <a:off x="1018806" y="4210285"/>
            <a:ext cx="2098358" cy="1905319"/>
          </a:xfrm>
          <a:prstGeom prst="rect">
            <a:avLst/>
          </a:prstGeom>
        </p:spPr>
        <p:txBody>
          <a:bodyPr vert="horz" wrap="square" lIns="93260" tIns="93260" rIns="93260" bIns="93260" rtlCol="0" anchor="t">
            <a:noAutofit/>
          </a:bodyPr>
          <a:lstStyle/>
          <a:p>
            <a:pPr>
              <a:lnSpc>
                <a:spcPct val="120000"/>
              </a:lnSpc>
            </a:pPr>
            <a:r>
              <a:rPr lang="en-US" sz="2448" dirty="0">
                <a:solidFill>
                  <a:srgbClr val="505050"/>
                </a:solidFill>
                <a:latin typeface="Segoe UI Light"/>
                <a:ea typeface="Segoe UI" pitchFamily="34" charset="0"/>
                <a:cs typeface="Segoe UI" pitchFamily="34" charset="0"/>
              </a:rPr>
              <a:t>Seamless: </a:t>
            </a:r>
          </a:p>
          <a:p>
            <a:pPr>
              <a:lnSpc>
                <a:spcPct val="120000"/>
              </a:lnSpc>
            </a:pPr>
            <a:r>
              <a:rPr lang="en-US" sz="1632" dirty="0">
                <a:solidFill>
                  <a:srgbClr val="505050"/>
                </a:solidFill>
                <a:latin typeface="Segoe UI Light"/>
                <a:ea typeface="Segoe UI" pitchFamily="34" charset="0"/>
                <a:cs typeface="Segoe UI" pitchFamily="34" charset="0"/>
              </a:rPr>
              <a:t>Not just another destination to communicate </a:t>
            </a:r>
          </a:p>
        </p:txBody>
      </p:sp>
      <p:sp>
        <p:nvSpPr>
          <p:cNvPr id="25" name="TextBox 24"/>
          <p:cNvSpPr txBox="1"/>
          <p:nvPr/>
        </p:nvSpPr>
        <p:spPr>
          <a:xfrm>
            <a:off x="3720332" y="4210285"/>
            <a:ext cx="2098358" cy="1905319"/>
          </a:xfrm>
          <a:prstGeom prst="rect">
            <a:avLst/>
          </a:prstGeom>
        </p:spPr>
        <p:txBody>
          <a:bodyPr vert="horz" wrap="square" lIns="93260" tIns="93260" rIns="93260" bIns="93260" rtlCol="0" anchor="t">
            <a:noAutofit/>
          </a:bodyPr>
          <a:lstStyle/>
          <a:p>
            <a:pPr>
              <a:lnSpc>
                <a:spcPct val="120000"/>
              </a:lnSpc>
            </a:pPr>
            <a:r>
              <a:rPr lang="en-US" sz="2448" dirty="0">
                <a:solidFill>
                  <a:srgbClr val="505050"/>
                </a:solidFill>
                <a:latin typeface="Segoe UI Light"/>
                <a:ea typeface="Segoe UI" pitchFamily="34" charset="0"/>
                <a:cs typeface="Segoe UI" pitchFamily="34" charset="0"/>
              </a:rPr>
              <a:t>Contextual</a:t>
            </a:r>
            <a:r>
              <a:rPr lang="en-US" sz="2448" dirty="0">
                <a:solidFill>
                  <a:srgbClr val="505050"/>
                </a:solidFill>
                <a:ea typeface="Segoe UI" pitchFamily="34" charset="0"/>
                <a:cs typeface="Segoe UI" pitchFamily="34" charset="0"/>
              </a:rPr>
              <a:t>: </a:t>
            </a:r>
            <a:r>
              <a:rPr lang="en-US" sz="1632" dirty="0">
                <a:solidFill>
                  <a:srgbClr val="505050"/>
                </a:solidFill>
                <a:latin typeface="Segoe UI Light"/>
                <a:ea typeface="Segoe UI" pitchFamily="34" charset="0"/>
                <a:cs typeface="Segoe UI" pitchFamily="34" charset="0"/>
              </a:rPr>
              <a:t>What I need, when I need it  </a:t>
            </a:r>
          </a:p>
        </p:txBody>
      </p:sp>
      <p:sp>
        <p:nvSpPr>
          <p:cNvPr id="26" name="TextBox 25"/>
          <p:cNvSpPr txBox="1"/>
          <p:nvPr/>
        </p:nvSpPr>
        <p:spPr>
          <a:xfrm>
            <a:off x="6421857" y="4210285"/>
            <a:ext cx="2098358" cy="1905319"/>
          </a:xfrm>
          <a:prstGeom prst="rect">
            <a:avLst/>
          </a:prstGeom>
        </p:spPr>
        <p:txBody>
          <a:bodyPr vert="horz" wrap="square" lIns="93260" tIns="93260" rIns="93260" bIns="93260" rtlCol="0" anchor="t">
            <a:noAutofit/>
          </a:bodyPr>
          <a:lstStyle/>
          <a:p>
            <a:pPr>
              <a:lnSpc>
                <a:spcPct val="120000"/>
              </a:lnSpc>
            </a:pPr>
            <a:r>
              <a:rPr lang="en-US" sz="2448" dirty="0">
                <a:solidFill>
                  <a:srgbClr val="505050"/>
                </a:solidFill>
                <a:latin typeface="Segoe UI Light"/>
                <a:ea typeface="Segoe UI" pitchFamily="34" charset="0"/>
                <a:cs typeface="Segoe UI" pitchFamily="34" charset="0"/>
              </a:rPr>
              <a:t>Available: </a:t>
            </a:r>
          </a:p>
          <a:p>
            <a:pPr>
              <a:lnSpc>
                <a:spcPct val="120000"/>
              </a:lnSpc>
            </a:pPr>
            <a:r>
              <a:rPr lang="en-US" sz="1632" dirty="0">
                <a:solidFill>
                  <a:srgbClr val="505050"/>
                </a:solidFill>
                <a:latin typeface="Segoe UI Light"/>
                <a:ea typeface="Segoe UI" pitchFamily="34" charset="0"/>
                <a:cs typeface="Segoe UI" pitchFamily="34" charset="0"/>
              </a:rPr>
              <a:t>Social for everyone, not just for marketing </a:t>
            </a:r>
          </a:p>
        </p:txBody>
      </p:sp>
      <p:sp>
        <p:nvSpPr>
          <p:cNvPr id="27" name="TextBox 26"/>
          <p:cNvSpPr txBox="1"/>
          <p:nvPr/>
        </p:nvSpPr>
        <p:spPr>
          <a:xfrm>
            <a:off x="9177506" y="4210285"/>
            <a:ext cx="2098358" cy="1905319"/>
          </a:xfrm>
          <a:prstGeom prst="rect">
            <a:avLst/>
          </a:prstGeom>
        </p:spPr>
        <p:txBody>
          <a:bodyPr vert="horz" wrap="square" lIns="93260" tIns="93260" rIns="93260" bIns="93260" rtlCol="0" anchor="t">
            <a:noAutofit/>
          </a:bodyPr>
          <a:lstStyle/>
          <a:p>
            <a:pPr>
              <a:lnSpc>
                <a:spcPct val="120000"/>
              </a:lnSpc>
            </a:pPr>
            <a:r>
              <a:rPr lang="en-US" sz="2448" dirty="0">
                <a:solidFill>
                  <a:srgbClr val="505050"/>
                </a:solidFill>
                <a:latin typeface="Segoe UI Light"/>
                <a:ea typeface="Segoe UI" pitchFamily="34" charset="0"/>
                <a:cs typeface="Segoe UI" pitchFamily="34" charset="0"/>
              </a:rPr>
              <a:t>Insightful</a:t>
            </a:r>
            <a:r>
              <a:rPr lang="en-US" sz="2448" dirty="0">
                <a:solidFill>
                  <a:srgbClr val="505050"/>
                </a:solidFill>
                <a:ea typeface="Segoe UI" pitchFamily="34" charset="0"/>
                <a:cs typeface="Segoe UI" pitchFamily="34" charset="0"/>
              </a:rPr>
              <a:t>: </a:t>
            </a:r>
          </a:p>
          <a:p>
            <a:pPr>
              <a:lnSpc>
                <a:spcPct val="120000"/>
              </a:lnSpc>
            </a:pPr>
            <a:r>
              <a:rPr lang="en-US" sz="1632" dirty="0">
                <a:solidFill>
                  <a:srgbClr val="505050"/>
                </a:solidFill>
                <a:latin typeface="Segoe UI Light"/>
                <a:ea typeface="Segoe UI" pitchFamily="34" charset="0"/>
                <a:cs typeface="Segoe UI" pitchFamily="34" charset="0"/>
              </a:rPr>
              <a:t>Makes me smarter, more informed</a:t>
            </a:r>
          </a:p>
        </p:txBody>
      </p:sp>
    </p:spTree>
    <p:extLst>
      <p:ext uri="{BB962C8B-B14F-4D97-AF65-F5344CB8AC3E}">
        <p14:creationId xmlns:p14="http://schemas.microsoft.com/office/powerpoint/2010/main" val="1017161061"/>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Rectangle 73"/>
          <p:cNvSpPr/>
          <p:nvPr/>
        </p:nvSpPr>
        <p:spPr>
          <a:xfrm>
            <a:off x="1379042"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Social tools</a:t>
            </a:r>
          </a:p>
        </p:txBody>
      </p:sp>
      <p:sp>
        <p:nvSpPr>
          <p:cNvPr id="77" name="Rectangle 76"/>
          <p:cNvSpPr/>
          <p:nvPr/>
        </p:nvSpPr>
        <p:spPr>
          <a:xfrm>
            <a:off x="3111191"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Organization</a:t>
            </a:r>
          </a:p>
        </p:txBody>
      </p:sp>
      <p:sp>
        <p:nvSpPr>
          <p:cNvPr id="78" name="Rectangle 77"/>
          <p:cNvSpPr/>
          <p:nvPr/>
        </p:nvSpPr>
        <p:spPr>
          <a:xfrm>
            <a:off x="4841924"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5702" tIns="46618" rIns="25702" bIns="46618"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Community / group</a:t>
            </a:r>
          </a:p>
        </p:txBody>
      </p:sp>
      <p:sp>
        <p:nvSpPr>
          <p:cNvPr id="83" name="Rectangle 82"/>
          <p:cNvSpPr/>
          <p:nvPr/>
        </p:nvSpPr>
        <p:spPr>
          <a:xfrm>
            <a:off x="6589540"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Project / team</a:t>
            </a:r>
          </a:p>
        </p:txBody>
      </p:sp>
      <p:sp>
        <p:nvSpPr>
          <p:cNvPr id="88" name="Rectangle 87"/>
          <p:cNvSpPr/>
          <p:nvPr/>
        </p:nvSpPr>
        <p:spPr>
          <a:xfrm>
            <a:off x="8329703"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Personal</a:t>
            </a:r>
          </a:p>
        </p:txBody>
      </p:sp>
      <p:sp>
        <p:nvSpPr>
          <p:cNvPr id="89" name="Rectangle 88"/>
          <p:cNvSpPr/>
          <p:nvPr/>
        </p:nvSpPr>
        <p:spPr>
          <a:xfrm>
            <a:off x="10051620"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Other</a:t>
            </a:r>
          </a:p>
        </p:txBody>
      </p:sp>
      <p:sp>
        <p:nvSpPr>
          <p:cNvPr id="50" name="Rounded Rectangle 49"/>
          <p:cNvSpPr/>
          <p:nvPr/>
        </p:nvSpPr>
        <p:spPr bwMode="auto">
          <a:xfrm>
            <a:off x="3230978" y="4025291"/>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Portals</a:t>
            </a:r>
          </a:p>
        </p:txBody>
      </p:sp>
      <p:sp>
        <p:nvSpPr>
          <p:cNvPr id="51" name="Rounded Rectangle 50"/>
          <p:cNvSpPr/>
          <p:nvPr/>
        </p:nvSpPr>
        <p:spPr bwMode="auto">
          <a:xfrm>
            <a:off x="3230978" y="461989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Learning</a:t>
            </a:r>
          </a:p>
        </p:txBody>
      </p:sp>
      <p:sp>
        <p:nvSpPr>
          <p:cNvPr id="52" name="Rounded Rectangle 51"/>
          <p:cNvSpPr/>
          <p:nvPr/>
        </p:nvSpPr>
        <p:spPr bwMode="auto">
          <a:xfrm>
            <a:off x="3230978" y="5214493"/>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News</a:t>
            </a:r>
          </a:p>
        </p:txBody>
      </p:sp>
      <p:sp>
        <p:nvSpPr>
          <p:cNvPr id="53" name="Rounded Rectangle 52"/>
          <p:cNvSpPr/>
          <p:nvPr/>
        </p:nvSpPr>
        <p:spPr bwMode="auto">
          <a:xfrm>
            <a:off x="3230978" y="580909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Product information</a:t>
            </a:r>
          </a:p>
        </p:txBody>
      </p:sp>
      <p:cxnSp>
        <p:nvCxnSpPr>
          <p:cNvPr id="31" name="Straight Connector 30"/>
          <p:cNvCxnSpPr/>
          <p:nvPr/>
        </p:nvCxnSpPr>
        <p:spPr>
          <a:xfrm>
            <a:off x="8981" y="2951620"/>
            <a:ext cx="6257840" cy="518189"/>
          </a:xfrm>
          <a:prstGeom prst="line">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0">
            <a:schemeClr val="accent1"/>
          </a:fillRef>
          <a:effectRef idx="0">
            <a:schemeClr val="accent1"/>
          </a:effectRef>
          <a:fontRef idx="minor">
            <a:schemeClr val="tx1"/>
          </a:fontRef>
        </p:style>
      </p:cxnSp>
      <p:sp>
        <p:nvSpPr>
          <p:cNvPr id="54" name="Rounded Rectangle 53"/>
          <p:cNvSpPr/>
          <p:nvPr/>
        </p:nvSpPr>
        <p:spPr bwMode="auto">
          <a:xfrm>
            <a:off x="1369089" y="1884926"/>
            <a:ext cx="3377054" cy="350179"/>
          </a:xfrm>
          <a:prstGeom prst="round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Browser</a:t>
            </a:r>
          </a:p>
        </p:txBody>
      </p:sp>
      <p:sp>
        <p:nvSpPr>
          <p:cNvPr id="55" name="Rounded Rectangle 54"/>
          <p:cNvSpPr/>
          <p:nvPr/>
        </p:nvSpPr>
        <p:spPr bwMode="auto">
          <a:xfrm>
            <a:off x="4855611" y="1884926"/>
            <a:ext cx="3377054" cy="350179"/>
          </a:xfrm>
          <a:prstGeom prst="round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Desktop</a:t>
            </a:r>
          </a:p>
        </p:txBody>
      </p:sp>
      <p:sp>
        <p:nvSpPr>
          <p:cNvPr id="56" name="Rounded Rectangle 55"/>
          <p:cNvSpPr/>
          <p:nvPr/>
        </p:nvSpPr>
        <p:spPr bwMode="auto">
          <a:xfrm>
            <a:off x="8342132" y="1884926"/>
            <a:ext cx="3377054" cy="350179"/>
          </a:xfrm>
          <a:prstGeom prst="round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Mobile</a:t>
            </a:r>
          </a:p>
        </p:txBody>
      </p:sp>
      <p:sp>
        <p:nvSpPr>
          <p:cNvPr id="57" name="Rounded Rectangle 56"/>
          <p:cNvSpPr/>
          <p:nvPr/>
        </p:nvSpPr>
        <p:spPr bwMode="auto">
          <a:xfrm>
            <a:off x="1369092" y="2296511"/>
            <a:ext cx="10340145" cy="350179"/>
          </a:xfrm>
          <a:prstGeom prst="round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Access layer</a:t>
            </a:r>
          </a:p>
        </p:txBody>
      </p:sp>
      <p:sp>
        <p:nvSpPr>
          <p:cNvPr id="59" name="Rounded Rectangle 58"/>
          <p:cNvSpPr/>
          <p:nvPr/>
        </p:nvSpPr>
        <p:spPr bwMode="auto">
          <a:xfrm>
            <a:off x="1370279" y="2693937"/>
            <a:ext cx="10340145" cy="350179"/>
          </a:xfrm>
          <a:prstGeom prst="round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Search and integration layer</a:t>
            </a:r>
          </a:p>
        </p:txBody>
      </p:sp>
      <p:sp>
        <p:nvSpPr>
          <p:cNvPr id="66" name="Rounded Rectangle 65"/>
          <p:cNvSpPr/>
          <p:nvPr/>
        </p:nvSpPr>
        <p:spPr bwMode="auto">
          <a:xfrm>
            <a:off x="1379042" y="3098804"/>
            <a:ext cx="10340145" cy="350179"/>
          </a:xfrm>
          <a:prstGeom prst="round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Identity, security, ECM, analytics, ….</a:t>
            </a:r>
          </a:p>
        </p:txBody>
      </p:sp>
      <p:sp>
        <p:nvSpPr>
          <p:cNvPr id="67" name="Rounded Rectangle 66"/>
          <p:cNvSpPr/>
          <p:nvPr/>
        </p:nvSpPr>
        <p:spPr bwMode="auto">
          <a:xfrm>
            <a:off x="1532216" y="402529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Yammer</a:t>
            </a:r>
          </a:p>
        </p:txBody>
      </p:sp>
      <p:sp>
        <p:nvSpPr>
          <p:cNvPr id="68" name="Rounded Rectangle 67"/>
          <p:cNvSpPr/>
          <p:nvPr/>
        </p:nvSpPr>
        <p:spPr bwMode="auto">
          <a:xfrm>
            <a:off x="4984186" y="4022701"/>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Communities</a:t>
            </a:r>
          </a:p>
        </p:txBody>
      </p:sp>
      <p:sp>
        <p:nvSpPr>
          <p:cNvPr id="69" name="Rounded Rectangle 68"/>
          <p:cNvSpPr/>
          <p:nvPr/>
        </p:nvSpPr>
        <p:spPr bwMode="auto">
          <a:xfrm>
            <a:off x="1532216" y="4619893"/>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Social KM</a:t>
            </a:r>
          </a:p>
        </p:txBody>
      </p:sp>
      <p:sp>
        <p:nvSpPr>
          <p:cNvPr id="70" name="Rounded Rectangle 69"/>
          <p:cNvSpPr/>
          <p:nvPr/>
        </p:nvSpPr>
        <p:spPr bwMode="auto">
          <a:xfrm>
            <a:off x="4984186" y="461730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IP &amp; sharing</a:t>
            </a:r>
          </a:p>
        </p:txBody>
      </p:sp>
      <p:sp>
        <p:nvSpPr>
          <p:cNvPr id="71" name="Rounded Rectangle 70"/>
          <p:cNvSpPr/>
          <p:nvPr/>
        </p:nvSpPr>
        <p:spPr bwMode="auto">
          <a:xfrm>
            <a:off x="1532216" y="521449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External signals</a:t>
            </a:r>
          </a:p>
        </p:txBody>
      </p:sp>
      <p:sp>
        <p:nvSpPr>
          <p:cNvPr id="72" name="Rounded Rectangle 71"/>
          <p:cNvSpPr/>
          <p:nvPr/>
        </p:nvSpPr>
        <p:spPr bwMode="auto">
          <a:xfrm>
            <a:off x="4984186" y="521190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Ideation and innovation</a:t>
            </a:r>
          </a:p>
        </p:txBody>
      </p:sp>
      <p:sp>
        <p:nvSpPr>
          <p:cNvPr id="75" name="Rounded Rectangle 74"/>
          <p:cNvSpPr/>
          <p:nvPr/>
        </p:nvSpPr>
        <p:spPr bwMode="auto">
          <a:xfrm>
            <a:off x="1532216" y="5809095"/>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Communities and groups</a:t>
            </a:r>
          </a:p>
        </p:txBody>
      </p:sp>
      <p:sp>
        <p:nvSpPr>
          <p:cNvPr id="76" name="Rounded Rectangle 75"/>
          <p:cNvSpPr/>
          <p:nvPr/>
        </p:nvSpPr>
        <p:spPr bwMode="auto">
          <a:xfrm>
            <a:off x="4984186" y="5806505"/>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Social CRM</a:t>
            </a:r>
          </a:p>
        </p:txBody>
      </p:sp>
      <p:sp>
        <p:nvSpPr>
          <p:cNvPr id="79" name="Rounded Rectangle 78"/>
          <p:cNvSpPr/>
          <p:nvPr/>
        </p:nvSpPr>
        <p:spPr bwMode="auto">
          <a:xfrm>
            <a:off x="6706104" y="4025291"/>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Work spaces / storage</a:t>
            </a:r>
          </a:p>
        </p:txBody>
      </p:sp>
      <p:sp>
        <p:nvSpPr>
          <p:cNvPr id="80" name="Rounded Rectangle 79"/>
          <p:cNvSpPr/>
          <p:nvPr/>
        </p:nvSpPr>
        <p:spPr bwMode="auto">
          <a:xfrm>
            <a:off x="6706104" y="461989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Sites</a:t>
            </a:r>
          </a:p>
        </p:txBody>
      </p:sp>
      <p:sp>
        <p:nvSpPr>
          <p:cNvPr id="81" name="Rounded Rectangle 80"/>
          <p:cNvSpPr/>
          <p:nvPr/>
        </p:nvSpPr>
        <p:spPr bwMode="auto">
          <a:xfrm>
            <a:off x="6706104" y="5214493"/>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Project management</a:t>
            </a:r>
          </a:p>
        </p:txBody>
      </p:sp>
      <p:sp>
        <p:nvSpPr>
          <p:cNvPr id="82" name="Rounded Rectangle 81"/>
          <p:cNvSpPr/>
          <p:nvPr/>
        </p:nvSpPr>
        <p:spPr bwMode="auto">
          <a:xfrm>
            <a:off x="6706104" y="580909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Delivery</a:t>
            </a:r>
          </a:p>
        </p:txBody>
      </p:sp>
      <p:sp>
        <p:nvSpPr>
          <p:cNvPr id="84" name="Rounded Rectangle 83"/>
          <p:cNvSpPr/>
          <p:nvPr/>
        </p:nvSpPr>
        <p:spPr bwMode="auto">
          <a:xfrm>
            <a:off x="8459518" y="4025291"/>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My profile</a:t>
            </a:r>
          </a:p>
        </p:txBody>
      </p:sp>
      <p:sp>
        <p:nvSpPr>
          <p:cNvPr id="85" name="Rounded Rectangle 84"/>
          <p:cNvSpPr/>
          <p:nvPr/>
        </p:nvSpPr>
        <p:spPr bwMode="auto">
          <a:xfrm>
            <a:off x="8459518" y="461989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Social interaction</a:t>
            </a:r>
          </a:p>
        </p:txBody>
      </p:sp>
      <p:sp>
        <p:nvSpPr>
          <p:cNvPr id="86" name="Rounded Rectangle 85"/>
          <p:cNvSpPr/>
          <p:nvPr/>
        </p:nvSpPr>
        <p:spPr bwMode="auto">
          <a:xfrm>
            <a:off x="8459518" y="5214493"/>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Exchange / email</a:t>
            </a:r>
          </a:p>
        </p:txBody>
      </p:sp>
      <p:sp>
        <p:nvSpPr>
          <p:cNvPr id="87" name="Rounded Rectangle 86"/>
          <p:cNvSpPr/>
          <p:nvPr/>
        </p:nvSpPr>
        <p:spPr bwMode="auto">
          <a:xfrm>
            <a:off x="8459518" y="580909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Lync / communication</a:t>
            </a:r>
          </a:p>
        </p:txBody>
      </p:sp>
      <p:sp>
        <p:nvSpPr>
          <p:cNvPr id="94" name="Rounded Rectangle 93"/>
          <p:cNvSpPr/>
          <p:nvPr/>
        </p:nvSpPr>
        <p:spPr bwMode="auto">
          <a:xfrm>
            <a:off x="10201904" y="4025291"/>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Messaging</a:t>
            </a:r>
          </a:p>
        </p:txBody>
      </p:sp>
      <p:sp>
        <p:nvSpPr>
          <p:cNvPr id="95" name="Rounded Rectangle 94"/>
          <p:cNvSpPr/>
          <p:nvPr/>
        </p:nvSpPr>
        <p:spPr bwMode="auto">
          <a:xfrm>
            <a:off x="10201904" y="461989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Compliance</a:t>
            </a:r>
          </a:p>
        </p:txBody>
      </p:sp>
      <p:sp>
        <p:nvSpPr>
          <p:cNvPr id="96" name="Rounded Rectangle 95"/>
          <p:cNvSpPr/>
          <p:nvPr/>
        </p:nvSpPr>
        <p:spPr bwMode="auto">
          <a:xfrm>
            <a:off x="10201904" y="5214493"/>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Marketing</a:t>
            </a:r>
          </a:p>
        </p:txBody>
      </p:sp>
      <p:sp>
        <p:nvSpPr>
          <p:cNvPr id="97" name="Rounded Rectangle 96"/>
          <p:cNvSpPr/>
          <p:nvPr/>
        </p:nvSpPr>
        <p:spPr bwMode="auto">
          <a:xfrm>
            <a:off x="10201904" y="580909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Customer Service</a:t>
            </a:r>
          </a:p>
        </p:txBody>
      </p:sp>
      <p:sp>
        <p:nvSpPr>
          <p:cNvPr id="2" name="Title 1"/>
          <p:cNvSpPr>
            <a:spLocks noGrp="1"/>
          </p:cNvSpPr>
          <p:nvPr>
            <p:ph type="title"/>
          </p:nvPr>
        </p:nvSpPr>
        <p:spPr/>
        <p:txBody>
          <a:bodyPr/>
          <a:lstStyle/>
          <a:p>
            <a:r>
              <a:rPr lang="en-US" sz="4079" dirty="0">
                <a:solidFill>
                  <a:schemeClr val="bg2"/>
                </a:solidFill>
              </a:rPr>
              <a:t>Conceptual Architecture</a:t>
            </a:r>
          </a:p>
        </p:txBody>
      </p:sp>
    </p:spTree>
    <p:extLst>
      <p:ext uri="{BB962C8B-B14F-4D97-AF65-F5344CB8AC3E}">
        <p14:creationId xmlns:p14="http://schemas.microsoft.com/office/powerpoint/2010/main" val="25176881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500"/>
                                        <p:tgtEl>
                                          <p:spTgt spid="5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fade">
                                      <p:cBhvr>
                                        <p:cTn id="24" dur="500"/>
                                        <p:tgtEl>
                                          <p:spTgt spid="7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fade">
                                      <p:cBhvr>
                                        <p:cTn id="30" dur="500"/>
                                        <p:tgtEl>
                                          <p:spTgt spid="7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fade">
                                      <p:cBhvr>
                                        <p:cTn id="36" dur="500"/>
                                        <p:tgtEl>
                                          <p:spTgt spid="7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9"/>
                                        </p:tgtEl>
                                        <p:attrNameLst>
                                          <p:attrName>style.visibility</p:attrName>
                                        </p:attrNameLst>
                                      </p:cBhvr>
                                      <p:to>
                                        <p:strVal val="visible"/>
                                      </p:to>
                                    </p:set>
                                    <p:animEffect transition="in" filter="fade">
                                      <p:cBhvr>
                                        <p:cTn id="44" dur="500"/>
                                        <p:tgtEl>
                                          <p:spTgt spid="7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81"/>
                                        </p:tgtEl>
                                        <p:attrNameLst>
                                          <p:attrName>style.visibility</p:attrName>
                                        </p:attrNameLst>
                                      </p:cBhvr>
                                      <p:to>
                                        <p:strVal val="visible"/>
                                      </p:to>
                                    </p:set>
                                    <p:animEffect transition="in" filter="fade">
                                      <p:cBhvr>
                                        <p:cTn id="50" dur="500"/>
                                        <p:tgtEl>
                                          <p:spTgt spid="8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88"/>
                                        </p:tgtEl>
                                        <p:attrNameLst>
                                          <p:attrName>style.visibility</p:attrName>
                                        </p:attrNameLst>
                                      </p:cBhvr>
                                      <p:to>
                                        <p:strVal val="visible"/>
                                      </p:to>
                                    </p:set>
                                    <p:animEffect transition="in" filter="fade">
                                      <p:cBhvr>
                                        <p:cTn id="58" dur="500"/>
                                        <p:tgtEl>
                                          <p:spTgt spid="8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fade">
                                      <p:cBhvr>
                                        <p:cTn id="61" dur="500"/>
                                        <p:tgtEl>
                                          <p:spTgt spid="8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85"/>
                                        </p:tgtEl>
                                        <p:attrNameLst>
                                          <p:attrName>style.visibility</p:attrName>
                                        </p:attrNameLst>
                                      </p:cBhvr>
                                      <p:to>
                                        <p:strVal val="visible"/>
                                      </p:to>
                                    </p:set>
                                    <p:animEffect transition="in" filter="fade">
                                      <p:cBhvr>
                                        <p:cTn id="64" dur="500"/>
                                        <p:tgtEl>
                                          <p:spTgt spid="8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6"/>
                                        </p:tgtEl>
                                        <p:attrNameLst>
                                          <p:attrName>style.visibility</p:attrName>
                                        </p:attrNameLst>
                                      </p:cBhvr>
                                      <p:to>
                                        <p:strVal val="visible"/>
                                      </p:to>
                                    </p:set>
                                    <p:animEffect transition="in" filter="fade">
                                      <p:cBhvr>
                                        <p:cTn id="67" dur="500"/>
                                        <p:tgtEl>
                                          <p:spTgt spid="8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87"/>
                                        </p:tgtEl>
                                        <p:attrNameLst>
                                          <p:attrName>style.visibility</p:attrName>
                                        </p:attrNameLst>
                                      </p:cBhvr>
                                      <p:to>
                                        <p:strVal val="visible"/>
                                      </p:to>
                                    </p:set>
                                    <p:animEffect transition="in" filter="fade">
                                      <p:cBhvr>
                                        <p:cTn id="70" dur="500"/>
                                        <p:tgtEl>
                                          <p:spTgt spid="87"/>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74"/>
                                        </p:tgtEl>
                                        <p:attrNameLst>
                                          <p:attrName>style.visibility</p:attrName>
                                        </p:attrNameLst>
                                      </p:cBhvr>
                                      <p:to>
                                        <p:strVal val="visible"/>
                                      </p:to>
                                    </p:set>
                                    <p:animEffect transition="in" filter="fade">
                                      <p:cBhvr>
                                        <p:cTn id="75" dur="500"/>
                                        <p:tgtEl>
                                          <p:spTgt spid="74"/>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67"/>
                                        </p:tgtEl>
                                        <p:attrNameLst>
                                          <p:attrName>style.visibility</p:attrName>
                                        </p:attrNameLst>
                                      </p:cBhvr>
                                      <p:to>
                                        <p:strVal val="visible"/>
                                      </p:to>
                                    </p:set>
                                    <p:animEffect transition="in" filter="fade">
                                      <p:cBhvr>
                                        <p:cTn id="78" dur="500"/>
                                        <p:tgtEl>
                                          <p:spTgt spid="67"/>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69"/>
                                        </p:tgtEl>
                                        <p:attrNameLst>
                                          <p:attrName>style.visibility</p:attrName>
                                        </p:attrNameLst>
                                      </p:cBhvr>
                                      <p:to>
                                        <p:strVal val="visible"/>
                                      </p:to>
                                    </p:set>
                                    <p:animEffect transition="in" filter="fade">
                                      <p:cBhvr>
                                        <p:cTn id="81" dur="500"/>
                                        <p:tgtEl>
                                          <p:spTgt spid="6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71"/>
                                        </p:tgtEl>
                                        <p:attrNameLst>
                                          <p:attrName>style.visibility</p:attrName>
                                        </p:attrNameLst>
                                      </p:cBhvr>
                                      <p:to>
                                        <p:strVal val="visible"/>
                                      </p:to>
                                    </p:set>
                                    <p:animEffect transition="in" filter="fade">
                                      <p:cBhvr>
                                        <p:cTn id="84" dur="500"/>
                                        <p:tgtEl>
                                          <p:spTgt spid="71"/>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75"/>
                                        </p:tgtEl>
                                        <p:attrNameLst>
                                          <p:attrName>style.visibility</p:attrName>
                                        </p:attrNameLst>
                                      </p:cBhvr>
                                      <p:to>
                                        <p:strVal val="visible"/>
                                      </p:to>
                                    </p:set>
                                    <p:animEffect transition="in" filter="fade">
                                      <p:cBhvr>
                                        <p:cTn id="87" dur="500"/>
                                        <p:tgtEl>
                                          <p:spTgt spid="75"/>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89"/>
                                        </p:tgtEl>
                                        <p:attrNameLst>
                                          <p:attrName>style.visibility</p:attrName>
                                        </p:attrNameLst>
                                      </p:cBhvr>
                                      <p:to>
                                        <p:strVal val="visible"/>
                                      </p:to>
                                    </p:set>
                                    <p:animEffect transition="in" filter="fade">
                                      <p:cBhvr>
                                        <p:cTn id="90" dur="500"/>
                                        <p:tgtEl>
                                          <p:spTgt spid="89"/>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94"/>
                                        </p:tgtEl>
                                        <p:attrNameLst>
                                          <p:attrName>style.visibility</p:attrName>
                                        </p:attrNameLst>
                                      </p:cBhvr>
                                      <p:to>
                                        <p:strVal val="visible"/>
                                      </p:to>
                                    </p:set>
                                    <p:animEffect transition="in" filter="fade">
                                      <p:cBhvr>
                                        <p:cTn id="93" dur="500"/>
                                        <p:tgtEl>
                                          <p:spTgt spid="9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95"/>
                                        </p:tgtEl>
                                        <p:attrNameLst>
                                          <p:attrName>style.visibility</p:attrName>
                                        </p:attrNameLst>
                                      </p:cBhvr>
                                      <p:to>
                                        <p:strVal val="visible"/>
                                      </p:to>
                                    </p:set>
                                    <p:animEffect transition="in" filter="fade">
                                      <p:cBhvr>
                                        <p:cTn id="96" dur="500"/>
                                        <p:tgtEl>
                                          <p:spTgt spid="95"/>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96"/>
                                        </p:tgtEl>
                                        <p:attrNameLst>
                                          <p:attrName>style.visibility</p:attrName>
                                        </p:attrNameLst>
                                      </p:cBhvr>
                                      <p:to>
                                        <p:strVal val="visible"/>
                                      </p:to>
                                    </p:set>
                                    <p:animEffect transition="in" filter="fade">
                                      <p:cBhvr>
                                        <p:cTn id="99" dur="500"/>
                                        <p:tgtEl>
                                          <p:spTgt spid="96"/>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97"/>
                                        </p:tgtEl>
                                        <p:attrNameLst>
                                          <p:attrName>style.visibility</p:attrName>
                                        </p:attrNameLst>
                                      </p:cBhvr>
                                      <p:to>
                                        <p:strVal val="visible"/>
                                      </p:to>
                                    </p:set>
                                    <p:animEffect transition="in" filter="fade">
                                      <p:cBhvr>
                                        <p:cTn id="102" dur="500"/>
                                        <p:tgtEl>
                                          <p:spTgt spid="97"/>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66"/>
                                        </p:tgtEl>
                                        <p:attrNameLst>
                                          <p:attrName>style.visibility</p:attrName>
                                        </p:attrNameLst>
                                      </p:cBhvr>
                                      <p:to>
                                        <p:strVal val="visible"/>
                                      </p:to>
                                    </p:set>
                                    <p:animEffect transition="in" filter="fade">
                                      <p:cBhvr>
                                        <p:cTn id="107" dur="500"/>
                                        <p:tgtEl>
                                          <p:spTgt spid="66"/>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59"/>
                                        </p:tgtEl>
                                        <p:attrNameLst>
                                          <p:attrName>style.visibility</p:attrName>
                                        </p:attrNameLst>
                                      </p:cBhvr>
                                      <p:to>
                                        <p:strVal val="visible"/>
                                      </p:to>
                                    </p:set>
                                    <p:animEffect transition="in" filter="fade">
                                      <p:cBhvr>
                                        <p:cTn id="110" dur="500"/>
                                        <p:tgtEl>
                                          <p:spTgt spid="59"/>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54"/>
                                        </p:tgtEl>
                                        <p:attrNameLst>
                                          <p:attrName>style.visibility</p:attrName>
                                        </p:attrNameLst>
                                      </p:cBhvr>
                                      <p:to>
                                        <p:strVal val="visible"/>
                                      </p:to>
                                    </p:set>
                                    <p:animEffect transition="in" filter="fade">
                                      <p:cBhvr>
                                        <p:cTn id="115" dur="500"/>
                                        <p:tgtEl>
                                          <p:spTgt spid="54"/>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55"/>
                                        </p:tgtEl>
                                        <p:attrNameLst>
                                          <p:attrName>style.visibility</p:attrName>
                                        </p:attrNameLst>
                                      </p:cBhvr>
                                      <p:to>
                                        <p:strVal val="visible"/>
                                      </p:to>
                                    </p:set>
                                    <p:animEffect transition="in" filter="fade">
                                      <p:cBhvr>
                                        <p:cTn id="118" dur="500"/>
                                        <p:tgtEl>
                                          <p:spTgt spid="55"/>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56"/>
                                        </p:tgtEl>
                                        <p:attrNameLst>
                                          <p:attrName>style.visibility</p:attrName>
                                        </p:attrNameLst>
                                      </p:cBhvr>
                                      <p:to>
                                        <p:strVal val="visible"/>
                                      </p:to>
                                    </p:set>
                                    <p:animEffect transition="in" filter="fade">
                                      <p:cBhvr>
                                        <p:cTn id="121" dur="500"/>
                                        <p:tgtEl>
                                          <p:spTgt spid="56"/>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57"/>
                                        </p:tgtEl>
                                        <p:attrNameLst>
                                          <p:attrName>style.visibility</p:attrName>
                                        </p:attrNameLst>
                                      </p:cBhvr>
                                      <p:to>
                                        <p:strVal val="visible"/>
                                      </p:to>
                                    </p:set>
                                    <p:animEffect transition="in" filter="fade">
                                      <p:cBhvr>
                                        <p:cTn id="124"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7" grpId="0" animBg="1"/>
      <p:bldP spid="78" grpId="0" animBg="1"/>
      <p:bldP spid="83" grpId="0" animBg="1"/>
      <p:bldP spid="88" grpId="0" animBg="1"/>
      <p:bldP spid="89" grpId="0" animBg="1"/>
      <p:bldP spid="50" grpId="0" animBg="1"/>
      <p:bldP spid="51" grpId="0" animBg="1"/>
      <p:bldP spid="52" grpId="0" animBg="1"/>
      <p:bldP spid="53" grpId="0" animBg="1"/>
      <p:bldP spid="54" grpId="0" animBg="1"/>
      <p:bldP spid="55" grpId="0" animBg="1"/>
      <p:bldP spid="56" grpId="0" animBg="1"/>
      <p:bldP spid="57" grpId="0" animBg="1"/>
      <p:bldP spid="59" grpId="0" animBg="1"/>
      <p:bldP spid="66" grpId="0" animBg="1"/>
      <p:bldP spid="67" grpId="0" animBg="1"/>
      <p:bldP spid="68" grpId="0" animBg="1"/>
      <p:bldP spid="69" grpId="0" animBg="1"/>
      <p:bldP spid="70" grpId="0" animBg="1"/>
      <p:bldP spid="71" grpId="0" animBg="1"/>
      <p:bldP spid="72" grpId="0" animBg="1"/>
      <p:bldP spid="75" grpId="0" animBg="1"/>
      <p:bldP spid="76" grpId="0" animBg="1"/>
      <p:bldP spid="79" grpId="0" animBg="1"/>
      <p:bldP spid="80" grpId="0" animBg="1"/>
      <p:bldP spid="81" grpId="0" animBg="1"/>
      <p:bldP spid="82" grpId="0" animBg="1"/>
      <p:bldP spid="84" grpId="0" animBg="1"/>
      <p:bldP spid="85" grpId="0" animBg="1"/>
      <p:bldP spid="86" grpId="0" animBg="1"/>
      <p:bldP spid="87" grpId="0" animBg="1"/>
      <p:bldP spid="94" grpId="0" animBg="1"/>
      <p:bldP spid="95" grpId="0" animBg="1"/>
      <p:bldP spid="96" grpId="0" animBg="1"/>
      <p:bldP spid="9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p:cNvGrpSpPr/>
          <p:nvPr/>
        </p:nvGrpSpPr>
        <p:grpSpPr>
          <a:xfrm>
            <a:off x="689232" y="1229318"/>
            <a:ext cx="15842957" cy="4932839"/>
            <a:chOff x="674914" y="1205323"/>
            <a:chExt cx="15533721" cy="4836556"/>
          </a:xfrm>
        </p:grpSpPr>
        <p:grpSp>
          <p:nvGrpSpPr>
            <p:cNvPr id="47" name="Group 1"/>
            <p:cNvGrpSpPr/>
            <p:nvPr/>
          </p:nvGrpSpPr>
          <p:grpSpPr>
            <a:xfrm>
              <a:off x="6616181" y="1206722"/>
              <a:ext cx="2962910" cy="4835157"/>
              <a:chOff x="7123537" y="1206723"/>
              <a:chExt cx="2962910" cy="4835157"/>
            </a:xfrm>
          </p:grpSpPr>
          <p:sp>
            <p:nvSpPr>
              <p:cNvPr id="79" name="TextBox 2"/>
              <p:cNvSpPr txBox="1"/>
              <p:nvPr/>
            </p:nvSpPr>
            <p:spPr>
              <a:xfrm>
                <a:off x="7123537" y="1206723"/>
                <a:ext cx="2952750" cy="374846"/>
              </a:xfrm>
              <a:prstGeom prst="rect">
                <a:avLst/>
              </a:prstGeom>
              <a:noFill/>
            </p:spPr>
            <p:txBody>
              <a:bodyPr wrap="square" lIns="0" rtlCol="0">
                <a:spAutoFit/>
              </a:bodyPr>
              <a:lstStyle/>
              <a:p>
                <a:r>
                  <a:rPr lang="en-US" sz="1836" dirty="0">
                    <a:solidFill>
                      <a:srgbClr val="797A7D">
                        <a:lumMod val="50000"/>
                      </a:srgbClr>
                    </a:solidFill>
                    <a:cs typeface="Segoe UI" panose="020B0502040204020203" pitchFamily="34" charset="0"/>
                  </a:rPr>
                  <a:t>Sentiment &gt;</a:t>
                </a:r>
              </a:p>
            </p:txBody>
          </p:sp>
          <p:grpSp>
            <p:nvGrpSpPr>
              <p:cNvPr id="80" name="Group 3"/>
              <p:cNvGrpSpPr/>
              <p:nvPr/>
            </p:nvGrpSpPr>
            <p:grpSpPr>
              <a:xfrm>
                <a:off x="7126245" y="1578988"/>
                <a:ext cx="2952750" cy="2096378"/>
                <a:chOff x="7126245" y="1578988"/>
                <a:chExt cx="2952750" cy="2096378"/>
              </a:xfrm>
            </p:grpSpPr>
            <p:sp>
              <p:nvSpPr>
                <p:cNvPr id="88" name="Rectangle 39"/>
                <p:cNvSpPr/>
                <p:nvPr/>
              </p:nvSpPr>
              <p:spPr>
                <a:xfrm>
                  <a:off x="7126245" y="1578988"/>
                  <a:ext cx="2952750" cy="209637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89" name="Picture 40"/>
                <p:cNvPicPr>
                  <a:picLocks noChangeAspect="1"/>
                </p:cNvPicPr>
                <p:nvPr/>
              </p:nvPicPr>
              <p:blipFill>
                <a:blip r:embed="rId4"/>
                <a:stretch>
                  <a:fillRect/>
                </a:stretch>
              </p:blipFill>
              <p:spPr>
                <a:xfrm>
                  <a:off x="7461481" y="1733843"/>
                  <a:ext cx="2282277" cy="862359"/>
                </a:xfrm>
                <a:prstGeom prst="rect">
                  <a:avLst/>
                </a:prstGeom>
              </p:spPr>
            </p:pic>
            <p:pic>
              <p:nvPicPr>
                <p:cNvPr id="90" name="Picture 41"/>
                <p:cNvPicPr>
                  <a:picLocks noChangeAspect="1"/>
                </p:cNvPicPr>
                <p:nvPr/>
              </p:nvPicPr>
              <p:blipFill>
                <a:blip r:embed="rId5"/>
                <a:stretch>
                  <a:fillRect/>
                </a:stretch>
              </p:blipFill>
              <p:spPr>
                <a:xfrm>
                  <a:off x="7461481" y="2775419"/>
                  <a:ext cx="733706" cy="672050"/>
                </a:xfrm>
                <a:prstGeom prst="rect">
                  <a:avLst/>
                </a:prstGeom>
              </p:spPr>
            </p:pic>
            <p:pic>
              <p:nvPicPr>
                <p:cNvPr id="91" name="Picture 42"/>
                <p:cNvPicPr>
                  <a:picLocks noChangeAspect="1"/>
                </p:cNvPicPr>
                <p:nvPr/>
              </p:nvPicPr>
              <p:blipFill>
                <a:blip r:embed="rId6"/>
                <a:stretch>
                  <a:fillRect/>
                </a:stretch>
              </p:blipFill>
              <p:spPr>
                <a:xfrm>
                  <a:off x="8229525" y="2751556"/>
                  <a:ext cx="759759" cy="695914"/>
                </a:xfrm>
                <a:prstGeom prst="rect">
                  <a:avLst/>
                </a:prstGeom>
              </p:spPr>
            </p:pic>
            <p:pic>
              <p:nvPicPr>
                <p:cNvPr id="92" name="Picture 43"/>
                <p:cNvPicPr>
                  <a:picLocks noChangeAspect="1"/>
                </p:cNvPicPr>
                <p:nvPr/>
              </p:nvPicPr>
              <p:blipFill>
                <a:blip r:embed="rId7"/>
                <a:stretch>
                  <a:fillRect/>
                </a:stretch>
              </p:blipFill>
              <p:spPr>
                <a:xfrm>
                  <a:off x="9023623" y="2775420"/>
                  <a:ext cx="733706" cy="672050"/>
                </a:xfrm>
                <a:prstGeom prst="rect">
                  <a:avLst/>
                </a:prstGeom>
              </p:spPr>
            </p:pic>
          </p:grpSp>
          <p:grpSp>
            <p:nvGrpSpPr>
              <p:cNvPr id="81" name="Group 8"/>
              <p:cNvGrpSpPr/>
              <p:nvPr/>
            </p:nvGrpSpPr>
            <p:grpSpPr>
              <a:xfrm>
                <a:off x="7130366" y="3767591"/>
                <a:ext cx="2956081" cy="2274289"/>
                <a:chOff x="7130366" y="3767591"/>
                <a:chExt cx="2956081" cy="2274289"/>
              </a:xfrm>
            </p:grpSpPr>
            <p:grpSp>
              <p:nvGrpSpPr>
                <p:cNvPr id="82" name="Group 9"/>
                <p:cNvGrpSpPr/>
                <p:nvPr/>
              </p:nvGrpSpPr>
              <p:grpSpPr>
                <a:xfrm>
                  <a:off x="7130366" y="3767591"/>
                  <a:ext cx="2956081" cy="2274289"/>
                  <a:chOff x="7130366" y="3767591"/>
                  <a:chExt cx="2956081" cy="2274289"/>
                </a:xfrm>
              </p:grpSpPr>
              <p:pic>
                <p:nvPicPr>
                  <p:cNvPr id="84" name="Picture 19"/>
                  <p:cNvPicPr>
                    <a:picLocks noChangeAspect="1"/>
                  </p:cNvPicPr>
                  <p:nvPr/>
                </p:nvPicPr>
                <p:blipFill>
                  <a:blip r:embed="rId8"/>
                  <a:stretch>
                    <a:fillRect/>
                  </a:stretch>
                </p:blipFill>
                <p:spPr>
                  <a:xfrm>
                    <a:off x="7133029" y="3767591"/>
                    <a:ext cx="2952750" cy="438150"/>
                  </a:xfrm>
                  <a:prstGeom prst="rect">
                    <a:avLst/>
                  </a:prstGeom>
                </p:spPr>
              </p:pic>
              <p:pic>
                <p:nvPicPr>
                  <p:cNvPr id="85" name="Picture 30"/>
                  <p:cNvPicPr>
                    <a:picLocks noChangeAspect="1"/>
                  </p:cNvPicPr>
                  <p:nvPr/>
                </p:nvPicPr>
                <p:blipFill>
                  <a:blip r:embed="rId9"/>
                  <a:stretch>
                    <a:fillRect/>
                  </a:stretch>
                </p:blipFill>
                <p:spPr>
                  <a:xfrm>
                    <a:off x="7130366" y="4184650"/>
                    <a:ext cx="2952750" cy="412750"/>
                  </a:xfrm>
                  <a:prstGeom prst="rect">
                    <a:avLst/>
                  </a:prstGeom>
                </p:spPr>
              </p:pic>
              <p:pic>
                <p:nvPicPr>
                  <p:cNvPr id="86" name="Picture 37"/>
                  <p:cNvPicPr>
                    <a:picLocks noChangeAspect="1"/>
                  </p:cNvPicPr>
                  <p:nvPr/>
                </p:nvPicPr>
                <p:blipFill>
                  <a:blip r:embed="rId10"/>
                  <a:stretch>
                    <a:fillRect/>
                  </a:stretch>
                </p:blipFill>
                <p:spPr>
                  <a:xfrm>
                    <a:off x="7130366" y="4597399"/>
                    <a:ext cx="2952750" cy="977755"/>
                  </a:xfrm>
                  <a:prstGeom prst="rect">
                    <a:avLst/>
                  </a:prstGeom>
                </p:spPr>
              </p:pic>
              <p:pic>
                <p:nvPicPr>
                  <p:cNvPr id="87" name="Picture 38"/>
                  <p:cNvPicPr>
                    <a:picLocks noChangeAspect="1"/>
                  </p:cNvPicPr>
                  <p:nvPr/>
                </p:nvPicPr>
                <p:blipFill>
                  <a:blip r:embed="rId11"/>
                  <a:stretch>
                    <a:fillRect/>
                  </a:stretch>
                </p:blipFill>
                <p:spPr>
                  <a:xfrm>
                    <a:off x="7133697" y="5575155"/>
                    <a:ext cx="2952750" cy="466725"/>
                  </a:xfrm>
                  <a:prstGeom prst="rect">
                    <a:avLst/>
                  </a:prstGeom>
                </p:spPr>
              </p:pic>
            </p:grpSp>
            <p:pic>
              <p:nvPicPr>
                <p:cNvPr id="83" name="Picture 11"/>
                <p:cNvPicPr>
                  <a:picLocks noChangeAspect="1"/>
                </p:cNvPicPr>
                <p:nvPr/>
              </p:nvPicPr>
              <p:blipFill>
                <a:blip r:embed="rId12"/>
                <a:stretch>
                  <a:fillRect/>
                </a:stretch>
              </p:blipFill>
              <p:spPr>
                <a:xfrm>
                  <a:off x="7200900" y="3902986"/>
                  <a:ext cx="2667000" cy="2133600"/>
                </a:xfrm>
                <a:prstGeom prst="rect">
                  <a:avLst/>
                </a:prstGeom>
              </p:spPr>
            </p:pic>
          </p:grpSp>
        </p:grpSp>
        <p:grpSp>
          <p:nvGrpSpPr>
            <p:cNvPr id="52" name="Group 60"/>
            <p:cNvGrpSpPr/>
            <p:nvPr/>
          </p:nvGrpSpPr>
          <p:grpSpPr>
            <a:xfrm>
              <a:off x="9920391" y="1207451"/>
              <a:ext cx="2969746" cy="4834428"/>
              <a:chOff x="9920391" y="1207451"/>
              <a:chExt cx="2969746" cy="4834428"/>
            </a:xfrm>
          </p:grpSpPr>
          <p:sp>
            <p:nvSpPr>
              <p:cNvPr id="77" name="TextBox 61"/>
              <p:cNvSpPr txBox="1"/>
              <p:nvPr/>
            </p:nvSpPr>
            <p:spPr>
              <a:xfrm>
                <a:off x="9920391" y="1207451"/>
                <a:ext cx="2952750" cy="374846"/>
              </a:xfrm>
              <a:prstGeom prst="rect">
                <a:avLst/>
              </a:prstGeom>
              <a:noFill/>
            </p:spPr>
            <p:txBody>
              <a:bodyPr wrap="square" lIns="0" rtlCol="0">
                <a:spAutoFit/>
              </a:bodyPr>
              <a:lstStyle/>
              <a:p>
                <a:r>
                  <a:rPr lang="en-US" sz="1836" dirty="0">
                    <a:solidFill>
                      <a:srgbClr val="797A7D">
                        <a:lumMod val="50000"/>
                      </a:srgbClr>
                    </a:solidFill>
                    <a:cs typeface="Segoe UI" panose="020B0502040204020203" pitchFamily="34" charset="0"/>
                  </a:rPr>
                  <a:t>People &gt;</a:t>
                </a:r>
              </a:p>
            </p:txBody>
          </p:sp>
          <p:pic>
            <p:nvPicPr>
              <p:cNvPr id="78" name="Picture 63"/>
              <p:cNvPicPr>
                <a:picLocks noChangeAspect="1"/>
              </p:cNvPicPr>
              <p:nvPr/>
            </p:nvPicPr>
            <p:blipFill>
              <a:blip r:embed="rId13"/>
              <a:stretch>
                <a:fillRect/>
              </a:stretch>
            </p:blipFill>
            <p:spPr>
              <a:xfrm>
                <a:off x="9937387" y="1574654"/>
                <a:ext cx="2952750" cy="4467225"/>
              </a:xfrm>
              <a:prstGeom prst="rect">
                <a:avLst/>
              </a:prstGeom>
            </p:spPr>
          </p:pic>
        </p:grpSp>
        <p:grpSp>
          <p:nvGrpSpPr>
            <p:cNvPr id="53" name="Group 66"/>
            <p:cNvGrpSpPr/>
            <p:nvPr/>
          </p:nvGrpSpPr>
          <p:grpSpPr>
            <a:xfrm>
              <a:off x="674914" y="1205323"/>
              <a:ext cx="2301845" cy="2465709"/>
              <a:chOff x="674914" y="1205323"/>
              <a:chExt cx="2301845" cy="2465709"/>
            </a:xfrm>
          </p:grpSpPr>
          <p:sp>
            <p:nvSpPr>
              <p:cNvPr id="68" name="TextBox 67"/>
              <p:cNvSpPr txBox="1"/>
              <p:nvPr/>
            </p:nvSpPr>
            <p:spPr>
              <a:xfrm>
                <a:off x="674914" y="1205323"/>
                <a:ext cx="2301845" cy="374846"/>
              </a:xfrm>
              <a:prstGeom prst="rect">
                <a:avLst/>
              </a:prstGeom>
              <a:noFill/>
            </p:spPr>
            <p:txBody>
              <a:bodyPr wrap="square" lIns="0" rtlCol="0">
                <a:spAutoFit/>
              </a:bodyPr>
              <a:lstStyle/>
              <a:p>
                <a:r>
                  <a:rPr lang="en-US" sz="1836" dirty="0">
                    <a:solidFill>
                      <a:srgbClr val="797A7D">
                        <a:lumMod val="50000"/>
                      </a:srgbClr>
                    </a:solidFill>
                    <a:cs typeface="Segoe UI" panose="020B0502040204020203" pitchFamily="34" charset="0"/>
                  </a:rPr>
                  <a:t>Favorites</a:t>
                </a:r>
              </a:p>
            </p:txBody>
          </p:sp>
          <p:sp>
            <p:nvSpPr>
              <p:cNvPr id="69" name="Rectangle 68"/>
              <p:cNvSpPr/>
              <p:nvPr/>
            </p:nvSpPr>
            <p:spPr>
              <a:xfrm>
                <a:off x="674914" y="1574654"/>
                <a:ext cx="1080000" cy="990000"/>
              </a:xfrm>
              <a:prstGeom prst="rect">
                <a:avLst/>
              </a:prstGeom>
              <a:solidFill>
                <a:srgbClr val="F394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224" dirty="0">
                    <a:solidFill>
                      <a:srgbClr val="FFFFFF"/>
                    </a:solidFill>
                  </a:rPr>
                  <a:t>The </a:t>
                </a:r>
                <a:r>
                  <a:rPr lang="en-US" sz="1224" dirty="0" smtClean="0">
                    <a:solidFill>
                      <a:srgbClr val="FFFFFF"/>
                    </a:solidFill>
                  </a:rPr>
                  <a:t>Contoso </a:t>
                </a:r>
                <a:r>
                  <a:rPr lang="en-US" sz="1224" dirty="0">
                    <a:solidFill>
                      <a:srgbClr val="FFFFFF"/>
                    </a:solidFill>
                  </a:rPr>
                  <a:t>Sustainable Service Station</a:t>
                </a:r>
              </a:p>
            </p:txBody>
          </p:sp>
          <p:sp>
            <p:nvSpPr>
              <p:cNvPr id="70" name="Rectangle 69"/>
              <p:cNvSpPr/>
              <p:nvPr/>
            </p:nvSpPr>
            <p:spPr>
              <a:xfrm>
                <a:off x="1891343" y="1574654"/>
                <a:ext cx="1080000" cy="990000"/>
              </a:xfrm>
              <a:prstGeom prst="rect">
                <a:avLst/>
              </a:prstGeom>
              <a:solidFill>
                <a:srgbClr val="F394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224">
                    <a:solidFill>
                      <a:srgbClr val="FFFFFF"/>
                    </a:solidFill>
                  </a:rPr>
                  <a:t>Fuels for motorsports</a:t>
                </a:r>
              </a:p>
            </p:txBody>
          </p:sp>
          <p:sp>
            <p:nvSpPr>
              <p:cNvPr id="71" name="Rectangle 70"/>
              <p:cNvSpPr/>
              <p:nvPr/>
            </p:nvSpPr>
            <p:spPr>
              <a:xfrm>
                <a:off x="674914" y="2681032"/>
                <a:ext cx="1080000" cy="990000"/>
              </a:xfrm>
              <a:prstGeom prst="rect">
                <a:avLst/>
              </a:prstGeom>
              <a:solidFill>
                <a:srgbClr val="F3942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t" anchorCtr="0" forceAA="0" compatLnSpc="1">
                <a:prstTxWarp prst="textNoShape">
                  <a:avLst/>
                </a:prstTxWarp>
                <a:noAutofit/>
              </a:bodyPr>
              <a:lstStyle/>
              <a:p>
                <a:r>
                  <a:rPr lang="en-US" sz="1224" dirty="0">
                    <a:solidFill>
                      <a:srgbClr val="FFFFFF"/>
                    </a:solidFill>
                  </a:rPr>
                  <a:t>Hydrocarbon exploration</a:t>
                </a:r>
              </a:p>
            </p:txBody>
          </p:sp>
          <p:sp>
            <p:nvSpPr>
              <p:cNvPr id="72" name="Rectangle 71"/>
              <p:cNvSpPr/>
              <p:nvPr/>
            </p:nvSpPr>
            <p:spPr>
              <a:xfrm>
                <a:off x="1891343" y="2681032"/>
                <a:ext cx="1080000" cy="990000"/>
              </a:xfrm>
              <a:prstGeom prst="rect">
                <a:avLst/>
              </a:prstGeom>
              <a:solidFill>
                <a:srgbClr val="F3942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t" anchorCtr="0" forceAA="0" compatLnSpc="1">
                <a:prstTxWarp prst="textNoShape">
                  <a:avLst/>
                </a:prstTxWarp>
                <a:noAutofit/>
              </a:bodyPr>
              <a:lstStyle/>
              <a:p>
                <a:r>
                  <a:rPr lang="en-US" sz="1224">
                    <a:solidFill>
                      <a:srgbClr val="FFFFFF"/>
                    </a:solidFill>
                  </a:rPr>
                  <a:t>AutoGas</a:t>
                </a:r>
              </a:p>
            </p:txBody>
          </p:sp>
          <p:sp>
            <p:nvSpPr>
              <p:cNvPr id="73" name="Freeform 19"/>
              <p:cNvSpPr>
                <a:spLocks noChangeAspect="1" noEditPoints="1"/>
              </p:cNvSpPr>
              <p:nvPr/>
            </p:nvSpPr>
            <p:spPr bwMode="black">
              <a:xfrm>
                <a:off x="1467936" y="2290445"/>
                <a:ext cx="220710" cy="221599"/>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000000"/>
                  </a:solidFill>
                </a:endParaRPr>
              </a:p>
            </p:txBody>
          </p:sp>
          <p:sp>
            <p:nvSpPr>
              <p:cNvPr id="74" name="Freeform 33"/>
              <p:cNvSpPr>
                <a:spLocks noChangeAspect="1" noEditPoints="1"/>
              </p:cNvSpPr>
              <p:nvPr/>
            </p:nvSpPr>
            <p:spPr bwMode="black">
              <a:xfrm>
                <a:off x="2700162" y="2290444"/>
                <a:ext cx="222468" cy="221599"/>
              </a:xfrm>
              <a:custGeom>
                <a:avLst/>
                <a:gdLst>
                  <a:gd name="T0" fmla="*/ 98 w 155"/>
                  <a:gd name="T1" fmla="*/ 69 h 154"/>
                  <a:gd name="T2" fmla="*/ 91 w 155"/>
                  <a:gd name="T3" fmla="*/ 82 h 154"/>
                  <a:gd name="T4" fmla="*/ 86 w 155"/>
                  <a:gd name="T5" fmla="*/ 93 h 154"/>
                  <a:gd name="T6" fmla="*/ 86 w 155"/>
                  <a:gd name="T7" fmla="*/ 95 h 154"/>
                  <a:gd name="T8" fmla="*/ 84 w 155"/>
                  <a:gd name="T9" fmla="*/ 97 h 154"/>
                  <a:gd name="T10" fmla="*/ 71 w 155"/>
                  <a:gd name="T11" fmla="*/ 97 h 154"/>
                  <a:gd name="T12" fmla="*/ 69 w 155"/>
                  <a:gd name="T13" fmla="*/ 95 h 154"/>
                  <a:gd name="T14" fmla="*/ 69 w 155"/>
                  <a:gd name="T15" fmla="*/ 93 h 154"/>
                  <a:gd name="T16" fmla="*/ 64 w 155"/>
                  <a:gd name="T17" fmla="*/ 82 h 154"/>
                  <a:gd name="T18" fmla="*/ 58 w 155"/>
                  <a:gd name="T19" fmla="*/ 69 h 154"/>
                  <a:gd name="T20" fmla="*/ 58 w 155"/>
                  <a:gd name="T21" fmla="*/ 69 h 154"/>
                  <a:gd name="T22" fmla="*/ 57 w 155"/>
                  <a:gd name="T23" fmla="*/ 67 h 154"/>
                  <a:gd name="T24" fmla="*/ 57 w 155"/>
                  <a:gd name="T25" fmla="*/ 67 h 154"/>
                  <a:gd name="T26" fmla="*/ 57 w 155"/>
                  <a:gd name="T27" fmla="*/ 65 h 154"/>
                  <a:gd name="T28" fmla="*/ 78 w 155"/>
                  <a:gd name="T29" fmla="*/ 45 h 154"/>
                  <a:gd name="T30" fmla="*/ 98 w 155"/>
                  <a:gd name="T31" fmla="*/ 65 h 154"/>
                  <a:gd name="T32" fmla="*/ 98 w 155"/>
                  <a:gd name="T33" fmla="*/ 67 h 154"/>
                  <a:gd name="T34" fmla="*/ 98 w 155"/>
                  <a:gd name="T35" fmla="*/ 67 h 154"/>
                  <a:gd name="T36" fmla="*/ 98 w 155"/>
                  <a:gd name="T37" fmla="*/ 69 h 154"/>
                  <a:gd name="T38" fmla="*/ 98 w 155"/>
                  <a:gd name="T39" fmla="*/ 69 h 154"/>
                  <a:gd name="T40" fmla="*/ 86 w 155"/>
                  <a:gd name="T41" fmla="*/ 105 h 154"/>
                  <a:gd name="T42" fmla="*/ 85 w 155"/>
                  <a:gd name="T43" fmla="*/ 102 h 154"/>
                  <a:gd name="T44" fmla="*/ 84 w 155"/>
                  <a:gd name="T45" fmla="*/ 101 h 154"/>
                  <a:gd name="T46" fmla="*/ 71 w 155"/>
                  <a:gd name="T47" fmla="*/ 101 h 154"/>
                  <a:gd name="T48" fmla="*/ 70 w 155"/>
                  <a:gd name="T49" fmla="*/ 102 h 154"/>
                  <a:gd name="T50" fmla="*/ 69 w 155"/>
                  <a:gd name="T51" fmla="*/ 105 h 154"/>
                  <a:gd name="T52" fmla="*/ 69 w 155"/>
                  <a:gd name="T53" fmla="*/ 106 h 154"/>
                  <a:gd name="T54" fmla="*/ 69 w 155"/>
                  <a:gd name="T55" fmla="*/ 107 h 154"/>
                  <a:gd name="T56" fmla="*/ 69 w 155"/>
                  <a:gd name="T57" fmla="*/ 108 h 154"/>
                  <a:gd name="T58" fmla="*/ 70 w 155"/>
                  <a:gd name="T59" fmla="*/ 110 h 154"/>
                  <a:gd name="T60" fmla="*/ 71 w 155"/>
                  <a:gd name="T61" fmla="*/ 111 h 154"/>
                  <a:gd name="T62" fmla="*/ 72 w 155"/>
                  <a:gd name="T63" fmla="*/ 111 h 154"/>
                  <a:gd name="T64" fmla="*/ 73 w 155"/>
                  <a:gd name="T65" fmla="*/ 114 h 154"/>
                  <a:gd name="T66" fmla="*/ 74 w 155"/>
                  <a:gd name="T67" fmla="*/ 114 h 154"/>
                  <a:gd name="T68" fmla="*/ 81 w 155"/>
                  <a:gd name="T69" fmla="*/ 114 h 154"/>
                  <a:gd name="T70" fmla="*/ 82 w 155"/>
                  <a:gd name="T71" fmla="*/ 114 h 154"/>
                  <a:gd name="T72" fmla="*/ 83 w 155"/>
                  <a:gd name="T73" fmla="*/ 111 h 154"/>
                  <a:gd name="T74" fmla="*/ 84 w 155"/>
                  <a:gd name="T75" fmla="*/ 111 h 154"/>
                  <a:gd name="T76" fmla="*/ 85 w 155"/>
                  <a:gd name="T77" fmla="*/ 110 h 154"/>
                  <a:gd name="T78" fmla="*/ 86 w 155"/>
                  <a:gd name="T79" fmla="*/ 108 h 154"/>
                  <a:gd name="T80" fmla="*/ 86 w 155"/>
                  <a:gd name="T81" fmla="*/ 107 h 154"/>
                  <a:gd name="T82" fmla="*/ 86 w 155"/>
                  <a:gd name="T83" fmla="*/ 106 h 154"/>
                  <a:gd name="T84" fmla="*/ 86 w 155"/>
                  <a:gd name="T85" fmla="*/ 105 h 154"/>
                  <a:gd name="T86" fmla="*/ 78 w 155"/>
                  <a:gd name="T87" fmla="*/ 10 h 154"/>
                  <a:gd name="T88" fmla="*/ 145 w 155"/>
                  <a:gd name="T89" fmla="*/ 77 h 154"/>
                  <a:gd name="T90" fmla="*/ 125 w 155"/>
                  <a:gd name="T91" fmla="*/ 124 h 154"/>
                  <a:gd name="T92" fmla="*/ 78 w 155"/>
                  <a:gd name="T93" fmla="*/ 144 h 154"/>
                  <a:gd name="T94" fmla="*/ 78 w 155"/>
                  <a:gd name="T95" fmla="*/ 144 h 154"/>
                  <a:gd name="T96" fmla="*/ 11 w 155"/>
                  <a:gd name="T97" fmla="*/ 78 h 154"/>
                  <a:gd name="T98" fmla="*/ 30 w 155"/>
                  <a:gd name="T99" fmla="*/ 30 h 154"/>
                  <a:gd name="T100" fmla="*/ 77 w 155"/>
                  <a:gd name="T101" fmla="*/ 10 h 154"/>
                  <a:gd name="T102" fmla="*/ 78 w 155"/>
                  <a:gd name="T103" fmla="*/ 10 h 154"/>
                  <a:gd name="T104" fmla="*/ 78 w 155"/>
                  <a:gd name="T105" fmla="*/ 10 h 154"/>
                  <a:gd name="T106" fmla="*/ 78 w 155"/>
                  <a:gd name="T107" fmla="*/ 0 h 154"/>
                  <a:gd name="T108" fmla="*/ 77 w 155"/>
                  <a:gd name="T109" fmla="*/ 0 h 154"/>
                  <a:gd name="T110" fmla="*/ 1 w 155"/>
                  <a:gd name="T111" fmla="*/ 78 h 154"/>
                  <a:gd name="T112" fmla="*/ 78 w 155"/>
                  <a:gd name="T113" fmla="*/ 154 h 154"/>
                  <a:gd name="T114" fmla="*/ 78 w 155"/>
                  <a:gd name="T115" fmla="*/ 154 h 154"/>
                  <a:gd name="T116" fmla="*/ 154 w 155"/>
                  <a:gd name="T117" fmla="*/ 76 h 154"/>
                  <a:gd name="T118" fmla="*/ 78 w 155"/>
                  <a:gd name="T11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 h="154">
                    <a:moveTo>
                      <a:pt x="98" y="69"/>
                    </a:moveTo>
                    <a:cubicBezTo>
                      <a:pt x="97" y="72"/>
                      <a:pt x="95" y="76"/>
                      <a:pt x="91" y="82"/>
                    </a:cubicBezTo>
                    <a:cubicBezTo>
                      <a:pt x="87" y="88"/>
                      <a:pt x="86" y="89"/>
                      <a:pt x="86" y="93"/>
                    </a:cubicBezTo>
                    <a:cubicBezTo>
                      <a:pt x="86" y="95"/>
                      <a:pt x="86" y="95"/>
                      <a:pt x="86" y="95"/>
                    </a:cubicBezTo>
                    <a:cubicBezTo>
                      <a:pt x="86" y="96"/>
                      <a:pt x="85" y="97"/>
                      <a:pt x="84" y="97"/>
                    </a:cubicBezTo>
                    <a:cubicBezTo>
                      <a:pt x="71" y="97"/>
                      <a:pt x="71" y="97"/>
                      <a:pt x="71" y="97"/>
                    </a:cubicBezTo>
                    <a:cubicBezTo>
                      <a:pt x="70" y="97"/>
                      <a:pt x="69" y="96"/>
                      <a:pt x="69" y="95"/>
                    </a:cubicBezTo>
                    <a:cubicBezTo>
                      <a:pt x="69" y="93"/>
                      <a:pt x="69" y="93"/>
                      <a:pt x="69" y="93"/>
                    </a:cubicBezTo>
                    <a:cubicBezTo>
                      <a:pt x="69" y="90"/>
                      <a:pt x="68" y="88"/>
                      <a:pt x="64" y="82"/>
                    </a:cubicBezTo>
                    <a:cubicBezTo>
                      <a:pt x="60" y="76"/>
                      <a:pt x="58" y="72"/>
                      <a:pt x="58" y="69"/>
                    </a:cubicBezTo>
                    <a:cubicBezTo>
                      <a:pt x="58" y="69"/>
                      <a:pt x="58" y="69"/>
                      <a:pt x="58" y="69"/>
                    </a:cubicBezTo>
                    <a:cubicBezTo>
                      <a:pt x="57" y="68"/>
                      <a:pt x="57" y="68"/>
                      <a:pt x="57" y="67"/>
                    </a:cubicBezTo>
                    <a:cubicBezTo>
                      <a:pt x="57" y="67"/>
                      <a:pt x="57" y="67"/>
                      <a:pt x="57" y="67"/>
                    </a:cubicBezTo>
                    <a:cubicBezTo>
                      <a:pt x="57" y="66"/>
                      <a:pt x="57" y="65"/>
                      <a:pt x="57" y="65"/>
                    </a:cubicBezTo>
                    <a:cubicBezTo>
                      <a:pt x="57" y="54"/>
                      <a:pt x="66" y="45"/>
                      <a:pt x="78" y="45"/>
                    </a:cubicBezTo>
                    <a:cubicBezTo>
                      <a:pt x="89" y="45"/>
                      <a:pt x="98" y="54"/>
                      <a:pt x="98" y="65"/>
                    </a:cubicBezTo>
                    <a:cubicBezTo>
                      <a:pt x="98" y="65"/>
                      <a:pt x="98" y="66"/>
                      <a:pt x="98" y="67"/>
                    </a:cubicBezTo>
                    <a:cubicBezTo>
                      <a:pt x="98" y="67"/>
                      <a:pt x="98" y="67"/>
                      <a:pt x="98" y="67"/>
                    </a:cubicBezTo>
                    <a:cubicBezTo>
                      <a:pt x="98" y="68"/>
                      <a:pt x="98" y="69"/>
                      <a:pt x="98" y="69"/>
                    </a:cubicBezTo>
                    <a:cubicBezTo>
                      <a:pt x="98" y="69"/>
                      <a:pt x="98" y="69"/>
                      <a:pt x="98" y="69"/>
                    </a:cubicBezTo>
                    <a:moveTo>
                      <a:pt x="86" y="105"/>
                    </a:moveTo>
                    <a:cubicBezTo>
                      <a:pt x="86" y="103"/>
                      <a:pt x="85" y="102"/>
                      <a:pt x="85" y="102"/>
                    </a:cubicBezTo>
                    <a:cubicBezTo>
                      <a:pt x="85" y="102"/>
                      <a:pt x="84" y="101"/>
                      <a:pt x="84" y="101"/>
                    </a:cubicBezTo>
                    <a:cubicBezTo>
                      <a:pt x="71" y="101"/>
                      <a:pt x="71" y="101"/>
                      <a:pt x="71" y="101"/>
                    </a:cubicBezTo>
                    <a:cubicBezTo>
                      <a:pt x="71" y="101"/>
                      <a:pt x="70" y="102"/>
                      <a:pt x="70" y="102"/>
                    </a:cubicBezTo>
                    <a:cubicBezTo>
                      <a:pt x="70" y="102"/>
                      <a:pt x="69" y="103"/>
                      <a:pt x="69" y="105"/>
                    </a:cubicBezTo>
                    <a:cubicBezTo>
                      <a:pt x="69" y="105"/>
                      <a:pt x="69" y="106"/>
                      <a:pt x="69" y="106"/>
                    </a:cubicBezTo>
                    <a:cubicBezTo>
                      <a:pt x="69" y="106"/>
                      <a:pt x="69" y="107"/>
                      <a:pt x="69" y="107"/>
                    </a:cubicBezTo>
                    <a:cubicBezTo>
                      <a:pt x="69" y="107"/>
                      <a:pt x="69" y="107"/>
                      <a:pt x="69" y="108"/>
                    </a:cubicBezTo>
                    <a:cubicBezTo>
                      <a:pt x="69" y="110"/>
                      <a:pt x="70" y="110"/>
                      <a:pt x="70" y="110"/>
                    </a:cubicBezTo>
                    <a:cubicBezTo>
                      <a:pt x="70" y="110"/>
                      <a:pt x="71" y="111"/>
                      <a:pt x="71" y="111"/>
                    </a:cubicBezTo>
                    <a:cubicBezTo>
                      <a:pt x="71" y="111"/>
                      <a:pt x="72" y="111"/>
                      <a:pt x="72" y="111"/>
                    </a:cubicBezTo>
                    <a:cubicBezTo>
                      <a:pt x="73" y="114"/>
                      <a:pt x="73" y="114"/>
                      <a:pt x="73" y="114"/>
                    </a:cubicBezTo>
                    <a:cubicBezTo>
                      <a:pt x="73" y="114"/>
                      <a:pt x="74" y="114"/>
                      <a:pt x="74" y="114"/>
                    </a:cubicBezTo>
                    <a:cubicBezTo>
                      <a:pt x="81" y="114"/>
                      <a:pt x="81" y="114"/>
                      <a:pt x="81" y="114"/>
                    </a:cubicBezTo>
                    <a:cubicBezTo>
                      <a:pt x="81" y="114"/>
                      <a:pt x="82" y="114"/>
                      <a:pt x="82" y="114"/>
                    </a:cubicBezTo>
                    <a:cubicBezTo>
                      <a:pt x="83" y="111"/>
                      <a:pt x="83" y="111"/>
                      <a:pt x="83" y="111"/>
                    </a:cubicBezTo>
                    <a:cubicBezTo>
                      <a:pt x="84" y="111"/>
                      <a:pt x="84" y="111"/>
                      <a:pt x="84" y="111"/>
                    </a:cubicBezTo>
                    <a:cubicBezTo>
                      <a:pt x="84" y="111"/>
                      <a:pt x="85" y="110"/>
                      <a:pt x="85" y="110"/>
                    </a:cubicBezTo>
                    <a:cubicBezTo>
                      <a:pt x="85" y="110"/>
                      <a:pt x="86" y="110"/>
                      <a:pt x="86" y="108"/>
                    </a:cubicBezTo>
                    <a:cubicBezTo>
                      <a:pt x="86" y="107"/>
                      <a:pt x="86" y="107"/>
                      <a:pt x="86" y="107"/>
                    </a:cubicBezTo>
                    <a:cubicBezTo>
                      <a:pt x="86" y="107"/>
                      <a:pt x="86" y="106"/>
                      <a:pt x="86" y="106"/>
                    </a:cubicBezTo>
                    <a:cubicBezTo>
                      <a:pt x="86" y="106"/>
                      <a:pt x="86" y="105"/>
                      <a:pt x="86" y="105"/>
                    </a:cubicBezTo>
                    <a:moveTo>
                      <a:pt x="78" y="10"/>
                    </a:moveTo>
                    <a:cubicBezTo>
                      <a:pt x="114" y="10"/>
                      <a:pt x="144" y="40"/>
                      <a:pt x="145" y="77"/>
                    </a:cubicBezTo>
                    <a:cubicBezTo>
                      <a:pt x="145" y="94"/>
                      <a:pt x="138" y="111"/>
                      <a:pt x="125" y="124"/>
                    </a:cubicBezTo>
                    <a:cubicBezTo>
                      <a:pt x="113" y="137"/>
                      <a:pt x="96" y="144"/>
                      <a:pt x="78" y="144"/>
                    </a:cubicBezTo>
                    <a:cubicBezTo>
                      <a:pt x="78" y="144"/>
                      <a:pt x="78" y="144"/>
                      <a:pt x="78" y="144"/>
                    </a:cubicBezTo>
                    <a:cubicBezTo>
                      <a:pt x="41" y="144"/>
                      <a:pt x="11" y="115"/>
                      <a:pt x="11" y="78"/>
                    </a:cubicBezTo>
                    <a:cubicBezTo>
                      <a:pt x="10" y="60"/>
                      <a:pt x="17" y="43"/>
                      <a:pt x="30" y="30"/>
                    </a:cubicBezTo>
                    <a:cubicBezTo>
                      <a:pt x="42" y="18"/>
                      <a:pt x="59" y="10"/>
                      <a:pt x="77" y="10"/>
                    </a:cubicBezTo>
                    <a:cubicBezTo>
                      <a:pt x="78" y="10"/>
                      <a:pt x="78" y="10"/>
                      <a:pt x="78" y="10"/>
                    </a:cubicBezTo>
                    <a:cubicBezTo>
                      <a:pt x="78" y="10"/>
                      <a:pt x="78" y="10"/>
                      <a:pt x="78" y="10"/>
                    </a:cubicBezTo>
                    <a:moveTo>
                      <a:pt x="78" y="0"/>
                    </a:moveTo>
                    <a:cubicBezTo>
                      <a:pt x="77" y="0"/>
                      <a:pt x="77" y="0"/>
                      <a:pt x="77" y="0"/>
                    </a:cubicBezTo>
                    <a:cubicBezTo>
                      <a:pt x="34" y="1"/>
                      <a:pt x="0" y="36"/>
                      <a:pt x="1" y="78"/>
                    </a:cubicBezTo>
                    <a:cubicBezTo>
                      <a:pt x="1" y="120"/>
                      <a:pt x="36" y="154"/>
                      <a:pt x="78" y="154"/>
                    </a:cubicBezTo>
                    <a:cubicBezTo>
                      <a:pt x="78" y="154"/>
                      <a:pt x="78" y="154"/>
                      <a:pt x="78" y="154"/>
                    </a:cubicBezTo>
                    <a:cubicBezTo>
                      <a:pt x="121" y="154"/>
                      <a:pt x="155" y="119"/>
                      <a:pt x="154" y="76"/>
                    </a:cubicBezTo>
                    <a:cubicBezTo>
                      <a:pt x="154" y="34"/>
                      <a:pt x="120" y="0"/>
                      <a:pt x="7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000000"/>
                  </a:solidFill>
                </a:endParaRPr>
              </a:p>
            </p:txBody>
          </p:sp>
          <p:sp>
            <p:nvSpPr>
              <p:cNvPr id="75" name="Freeform 62"/>
              <p:cNvSpPr>
                <a:spLocks noChangeAspect="1" noEditPoints="1"/>
              </p:cNvSpPr>
              <p:nvPr/>
            </p:nvSpPr>
            <p:spPr bwMode="black">
              <a:xfrm>
                <a:off x="1470212" y="3385983"/>
                <a:ext cx="221600" cy="221599"/>
              </a:xfrm>
              <a:custGeom>
                <a:avLst/>
                <a:gdLst>
                  <a:gd name="T0" fmla="*/ 77 w 154"/>
                  <a:gd name="T1" fmla="*/ 98 h 153"/>
                  <a:gd name="T2" fmla="*/ 77 w 154"/>
                  <a:gd name="T3" fmla="*/ 55 h 153"/>
                  <a:gd name="T4" fmla="*/ 77 w 154"/>
                  <a:gd name="T5" fmla="*/ 0 h 153"/>
                  <a:gd name="T6" fmla="*/ 77 w 154"/>
                  <a:gd name="T7" fmla="*/ 153 h 153"/>
                  <a:gd name="T8" fmla="*/ 77 w 154"/>
                  <a:gd name="T9" fmla="*/ 0 h 153"/>
                  <a:gd name="T10" fmla="*/ 10 w 154"/>
                  <a:gd name="T11" fmla="*/ 77 h 153"/>
                  <a:gd name="T12" fmla="*/ 144 w 154"/>
                  <a:gd name="T13" fmla="*/ 77 h 153"/>
                  <a:gd name="T14" fmla="*/ 53 w 154"/>
                  <a:gd name="T15" fmla="*/ 60 h 153"/>
                  <a:gd name="T16" fmla="*/ 52 w 154"/>
                  <a:gd name="T17" fmla="*/ 45 h 153"/>
                  <a:gd name="T18" fmla="*/ 45 w 154"/>
                  <a:gd name="T19" fmla="*/ 52 h 153"/>
                  <a:gd name="T20" fmla="*/ 77 w 154"/>
                  <a:gd name="T21" fmla="*/ 48 h 153"/>
                  <a:gd name="T22" fmla="*/ 82 w 154"/>
                  <a:gd name="T23" fmla="*/ 37 h 153"/>
                  <a:gd name="T24" fmla="*/ 72 w 154"/>
                  <a:gd name="T25" fmla="*/ 37 h 153"/>
                  <a:gd name="T26" fmla="*/ 77 w 154"/>
                  <a:gd name="T27" fmla="*/ 48 h 153"/>
                  <a:gd name="T28" fmla="*/ 108 w 154"/>
                  <a:gd name="T29" fmla="*/ 52 h 153"/>
                  <a:gd name="T30" fmla="*/ 102 w 154"/>
                  <a:gd name="T31" fmla="*/ 45 h 153"/>
                  <a:gd name="T32" fmla="*/ 100 w 154"/>
                  <a:gd name="T33" fmla="*/ 60 h 153"/>
                  <a:gd name="T34" fmla="*/ 45 w 154"/>
                  <a:gd name="T35" fmla="*/ 101 h 153"/>
                  <a:gd name="T36" fmla="*/ 48 w 154"/>
                  <a:gd name="T37" fmla="*/ 110 h 153"/>
                  <a:gd name="T38" fmla="*/ 60 w 154"/>
                  <a:gd name="T39" fmla="*/ 100 h 153"/>
                  <a:gd name="T40" fmla="*/ 117 w 154"/>
                  <a:gd name="T41" fmla="*/ 72 h 153"/>
                  <a:gd name="T42" fmla="*/ 106 w 154"/>
                  <a:gd name="T43" fmla="*/ 77 h 153"/>
                  <a:gd name="T44" fmla="*/ 117 w 154"/>
                  <a:gd name="T45" fmla="*/ 81 h 153"/>
                  <a:gd name="T46" fmla="*/ 117 w 154"/>
                  <a:gd name="T47" fmla="*/ 72 h 153"/>
                  <a:gd name="T48" fmla="*/ 48 w 154"/>
                  <a:gd name="T49" fmla="*/ 72 h 153"/>
                  <a:gd name="T50" fmla="*/ 32 w 154"/>
                  <a:gd name="T51" fmla="*/ 77 h 153"/>
                  <a:gd name="T52" fmla="*/ 48 w 154"/>
                  <a:gd name="T53" fmla="*/ 81 h 153"/>
                  <a:gd name="T54" fmla="*/ 100 w 154"/>
                  <a:gd name="T55" fmla="*/ 93 h 153"/>
                  <a:gd name="T56" fmla="*/ 102 w 154"/>
                  <a:gd name="T57" fmla="*/ 108 h 153"/>
                  <a:gd name="T58" fmla="*/ 108 w 154"/>
                  <a:gd name="T59" fmla="*/ 108 h 153"/>
                  <a:gd name="T60" fmla="*/ 100 w 154"/>
                  <a:gd name="T61" fmla="*/ 93 h 153"/>
                  <a:gd name="T62" fmla="*/ 72 w 154"/>
                  <a:gd name="T63" fmla="*/ 105 h 153"/>
                  <a:gd name="T64" fmla="*/ 77 w 154"/>
                  <a:gd name="T65" fmla="*/ 121 h 153"/>
                  <a:gd name="T66" fmla="*/ 82 w 154"/>
                  <a:gd name="T67" fmla="*/ 105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53">
                    <a:moveTo>
                      <a:pt x="98" y="77"/>
                    </a:moveTo>
                    <a:cubicBezTo>
                      <a:pt x="98" y="89"/>
                      <a:pt x="89" y="98"/>
                      <a:pt x="77" y="98"/>
                    </a:cubicBezTo>
                    <a:cubicBezTo>
                      <a:pt x="65" y="98"/>
                      <a:pt x="55" y="89"/>
                      <a:pt x="55" y="77"/>
                    </a:cubicBezTo>
                    <a:cubicBezTo>
                      <a:pt x="55" y="65"/>
                      <a:pt x="65" y="55"/>
                      <a:pt x="77" y="55"/>
                    </a:cubicBezTo>
                    <a:cubicBezTo>
                      <a:pt x="89" y="55"/>
                      <a:pt x="98" y="65"/>
                      <a:pt x="98" y="77"/>
                    </a:cubicBezTo>
                    <a:close/>
                    <a:moveTo>
                      <a:pt x="77" y="0"/>
                    </a:moveTo>
                    <a:cubicBezTo>
                      <a:pt x="119" y="0"/>
                      <a:pt x="154" y="34"/>
                      <a:pt x="154" y="77"/>
                    </a:cubicBezTo>
                    <a:cubicBezTo>
                      <a:pt x="154" y="119"/>
                      <a:pt x="119" y="153"/>
                      <a:pt x="77" y="153"/>
                    </a:cubicBezTo>
                    <a:cubicBezTo>
                      <a:pt x="34" y="153"/>
                      <a:pt x="0" y="119"/>
                      <a:pt x="0" y="77"/>
                    </a:cubicBezTo>
                    <a:cubicBezTo>
                      <a:pt x="0" y="34"/>
                      <a:pt x="34" y="0"/>
                      <a:pt x="77" y="0"/>
                    </a:cubicBezTo>
                    <a:moveTo>
                      <a:pt x="77" y="9"/>
                    </a:moveTo>
                    <a:cubicBezTo>
                      <a:pt x="40" y="9"/>
                      <a:pt x="10" y="39"/>
                      <a:pt x="10" y="77"/>
                    </a:cubicBezTo>
                    <a:cubicBezTo>
                      <a:pt x="10" y="114"/>
                      <a:pt x="40" y="144"/>
                      <a:pt x="77" y="144"/>
                    </a:cubicBezTo>
                    <a:cubicBezTo>
                      <a:pt x="114" y="144"/>
                      <a:pt x="144" y="114"/>
                      <a:pt x="144" y="77"/>
                    </a:cubicBezTo>
                    <a:cubicBezTo>
                      <a:pt x="144" y="39"/>
                      <a:pt x="114" y="9"/>
                      <a:pt x="77" y="9"/>
                    </a:cubicBezTo>
                    <a:moveTo>
                      <a:pt x="53" y="60"/>
                    </a:moveTo>
                    <a:cubicBezTo>
                      <a:pt x="55" y="57"/>
                      <a:pt x="57" y="55"/>
                      <a:pt x="60" y="53"/>
                    </a:cubicBezTo>
                    <a:cubicBezTo>
                      <a:pt x="52" y="45"/>
                      <a:pt x="52" y="45"/>
                      <a:pt x="52" y="45"/>
                    </a:cubicBezTo>
                    <a:cubicBezTo>
                      <a:pt x="50" y="43"/>
                      <a:pt x="47" y="43"/>
                      <a:pt x="45" y="45"/>
                    </a:cubicBezTo>
                    <a:cubicBezTo>
                      <a:pt x="43" y="47"/>
                      <a:pt x="43" y="50"/>
                      <a:pt x="45" y="52"/>
                    </a:cubicBezTo>
                    <a:lnTo>
                      <a:pt x="53" y="60"/>
                    </a:lnTo>
                    <a:close/>
                    <a:moveTo>
                      <a:pt x="77" y="48"/>
                    </a:moveTo>
                    <a:cubicBezTo>
                      <a:pt x="78" y="48"/>
                      <a:pt x="80" y="48"/>
                      <a:pt x="82" y="48"/>
                    </a:cubicBezTo>
                    <a:cubicBezTo>
                      <a:pt x="82" y="37"/>
                      <a:pt x="82" y="37"/>
                      <a:pt x="82" y="37"/>
                    </a:cubicBezTo>
                    <a:cubicBezTo>
                      <a:pt x="82" y="34"/>
                      <a:pt x="79" y="32"/>
                      <a:pt x="77" y="32"/>
                    </a:cubicBezTo>
                    <a:cubicBezTo>
                      <a:pt x="74" y="32"/>
                      <a:pt x="72" y="34"/>
                      <a:pt x="72" y="37"/>
                    </a:cubicBezTo>
                    <a:cubicBezTo>
                      <a:pt x="72" y="48"/>
                      <a:pt x="72" y="48"/>
                      <a:pt x="72" y="48"/>
                    </a:cubicBezTo>
                    <a:cubicBezTo>
                      <a:pt x="74" y="48"/>
                      <a:pt x="75" y="48"/>
                      <a:pt x="77" y="48"/>
                    </a:cubicBezTo>
                    <a:close/>
                    <a:moveTo>
                      <a:pt x="100" y="60"/>
                    </a:moveTo>
                    <a:cubicBezTo>
                      <a:pt x="108" y="52"/>
                      <a:pt x="108" y="52"/>
                      <a:pt x="108" y="52"/>
                    </a:cubicBezTo>
                    <a:cubicBezTo>
                      <a:pt x="110" y="50"/>
                      <a:pt x="110" y="47"/>
                      <a:pt x="108" y="45"/>
                    </a:cubicBezTo>
                    <a:cubicBezTo>
                      <a:pt x="107" y="43"/>
                      <a:pt x="104" y="43"/>
                      <a:pt x="102" y="45"/>
                    </a:cubicBezTo>
                    <a:cubicBezTo>
                      <a:pt x="93" y="53"/>
                      <a:pt x="93" y="53"/>
                      <a:pt x="93" y="53"/>
                    </a:cubicBezTo>
                    <a:cubicBezTo>
                      <a:pt x="96" y="55"/>
                      <a:pt x="98" y="57"/>
                      <a:pt x="100" y="60"/>
                    </a:cubicBezTo>
                    <a:close/>
                    <a:moveTo>
                      <a:pt x="53" y="93"/>
                    </a:moveTo>
                    <a:cubicBezTo>
                      <a:pt x="45" y="101"/>
                      <a:pt x="45" y="101"/>
                      <a:pt x="45" y="101"/>
                    </a:cubicBezTo>
                    <a:cubicBezTo>
                      <a:pt x="43" y="103"/>
                      <a:pt x="43" y="106"/>
                      <a:pt x="45" y="108"/>
                    </a:cubicBezTo>
                    <a:cubicBezTo>
                      <a:pt x="46" y="109"/>
                      <a:pt x="47" y="110"/>
                      <a:pt x="48" y="110"/>
                    </a:cubicBezTo>
                    <a:cubicBezTo>
                      <a:pt x="50" y="110"/>
                      <a:pt x="51" y="109"/>
                      <a:pt x="52" y="108"/>
                    </a:cubicBezTo>
                    <a:cubicBezTo>
                      <a:pt x="60" y="100"/>
                      <a:pt x="60" y="100"/>
                      <a:pt x="60" y="100"/>
                    </a:cubicBezTo>
                    <a:cubicBezTo>
                      <a:pt x="57" y="98"/>
                      <a:pt x="55" y="96"/>
                      <a:pt x="53" y="93"/>
                    </a:cubicBezTo>
                    <a:close/>
                    <a:moveTo>
                      <a:pt x="117" y="72"/>
                    </a:moveTo>
                    <a:cubicBezTo>
                      <a:pt x="105" y="72"/>
                      <a:pt x="105" y="72"/>
                      <a:pt x="105" y="72"/>
                    </a:cubicBezTo>
                    <a:cubicBezTo>
                      <a:pt x="105" y="73"/>
                      <a:pt x="106" y="75"/>
                      <a:pt x="106" y="77"/>
                    </a:cubicBezTo>
                    <a:cubicBezTo>
                      <a:pt x="106" y="78"/>
                      <a:pt x="105" y="80"/>
                      <a:pt x="105" y="81"/>
                    </a:cubicBezTo>
                    <a:cubicBezTo>
                      <a:pt x="117" y="81"/>
                      <a:pt x="117" y="81"/>
                      <a:pt x="117" y="81"/>
                    </a:cubicBezTo>
                    <a:cubicBezTo>
                      <a:pt x="119" y="81"/>
                      <a:pt x="122" y="79"/>
                      <a:pt x="122" y="77"/>
                    </a:cubicBezTo>
                    <a:cubicBezTo>
                      <a:pt x="122" y="74"/>
                      <a:pt x="119" y="72"/>
                      <a:pt x="117" y="72"/>
                    </a:cubicBezTo>
                    <a:close/>
                    <a:moveTo>
                      <a:pt x="48" y="77"/>
                    </a:moveTo>
                    <a:cubicBezTo>
                      <a:pt x="48" y="75"/>
                      <a:pt x="48" y="73"/>
                      <a:pt x="48" y="72"/>
                    </a:cubicBezTo>
                    <a:cubicBezTo>
                      <a:pt x="37" y="72"/>
                      <a:pt x="37" y="72"/>
                      <a:pt x="37" y="72"/>
                    </a:cubicBezTo>
                    <a:cubicBezTo>
                      <a:pt x="34" y="72"/>
                      <a:pt x="32" y="74"/>
                      <a:pt x="32" y="77"/>
                    </a:cubicBezTo>
                    <a:cubicBezTo>
                      <a:pt x="32" y="79"/>
                      <a:pt x="34" y="81"/>
                      <a:pt x="37" y="81"/>
                    </a:cubicBezTo>
                    <a:cubicBezTo>
                      <a:pt x="48" y="81"/>
                      <a:pt x="48" y="81"/>
                      <a:pt x="48" y="81"/>
                    </a:cubicBezTo>
                    <a:cubicBezTo>
                      <a:pt x="48" y="80"/>
                      <a:pt x="48" y="78"/>
                      <a:pt x="48" y="77"/>
                    </a:cubicBezTo>
                    <a:close/>
                    <a:moveTo>
                      <a:pt x="100" y="93"/>
                    </a:moveTo>
                    <a:cubicBezTo>
                      <a:pt x="98" y="96"/>
                      <a:pt x="96" y="98"/>
                      <a:pt x="93" y="100"/>
                    </a:cubicBezTo>
                    <a:cubicBezTo>
                      <a:pt x="102" y="108"/>
                      <a:pt x="102" y="108"/>
                      <a:pt x="102" y="108"/>
                    </a:cubicBezTo>
                    <a:cubicBezTo>
                      <a:pt x="103" y="109"/>
                      <a:pt x="104" y="110"/>
                      <a:pt x="105" y="110"/>
                    </a:cubicBezTo>
                    <a:cubicBezTo>
                      <a:pt x="106" y="110"/>
                      <a:pt x="107" y="109"/>
                      <a:pt x="108" y="108"/>
                    </a:cubicBezTo>
                    <a:cubicBezTo>
                      <a:pt x="110" y="106"/>
                      <a:pt x="110" y="103"/>
                      <a:pt x="108" y="101"/>
                    </a:cubicBezTo>
                    <a:lnTo>
                      <a:pt x="100" y="93"/>
                    </a:lnTo>
                    <a:close/>
                    <a:moveTo>
                      <a:pt x="77" y="105"/>
                    </a:moveTo>
                    <a:cubicBezTo>
                      <a:pt x="75" y="105"/>
                      <a:pt x="74" y="105"/>
                      <a:pt x="72" y="105"/>
                    </a:cubicBezTo>
                    <a:cubicBezTo>
                      <a:pt x="72" y="117"/>
                      <a:pt x="72" y="117"/>
                      <a:pt x="72" y="117"/>
                    </a:cubicBezTo>
                    <a:cubicBezTo>
                      <a:pt x="72" y="119"/>
                      <a:pt x="74" y="121"/>
                      <a:pt x="77" y="121"/>
                    </a:cubicBezTo>
                    <a:cubicBezTo>
                      <a:pt x="79" y="121"/>
                      <a:pt x="82" y="119"/>
                      <a:pt x="82" y="117"/>
                    </a:cubicBezTo>
                    <a:cubicBezTo>
                      <a:pt x="82" y="105"/>
                      <a:pt x="82" y="105"/>
                      <a:pt x="82" y="105"/>
                    </a:cubicBezTo>
                    <a:cubicBezTo>
                      <a:pt x="80" y="105"/>
                      <a:pt x="78" y="105"/>
                      <a:pt x="77" y="10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000000"/>
                  </a:solidFill>
                </a:endParaRPr>
              </a:p>
            </p:txBody>
          </p:sp>
          <p:sp>
            <p:nvSpPr>
              <p:cNvPr id="76" name="Freeform 32"/>
              <p:cNvSpPr>
                <a:spLocks noChangeAspect="1" noEditPoints="1"/>
              </p:cNvSpPr>
              <p:nvPr/>
            </p:nvSpPr>
            <p:spPr bwMode="black">
              <a:xfrm>
                <a:off x="2701136" y="3385982"/>
                <a:ext cx="250503" cy="221599"/>
              </a:xfrm>
              <a:custGeom>
                <a:avLst/>
                <a:gdLst>
                  <a:gd name="T0" fmla="*/ 87 w 173"/>
                  <a:gd name="T1" fmla="*/ 85 h 153"/>
                  <a:gd name="T2" fmla="*/ 116 w 173"/>
                  <a:gd name="T3" fmla="*/ 102 h 153"/>
                  <a:gd name="T4" fmla="*/ 111 w 173"/>
                  <a:gd name="T5" fmla="*/ 106 h 153"/>
                  <a:gd name="T6" fmla="*/ 62 w 173"/>
                  <a:gd name="T7" fmla="*/ 95 h 153"/>
                  <a:gd name="T8" fmla="*/ 74 w 173"/>
                  <a:gd name="T9" fmla="*/ 47 h 153"/>
                  <a:gd name="T10" fmla="*/ 92 w 173"/>
                  <a:gd name="T11" fmla="*/ 41 h 153"/>
                  <a:gd name="T12" fmla="*/ 87 w 173"/>
                  <a:gd name="T13" fmla="*/ 85 h 153"/>
                  <a:gd name="T14" fmla="*/ 87 w 173"/>
                  <a:gd name="T15" fmla="*/ 0 h 153"/>
                  <a:gd name="T16" fmla="*/ 148 w 173"/>
                  <a:gd name="T17" fmla="*/ 30 h 153"/>
                  <a:gd name="T18" fmla="*/ 133 w 173"/>
                  <a:gd name="T19" fmla="*/ 138 h 153"/>
                  <a:gd name="T20" fmla="*/ 87 w 173"/>
                  <a:gd name="T21" fmla="*/ 153 h 153"/>
                  <a:gd name="T22" fmla="*/ 26 w 173"/>
                  <a:gd name="T23" fmla="*/ 123 h 153"/>
                  <a:gd name="T24" fmla="*/ 40 w 173"/>
                  <a:gd name="T25" fmla="*/ 16 h 153"/>
                  <a:gd name="T26" fmla="*/ 87 w 173"/>
                  <a:gd name="T27" fmla="*/ 0 h 153"/>
                  <a:gd name="T28" fmla="*/ 87 w 173"/>
                  <a:gd name="T29" fmla="*/ 10 h 153"/>
                  <a:gd name="T30" fmla="*/ 46 w 173"/>
                  <a:gd name="T31" fmla="*/ 24 h 153"/>
                  <a:gd name="T32" fmla="*/ 34 w 173"/>
                  <a:gd name="T33" fmla="*/ 117 h 153"/>
                  <a:gd name="T34" fmla="*/ 87 w 173"/>
                  <a:gd name="T35" fmla="*/ 143 h 153"/>
                  <a:gd name="T36" fmla="*/ 127 w 173"/>
                  <a:gd name="T37" fmla="*/ 130 h 153"/>
                  <a:gd name="T38" fmla="*/ 140 w 173"/>
                  <a:gd name="T39" fmla="*/ 36 h 153"/>
                  <a:gd name="T40" fmla="*/ 87 w 173"/>
                  <a:gd name="T41" fmla="*/ 10 h 153"/>
                  <a:gd name="T42" fmla="*/ 87 w 173"/>
                  <a:gd name="T43" fmla="*/ 0 h 153"/>
                  <a:gd name="T44" fmla="*/ 87 w 173"/>
                  <a:gd name="T45" fmla="*/ 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3" h="153">
                    <a:moveTo>
                      <a:pt x="87" y="85"/>
                    </a:moveTo>
                    <a:cubicBezTo>
                      <a:pt x="94" y="96"/>
                      <a:pt x="105" y="102"/>
                      <a:pt x="116" y="102"/>
                    </a:cubicBezTo>
                    <a:cubicBezTo>
                      <a:pt x="115" y="104"/>
                      <a:pt x="113" y="105"/>
                      <a:pt x="111" y="106"/>
                    </a:cubicBezTo>
                    <a:cubicBezTo>
                      <a:pt x="94" y="117"/>
                      <a:pt x="73" y="112"/>
                      <a:pt x="62" y="95"/>
                    </a:cubicBezTo>
                    <a:cubicBezTo>
                      <a:pt x="52" y="78"/>
                      <a:pt x="57" y="57"/>
                      <a:pt x="74" y="47"/>
                    </a:cubicBezTo>
                    <a:cubicBezTo>
                      <a:pt x="79" y="43"/>
                      <a:pt x="86" y="41"/>
                      <a:pt x="92" y="41"/>
                    </a:cubicBezTo>
                    <a:cubicBezTo>
                      <a:pt x="81" y="53"/>
                      <a:pt x="78" y="71"/>
                      <a:pt x="87" y="85"/>
                    </a:cubicBezTo>
                    <a:moveTo>
                      <a:pt x="87" y="0"/>
                    </a:moveTo>
                    <a:cubicBezTo>
                      <a:pt x="110" y="0"/>
                      <a:pt x="133" y="10"/>
                      <a:pt x="148" y="30"/>
                    </a:cubicBezTo>
                    <a:cubicBezTo>
                      <a:pt x="173" y="64"/>
                      <a:pt x="167" y="112"/>
                      <a:pt x="133" y="138"/>
                    </a:cubicBezTo>
                    <a:cubicBezTo>
                      <a:pt x="119" y="148"/>
                      <a:pt x="103" y="153"/>
                      <a:pt x="87" y="153"/>
                    </a:cubicBezTo>
                    <a:cubicBezTo>
                      <a:pt x="64" y="153"/>
                      <a:pt x="41" y="143"/>
                      <a:pt x="26" y="123"/>
                    </a:cubicBezTo>
                    <a:cubicBezTo>
                      <a:pt x="0" y="89"/>
                      <a:pt x="6" y="41"/>
                      <a:pt x="40" y="16"/>
                    </a:cubicBezTo>
                    <a:cubicBezTo>
                      <a:pt x="54" y="5"/>
                      <a:pt x="70" y="0"/>
                      <a:pt x="87" y="0"/>
                    </a:cubicBezTo>
                    <a:moveTo>
                      <a:pt x="87" y="10"/>
                    </a:moveTo>
                    <a:cubicBezTo>
                      <a:pt x="72" y="10"/>
                      <a:pt x="58" y="15"/>
                      <a:pt x="46" y="24"/>
                    </a:cubicBezTo>
                    <a:cubicBezTo>
                      <a:pt x="17" y="46"/>
                      <a:pt x="11" y="88"/>
                      <a:pt x="34" y="117"/>
                    </a:cubicBezTo>
                    <a:cubicBezTo>
                      <a:pt x="46" y="134"/>
                      <a:pt x="66" y="143"/>
                      <a:pt x="87" y="143"/>
                    </a:cubicBezTo>
                    <a:cubicBezTo>
                      <a:pt x="101" y="143"/>
                      <a:pt x="115" y="138"/>
                      <a:pt x="127" y="130"/>
                    </a:cubicBezTo>
                    <a:cubicBezTo>
                      <a:pt x="156" y="107"/>
                      <a:pt x="162" y="65"/>
                      <a:pt x="140" y="36"/>
                    </a:cubicBezTo>
                    <a:cubicBezTo>
                      <a:pt x="127" y="19"/>
                      <a:pt x="108" y="10"/>
                      <a:pt x="87" y="10"/>
                    </a:cubicBezTo>
                    <a:cubicBezTo>
                      <a:pt x="87" y="0"/>
                      <a:pt x="87" y="0"/>
                      <a:pt x="87" y="0"/>
                    </a:cubicBezTo>
                    <a:lnTo>
                      <a:pt x="8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000000"/>
                  </a:solidFill>
                </a:endParaRPr>
              </a:p>
            </p:txBody>
          </p:sp>
        </p:grpSp>
        <p:grpSp>
          <p:nvGrpSpPr>
            <p:cNvPr id="54" name="Group 87"/>
            <p:cNvGrpSpPr/>
            <p:nvPr/>
          </p:nvGrpSpPr>
          <p:grpSpPr>
            <a:xfrm>
              <a:off x="3294975" y="1205323"/>
              <a:ext cx="2977870" cy="4836556"/>
              <a:chOff x="3294975" y="1205323"/>
              <a:chExt cx="2977870" cy="4836556"/>
            </a:xfrm>
          </p:grpSpPr>
          <p:grpSp>
            <p:nvGrpSpPr>
              <p:cNvPr id="62" name="Group 88"/>
              <p:cNvGrpSpPr/>
              <p:nvPr/>
            </p:nvGrpSpPr>
            <p:grpSpPr>
              <a:xfrm>
                <a:off x="3320095" y="1205323"/>
                <a:ext cx="2952750" cy="374846"/>
                <a:chOff x="3320095" y="1205323"/>
                <a:chExt cx="2952750" cy="374846"/>
              </a:xfrm>
            </p:grpSpPr>
            <p:sp>
              <p:nvSpPr>
                <p:cNvPr id="65" name="TextBox 90"/>
                <p:cNvSpPr txBox="1"/>
                <p:nvPr/>
              </p:nvSpPr>
              <p:spPr>
                <a:xfrm>
                  <a:off x="3320095" y="1205323"/>
                  <a:ext cx="2952750" cy="374846"/>
                </a:xfrm>
                <a:prstGeom prst="rect">
                  <a:avLst/>
                </a:prstGeom>
                <a:noFill/>
              </p:spPr>
              <p:txBody>
                <a:bodyPr wrap="square" lIns="0" rtlCol="0">
                  <a:spAutoFit/>
                </a:bodyPr>
                <a:lstStyle/>
                <a:p>
                  <a:r>
                    <a:rPr lang="en-US" sz="1836" dirty="0">
                      <a:solidFill>
                        <a:srgbClr val="797A7D">
                          <a:lumMod val="50000"/>
                        </a:srgbClr>
                      </a:solidFill>
                      <a:cs typeface="Segoe UI" panose="020B0502040204020203" pitchFamily="34" charset="0"/>
                    </a:rPr>
                    <a:t>Ideas &gt;</a:t>
                  </a:r>
                </a:p>
              </p:txBody>
            </p:sp>
            <p:sp>
              <p:nvSpPr>
                <p:cNvPr id="67" name="Freeform 7"/>
                <p:cNvSpPr>
                  <a:spLocks noChangeAspect="1" noEditPoints="1"/>
                </p:cNvSpPr>
                <p:nvPr/>
              </p:nvSpPr>
              <p:spPr bwMode="black">
                <a:xfrm>
                  <a:off x="5951049" y="1248900"/>
                  <a:ext cx="319088" cy="282178"/>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rgbClr val="8E8A8A"/>
                </a:solidFill>
                <a:ln>
                  <a:noFill/>
                </a:ln>
                <a:extLst/>
              </p:spPr>
              <p:txBody>
                <a:bodyPr vert="horz" wrap="square" lIns="93260" tIns="46630" rIns="93260" bIns="46630" numCol="1" anchor="t" anchorCtr="0" compatLnSpc="1">
                  <a:prstTxWarp prst="textNoShape">
                    <a:avLst/>
                  </a:prstTxWarp>
                </a:bodyPr>
                <a:lstStyle/>
                <a:p>
                  <a:pPr defTabSz="932559"/>
                  <a:endParaRPr lang="en-US" sz="1836">
                    <a:solidFill>
                      <a:srgbClr val="000000"/>
                    </a:solidFill>
                  </a:endParaRPr>
                </a:p>
              </p:txBody>
            </p:sp>
          </p:grpSp>
          <p:pic>
            <p:nvPicPr>
              <p:cNvPr id="63" name="Picture 89"/>
              <p:cNvPicPr>
                <a:picLocks noChangeAspect="1"/>
              </p:cNvPicPr>
              <p:nvPr/>
            </p:nvPicPr>
            <p:blipFill>
              <a:blip r:embed="rId14"/>
              <a:stretch>
                <a:fillRect/>
              </a:stretch>
            </p:blipFill>
            <p:spPr>
              <a:xfrm>
                <a:off x="3294975" y="1574654"/>
                <a:ext cx="2952750" cy="4467225"/>
              </a:xfrm>
              <a:prstGeom prst="rect">
                <a:avLst/>
              </a:prstGeom>
            </p:spPr>
          </p:pic>
        </p:grpSp>
        <p:grpSp>
          <p:nvGrpSpPr>
            <p:cNvPr id="56" name="Group 55"/>
            <p:cNvGrpSpPr/>
            <p:nvPr/>
          </p:nvGrpSpPr>
          <p:grpSpPr>
            <a:xfrm>
              <a:off x="13236181" y="1205323"/>
              <a:ext cx="2972454" cy="4836556"/>
              <a:chOff x="13236181" y="1205323"/>
              <a:chExt cx="2972454" cy="4836556"/>
            </a:xfrm>
          </p:grpSpPr>
          <p:grpSp>
            <p:nvGrpSpPr>
              <p:cNvPr id="58" name="Group 82"/>
              <p:cNvGrpSpPr/>
              <p:nvPr/>
            </p:nvGrpSpPr>
            <p:grpSpPr>
              <a:xfrm>
                <a:off x="13236181" y="1205323"/>
                <a:ext cx="2972454" cy="4836556"/>
                <a:chOff x="13236181" y="1205323"/>
                <a:chExt cx="2972454" cy="4836556"/>
              </a:xfrm>
            </p:grpSpPr>
            <p:sp>
              <p:nvSpPr>
                <p:cNvPr id="60" name="TextBox 85"/>
                <p:cNvSpPr txBox="1"/>
                <p:nvPr/>
              </p:nvSpPr>
              <p:spPr>
                <a:xfrm>
                  <a:off x="13255885" y="1205323"/>
                  <a:ext cx="2952750" cy="374846"/>
                </a:xfrm>
                <a:prstGeom prst="rect">
                  <a:avLst/>
                </a:prstGeom>
                <a:noFill/>
              </p:spPr>
              <p:txBody>
                <a:bodyPr wrap="square" lIns="0" rtlCol="0">
                  <a:spAutoFit/>
                </a:bodyPr>
                <a:lstStyle/>
                <a:p>
                  <a:r>
                    <a:rPr lang="en-US" sz="1836" dirty="0">
                      <a:solidFill>
                        <a:srgbClr val="797A7D">
                          <a:lumMod val="50000"/>
                        </a:srgbClr>
                      </a:solidFill>
                      <a:cs typeface="Segoe UI" panose="020B0502040204020203" pitchFamily="34" charset="0"/>
                    </a:rPr>
                    <a:t>Yammer &gt;</a:t>
                  </a:r>
                </a:p>
              </p:txBody>
            </p:sp>
            <p:pic>
              <p:nvPicPr>
                <p:cNvPr id="61" name="Picture 86"/>
                <p:cNvPicPr>
                  <a:picLocks noChangeAspect="1"/>
                </p:cNvPicPr>
                <p:nvPr/>
              </p:nvPicPr>
              <p:blipFill>
                <a:blip r:embed="rId15"/>
                <a:stretch>
                  <a:fillRect/>
                </a:stretch>
              </p:blipFill>
              <p:spPr>
                <a:xfrm>
                  <a:off x="13236181" y="1574654"/>
                  <a:ext cx="2952750" cy="4467225"/>
                </a:xfrm>
                <a:prstGeom prst="rect">
                  <a:avLst/>
                </a:prstGeom>
              </p:spPr>
            </p:pic>
          </p:grpSp>
          <p:pic>
            <p:nvPicPr>
              <p:cNvPr id="59" name="Picture 58"/>
              <p:cNvPicPr>
                <a:picLocks noChangeAspect="1"/>
              </p:cNvPicPr>
              <p:nvPr/>
            </p:nvPicPr>
            <p:blipFill>
              <a:blip r:embed="rId16"/>
              <a:stretch>
                <a:fillRect/>
              </a:stretch>
            </p:blipFill>
            <p:spPr>
              <a:xfrm>
                <a:off x="13328053" y="1693897"/>
                <a:ext cx="2632890" cy="4147385"/>
              </a:xfrm>
              <a:prstGeom prst="rect">
                <a:avLst/>
              </a:prstGeom>
            </p:spPr>
          </p:pic>
        </p:grpSp>
      </p:grpSp>
      <p:sp>
        <p:nvSpPr>
          <p:cNvPr id="6" name="TextBox 5"/>
          <p:cNvSpPr txBox="1"/>
          <p:nvPr/>
        </p:nvSpPr>
        <p:spPr>
          <a:xfrm>
            <a:off x="689232" y="488506"/>
            <a:ext cx="10203124" cy="606488"/>
          </a:xfrm>
          <a:prstGeom prst="rect">
            <a:avLst/>
          </a:prstGeom>
          <a:noFill/>
        </p:spPr>
        <p:txBody>
          <a:bodyPr wrap="square" lIns="0" rtlCol="0">
            <a:spAutoFit/>
          </a:bodyPr>
          <a:lstStyle/>
          <a:p>
            <a:r>
              <a:rPr lang="en-US" sz="3264" dirty="0">
                <a:solidFill>
                  <a:srgbClr val="797A7D">
                    <a:lumMod val="50000"/>
                  </a:srgbClr>
                </a:solidFill>
                <a:cs typeface="Segoe UI" panose="020B0502040204020203" pitchFamily="34" charset="0"/>
              </a:rPr>
              <a:t>Innovation Management </a:t>
            </a:r>
          </a:p>
        </p:txBody>
      </p:sp>
      <p:sp>
        <p:nvSpPr>
          <p:cNvPr id="7" name="Rectangle 6"/>
          <p:cNvSpPr/>
          <p:nvPr/>
        </p:nvSpPr>
        <p:spPr>
          <a:xfrm>
            <a:off x="881" y="1084923"/>
            <a:ext cx="688350" cy="5221631"/>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2" name="Picture 1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745368" y="3566393"/>
            <a:ext cx="1904331" cy="3390875"/>
          </a:xfrm>
          <a:prstGeom prst="rect">
            <a:avLst/>
          </a:prstGeom>
        </p:spPr>
      </p:pic>
      <p:sp>
        <p:nvSpPr>
          <p:cNvPr id="31" name="Rectangle 30"/>
          <p:cNvSpPr/>
          <p:nvPr/>
        </p:nvSpPr>
        <p:spPr>
          <a:xfrm>
            <a:off x="3402329" y="1727617"/>
            <a:ext cx="2668072" cy="10067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3" name="Rectangle 2"/>
          <p:cNvSpPr/>
          <p:nvPr/>
        </p:nvSpPr>
        <p:spPr bwMode="auto">
          <a:xfrm>
            <a:off x="4274021" y="1768359"/>
            <a:ext cx="720080" cy="14472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Tree>
    <p:custDataLst>
      <p:tags r:id="rId1"/>
    </p:custDataLst>
    <p:extLst>
      <p:ext uri="{BB962C8B-B14F-4D97-AF65-F5344CB8AC3E}">
        <p14:creationId xmlns:p14="http://schemas.microsoft.com/office/powerpoint/2010/main" val="18217150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5" presetClass="path" presetSubtype="0" accel="50000" decel="50000" fill="hold" nodeType="afterEffect">
                                  <p:stCondLst>
                                    <p:cond delay="500"/>
                                  </p:stCondLst>
                                  <p:childTnLst>
                                    <p:animMotion origin="layout" path="M 8.93541E-8 -3.11394E-6 L -0.24994 -3.11394E-6 " pathEditMode="relative" rAng="0" ptsTypes="AA">
                                      <p:cBhvr>
                                        <p:cTn id="11" dur="2000" fill="hold"/>
                                        <p:tgtEl>
                                          <p:spTgt spid="12"/>
                                        </p:tgtEl>
                                        <p:attrNameLst>
                                          <p:attrName>ppt_x</p:attrName>
                                          <p:attrName>ppt_y</p:attrName>
                                        </p:attrNameLst>
                                      </p:cBhvr>
                                      <p:rCtr x="-12497" y="0"/>
                                    </p:animMotion>
                                  </p:childTnLst>
                                </p:cTn>
                              </p:par>
                              <p:par>
                                <p:cTn id="12" presetID="35" presetClass="path" presetSubtype="0" accel="50000" decel="50000" fill="hold" nodeType="withEffect">
                                  <p:stCondLst>
                                    <p:cond delay="500"/>
                                  </p:stCondLst>
                                  <p:childTnLst>
                                    <p:animMotion origin="layout" path="M -1.66667E-6 -4.81481E-6 L -0.25 -4.81481E-6 " pathEditMode="relative" rAng="0" ptsTypes="AA">
                                      <p:cBhvr>
                                        <p:cTn id="13" dur="2000" fill="hold"/>
                                        <p:tgtEl>
                                          <p:spTgt spid="44"/>
                                        </p:tgtEl>
                                        <p:attrNameLst>
                                          <p:attrName>ppt_x</p:attrName>
                                          <p:attrName>ppt_y</p:attrName>
                                        </p:attrNameLst>
                                      </p:cBhvr>
                                      <p:rCtr x="-12500" y="0"/>
                                    </p:animMotion>
                                  </p:childTnLst>
                                </p:cTn>
                              </p:par>
                              <p:par>
                                <p:cTn id="14" presetID="35" presetClass="path" presetSubtype="0" accel="50000" decel="50000" fill="hold" grpId="0" nodeType="withEffect">
                                  <p:stCondLst>
                                    <p:cond delay="500"/>
                                  </p:stCondLst>
                                  <p:childTnLst>
                                    <p:animMotion origin="layout" path="M 0 0 L -0.25 0 E" pathEditMode="relative" ptsTypes="">
                                      <p:cBhvr>
                                        <p:cTn id="15" dur="2000" fill="hold"/>
                                        <p:tgtEl>
                                          <p:spTgt spid="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p:cNvGrpSpPr/>
          <p:nvPr/>
        </p:nvGrpSpPr>
        <p:grpSpPr>
          <a:xfrm>
            <a:off x="689231" y="1196744"/>
            <a:ext cx="11335398" cy="4870532"/>
            <a:chOff x="674914" y="1173385"/>
            <a:chExt cx="11114144" cy="4775465"/>
          </a:xfrm>
        </p:grpSpPr>
        <p:grpSp>
          <p:nvGrpSpPr>
            <p:cNvPr id="8" name="Group 7"/>
            <p:cNvGrpSpPr/>
            <p:nvPr/>
          </p:nvGrpSpPr>
          <p:grpSpPr>
            <a:xfrm>
              <a:off x="674914" y="1173385"/>
              <a:ext cx="11114144" cy="4775465"/>
              <a:chOff x="674914" y="1173385"/>
              <a:chExt cx="11114144" cy="4775465"/>
            </a:xfrm>
          </p:grpSpPr>
          <p:sp>
            <p:nvSpPr>
              <p:cNvPr id="41" name="TextBox 40"/>
              <p:cNvSpPr txBox="1"/>
              <p:nvPr/>
            </p:nvSpPr>
            <p:spPr>
              <a:xfrm>
                <a:off x="6650329" y="1173385"/>
                <a:ext cx="5138729" cy="374846"/>
              </a:xfrm>
              <a:prstGeom prst="rect">
                <a:avLst/>
              </a:prstGeom>
              <a:noFill/>
            </p:spPr>
            <p:txBody>
              <a:bodyPr wrap="square" lIns="0" rtlCol="0">
                <a:spAutoFit/>
              </a:bodyPr>
              <a:lstStyle/>
              <a:p>
                <a:r>
                  <a:rPr lang="en-US" sz="1836" dirty="0">
                    <a:solidFill>
                      <a:srgbClr val="797A7D">
                        <a:lumMod val="50000"/>
                      </a:srgbClr>
                    </a:solidFill>
                    <a:cs typeface="Segoe UI" panose="020B0502040204020203" pitchFamily="34" charset="0"/>
                  </a:rPr>
                  <a:t>Social feeds</a:t>
                </a:r>
              </a:p>
            </p:txBody>
          </p:sp>
          <p:pic>
            <p:nvPicPr>
              <p:cNvPr id="3" name="Picture 2"/>
              <p:cNvPicPr>
                <a:picLocks noChangeAspect="1"/>
              </p:cNvPicPr>
              <p:nvPr/>
            </p:nvPicPr>
            <p:blipFill>
              <a:blip r:embed="rId4"/>
              <a:stretch>
                <a:fillRect/>
              </a:stretch>
            </p:blipFill>
            <p:spPr>
              <a:xfrm>
                <a:off x="6650330" y="1542718"/>
                <a:ext cx="4976803" cy="2565819"/>
              </a:xfrm>
              <a:prstGeom prst="rect">
                <a:avLst/>
              </a:prstGeom>
            </p:spPr>
          </p:pic>
          <p:pic>
            <p:nvPicPr>
              <p:cNvPr id="2" name="Picture 1"/>
              <p:cNvPicPr>
                <a:picLocks noChangeAspect="1"/>
              </p:cNvPicPr>
              <p:nvPr/>
            </p:nvPicPr>
            <p:blipFill>
              <a:blip r:embed="rId5"/>
              <a:stretch>
                <a:fillRect/>
              </a:stretch>
            </p:blipFill>
            <p:spPr>
              <a:xfrm>
                <a:off x="674914" y="1542717"/>
                <a:ext cx="5676900" cy="3810000"/>
              </a:xfrm>
              <a:prstGeom prst="rect">
                <a:avLst/>
              </a:prstGeom>
            </p:spPr>
          </p:pic>
          <p:sp>
            <p:nvSpPr>
              <p:cNvPr id="9" name="TextBox 8"/>
              <p:cNvSpPr txBox="1"/>
              <p:nvPr/>
            </p:nvSpPr>
            <p:spPr>
              <a:xfrm>
                <a:off x="674914" y="1173385"/>
                <a:ext cx="5932511" cy="374846"/>
              </a:xfrm>
              <a:prstGeom prst="rect">
                <a:avLst/>
              </a:prstGeom>
              <a:noFill/>
            </p:spPr>
            <p:txBody>
              <a:bodyPr wrap="square" lIns="0" rtlCol="0">
                <a:spAutoFit/>
              </a:bodyPr>
              <a:lstStyle/>
              <a:p>
                <a:r>
                  <a:rPr lang="en-US" sz="1836" dirty="0" smtClean="0">
                    <a:solidFill>
                      <a:srgbClr val="797A7D">
                        <a:lumMod val="50000"/>
                      </a:srgbClr>
                    </a:solidFill>
                    <a:cs typeface="Segoe UI" panose="020B0502040204020203" pitchFamily="34" charset="0"/>
                  </a:rPr>
                  <a:t>#Contoso, </a:t>
                </a:r>
                <a:r>
                  <a:rPr lang="en-US" sz="1836" dirty="0">
                    <a:solidFill>
                      <a:srgbClr val="797A7D">
                        <a:lumMod val="50000"/>
                      </a:srgbClr>
                    </a:solidFill>
                    <a:cs typeface="Segoe UI" panose="020B0502040204020203" pitchFamily="34" charset="0"/>
                  </a:rPr>
                  <a:t>#Innovation</a:t>
                </a:r>
              </a:p>
            </p:txBody>
          </p:sp>
          <p:pic>
            <p:nvPicPr>
              <p:cNvPr id="4" name="Picture 3"/>
              <p:cNvPicPr>
                <a:picLocks noChangeAspect="1"/>
              </p:cNvPicPr>
              <p:nvPr/>
            </p:nvPicPr>
            <p:blipFill rotWithShape="1">
              <a:blip r:embed="rId6"/>
              <a:srcRect b="22311"/>
              <a:stretch/>
            </p:blipFill>
            <p:spPr>
              <a:xfrm>
                <a:off x="6650329" y="4178141"/>
                <a:ext cx="4976804" cy="1709092"/>
              </a:xfrm>
              <a:prstGeom prst="rect">
                <a:avLst/>
              </a:prstGeom>
            </p:spPr>
          </p:pic>
          <p:pic>
            <p:nvPicPr>
              <p:cNvPr id="7" name="Picture 6"/>
              <p:cNvPicPr>
                <a:picLocks noChangeAspect="1"/>
              </p:cNvPicPr>
              <p:nvPr/>
            </p:nvPicPr>
            <p:blipFill>
              <a:blip r:embed="rId7"/>
              <a:stretch>
                <a:fillRect/>
              </a:stretch>
            </p:blipFill>
            <p:spPr>
              <a:xfrm>
                <a:off x="11627133" y="1537309"/>
                <a:ext cx="161925" cy="4362450"/>
              </a:xfrm>
              <a:prstGeom prst="rect">
                <a:avLst/>
              </a:prstGeom>
            </p:spPr>
          </p:pic>
          <p:sp>
            <p:nvSpPr>
              <p:cNvPr id="12" name="Freeform 7"/>
              <p:cNvSpPr>
                <a:spLocks noChangeAspect="1" noEditPoints="1"/>
              </p:cNvSpPr>
              <p:nvPr/>
            </p:nvSpPr>
            <p:spPr bwMode="black">
              <a:xfrm>
                <a:off x="690420" y="5617581"/>
                <a:ext cx="319088" cy="282178"/>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rgbClr val="8E8A8A"/>
              </a:solidFill>
              <a:ln>
                <a:noFill/>
              </a:ln>
              <a:extLst/>
            </p:spPr>
            <p:txBody>
              <a:bodyPr vert="horz" wrap="square" lIns="93260" tIns="46630" rIns="93260" bIns="46630" numCol="1" anchor="t" anchorCtr="0" compatLnSpc="1">
                <a:prstTxWarp prst="textNoShape">
                  <a:avLst/>
                </a:prstTxWarp>
              </a:bodyPr>
              <a:lstStyle/>
              <a:p>
                <a:pPr defTabSz="932559"/>
                <a:endParaRPr lang="en-US" sz="1836">
                  <a:solidFill>
                    <a:srgbClr val="000000"/>
                  </a:solidFill>
                </a:endParaRPr>
              </a:p>
            </p:txBody>
          </p:sp>
          <p:sp>
            <p:nvSpPr>
              <p:cNvPr id="13" name="TextBox 12"/>
              <p:cNvSpPr txBox="1"/>
              <p:nvPr/>
            </p:nvSpPr>
            <p:spPr>
              <a:xfrm>
                <a:off x="1146098" y="5574004"/>
                <a:ext cx="5138729" cy="374846"/>
              </a:xfrm>
              <a:prstGeom prst="rect">
                <a:avLst/>
              </a:prstGeom>
              <a:noFill/>
            </p:spPr>
            <p:txBody>
              <a:bodyPr wrap="square" lIns="0" rtlCol="0">
                <a:spAutoFit/>
              </a:bodyPr>
              <a:lstStyle/>
              <a:p>
                <a:r>
                  <a:rPr lang="en-US" sz="1836" dirty="0">
                    <a:solidFill>
                      <a:srgbClr val="797A7D">
                        <a:lumMod val="50000"/>
                      </a:srgbClr>
                    </a:solidFill>
                    <a:cs typeface="Segoe UI" panose="020B0502040204020203" pitchFamily="34" charset="0"/>
                  </a:rPr>
                  <a:t>New Idea</a:t>
                </a:r>
              </a:p>
            </p:txBody>
          </p:sp>
        </p:grpSp>
        <p:sp>
          <p:nvSpPr>
            <p:cNvPr id="22" name="TextBox 21"/>
            <p:cNvSpPr txBox="1"/>
            <p:nvPr/>
          </p:nvSpPr>
          <p:spPr>
            <a:xfrm>
              <a:off x="11028044" y="1798677"/>
              <a:ext cx="397271" cy="141257"/>
            </a:xfrm>
            <a:prstGeom prst="rect">
              <a:avLst/>
            </a:prstGeom>
            <a:solidFill>
              <a:srgbClr val="EBEBEB"/>
            </a:solidFill>
          </p:spPr>
          <p:txBody>
            <a:bodyPr wrap="square" lIns="0" tIns="0" rIns="0" bIns="0" rtlCol="0">
              <a:spAutoFit/>
            </a:bodyPr>
            <a:lstStyle/>
            <a:p>
              <a:r>
                <a:rPr lang="en-US" sz="918" dirty="0">
                  <a:solidFill>
                    <a:srgbClr val="797A7D">
                      <a:lumMod val="25000"/>
                    </a:srgbClr>
                  </a:solidFill>
                </a:rPr>
                <a:t>Follow</a:t>
              </a:r>
            </a:p>
          </p:txBody>
        </p:sp>
        <p:sp>
          <p:nvSpPr>
            <p:cNvPr id="32" name="TextBox 31"/>
            <p:cNvSpPr txBox="1"/>
            <p:nvPr/>
          </p:nvSpPr>
          <p:spPr>
            <a:xfrm>
              <a:off x="11028044" y="2839459"/>
              <a:ext cx="397271" cy="141257"/>
            </a:xfrm>
            <a:prstGeom prst="rect">
              <a:avLst/>
            </a:prstGeom>
            <a:solidFill>
              <a:srgbClr val="EBEBEB"/>
            </a:solidFill>
          </p:spPr>
          <p:txBody>
            <a:bodyPr wrap="square" lIns="0" tIns="0" rIns="0" bIns="0" rtlCol="0">
              <a:spAutoFit/>
            </a:bodyPr>
            <a:lstStyle/>
            <a:p>
              <a:r>
                <a:rPr lang="en-US" sz="918" dirty="0">
                  <a:solidFill>
                    <a:srgbClr val="797A7D">
                      <a:lumMod val="25000"/>
                    </a:srgbClr>
                  </a:solidFill>
                </a:rPr>
                <a:t>Follow</a:t>
              </a:r>
            </a:p>
          </p:txBody>
        </p:sp>
      </p:grpSp>
      <p:sp>
        <p:nvSpPr>
          <p:cNvPr id="6" name="TextBox 5"/>
          <p:cNvSpPr txBox="1"/>
          <p:nvPr/>
        </p:nvSpPr>
        <p:spPr>
          <a:xfrm>
            <a:off x="689232" y="488506"/>
            <a:ext cx="10203124" cy="606488"/>
          </a:xfrm>
          <a:prstGeom prst="rect">
            <a:avLst/>
          </a:prstGeom>
          <a:noFill/>
        </p:spPr>
        <p:txBody>
          <a:bodyPr wrap="square" lIns="0" rtlCol="0">
            <a:spAutoFit/>
          </a:bodyPr>
          <a:lstStyle/>
          <a:p>
            <a:r>
              <a:rPr lang="en-US" sz="3264" dirty="0">
                <a:solidFill>
                  <a:srgbClr val="797A7D">
                    <a:lumMod val="50000"/>
                  </a:srgbClr>
                </a:solidFill>
                <a:cs typeface="Segoe UI" panose="020B0502040204020203" pitchFamily="34" charset="0"/>
              </a:rPr>
              <a:t>Social Sentiment</a:t>
            </a:r>
          </a:p>
        </p:txBody>
      </p:sp>
      <p:sp>
        <p:nvSpPr>
          <p:cNvPr id="44" name="Freeform 6"/>
          <p:cNvSpPr>
            <a:spLocks noEditPoints="1"/>
          </p:cNvSpPr>
          <p:nvPr/>
        </p:nvSpPr>
        <p:spPr bwMode="black">
          <a:xfrm>
            <a:off x="182221" y="586754"/>
            <a:ext cx="401538" cy="399918"/>
          </a:xfrm>
          <a:custGeom>
            <a:avLst/>
            <a:gdLst>
              <a:gd name="T0" fmla="*/ 61 w 150"/>
              <a:gd name="T1" fmla="*/ 82 h 149"/>
              <a:gd name="T2" fmla="*/ 84 w 150"/>
              <a:gd name="T3" fmla="*/ 104 h 149"/>
              <a:gd name="T4" fmla="*/ 66 w 150"/>
              <a:gd name="T5" fmla="*/ 104 h 149"/>
              <a:gd name="T6" fmla="*/ 35 w 150"/>
              <a:gd name="T7" fmla="*/ 75 h 149"/>
              <a:gd name="T8" fmla="*/ 65 w 150"/>
              <a:gd name="T9" fmla="*/ 46 h 149"/>
              <a:gd name="T10" fmla="*/ 84 w 150"/>
              <a:gd name="T11" fmla="*/ 46 h 149"/>
              <a:gd name="T12" fmla="*/ 61 w 150"/>
              <a:gd name="T13" fmla="*/ 67 h 149"/>
              <a:gd name="T14" fmla="*/ 113 w 150"/>
              <a:gd name="T15" fmla="*/ 67 h 149"/>
              <a:gd name="T16" fmla="*/ 113 w 150"/>
              <a:gd name="T17" fmla="*/ 82 h 149"/>
              <a:gd name="T18" fmla="*/ 61 w 150"/>
              <a:gd name="T19" fmla="*/ 82 h 149"/>
              <a:gd name="T20" fmla="*/ 150 w 150"/>
              <a:gd name="T21" fmla="*/ 75 h 149"/>
              <a:gd name="T22" fmla="*/ 75 w 150"/>
              <a:gd name="T23" fmla="*/ 149 h 149"/>
              <a:gd name="T24" fmla="*/ 0 w 150"/>
              <a:gd name="T25" fmla="*/ 75 h 149"/>
              <a:gd name="T26" fmla="*/ 75 w 150"/>
              <a:gd name="T27" fmla="*/ 0 h 149"/>
              <a:gd name="T28" fmla="*/ 150 w 150"/>
              <a:gd name="T29" fmla="*/ 75 h 149"/>
              <a:gd name="T30" fmla="*/ 140 w 150"/>
              <a:gd name="T31" fmla="*/ 75 h 149"/>
              <a:gd name="T32" fmla="*/ 75 w 150"/>
              <a:gd name="T33" fmla="*/ 9 h 149"/>
              <a:gd name="T34" fmla="*/ 10 w 150"/>
              <a:gd name="T35" fmla="*/ 75 h 149"/>
              <a:gd name="T36" fmla="*/ 75 w 150"/>
              <a:gd name="T37" fmla="*/ 140 h 149"/>
              <a:gd name="T38" fmla="*/ 140 w 150"/>
              <a:gd name="T39"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0" h="149">
                <a:moveTo>
                  <a:pt x="61" y="82"/>
                </a:moveTo>
                <a:cubicBezTo>
                  <a:pt x="84" y="104"/>
                  <a:pt x="84" y="104"/>
                  <a:pt x="84" y="104"/>
                </a:cubicBezTo>
                <a:cubicBezTo>
                  <a:pt x="66" y="104"/>
                  <a:pt x="66" y="104"/>
                  <a:pt x="66" y="104"/>
                </a:cubicBezTo>
                <a:cubicBezTo>
                  <a:pt x="35" y="75"/>
                  <a:pt x="35" y="75"/>
                  <a:pt x="35" y="75"/>
                </a:cubicBezTo>
                <a:cubicBezTo>
                  <a:pt x="65" y="46"/>
                  <a:pt x="65" y="46"/>
                  <a:pt x="65" y="46"/>
                </a:cubicBezTo>
                <a:cubicBezTo>
                  <a:pt x="84" y="46"/>
                  <a:pt x="84" y="46"/>
                  <a:pt x="84" y="46"/>
                </a:cubicBezTo>
                <a:cubicBezTo>
                  <a:pt x="61" y="67"/>
                  <a:pt x="61" y="67"/>
                  <a:pt x="61" y="67"/>
                </a:cubicBezTo>
                <a:cubicBezTo>
                  <a:pt x="113" y="67"/>
                  <a:pt x="113" y="67"/>
                  <a:pt x="113" y="67"/>
                </a:cubicBezTo>
                <a:cubicBezTo>
                  <a:pt x="113" y="82"/>
                  <a:pt x="113" y="82"/>
                  <a:pt x="113" y="82"/>
                </a:cubicBezTo>
                <a:lnTo>
                  <a:pt x="61" y="82"/>
                </a:lnTo>
                <a:close/>
                <a:moveTo>
                  <a:pt x="150" y="75"/>
                </a:moveTo>
                <a:cubicBezTo>
                  <a:pt x="150" y="116"/>
                  <a:pt x="116" y="149"/>
                  <a:pt x="75" y="149"/>
                </a:cubicBezTo>
                <a:cubicBezTo>
                  <a:pt x="34" y="149"/>
                  <a:pt x="0" y="116"/>
                  <a:pt x="0" y="75"/>
                </a:cubicBezTo>
                <a:cubicBezTo>
                  <a:pt x="0" y="33"/>
                  <a:pt x="34" y="0"/>
                  <a:pt x="75" y="0"/>
                </a:cubicBezTo>
                <a:cubicBezTo>
                  <a:pt x="116" y="0"/>
                  <a:pt x="150" y="33"/>
                  <a:pt x="150" y="75"/>
                </a:cubicBezTo>
                <a:close/>
                <a:moveTo>
                  <a:pt x="140" y="75"/>
                </a:moveTo>
                <a:cubicBezTo>
                  <a:pt x="140" y="39"/>
                  <a:pt x="111" y="9"/>
                  <a:pt x="75" y="9"/>
                </a:cubicBezTo>
                <a:cubicBezTo>
                  <a:pt x="39" y="9"/>
                  <a:pt x="10" y="39"/>
                  <a:pt x="10" y="75"/>
                </a:cubicBezTo>
                <a:cubicBezTo>
                  <a:pt x="10" y="111"/>
                  <a:pt x="39" y="140"/>
                  <a:pt x="75" y="140"/>
                </a:cubicBezTo>
                <a:cubicBezTo>
                  <a:pt x="111" y="140"/>
                  <a:pt x="140" y="111"/>
                  <a:pt x="140" y="75"/>
                </a:cubicBezTo>
                <a:close/>
              </a:path>
            </a:pathLst>
          </a:custGeom>
          <a:solidFill>
            <a:srgbClr val="8E8A8A"/>
          </a:solidFill>
          <a:ln>
            <a:noFill/>
          </a:ln>
          <a:extLst/>
        </p:spPr>
        <p:txBody>
          <a:bodyPr vert="horz" wrap="square" lIns="93260" tIns="46630" rIns="93260" bIns="46630" numCol="1" anchor="t" anchorCtr="0" compatLnSpc="1">
            <a:prstTxWarp prst="textNoShape">
              <a:avLst/>
            </a:prstTxWarp>
          </a:bodyPr>
          <a:lstStyle/>
          <a:p>
            <a:pPr defTabSz="932559"/>
            <a:endParaRPr lang="en-US" sz="1836">
              <a:solidFill>
                <a:srgbClr val="000000"/>
              </a:solidFill>
            </a:endParaRPr>
          </a:p>
        </p:txBody>
      </p:sp>
      <p:grpSp>
        <p:nvGrpSpPr>
          <p:cNvPr id="15" name="Group 14"/>
          <p:cNvGrpSpPr/>
          <p:nvPr/>
        </p:nvGrpSpPr>
        <p:grpSpPr>
          <a:xfrm>
            <a:off x="2507142" y="1857258"/>
            <a:ext cx="7285964" cy="4449295"/>
            <a:chOff x="2600920" y="859462"/>
            <a:chExt cx="7143750" cy="4362450"/>
          </a:xfrm>
        </p:grpSpPr>
        <p:pic>
          <p:nvPicPr>
            <p:cNvPr id="10" name="Picture 9"/>
            <p:cNvPicPr>
              <a:picLocks noChangeAspect="1"/>
            </p:cNvPicPr>
            <p:nvPr/>
          </p:nvPicPr>
          <p:blipFill>
            <a:blip r:embed="rId8"/>
            <a:stretch>
              <a:fillRect/>
            </a:stretch>
          </p:blipFill>
          <p:spPr>
            <a:xfrm>
              <a:off x="2600920" y="859462"/>
              <a:ext cx="7143750" cy="4362450"/>
            </a:xfrm>
            <a:prstGeom prst="rect">
              <a:avLst/>
            </a:prstGeom>
            <a:ln>
              <a:solidFill>
                <a:schemeClr val="bg1">
                  <a:lumMod val="85000"/>
                </a:schemeClr>
              </a:solidFill>
            </a:ln>
          </p:spPr>
        </p:pic>
        <p:sp>
          <p:nvSpPr>
            <p:cNvPr id="16" name="TextBox 15"/>
            <p:cNvSpPr txBox="1"/>
            <p:nvPr/>
          </p:nvSpPr>
          <p:spPr>
            <a:xfrm>
              <a:off x="2793134" y="990121"/>
              <a:ext cx="5138729" cy="374846"/>
            </a:xfrm>
            <a:prstGeom prst="rect">
              <a:avLst/>
            </a:prstGeom>
            <a:noFill/>
          </p:spPr>
          <p:txBody>
            <a:bodyPr wrap="square" lIns="0" rtlCol="0">
              <a:spAutoFit/>
            </a:bodyPr>
            <a:lstStyle/>
            <a:p>
              <a:r>
                <a:rPr lang="en-US" sz="1836" b="1" dirty="0">
                  <a:solidFill>
                    <a:srgbClr val="797A7D">
                      <a:lumMod val="50000"/>
                    </a:srgbClr>
                  </a:solidFill>
                  <a:cs typeface="Segoe UI" panose="020B0502040204020203" pitchFamily="34" charset="0"/>
                </a:rPr>
                <a:t>New Idea</a:t>
              </a:r>
            </a:p>
          </p:txBody>
        </p:sp>
        <p:sp>
          <p:nvSpPr>
            <p:cNvPr id="17" name="TextBox 16"/>
            <p:cNvSpPr txBox="1"/>
            <p:nvPr/>
          </p:nvSpPr>
          <p:spPr>
            <a:xfrm>
              <a:off x="2793134" y="1433078"/>
              <a:ext cx="1812807" cy="374846"/>
            </a:xfrm>
            <a:prstGeom prst="rect">
              <a:avLst/>
            </a:prstGeom>
            <a:noFill/>
          </p:spPr>
          <p:txBody>
            <a:bodyPr wrap="square" lIns="0" rtlCol="0">
              <a:spAutoFit/>
            </a:bodyPr>
            <a:lstStyle/>
            <a:p>
              <a:r>
                <a:rPr lang="en-US" sz="1836" dirty="0">
                  <a:solidFill>
                    <a:srgbClr val="797A7D">
                      <a:lumMod val="50000"/>
                    </a:srgbClr>
                  </a:solidFill>
                  <a:cs typeface="Segoe UI" panose="020B0502040204020203" pitchFamily="34" charset="0"/>
                </a:rPr>
                <a:t>Title</a:t>
              </a:r>
            </a:p>
          </p:txBody>
        </p:sp>
        <p:sp>
          <p:nvSpPr>
            <p:cNvPr id="18" name="TextBox 17"/>
            <p:cNvSpPr txBox="1"/>
            <p:nvPr/>
          </p:nvSpPr>
          <p:spPr>
            <a:xfrm>
              <a:off x="2809057" y="1831747"/>
              <a:ext cx="1812807" cy="374846"/>
            </a:xfrm>
            <a:prstGeom prst="rect">
              <a:avLst/>
            </a:prstGeom>
            <a:noFill/>
          </p:spPr>
          <p:txBody>
            <a:bodyPr wrap="square" lIns="0" rtlCol="0">
              <a:spAutoFit/>
            </a:bodyPr>
            <a:lstStyle/>
            <a:p>
              <a:r>
                <a:rPr lang="en-US" sz="1836" dirty="0">
                  <a:solidFill>
                    <a:srgbClr val="797A7D">
                      <a:lumMod val="50000"/>
                    </a:srgbClr>
                  </a:solidFill>
                  <a:cs typeface="Segoe UI" panose="020B0502040204020203" pitchFamily="34" charset="0"/>
                </a:rPr>
                <a:t>Description</a:t>
              </a:r>
            </a:p>
          </p:txBody>
        </p:sp>
        <p:sp>
          <p:nvSpPr>
            <p:cNvPr id="19" name="TextBox 18"/>
            <p:cNvSpPr txBox="1"/>
            <p:nvPr/>
          </p:nvSpPr>
          <p:spPr>
            <a:xfrm>
              <a:off x="2793134" y="3802305"/>
              <a:ext cx="1812807" cy="374846"/>
            </a:xfrm>
            <a:prstGeom prst="rect">
              <a:avLst/>
            </a:prstGeom>
            <a:noFill/>
          </p:spPr>
          <p:txBody>
            <a:bodyPr wrap="square" lIns="0" rtlCol="0">
              <a:spAutoFit/>
            </a:bodyPr>
            <a:lstStyle/>
            <a:p>
              <a:r>
                <a:rPr lang="en-US" sz="1836" dirty="0">
                  <a:solidFill>
                    <a:srgbClr val="797A7D">
                      <a:lumMod val="50000"/>
                    </a:srgbClr>
                  </a:solidFill>
                  <a:cs typeface="Segoe UI" panose="020B0502040204020203" pitchFamily="34" charset="0"/>
                </a:rPr>
                <a:t>Picture</a:t>
              </a:r>
            </a:p>
          </p:txBody>
        </p:sp>
        <p:sp>
          <p:nvSpPr>
            <p:cNvPr id="20" name="TextBox 19"/>
            <p:cNvSpPr txBox="1"/>
            <p:nvPr/>
          </p:nvSpPr>
          <p:spPr>
            <a:xfrm>
              <a:off x="2793134" y="4465942"/>
              <a:ext cx="1812807" cy="374846"/>
            </a:xfrm>
            <a:prstGeom prst="rect">
              <a:avLst/>
            </a:prstGeom>
            <a:noFill/>
          </p:spPr>
          <p:txBody>
            <a:bodyPr wrap="square" lIns="0" rtlCol="0">
              <a:spAutoFit/>
            </a:bodyPr>
            <a:lstStyle/>
            <a:p>
              <a:r>
                <a:rPr lang="en-US" sz="1836" dirty="0">
                  <a:solidFill>
                    <a:srgbClr val="797A7D">
                      <a:lumMod val="50000"/>
                    </a:srgbClr>
                  </a:solidFill>
                  <a:cs typeface="Segoe UI" panose="020B0502040204020203" pitchFamily="34" charset="0"/>
                </a:rPr>
                <a:t>Tags</a:t>
              </a:r>
            </a:p>
          </p:txBody>
        </p:sp>
        <p:sp>
          <p:nvSpPr>
            <p:cNvPr id="21" name="Freeform 7"/>
            <p:cNvSpPr>
              <a:spLocks noChangeAspect="1" noEditPoints="1"/>
            </p:cNvSpPr>
            <p:nvPr/>
          </p:nvSpPr>
          <p:spPr bwMode="black">
            <a:xfrm>
              <a:off x="9060149" y="984595"/>
              <a:ext cx="319088" cy="282178"/>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rgbClr val="8E8A8A"/>
            </a:solidFill>
            <a:ln>
              <a:noFill/>
            </a:ln>
            <a:extLst/>
          </p:spPr>
          <p:txBody>
            <a:bodyPr vert="horz" wrap="square" lIns="93260" tIns="46630" rIns="93260" bIns="46630" numCol="1" anchor="t" anchorCtr="0" compatLnSpc="1">
              <a:prstTxWarp prst="textNoShape">
                <a:avLst/>
              </a:prstTxWarp>
            </a:bodyPr>
            <a:lstStyle/>
            <a:p>
              <a:pPr defTabSz="932559"/>
              <a:endParaRPr lang="en-US" sz="1836">
                <a:solidFill>
                  <a:srgbClr val="000000"/>
                </a:solidFill>
              </a:endParaRPr>
            </a:p>
          </p:txBody>
        </p:sp>
        <p:sp>
          <p:nvSpPr>
            <p:cNvPr id="14" name="Rectangle 13"/>
            <p:cNvSpPr/>
            <p:nvPr/>
          </p:nvSpPr>
          <p:spPr>
            <a:xfrm>
              <a:off x="4221271" y="1489627"/>
              <a:ext cx="5157966" cy="265101"/>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23" name="Rectangle 22"/>
            <p:cNvSpPr/>
            <p:nvPr/>
          </p:nvSpPr>
          <p:spPr>
            <a:xfrm>
              <a:off x="4221271" y="1879486"/>
              <a:ext cx="5157966" cy="1921135"/>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24" name="Rectangle 23"/>
            <p:cNvSpPr/>
            <p:nvPr/>
          </p:nvSpPr>
          <p:spPr>
            <a:xfrm>
              <a:off x="4221271" y="4518057"/>
              <a:ext cx="5157966" cy="265101"/>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25" name="Rectangle 24"/>
            <p:cNvSpPr/>
            <p:nvPr/>
          </p:nvSpPr>
          <p:spPr>
            <a:xfrm>
              <a:off x="4228170" y="3837927"/>
              <a:ext cx="933310" cy="269297"/>
            </a:xfrm>
            <a:prstGeom prst="rect">
              <a:avLst/>
            </a:prstGeom>
            <a:solidFill>
              <a:srgbClr val="F4F4F4"/>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rgbClr val="767171"/>
                  </a:solidFill>
                </a:rPr>
                <a:t>Upload</a:t>
              </a:r>
            </a:p>
          </p:txBody>
        </p:sp>
      </p:grpSp>
      <p:pic>
        <p:nvPicPr>
          <p:cNvPr id="28" name="Picture 2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337" y="5198206"/>
            <a:ext cx="1671148" cy="1059041"/>
          </a:xfrm>
          <a:prstGeom prst="rect">
            <a:avLst/>
          </a:prstGeom>
        </p:spPr>
      </p:pic>
      <p:pic>
        <p:nvPicPr>
          <p:cNvPr id="29" name="Picture 2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444960" y="1459430"/>
            <a:ext cx="1671148" cy="1059041"/>
          </a:xfrm>
          <a:prstGeom prst="rect">
            <a:avLst/>
          </a:prstGeom>
        </p:spPr>
      </p:pic>
      <p:pic>
        <p:nvPicPr>
          <p:cNvPr id="30" name="Picture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97726" y="61429"/>
            <a:ext cx="1671148" cy="1059041"/>
          </a:xfrm>
          <a:prstGeom prst="rect">
            <a:avLst/>
          </a:prstGeom>
        </p:spPr>
      </p:pic>
      <p:pic>
        <p:nvPicPr>
          <p:cNvPr id="27" name="Picture 2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745368" y="3566393"/>
            <a:ext cx="1904331" cy="3390875"/>
          </a:xfrm>
          <a:prstGeom prst="rect">
            <a:avLst/>
          </a:prstGeom>
        </p:spPr>
      </p:pic>
      <p:sp>
        <p:nvSpPr>
          <p:cNvPr id="31" name="Rectangle 30"/>
          <p:cNvSpPr/>
          <p:nvPr/>
        </p:nvSpPr>
        <p:spPr bwMode="auto">
          <a:xfrm>
            <a:off x="8297054" y="1671458"/>
            <a:ext cx="1546957" cy="30709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Tree>
    <p:custDataLst>
      <p:tags r:id="rId1"/>
    </p:custDataLst>
    <p:extLst>
      <p:ext uri="{BB962C8B-B14F-4D97-AF65-F5344CB8AC3E}">
        <p14:creationId xmlns:p14="http://schemas.microsoft.com/office/powerpoint/2010/main" val="167447230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6" presetClass="path" presetSubtype="0" accel="50000" decel="50000" fill="hold" nodeType="clickEffect">
                                  <p:stCondLst>
                                    <p:cond delay="0"/>
                                  </p:stCondLst>
                                  <p:childTnLst>
                                    <p:animMotion origin="layout" path="M -1.66667E-6 -4.81481E-6 L -0.45573 0.24121 " pathEditMode="relative" rAng="0" ptsTypes="AA">
                                      <p:cBhvr>
                                        <p:cTn id="12" dur="2000" fill="hold"/>
                                        <p:tgtEl>
                                          <p:spTgt spid="27"/>
                                        </p:tgtEl>
                                        <p:attrNameLst>
                                          <p:attrName>ppt_x</p:attrName>
                                          <p:attrName>ppt_y</p:attrName>
                                        </p:attrNameLst>
                                      </p:cBhvr>
                                      <p:rCtr x="-22786" y="12060"/>
                                    </p:animMotion>
                                  </p:childTnLst>
                                </p:cTn>
                              </p:par>
                            </p:childTnLst>
                          </p:cTn>
                        </p:par>
                        <p:par>
                          <p:cTn id="13" fill="hold">
                            <p:stCondLst>
                              <p:cond delay="2000"/>
                            </p:stCondLst>
                            <p:childTnLst>
                              <p:par>
                                <p:cTn id="14" presetID="6" presetClass="entr" presetSubtype="32"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circle(out)">
                                      <p:cBhvr>
                                        <p:cTn id="16" dur="1000"/>
                                        <p:tgtEl>
                                          <p:spTgt spid="28"/>
                                        </p:tgtEl>
                                      </p:cBhvr>
                                    </p:animEffect>
                                  </p:childTnLst>
                                </p:cTn>
                              </p:par>
                            </p:childTnLst>
                          </p:cTn>
                        </p:par>
                        <p:par>
                          <p:cTn id="17" fill="hold">
                            <p:stCondLst>
                              <p:cond delay="3000"/>
                            </p:stCondLst>
                            <p:childTnLst>
                              <p:par>
                                <p:cTn id="18" presetID="10" presetClass="exit" presetSubtype="0" fill="hold" nodeType="afterEffect">
                                  <p:stCondLst>
                                    <p:cond delay="0"/>
                                  </p:stCondLst>
                                  <p:childTnLst>
                                    <p:animEffect transition="out" filter="fade">
                                      <p:cBhvr>
                                        <p:cTn id="19" dur="1000"/>
                                        <p:tgtEl>
                                          <p:spTgt spid="28"/>
                                        </p:tgtEl>
                                      </p:cBhvr>
                                    </p:animEffect>
                                    <p:set>
                                      <p:cBhvr>
                                        <p:cTn id="20" dur="1" fill="hold">
                                          <p:stCondLst>
                                            <p:cond delay="999"/>
                                          </p:stCondLst>
                                        </p:cTn>
                                        <p:tgtEl>
                                          <p:spTgt spid="28"/>
                                        </p:tgtEl>
                                        <p:attrNameLst>
                                          <p:attrName>style.visibility</p:attrName>
                                        </p:attrNameLst>
                                      </p:cBhvr>
                                      <p:to>
                                        <p:strVal val="hidden"/>
                                      </p:to>
                                    </p:set>
                                  </p:childTnLst>
                                </p:cTn>
                              </p:par>
                            </p:childTnLst>
                          </p:cTn>
                        </p:par>
                        <p:par>
                          <p:cTn id="21" fill="hold">
                            <p:stCondLst>
                              <p:cond delay="4000"/>
                            </p:stCondLst>
                            <p:childTnLst>
                              <p:par>
                                <p:cTn id="22" presetID="10"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56" presetClass="path" presetSubtype="0" accel="50000" decel="50000" fill="hold" nodeType="clickEffect">
                                  <p:stCondLst>
                                    <p:cond delay="0"/>
                                  </p:stCondLst>
                                  <p:childTnLst>
                                    <p:animMotion origin="layout" path="M -0.45573 0.24121 L 0.21901 -0.2912 " pathEditMode="relative" rAng="0" ptsTypes="AA">
                                      <p:cBhvr>
                                        <p:cTn id="28" dur="2000" fill="hold"/>
                                        <p:tgtEl>
                                          <p:spTgt spid="27"/>
                                        </p:tgtEl>
                                        <p:attrNameLst>
                                          <p:attrName>ppt_x</p:attrName>
                                          <p:attrName>ppt_y</p:attrName>
                                        </p:attrNameLst>
                                      </p:cBhvr>
                                      <p:rCtr x="33737" y="-26620"/>
                                    </p:animMotion>
                                  </p:childTnLst>
                                </p:cTn>
                              </p:par>
                            </p:childTnLst>
                          </p:cTn>
                        </p:par>
                        <p:par>
                          <p:cTn id="29" fill="hold">
                            <p:stCondLst>
                              <p:cond delay="2000"/>
                            </p:stCondLst>
                            <p:childTnLst>
                              <p:par>
                                <p:cTn id="30" presetID="6" presetClass="entr" presetSubtype="32"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circle(out)">
                                      <p:cBhvr>
                                        <p:cTn id="32" dur="1000"/>
                                        <p:tgtEl>
                                          <p:spTgt spid="29"/>
                                        </p:tgtEl>
                                      </p:cBhvr>
                                    </p:animEffect>
                                  </p:childTnLst>
                                </p:cTn>
                              </p:par>
                            </p:childTnLst>
                          </p:cTn>
                        </p:par>
                        <p:par>
                          <p:cTn id="33" fill="hold">
                            <p:stCondLst>
                              <p:cond delay="3000"/>
                            </p:stCondLst>
                            <p:childTnLst>
                              <p:par>
                                <p:cTn id="34" presetID="10" presetClass="exit" presetSubtype="0" fill="hold" nodeType="afterEffect">
                                  <p:stCondLst>
                                    <p:cond delay="0"/>
                                  </p:stCondLst>
                                  <p:childTnLst>
                                    <p:animEffect transition="out" filter="fade">
                                      <p:cBhvr>
                                        <p:cTn id="35" dur="1000"/>
                                        <p:tgtEl>
                                          <p:spTgt spid="29"/>
                                        </p:tgtEl>
                                      </p:cBhvr>
                                    </p:animEffect>
                                    <p:set>
                                      <p:cBhvr>
                                        <p:cTn id="36" dur="1" fill="hold">
                                          <p:stCondLst>
                                            <p:cond delay="999"/>
                                          </p:stCondLst>
                                        </p:cTn>
                                        <p:tgtEl>
                                          <p:spTgt spid="29"/>
                                        </p:tgtEl>
                                        <p:attrNameLst>
                                          <p:attrName>style.visibility</p:attrName>
                                        </p:attrNameLst>
                                      </p:cBhvr>
                                      <p:to>
                                        <p:strVal val="hidden"/>
                                      </p:to>
                                    </p:set>
                                  </p:childTnLst>
                                </p:cTn>
                              </p:par>
                            </p:childTnLst>
                          </p:cTn>
                        </p:par>
                        <p:par>
                          <p:cTn id="37" fill="hold">
                            <p:stCondLst>
                              <p:cond delay="4000"/>
                            </p:stCondLst>
                            <p:childTnLst>
                              <p:par>
                                <p:cTn id="38" presetID="10" presetClass="exit" presetSubtype="0" fill="hold" nodeType="afterEffect">
                                  <p:stCondLst>
                                    <p:cond delay="0"/>
                                  </p:stCondLst>
                                  <p:childTnLst>
                                    <p:animEffect transition="out" filter="fade">
                                      <p:cBhvr>
                                        <p:cTn id="39" dur="500"/>
                                        <p:tgtEl>
                                          <p:spTgt spid="15"/>
                                        </p:tgtEl>
                                      </p:cBhvr>
                                    </p:animEffect>
                                    <p:set>
                                      <p:cBhvr>
                                        <p:cTn id="40" dur="1" fill="hold">
                                          <p:stCondLst>
                                            <p:cond delay="499"/>
                                          </p:stCondLst>
                                        </p:cTn>
                                        <p:tgtEl>
                                          <p:spTgt spid="15"/>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35" presetClass="path" presetSubtype="0" accel="50000" decel="50000" fill="hold" nodeType="clickEffect">
                                  <p:stCondLst>
                                    <p:cond delay="0"/>
                                  </p:stCondLst>
                                  <p:childTnLst>
                                    <p:animMotion origin="layout" path="M 0.21901 -0.2912 L -0.49166 -0.4868 " pathEditMode="relative" rAng="0" ptsTypes="AA">
                                      <p:cBhvr>
                                        <p:cTn id="44" dur="2000" fill="hold"/>
                                        <p:tgtEl>
                                          <p:spTgt spid="27"/>
                                        </p:tgtEl>
                                        <p:attrNameLst>
                                          <p:attrName>ppt_x</p:attrName>
                                          <p:attrName>ppt_y</p:attrName>
                                        </p:attrNameLst>
                                      </p:cBhvr>
                                      <p:rCtr x="-35534" y="-9792"/>
                                    </p:animMotion>
                                  </p:childTnLst>
                                </p:cTn>
                              </p:par>
                            </p:childTnLst>
                          </p:cTn>
                        </p:par>
                        <p:par>
                          <p:cTn id="45" fill="hold">
                            <p:stCondLst>
                              <p:cond delay="2000"/>
                            </p:stCondLst>
                            <p:childTnLst>
                              <p:par>
                                <p:cTn id="46" presetID="6" presetClass="entr" presetSubtype="32"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circle(out)">
                                      <p:cBhvr>
                                        <p:cTn id="48" dur="1000"/>
                                        <p:tgtEl>
                                          <p:spTgt spid="30"/>
                                        </p:tgtEl>
                                      </p:cBhvr>
                                    </p:animEffect>
                                  </p:childTnLst>
                                </p:cTn>
                              </p:par>
                            </p:childTnLst>
                          </p:cTn>
                        </p:par>
                        <p:par>
                          <p:cTn id="49" fill="hold">
                            <p:stCondLst>
                              <p:cond delay="3000"/>
                            </p:stCondLst>
                            <p:childTnLst>
                              <p:par>
                                <p:cTn id="50" presetID="10" presetClass="exit" presetSubtype="0" fill="hold" nodeType="afterEffect">
                                  <p:stCondLst>
                                    <p:cond delay="0"/>
                                  </p:stCondLst>
                                  <p:childTnLst>
                                    <p:animEffect transition="out" filter="fade">
                                      <p:cBhvr>
                                        <p:cTn id="51" dur="1000"/>
                                        <p:tgtEl>
                                          <p:spTgt spid="30"/>
                                        </p:tgtEl>
                                      </p:cBhvr>
                                    </p:animEffect>
                                    <p:set>
                                      <p:cBhvr>
                                        <p:cTn id="52" dur="1" fill="hold">
                                          <p:stCondLst>
                                            <p:cond delay="9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89232" y="488506"/>
            <a:ext cx="10203124" cy="606488"/>
          </a:xfrm>
          <a:prstGeom prst="rect">
            <a:avLst/>
          </a:prstGeom>
          <a:noFill/>
        </p:spPr>
        <p:txBody>
          <a:bodyPr wrap="square" lIns="0" rtlCol="0">
            <a:spAutoFit/>
          </a:bodyPr>
          <a:lstStyle/>
          <a:p>
            <a:r>
              <a:rPr lang="en-US" sz="3264" dirty="0">
                <a:solidFill>
                  <a:srgbClr val="797A7D">
                    <a:lumMod val="50000"/>
                  </a:srgbClr>
                </a:solidFill>
                <a:cs typeface="Segoe UI" panose="020B0502040204020203" pitchFamily="34" charset="0"/>
              </a:rPr>
              <a:t>Yammer</a:t>
            </a:r>
          </a:p>
        </p:txBody>
      </p:sp>
      <p:pic>
        <p:nvPicPr>
          <p:cNvPr id="3" name="Picture 2"/>
          <p:cNvPicPr>
            <a:picLocks noChangeAspect="1"/>
          </p:cNvPicPr>
          <p:nvPr/>
        </p:nvPicPr>
        <p:blipFill>
          <a:blip r:embed="rId4"/>
          <a:stretch>
            <a:fillRect/>
          </a:stretch>
        </p:blipFill>
        <p:spPr>
          <a:xfrm>
            <a:off x="689231" y="1573429"/>
            <a:ext cx="11746361" cy="4009416"/>
          </a:xfrm>
          <a:prstGeom prst="rect">
            <a:avLst/>
          </a:prstGeom>
        </p:spPr>
      </p:pic>
      <p:sp>
        <p:nvSpPr>
          <p:cNvPr id="44" name="TextBox 43"/>
          <p:cNvSpPr txBox="1"/>
          <p:nvPr/>
        </p:nvSpPr>
        <p:spPr>
          <a:xfrm>
            <a:off x="689232" y="1196744"/>
            <a:ext cx="6050612" cy="382308"/>
          </a:xfrm>
          <a:prstGeom prst="rect">
            <a:avLst/>
          </a:prstGeom>
          <a:noFill/>
        </p:spPr>
        <p:txBody>
          <a:bodyPr wrap="square" lIns="0" rtlCol="0">
            <a:spAutoFit/>
          </a:bodyPr>
          <a:lstStyle/>
          <a:p>
            <a:r>
              <a:rPr lang="en-US" sz="1836" dirty="0">
                <a:solidFill>
                  <a:srgbClr val="797A7D">
                    <a:lumMod val="50000"/>
                  </a:srgbClr>
                </a:solidFill>
                <a:cs typeface="Segoe UI" panose="020B0502040204020203" pitchFamily="34" charset="0"/>
              </a:rPr>
              <a:t>The </a:t>
            </a:r>
            <a:r>
              <a:rPr lang="en-US" sz="1836" dirty="0" smtClean="0">
                <a:solidFill>
                  <a:srgbClr val="797A7D">
                    <a:lumMod val="50000"/>
                  </a:srgbClr>
                </a:solidFill>
                <a:cs typeface="Segoe UI" panose="020B0502040204020203" pitchFamily="34" charset="0"/>
              </a:rPr>
              <a:t>Contoso Social Service </a:t>
            </a:r>
            <a:r>
              <a:rPr lang="en-US" sz="1836" dirty="0">
                <a:solidFill>
                  <a:srgbClr val="797A7D">
                    <a:lumMod val="50000"/>
                  </a:srgbClr>
                </a:solidFill>
                <a:cs typeface="Segoe UI" panose="020B0502040204020203" pitchFamily="34" charset="0"/>
              </a:rPr>
              <a:t>Station</a:t>
            </a:r>
          </a:p>
        </p:txBody>
      </p:sp>
      <p:sp>
        <p:nvSpPr>
          <p:cNvPr id="47" name="Freeform 7"/>
          <p:cNvSpPr>
            <a:spLocks noChangeAspect="1" noEditPoints="1"/>
          </p:cNvSpPr>
          <p:nvPr/>
        </p:nvSpPr>
        <p:spPr bwMode="black">
          <a:xfrm>
            <a:off x="705046" y="5729412"/>
            <a:ext cx="325440" cy="287795"/>
          </a:xfrm>
          <a:custGeom>
            <a:avLst/>
            <a:gdLst>
              <a:gd name="T0" fmla="*/ 87 w 162"/>
              <a:gd name="T1" fmla="*/ 109 h 143"/>
              <a:gd name="T2" fmla="*/ 74 w 162"/>
              <a:gd name="T3" fmla="*/ 109 h 143"/>
              <a:gd name="T4" fmla="*/ 74 w 162"/>
              <a:gd name="T5" fmla="*/ 79 h 143"/>
              <a:gd name="T6" fmla="*/ 45 w 162"/>
              <a:gd name="T7" fmla="*/ 79 h 143"/>
              <a:gd name="T8" fmla="*/ 45 w 162"/>
              <a:gd name="T9" fmla="*/ 66 h 143"/>
              <a:gd name="T10" fmla="*/ 74 w 162"/>
              <a:gd name="T11" fmla="*/ 66 h 143"/>
              <a:gd name="T12" fmla="*/ 74 w 162"/>
              <a:gd name="T13" fmla="*/ 36 h 143"/>
              <a:gd name="T14" fmla="*/ 87 w 162"/>
              <a:gd name="T15" fmla="*/ 36 h 143"/>
              <a:gd name="T16" fmla="*/ 87 w 162"/>
              <a:gd name="T17" fmla="*/ 66 h 143"/>
              <a:gd name="T18" fmla="*/ 117 w 162"/>
              <a:gd name="T19" fmla="*/ 66 h 143"/>
              <a:gd name="T20" fmla="*/ 117 w 162"/>
              <a:gd name="T21" fmla="*/ 79 h 143"/>
              <a:gd name="T22" fmla="*/ 87 w 162"/>
              <a:gd name="T23" fmla="*/ 79 h 143"/>
              <a:gd name="T24" fmla="*/ 87 w 162"/>
              <a:gd name="T25" fmla="*/ 109 h 143"/>
              <a:gd name="T26" fmla="*/ 124 w 162"/>
              <a:gd name="T27" fmla="*/ 129 h 143"/>
              <a:gd name="T28" fmla="*/ 81 w 162"/>
              <a:gd name="T29" fmla="*/ 143 h 143"/>
              <a:gd name="T30" fmla="*/ 24 w 162"/>
              <a:gd name="T31" fmla="*/ 115 h 143"/>
              <a:gd name="T32" fmla="*/ 37 w 162"/>
              <a:gd name="T33" fmla="*/ 14 h 143"/>
              <a:gd name="T34" fmla="*/ 81 w 162"/>
              <a:gd name="T35" fmla="*/ 0 h 143"/>
              <a:gd name="T36" fmla="*/ 138 w 162"/>
              <a:gd name="T37" fmla="*/ 28 h 143"/>
              <a:gd name="T38" fmla="*/ 124 w 162"/>
              <a:gd name="T39" fmla="*/ 129 h 143"/>
              <a:gd name="T40" fmla="*/ 130 w 162"/>
              <a:gd name="T41" fmla="*/ 34 h 143"/>
              <a:gd name="T42" fmla="*/ 81 w 162"/>
              <a:gd name="T43" fmla="*/ 9 h 143"/>
              <a:gd name="T44" fmla="*/ 43 w 162"/>
              <a:gd name="T45" fmla="*/ 22 h 143"/>
              <a:gd name="T46" fmla="*/ 31 w 162"/>
              <a:gd name="T47" fmla="*/ 109 h 143"/>
              <a:gd name="T48" fmla="*/ 81 w 162"/>
              <a:gd name="T49" fmla="*/ 134 h 143"/>
              <a:gd name="T50" fmla="*/ 119 w 162"/>
              <a:gd name="T51" fmla="*/ 121 h 143"/>
              <a:gd name="T52" fmla="*/ 130 w 162"/>
              <a:gd name="T53" fmla="*/ 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43">
                <a:moveTo>
                  <a:pt x="87" y="109"/>
                </a:moveTo>
                <a:cubicBezTo>
                  <a:pt x="74" y="109"/>
                  <a:pt x="74" y="109"/>
                  <a:pt x="74" y="109"/>
                </a:cubicBezTo>
                <a:cubicBezTo>
                  <a:pt x="74" y="79"/>
                  <a:pt x="74" y="79"/>
                  <a:pt x="74" y="79"/>
                </a:cubicBezTo>
                <a:cubicBezTo>
                  <a:pt x="45" y="79"/>
                  <a:pt x="45" y="79"/>
                  <a:pt x="45" y="79"/>
                </a:cubicBezTo>
                <a:cubicBezTo>
                  <a:pt x="45" y="66"/>
                  <a:pt x="45" y="66"/>
                  <a:pt x="45" y="66"/>
                </a:cubicBezTo>
                <a:cubicBezTo>
                  <a:pt x="74" y="66"/>
                  <a:pt x="74" y="66"/>
                  <a:pt x="74" y="66"/>
                </a:cubicBezTo>
                <a:cubicBezTo>
                  <a:pt x="74" y="36"/>
                  <a:pt x="74" y="36"/>
                  <a:pt x="74" y="36"/>
                </a:cubicBezTo>
                <a:cubicBezTo>
                  <a:pt x="87" y="36"/>
                  <a:pt x="87" y="36"/>
                  <a:pt x="87" y="36"/>
                </a:cubicBezTo>
                <a:cubicBezTo>
                  <a:pt x="87" y="66"/>
                  <a:pt x="87" y="66"/>
                  <a:pt x="87" y="66"/>
                </a:cubicBezTo>
                <a:cubicBezTo>
                  <a:pt x="117" y="66"/>
                  <a:pt x="117" y="66"/>
                  <a:pt x="117" y="66"/>
                </a:cubicBezTo>
                <a:cubicBezTo>
                  <a:pt x="117" y="79"/>
                  <a:pt x="117" y="79"/>
                  <a:pt x="117" y="79"/>
                </a:cubicBezTo>
                <a:cubicBezTo>
                  <a:pt x="87" y="79"/>
                  <a:pt x="87" y="79"/>
                  <a:pt x="87" y="79"/>
                </a:cubicBezTo>
                <a:lnTo>
                  <a:pt x="87" y="109"/>
                </a:lnTo>
                <a:close/>
                <a:moveTo>
                  <a:pt x="124" y="129"/>
                </a:moveTo>
                <a:cubicBezTo>
                  <a:pt x="111" y="139"/>
                  <a:pt x="96" y="143"/>
                  <a:pt x="81" y="143"/>
                </a:cubicBezTo>
                <a:cubicBezTo>
                  <a:pt x="59" y="143"/>
                  <a:pt x="38" y="134"/>
                  <a:pt x="24" y="115"/>
                </a:cubicBezTo>
                <a:cubicBezTo>
                  <a:pt x="0" y="84"/>
                  <a:pt x="6" y="38"/>
                  <a:pt x="37" y="14"/>
                </a:cubicBezTo>
                <a:cubicBezTo>
                  <a:pt x="50" y="4"/>
                  <a:pt x="66" y="0"/>
                  <a:pt x="81" y="0"/>
                </a:cubicBezTo>
                <a:cubicBezTo>
                  <a:pt x="102" y="0"/>
                  <a:pt x="124" y="9"/>
                  <a:pt x="138" y="28"/>
                </a:cubicBezTo>
                <a:cubicBezTo>
                  <a:pt x="162" y="60"/>
                  <a:pt x="156" y="105"/>
                  <a:pt x="124" y="129"/>
                </a:cubicBezTo>
                <a:close/>
                <a:moveTo>
                  <a:pt x="130" y="34"/>
                </a:moveTo>
                <a:cubicBezTo>
                  <a:pt x="119" y="18"/>
                  <a:pt x="100" y="9"/>
                  <a:pt x="81" y="9"/>
                </a:cubicBezTo>
                <a:cubicBezTo>
                  <a:pt x="67" y="9"/>
                  <a:pt x="54" y="14"/>
                  <a:pt x="43" y="22"/>
                </a:cubicBezTo>
                <a:cubicBezTo>
                  <a:pt x="16" y="43"/>
                  <a:pt x="10" y="82"/>
                  <a:pt x="31" y="109"/>
                </a:cubicBezTo>
                <a:cubicBezTo>
                  <a:pt x="43" y="125"/>
                  <a:pt x="61" y="134"/>
                  <a:pt x="81" y="134"/>
                </a:cubicBezTo>
                <a:cubicBezTo>
                  <a:pt x="95" y="134"/>
                  <a:pt x="108" y="130"/>
                  <a:pt x="119" y="121"/>
                </a:cubicBezTo>
                <a:cubicBezTo>
                  <a:pt x="146" y="100"/>
                  <a:pt x="151" y="61"/>
                  <a:pt x="130" y="34"/>
                </a:cubicBezTo>
                <a:close/>
              </a:path>
            </a:pathLst>
          </a:custGeom>
          <a:solidFill>
            <a:srgbClr val="8E8A8A"/>
          </a:solidFill>
          <a:ln>
            <a:noFill/>
          </a:ln>
          <a:extLst/>
        </p:spPr>
        <p:txBody>
          <a:bodyPr vert="horz" wrap="square" lIns="93260" tIns="46630" rIns="93260" bIns="46630" numCol="1" anchor="t" anchorCtr="0" compatLnSpc="1">
            <a:prstTxWarp prst="textNoShape">
              <a:avLst/>
            </a:prstTxWarp>
          </a:bodyPr>
          <a:lstStyle/>
          <a:p>
            <a:pPr defTabSz="932559"/>
            <a:endParaRPr lang="en-US" sz="1836">
              <a:solidFill>
                <a:srgbClr val="000000"/>
              </a:solidFill>
            </a:endParaRPr>
          </a:p>
        </p:txBody>
      </p:sp>
      <p:sp>
        <p:nvSpPr>
          <p:cNvPr id="52" name="TextBox 51"/>
          <p:cNvSpPr txBox="1"/>
          <p:nvPr/>
        </p:nvSpPr>
        <p:spPr>
          <a:xfrm>
            <a:off x="1169796" y="5684968"/>
            <a:ext cx="5241028" cy="382308"/>
          </a:xfrm>
          <a:prstGeom prst="rect">
            <a:avLst/>
          </a:prstGeom>
          <a:noFill/>
        </p:spPr>
        <p:txBody>
          <a:bodyPr wrap="square" lIns="0" rtlCol="0">
            <a:spAutoFit/>
          </a:bodyPr>
          <a:lstStyle/>
          <a:p>
            <a:r>
              <a:rPr lang="en-US" sz="1836" dirty="0">
                <a:solidFill>
                  <a:srgbClr val="797A7D">
                    <a:lumMod val="50000"/>
                  </a:srgbClr>
                </a:solidFill>
                <a:cs typeface="Segoe UI" panose="020B0502040204020203" pitchFamily="34" charset="0"/>
              </a:rPr>
              <a:t>New Idea</a:t>
            </a:r>
          </a:p>
        </p:txBody>
      </p:sp>
      <p:sp>
        <p:nvSpPr>
          <p:cNvPr id="53" name="Freeform 6"/>
          <p:cNvSpPr>
            <a:spLocks noEditPoints="1"/>
          </p:cNvSpPr>
          <p:nvPr/>
        </p:nvSpPr>
        <p:spPr bwMode="black">
          <a:xfrm>
            <a:off x="182221" y="586754"/>
            <a:ext cx="401538" cy="399918"/>
          </a:xfrm>
          <a:custGeom>
            <a:avLst/>
            <a:gdLst>
              <a:gd name="T0" fmla="*/ 61 w 150"/>
              <a:gd name="T1" fmla="*/ 82 h 149"/>
              <a:gd name="T2" fmla="*/ 84 w 150"/>
              <a:gd name="T3" fmla="*/ 104 h 149"/>
              <a:gd name="T4" fmla="*/ 66 w 150"/>
              <a:gd name="T5" fmla="*/ 104 h 149"/>
              <a:gd name="T6" fmla="*/ 35 w 150"/>
              <a:gd name="T7" fmla="*/ 75 h 149"/>
              <a:gd name="T8" fmla="*/ 65 w 150"/>
              <a:gd name="T9" fmla="*/ 46 h 149"/>
              <a:gd name="T10" fmla="*/ 84 w 150"/>
              <a:gd name="T11" fmla="*/ 46 h 149"/>
              <a:gd name="T12" fmla="*/ 61 w 150"/>
              <a:gd name="T13" fmla="*/ 67 h 149"/>
              <a:gd name="T14" fmla="*/ 113 w 150"/>
              <a:gd name="T15" fmla="*/ 67 h 149"/>
              <a:gd name="T16" fmla="*/ 113 w 150"/>
              <a:gd name="T17" fmla="*/ 82 h 149"/>
              <a:gd name="T18" fmla="*/ 61 w 150"/>
              <a:gd name="T19" fmla="*/ 82 h 149"/>
              <a:gd name="T20" fmla="*/ 150 w 150"/>
              <a:gd name="T21" fmla="*/ 75 h 149"/>
              <a:gd name="T22" fmla="*/ 75 w 150"/>
              <a:gd name="T23" fmla="*/ 149 h 149"/>
              <a:gd name="T24" fmla="*/ 0 w 150"/>
              <a:gd name="T25" fmla="*/ 75 h 149"/>
              <a:gd name="T26" fmla="*/ 75 w 150"/>
              <a:gd name="T27" fmla="*/ 0 h 149"/>
              <a:gd name="T28" fmla="*/ 150 w 150"/>
              <a:gd name="T29" fmla="*/ 75 h 149"/>
              <a:gd name="T30" fmla="*/ 140 w 150"/>
              <a:gd name="T31" fmla="*/ 75 h 149"/>
              <a:gd name="T32" fmla="*/ 75 w 150"/>
              <a:gd name="T33" fmla="*/ 9 h 149"/>
              <a:gd name="T34" fmla="*/ 10 w 150"/>
              <a:gd name="T35" fmla="*/ 75 h 149"/>
              <a:gd name="T36" fmla="*/ 75 w 150"/>
              <a:gd name="T37" fmla="*/ 140 h 149"/>
              <a:gd name="T38" fmla="*/ 140 w 150"/>
              <a:gd name="T39"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0" h="149">
                <a:moveTo>
                  <a:pt x="61" y="82"/>
                </a:moveTo>
                <a:cubicBezTo>
                  <a:pt x="84" y="104"/>
                  <a:pt x="84" y="104"/>
                  <a:pt x="84" y="104"/>
                </a:cubicBezTo>
                <a:cubicBezTo>
                  <a:pt x="66" y="104"/>
                  <a:pt x="66" y="104"/>
                  <a:pt x="66" y="104"/>
                </a:cubicBezTo>
                <a:cubicBezTo>
                  <a:pt x="35" y="75"/>
                  <a:pt x="35" y="75"/>
                  <a:pt x="35" y="75"/>
                </a:cubicBezTo>
                <a:cubicBezTo>
                  <a:pt x="65" y="46"/>
                  <a:pt x="65" y="46"/>
                  <a:pt x="65" y="46"/>
                </a:cubicBezTo>
                <a:cubicBezTo>
                  <a:pt x="84" y="46"/>
                  <a:pt x="84" y="46"/>
                  <a:pt x="84" y="46"/>
                </a:cubicBezTo>
                <a:cubicBezTo>
                  <a:pt x="61" y="67"/>
                  <a:pt x="61" y="67"/>
                  <a:pt x="61" y="67"/>
                </a:cubicBezTo>
                <a:cubicBezTo>
                  <a:pt x="113" y="67"/>
                  <a:pt x="113" y="67"/>
                  <a:pt x="113" y="67"/>
                </a:cubicBezTo>
                <a:cubicBezTo>
                  <a:pt x="113" y="82"/>
                  <a:pt x="113" y="82"/>
                  <a:pt x="113" y="82"/>
                </a:cubicBezTo>
                <a:lnTo>
                  <a:pt x="61" y="82"/>
                </a:lnTo>
                <a:close/>
                <a:moveTo>
                  <a:pt x="150" y="75"/>
                </a:moveTo>
                <a:cubicBezTo>
                  <a:pt x="150" y="116"/>
                  <a:pt x="116" y="149"/>
                  <a:pt x="75" y="149"/>
                </a:cubicBezTo>
                <a:cubicBezTo>
                  <a:pt x="34" y="149"/>
                  <a:pt x="0" y="116"/>
                  <a:pt x="0" y="75"/>
                </a:cubicBezTo>
                <a:cubicBezTo>
                  <a:pt x="0" y="33"/>
                  <a:pt x="34" y="0"/>
                  <a:pt x="75" y="0"/>
                </a:cubicBezTo>
                <a:cubicBezTo>
                  <a:pt x="116" y="0"/>
                  <a:pt x="150" y="33"/>
                  <a:pt x="150" y="75"/>
                </a:cubicBezTo>
                <a:close/>
                <a:moveTo>
                  <a:pt x="140" y="75"/>
                </a:moveTo>
                <a:cubicBezTo>
                  <a:pt x="140" y="39"/>
                  <a:pt x="111" y="9"/>
                  <a:pt x="75" y="9"/>
                </a:cubicBezTo>
                <a:cubicBezTo>
                  <a:pt x="39" y="9"/>
                  <a:pt x="10" y="39"/>
                  <a:pt x="10" y="75"/>
                </a:cubicBezTo>
                <a:cubicBezTo>
                  <a:pt x="10" y="111"/>
                  <a:pt x="39" y="140"/>
                  <a:pt x="75" y="140"/>
                </a:cubicBezTo>
                <a:cubicBezTo>
                  <a:pt x="111" y="140"/>
                  <a:pt x="140" y="111"/>
                  <a:pt x="140" y="75"/>
                </a:cubicBezTo>
                <a:close/>
              </a:path>
            </a:pathLst>
          </a:custGeom>
          <a:solidFill>
            <a:srgbClr val="8E8A8A"/>
          </a:solidFill>
          <a:ln>
            <a:noFill/>
          </a:ln>
          <a:extLst/>
        </p:spPr>
        <p:txBody>
          <a:bodyPr vert="horz" wrap="square" lIns="93260" tIns="46630" rIns="93260" bIns="46630" numCol="1" anchor="t" anchorCtr="0" compatLnSpc="1">
            <a:prstTxWarp prst="textNoShape">
              <a:avLst/>
            </a:prstTxWarp>
          </a:bodyPr>
          <a:lstStyle/>
          <a:p>
            <a:pPr defTabSz="932559"/>
            <a:endParaRPr lang="en-US" sz="1836">
              <a:solidFill>
                <a:srgbClr val="000000"/>
              </a:solidFill>
            </a:endParaRPr>
          </a:p>
        </p:txBody>
      </p:sp>
      <p:pic>
        <p:nvPicPr>
          <p:cNvPr id="54" name="Picture 5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45368" y="3566393"/>
            <a:ext cx="1904331" cy="3390875"/>
          </a:xfrm>
          <a:prstGeom prst="rect">
            <a:avLst/>
          </a:prstGeom>
        </p:spPr>
      </p:pic>
      <p:pic>
        <p:nvPicPr>
          <p:cNvPr id="55" name="Picture 5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7726" y="134572"/>
            <a:ext cx="1671148" cy="1059041"/>
          </a:xfrm>
          <a:prstGeom prst="rect">
            <a:avLst/>
          </a:prstGeom>
        </p:spPr>
      </p:pic>
    </p:spTree>
    <p:custDataLst>
      <p:tags r:id="rId1"/>
    </p:custDataLst>
    <p:extLst>
      <p:ext uri="{BB962C8B-B14F-4D97-AF65-F5344CB8AC3E}">
        <p14:creationId xmlns:p14="http://schemas.microsoft.com/office/powerpoint/2010/main" val="23055340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6" presetClass="path" presetSubtype="0" accel="50000" decel="50000" fill="hold" nodeType="afterEffect">
                                  <p:stCondLst>
                                    <p:cond delay="0"/>
                                  </p:stCondLst>
                                  <p:childTnLst>
                                    <p:animMotion origin="layout" path="M -1.66667E-6 -4.81481E-6 L -0.49166 -0.47939 " pathEditMode="relative" rAng="0" ptsTypes="AA">
                                      <p:cBhvr>
                                        <p:cTn id="11" dur="2000" fill="hold"/>
                                        <p:tgtEl>
                                          <p:spTgt spid="54"/>
                                        </p:tgtEl>
                                        <p:attrNameLst>
                                          <p:attrName>ppt_x</p:attrName>
                                          <p:attrName>ppt_y</p:attrName>
                                        </p:attrNameLst>
                                      </p:cBhvr>
                                      <p:rCtr x="-24583" y="-23981"/>
                                    </p:animMotion>
                                  </p:childTnLst>
                                </p:cTn>
                              </p:par>
                            </p:childTnLst>
                          </p:cTn>
                        </p:par>
                        <p:par>
                          <p:cTn id="12" fill="hold">
                            <p:stCondLst>
                              <p:cond delay="2500"/>
                            </p:stCondLst>
                            <p:childTnLst>
                              <p:par>
                                <p:cTn id="13" presetID="6" presetClass="entr" presetSubtype="32"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circle(out)">
                                      <p:cBhvr>
                                        <p:cTn id="15" dur="1000"/>
                                        <p:tgtEl>
                                          <p:spTgt spid="55"/>
                                        </p:tgtEl>
                                      </p:cBhvr>
                                    </p:animEffect>
                                  </p:childTnLst>
                                </p:cTn>
                              </p:par>
                            </p:childTnLst>
                          </p:cTn>
                        </p:par>
                        <p:par>
                          <p:cTn id="16" fill="hold">
                            <p:stCondLst>
                              <p:cond delay="3500"/>
                            </p:stCondLst>
                            <p:childTnLst>
                              <p:par>
                                <p:cTn id="17" presetID="10" presetClass="exit" presetSubtype="0" fill="hold" nodeType="afterEffect">
                                  <p:stCondLst>
                                    <p:cond delay="0"/>
                                  </p:stCondLst>
                                  <p:childTnLst>
                                    <p:animEffect transition="out" filter="fade">
                                      <p:cBhvr>
                                        <p:cTn id="18" dur="1000"/>
                                        <p:tgtEl>
                                          <p:spTgt spid="55"/>
                                        </p:tgtEl>
                                      </p:cBhvr>
                                    </p:animEffect>
                                    <p:set>
                                      <p:cBhvr>
                                        <p:cTn id="19" dur="1" fill="hold">
                                          <p:stCondLst>
                                            <p:cond delay="999"/>
                                          </p:stCondLst>
                                        </p:cTn>
                                        <p:tgtEl>
                                          <p:spTgt spid="5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75481" y="1178460"/>
            <a:ext cx="5866567" cy="5599657"/>
          </a:xfrm>
          <a:prstGeom prst="rect">
            <a:avLst/>
          </a:prstGeom>
        </p:spPr>
      </p:pic>
      <p:pic>
        <p:nvPicPr>
          <p:cNvPr id="5" name="Picture 4"/>
          <p:cNvPicPr>
            <a:picLocks noChangeAspect="1"/>
          </p:cNvPicPr>
          <p:nvPr/>
        </p:nvPicPr>
        <p:blipFill>
          <a:blip r:embed="rId4"/>
          <a:stretch>
            <a:fillRect/>
          </a:stretch>
        </p:blipFill>
        <p:spPr>
          <a:xfrm>
            <a:off x="6370617" y="1170274"/>
            <a:ext cx="5790379" cy="5526936"/>
          </a:xfrm>
          <a:prstGeom prst="rect">
            <a:avLst/>
          </a:prstGeom>
        </p:spPr>
      </p:pic>
      <p:sp>
        <p:nvSpPr>
          <p:cNvPr id="6" name="Title 5"/>
          <p:cNvSpPr>
            <a:spLocks noGrp="1"/>
          </p:cNvSpPr>
          <p:nvPr>
            <p:ph type="title"/>
          </p:nvPr>
        </p:nvSpPr>
        <p:spPr/>
        <p:txBody>
          <a:bodyPr/>
          <a:lstStyle/>
          <a:p>
            <a:r>
              <a:rPr lang="en-US" dirty="0" smtClean="0"/>
              <a:t>Home: Challenges, Top Ideas and Statistics</a:t>
            </a:r>
            <a:endParaRPr lang="en-US" dirty="0"/>
          </a:p>
        </p:txBody>
      </p:sp>
    </p:spTree>
    <p:extLst>
      <p:ext uri="{BB962C8B-B14F-4D97-AF65-F5344CB8AC3E}">
        <p14:creationId xmlns:p14="http://schemas.microsoft.com/office/powerpoint/2010/main" val="3668018432"/>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Rectangle 73"/>
          <p:cNvSpPr/>
          <p:nvPr/>
        </p:nvSpPr>
        <p:spPr>
          <a:xfrm>
            <a:off x="1379042"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Social tools</a:t>
            </a:r>
          </a:p>
        </p:txBody>
      </p:sp>
      <p:sp>
        <p:nvSpPr>
          <p:cNvPr id="77" name="Rectangle 76"/>
          <p:cNvSpPr/>
          <p:nvPr/>
        </p:nvSpPr>
        <p:spPr>
          <a:xfrm>
            <a:off x="3111191"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Organization</a:t>
            </a:r>
          </a:p>
        </p:txBody>
      </p:sp>
      <p:sp>
        <p:nvSpPr>
          <p:cNvPr id="78" name="Rectangle 77"/>
          <p:cNvSpPr/>
          <p:nvPr/>
        </p:nvSpPr>
        <p:spPr>
          <a:xfrm>
            <a:off x="4841924"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5702" tIns="46618" rIns="25702" bIns="46618"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Community / group</a:t>
            </a:r>
          </a:p>
        </p:txBody>
      </p:sp>
      <p:sp>
        <p:nvSpPr>
          <p:cNvPr id="83" name="Rectangle 82"/>
          <p:cNvSpPr/>
          <p:nvPr/>
        </p:nvSpPr>
        <p:spPr>
          <a:xfrm>
            <a:off x="6589540"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Project / team</a:t>
            </a:r>
          </a:p>
        </p:txBody>
      </p:sp>
      <p:sp>
        <p:nvSpPr>
          <p:cNvPr id="88" name="Rectangle 87"/>
          <p:cNvSpPr/>
          <p:nvPr/>
        </p:nvSpPr>
        <p:spPr>
          <a:xfrm>
            <a:off x="8329703"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Personal</a:t>
            </a:r>
          </a:p>
        </p:txBody>
      </p:sp>
      <p:sp>
        <p:nvSpPr>
          <p:cNvPr id="89" name="Rectangle 88"/>
          <p:cNvSpPr/>
          <p:nvPr/>
        </p:nvSpPr>
        <p:spPr>
          <a:xfrm>
            <a:off x="10051620"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Other</a:t>
            </a:r>
          </a:p>
        </p:txBody>
      </p:sp>
      <p:sp>
        <p:nvSpPr>
          <p:cNvPr id="50" name="Rounded Rectangle 49"/>
          <p:cNvSpPr/>
          <p:nvPr/>
        </p:nvSpPr>
        <p:spPr bwMode="auto">
          <a:xfrm>
            <a:off x="3230978" y="4025291"/>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Portals</a:t>
            </a:r>
          </a:p>
        </p:txBody>
      </p:sp>
      <p:sp>
        <p:nvSpPr>
          <p:cNvPr id="51" name="Rounded Rectangle 50"/>
          <p:cNvSpPr/>
          <p:nvPr/>
        </p:nvSpPr>
        <p:spPr bwMode="auto">
          <a:xfrm>
            <a:off x="3230978" y="461989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Learning</a:t>
            </a:r>
          </a:p>
        </p:txBody>
      </p:sp>
      <p:sp>
        <p:nvSpPr>
          <p:cNvPr id="52" name="Rounded Rectangle 51"/>
          <p:cNvSpPr/>
          <p:nvPr/>
        </p:nvSpPr>
        <p:spPr bwMode="auto">
          <a:xfrm>
            <a:off x="3230978" y="5214493"/>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News</a:t>
            </a:r>
          </a:p>
        </p:txBody>
      </p:sp>
      <p:sp>
        <p:nvSpPr>
          <p:cNvPr id="53" name="Rounded Rectangle 52"/>
          <p:cNvSpPr/>
          <p:nvPr/>
        </p:nvSpPr>
        <p:spPr bwMode="auto">
          <a:xfrm>
            <a:off x="3230978" y="580909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Product information</a:t>
            </a:r>
          </a:p>
        </p:txBody>
      </p:sp>
      <p:cxnSp>
        <p:nvCxnSpPr>
          <p:cNvPr id="31" name="Straight Connector 30"/>
          <p:cNvCxnSpPr/>
          <p:nvPr/>
        </p:nvCxnSpPr>
        <p:spPr>
          <a:xfrm>
            <a:off x="8981" y="2951620"/>
            <a:ext cx="6257840" cy="518189"/>
          </a:xfrm>
          <a:prstGeom prst="line">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0">
            <a:schemeClr val="accent1"/>
          </a:fillRef>
          <a:effectRef idx="0">
            <a:schemeClr val="accent1"/>
          </a:effectRef>
          <a:fontRef idx="minor">
            <a:schemeClr val="tx1"/>
          </a:fontRef>
        </p:style>
      </p:cxnSp>
      <p:sp>
        <p:nvSpPr>
          <p:cNvPr id="54" name="Rounded Rectangle 53"/>
          <p:cNvSpPr/>
          <p:nvPr/>
        </p:nvSpPr>
        <p:spPr bwMode="auto">
          <a:xfrm>
            <a:off x="1369089" y="1884926"/>
            <a:ext cx="3377054" cy="350179"/>
          </a:xfrm>
          <a:prstGeom prst="round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Browser</a:t>
            </a:r>
          </a:p>
        </p:txBody>
      </p:sp>
      <p:sp>
        <p:nvSpPr>
          <p:cNvPr id="55" name="Rounded Rectangle 54"/>
          <p:cNvSpPr/>
          <p:nvPr/>
        </p:nvSpPr>
        <p:spPr bwMode="auto">
          <a:xfrm>
            <a:off x="4855611" y="1884926"/>
            <a:ext cx="3377054" cy="350179"/>
          </a:xfrm>
          <a:prstGeom prst="round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Desktop</a:t>
            </a:r>
          </a:p>
        </p:txBody>
      </p:sp>
      <p:sp>
        <p:nvSpPr>
          <p:cNvPr id="56" name="Rounded Rectangle 55"/>
          <p:cNvSpPr/>
          <p:nvPr/>
        </p:nvSpPr>
        <p:spPr bwMode="auto">
          <a:xfrm>
            <a:off x="8342132" y="1884926"/>
            <a:ext cx="3377054" cy="350179"/>
          </a:xfrm>
          <a:prstGeom prst="round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Mobile</a:t>
            </a:r>
          </a:p>
        </p:txBody>
      </p:sp>
      <p:sp>
        <p:nvSpPr>
          <p:cNvPr id="57" name="Rounded Rectangle 56"/>
          <p:cNvSpPr/>
          <p:nvPr/>
        </p:nvSpPr>
        <p:spPr bwMode="auto">
          <a:xfrm>
            <a:off x="1369092" y="2296511"/>
            <a:ext cx="10340145" cy="350179"/>
          </a:xfrm>
          <a:prstGeom prst="round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Access layer</a:t>
            </a:r>
          </a:p>
        </p:txBody>
      </p:sp>
      <p:sp>
        <p:nvSpPr>
          <p:cNvPr id="59" name="Rounded Rectangle 58"/>
          <p:cNvSpPr/>
          <p:nvPr/>
        </p:nvSpPr>
        <p:spPr bwMode="auto">
          <a:xfrm>
            <a:off x="1370279" y="2693937"/>
            <a:ext cx="10340145" cy="350179"/>
          </a:xfrm>
          <a:prstGeom prst="round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Search and integration layer</a:t>
            </a:r>
          </a:p>
        </p:txBody>
      </p:sp>
      <p:sp>
        <p:nvSpPr>
          <p:cNvPr id="66" name="Rounded Rectangle 65"/>
          <p:cNvSpPr/>
          <p:nvPr/>
        </p:nvSpPr>
        <p:spPr bwMode="auto">
          <a:xfrm>
            <a:off x="1379042" y="3098804"/>
            <a:ext cx="10340145" cy="350179"/>
          </a:xfrm>
          <a:prstGeom prst="round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Identity, security, ECM, analytics, ….</a:t>
            </a:r>
          </a:p>
        </p:txBody>
      </p:sp>
      <p:sp>
        <p:nvSpPr>
          <p:cNvPr id="67" name="Rounded Rectangle 66"/>
          <p:cNvSpPr/>
          <p:nvPr/>
        </p:nvSpPr>
        <p:spPr bwMode="auto">
          <a:xfrm>
            <a:off x="1532216" y="402529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Yammer</a:t>
            </a:r>
          </a:p>
        </p:txBody>
      </p:sp>
      <p:sp>
        <p:nvSpPr>
          <p:cNvPr id="68" name="Rounded Rectangle 67"/>
          <p:cNvSpPr/>
          <p:nvPr/>
        </p:nvSpPr>
        <p:spPr bwMode="auto">
          <a:xfrm>
            <a:off x="4984186" y="4022701"/>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Communities</a:t>
            </a:r>
          </a:p>
        </p:txBody>
      </p:sp>
      <p:sp>
        <p:nvSpPr>
          <p:cNvPr id="69" name="Rounded Rectangle 68"/>
          <p:cNvSpPr/>
          <p:nvPr/>
        </p:nvSpPr>
        <p:spPr bwMode="auto">
          <a:xfrm>
            <a:off x="1532216" y="4619893"/>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Social KM</a:t>
            </a:r>
          </a:p>
        </p:txBody>
      </p:sp>
      <p:sp>
        <p:nvSpPr>
          <p:cNvPr id="70" name="Rounded Rectangle 69"/>
          <p:cNvSpPr/>
          <p:nvPr/>
        </p:nvSpPr>
        <p:spPr bwMode="auto">
          <a:xfrm>
            <a:off x="4984186" y="461730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IP &amp; sharing</a:t>
            </a:r>
          </a:p>
        </p:txBody>
      </p:sp>
      <p:sp>
        <p:nvSpPr>
          <p:cNvPr id="71" name="Rounded Rectangle 70"/>
          <p:cNvSpPr/>
          <p:nvPr/>
        </p:nvSpPr>
        <p:spPr bwMode="auto">
          <a:xfrm>
            <a:off x="1532216" y="521449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External signals</a:t>
            </a:r>
          </a:p>
        </p:txBody>
      </p:sp>
      <p:sp>
        <p:nvSpPr>
          <p:cNvPr id="72" name="Rounded Rectangle 71"/>
          <p:cNvSpPr/>
          <p:nvPr/>
        </p:nvSpPr>
        <p:spPr bwMode="auto">
          <a:xfrm>
            <a:off x="4984186" y="521190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Ideation and innovation</a:t>
            </a:r>
          </a:p>
        </p:txBody>
      </p:sp>
      <p:sp>
        <p:nvSpPr>
          <p:cNvPr id="75" name="Rounded Rectangle 74"/>
          <p:cNvSpPr/>
          <p:nvPr/>
        </p:nvSpPr>
        <p:spPr bwMode="auto">
          <a:xfrm>
            <a:off x="1532216" y="5809095"/>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Communities and groups</a:t>
            </a:r>
          </a:p>
        </p:txBody>
      </p:sp>
      <p:sp>
        <p:nvSpPr>
          <p:cNvPr id="76" name="Rounded Rectangle 75"/>
          <p:cNvSpPr/>
          <p:nvPr/>
        </p:nvSpPr>
        <p:spPr bwMode="auto">
          <a:xfrm>
            <a:off x="4984186" y="5806505"/>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Social CRM</a:t>
            </a:r>
          </a:p>
        </p:txBody>
      </p:sp>
      <p:sp>
        <p:nvSpPr>
          <p:cNvPr id="79" name="Rounded Rectangle 78"/>
          <p:cNvSpPr/>
          <p:nvPr/>
        </p:nvSpPr>
        <p:spPr bwMode="auto">
          <a:xfrm>
            <a:off x="6706104" y="4025291"/>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Work spaces / storage</a:t>
            </a:r>
          </a:p>
        </p:txBody>
      </p:sp>
      <p:sp>
        <p:nvSpPr>
          <p:cNvPr id="80" name="Rounded Rectangle 79"/>
          <p:cNvSpPr/>
          <p:nvPr/>
        </p:nvSpPr>
        <p:spPr bwMode="auto">
          <a:xfrm>
            <a:off x="6706104" y="461989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Sites</a:t>
            </a:r>
          </a:p>
        </p:txBody>
      </p:sp>
      <p:sp>
        <p:nvSpPr>
          <p:cNvPr id="81" name="Rounded Rectangle 80"/>
          <p:cNvSpPr/>
          <p:nvPr/>
        </p:nvSpPr>
        <p:spPr bwMode="auto">
          <a:xfrm>
            <a:off x="6706104" y="5214493"/>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Project management</a:t>
            </a:r>
          </a:p>
        </p:txBody>
      </p:sp>
      <p:sp>
        <p:nvSpPr>
          <p:cNvPr id="82" name="Rounded Rectangle 81"/>
          <p:cNvSpPr/>
          <p:nvPr/>
        </p:nvSpPr>
        <p:spPr bwMode="auto">
          <a:xfrm>
            <a:off x="6706104" y="580909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Delivery</a:t>
            </a:r>
          </a:p>
        </p:txBody>
      </p:sp>
      <p:sp>
        <p:nvSpPr>
          <p:cNvPr id="84" name="Rounded Rectangle 83"/>
          <p:cNvSpPr/>
          <p:nvPr/>
        </p:nvSpPr>
        <p:spPr bwMode="auto">
          <a:xfrm>
            <a:off x="8459518" y="4025291"/>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My profile</a:t>
            </a:r>
          </a:p>
        </p:txBody>
      </p:sp>
      <p:sp>
        <p:nvSpPr>
          <p:cNvPr id="85" name="Rounded Rectangle 84"/>
          <p:cNvSpPr/>
          <p:nvPr/>
        </p:nvSpPr>
        <p:spPr bwMode="auto">
          <a:xfrm>
            <a:off x="8459518" y="461989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Social interaction</a:t>
            </a:r>
          </a:p>
        </p:txBody>
      </p:sp>
      <p:sp>
        <p:nvSpPr>
          <p:cNvPr id="86" name="Rounded Rectangle 85"/>
          <p:cNvSpPr/>
          <p:nvPr/>
        </p:nvSpPr>
        <p:spPr bwMode="auto">
          <a:xfrm>
            <a:off x="8459518" y="5214493"/>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Exchange / email</a:t>
            </a:r>
          </a:p>
        </p:txBody>
      </p:sp>
      <p:sp>
        <p:nvSpPr>
          <p:cNvPr id="87" name="Rounded Rectangle 86"/>
          <p:cNvSpPr/>
          <p:nvPr/>
        </p:nvSpPr>
        <p:spPr bwMode="auto">
          <a:xfrm>
            <a:off x="8459518" y="580909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Lync / communication</a:t>
            </a:r>
          </a:p>
        </p:txBody>
      </p:sp>
      <p:sp>
        <p:nvSpPr>
          <p:cNvPr id="94" name="Rounded Rectangle 93"/>
          <p:cNvSpPr/>
          <p:nvPr/>
        </p:nvSpPr>
        <p:spPr bwMode="auto">
          <a:xfrm>
            <a:off x="10201904" y="4025291"/>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Messaging</a:t>
            </a:r>
          </a:p>
        </p:txBody>
      </p:sp>
      <p:sp>
        <p:nvSpPr>
          <p:cNvPr id="95" name="Rounded Rectangle 94"/>
          <p:cNvSpPr/>
          <p:nvPr/>
        </p:nvSpPr>
        <p:spPr bwMode="auto">
          <a:xfrm>
            <a:off x="10201904" y="461989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Compliance</a:t>
            </a:r>
          </a:p>
        </p:txBody>
      </p:sp>
      <p:sp>
        <p:nvSpPr>
          <p:cNvPr id="96" name="Rounded Rectangle 95"/>
          <p:cNvSpPr/>
          <p:nvPr/>
        </p:nvSpPr>
        <p:spPr bwMode="auto">
          <a:xfrm>
            <a:off x="10201904" y="5214493"/>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Marketing</a:t>
            </a:r>
          </a:p>
        </p:txBody>
      </p:sp>
      <p:sp>
        <p:nvSpPr>
          <p:cNvPr id="97" name="Rounded Rectangle 96"/>
          <p:cNvSpPr/>
          <p:nvPr/>
        </p:nvSpPr>
        <p:spPr bwMode="auto">
          <a:xfrm>
            <a:off x="10201904" y="580909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Customer Service</a:t>
            </a:r>
          </a:p>
        </p:txBody>
      </p:sp>
      <p:sp>
        <p:nvSpPr>
          <p:cNvPr id="2" name="Title 1"/>
          <p:cNvSpPr>
            <a:spLocks noGrp="1"/>
          </p:cNvSpPr>
          <p:nvPr>
            <p:ph type="title"/>
          </p:nvPr>
        </p:nvSpPr>
        <p:spPr/>
        <p:txBody>
          <a:bodyPr/>
          <a:lstStyle/>
          <a:p>
            <a:r>
              <a:rPr lang="en-US" sz="4079" dirty="0">
                <a:solidFill>
                  <a:schemeClr val="bg2"/>
                </a:solidFill>
              </a:rPr>
              <a:t>Conceptual Architecture</a:t>
            </a:r>
          </a:p>
        </p:txBody>
      </p:sp>
    </p:spTree>
    <p:extLst>
      <p:ext uri="{BB962C8B-B14F-4D97-AF65-F5344CB8AC3E}">
        <p14:creationId xmlns:p14="http://schemas.microsoft.com/office/powerpoint/2010/main" val="96801100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do we learn? Knowledge</a:t>
            </a:r>
            <a:endParaRPr lang="en-US" dirty="0"/>
          </a:p>
        </p:txBody>
      </p:sp>
      <p:pic>
        <p:nvPicPr>
          <p:cNvPr id="18" name="Picture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0485" y="2338114"/>
            <a:ext cx="3524800" cy="2643600"/>
          </a:xfrm>
          <a:prstGeom prst="rect">
            <a:avLst/>
          </a:prstGeom>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09547" y="2338114"/>
            <a:ext cx="3524800" cy="2643600"/>
          </a:xfrm>
          <a:prstGeom prst="rect">
            <a:avLst/>
          </a:prstGeom>
        </p:spPr>
      </p:pic>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88610" y="2338114"/>
            <a:ext cx="3524800" cy="2643600"/>
          </a:xfrm>
          <a:prstGeom prst="rect">
            <a:avLst/>
          </a:prstGeom>
        </p:spPr>
      </p:pic>
    </p:spTree>
    <p:extLst>
      <p:ext uri="{BB962C8B-B14F-4D97-AF65-F5344CB8AC3E}">
        <p14:creationId xmlns:p14="http://schemas.microsoft.com/office/powerpoint/2010/main" val="22752702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p:cNvSpPr/>
          <p:nvPr/>
        </p:nvSpPr>
        <p:spPr>
          <a:xfrm>
            <a:off x="1390219" y="1018782"/>
            <a:ext cx="10328967" cy="81889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Scenario</a:t>
            </a:r>
          </a:p>
        </p:txBody>
      </p:sp>
      <p:sp>
        <p:nvSpPr>
          <p:cNvPr id="74" name="Rectangle 73"/>
          <p:cNvSpPr/>
          <p:nvPr/>
        </p:nvSpPr>
        <p:spPr>
          <a:xfrm>
            <a:off x="1379042"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Social tools</a:t>
            </a:r>
          </a:p>
        </p:txBody>
      </p:sp>
      <p:sp>
        <p:nvSpPr>
          <p:cNvPr id="77" name="Rectangle 76"/>
          <p:cNvSpPr/>
          <p:nvPr/>
        </p:nvSpPr>
        <p:spPr>
          <a:xfrm>
            <a:off x="3111191"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Organization</a:t>
            </a:r>
          </a:p>
        </p:txBody>
      </p:sp>
      <p:sp>
        <p:nvSpPr>
          <p:cNvPr id="78" name="Rectangle 77"/>
          <p:cNvSpPr/>
          <p:nvPr/>
        </p:nvSpPr>
        <p:spPr>
          <a:xfrm>
            <a:off x="4841924"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Community / group</a:t>
            </a:r>
          </a:p>
        </p:txBody>
      </p:sp>
      <p:sp>
        <p:nvSpPr>
          <p:cNvPr id="83" name="Rectangle 82"/>
          <p:cNvSpPr/>
          <p:nvPr/>
        </p:nvSpPr>
        <p:spPr>
          <a:xfrm>
            <a:off x="6589540"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Project / team</a:t>
            </a:r>
          </a:p>
        </p:txBody>
      </p:sp>
      <p:sp>
        <p:nvSpPr>
          <p:cNvPr id="88" name="Rectangle 87"/>
          <p:cNvSpPr/>
          <p:nvPr/>
        </p:nvSpPr>
        <p:spPr>
          <a:xfrm>
            <a:off x="8329703"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Personal</a:t>
            </a:r>
          </a:p>
        </p:txBody>
      </p:sp>
      <p:sp>
        <p:nvSpPr>
          <p:cNvPr id="89" name="Rectangle 88"/>
          <p:cNvSpPr/>
          <p:nvPr/>
        </p:nvSpPr>
        <p:spPr>
          <a:xfrm>
            <a:off x="10051620"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Other</a:t>
            </a:r>
          </a:p>
        </p:txBody>
      </p:sp>
      <p:sp>
        <p:nvSpPr>
          <p:cNvPr id="50" name="Rounded Rectangle 49"/>
          <p:cNvSpPr/>
          <p:nvPr/>
        </p:nvSpPr>
        <p:spPr bwMode="auto">
          <a:xfrm>
            <a:off x="3230978" y="4025291"/>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Portals</a:t>
            </a:r>
          </a:p>
        </p:txBody>
      </p:sp>
      <p:sp>
        <p:nvSpPr>
          <p:cNvPr id="51" name="Rounded Rectangle 50"/>
          <p:cNvSpPr/>
          <p:nvPr/>
        </p:nvSpPr>
        <p:spPr bwMode="auto">
          <a:xfrm>
            <a:off x="3230978" y="461989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Learning</a:t>
            </a:r>
          </a:p>
        </p:txBody>
      </p:sp>
      <p:sp>
        <p:nvSpPr>
          <p:cNvPr id="52" name="Rounded Rectangle 51"/>
          <p:cNvSpPr/>
          <p:nvPr/>
        </p:nvSpPr>
        <p:spPr bwMode="auto">
          <a:xfrm>
            <a:off x="3230978" y="5214493"/>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News</a:t>
            </a:r>
          </a:p>
        </p:txBody>
      </p:sp>
      <p:sp>
        <p:nvSpPr>
          <p:cNvPr id="53" name="Rounded Rectangle 52"/>
          <p:cNvSpPr/>
          <p:nvPr/>
        </p:nvSpPr>
        <p:spPr bwMode="auto">
          <a:xfrm>
            <a:off x="3230978" y="5809094"/>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Product information</a:t>
            </a:r>
          </a:p>
        </p:txBody>
      </p:sp>
      <p:cxnSp>
        <p:nvCxnSpPr>
          <p:cNvPr id="31" name="Straight Connector 30"/>
          <p:cNvCxnSpPr/>
          <p:nvPr/>
        </p:nvCxnSpPr>
        <p:spPr>
          <a:xfrm>
            <a:off x="8981" y="2951620"/>
            <a:ext cx="6257840" cy="518189"/>
          </a:xfrm>
          <a:prstGeom prst="line">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0">
            <a:schemeClr val="accent1"/>
          </a:fillRef>
          <a:effectRef idx="0">
            <a:schemeClr val="accent1"/>
          </a:effectRef>
          <a:fontRef idx="minor">
            <a:schemeClr val="tx1"/>
          </a:fontRef>
        </p:style>
      </p:cxnSp>
      <p:sp>
        <p:nvSpPr>
          <p:cNvPr id="54" name="Rounded Rectangle 53"/>
          <p:cNvSpPr/>
          <p:nvPr/>
        </p:nvSpPr>
        <p:spPr bwMode="auto">
          <a:xfrm>
            <a:off x="1369089" y="1884926"/>
            <a:ext cx="3377054" cy="350179"/>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Browser</a:t>
            </a:r>
          </a:p>
        </p:txBody>
      </p:sp>
      <p:sp>
        <p:nvSpPr>
          <p:cNvPr id="55" name="Rounded Rectangle 54"/>
          <p:cNvSpPr/>
          <p:nvPr/>
        </p:nvSpPr>
        <p:spPr bwMode="auto">
          <a:xfrm>
            <a:off x="4855611" y="1884926"/>
            <a:ext cx="3377054" cy="350179"/>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Desktop</a:t>
            </a:r>
          </a:p>
        </p:txBody>
      </p:sp>
      <p:sp>
        <p:nvSpPr>
          <p:cNvPr id="56" name="Rounded Rectangle 55"/>
          <p:cNvSpPr/>
          <p:nvPr/>
        </p:nvSpPr>
        <p:spPr bwMode="auto">
          <a:xfrm>
            <a:off x="8342132" y="1884926"/>
            <a:ext cx="3377054" cy="350179"/>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Mobile</a:t>
            </a:r>
          </a:p>
        </p:txBody>
      </p:sp>
      <p:sp>
        <p:nvSpPr>
          <p:cNvPr id="57" name="Rounded Rectangle 56"/>
          <p:cNvSpPr/>
          <p:nvPr/>
        </p:nvSpPr>
        <p:spPr bwMode="auto">
          <a:xfrm>
            <a:off x="1369092" y="2296511"/>
            <a:ext cx="10340145" cy="350179"/>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Access layer</a:t>
            </a:r>
          </a:p>
        </p:txBody>
      </p:sp>
      <p:sp>
        <p:nvSpPr>
          <p:cNvPr id="59" name="Rounded Rectangle 58"/>
          <p:cNvSpPr/>
          <p:nvPr/>
        </p:nvSpPr>
        <p:spPr bwMode="auto">
          <a:xfrm>
            <a:off x="1370279" y="2693937"/>
            <a:ext cx="10340145" cy="350179"/>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Search and integration layer</a:t>
            </a:r>
          </a:p>
        </p:txBody>
      </p:sp>
      <p:sp>
        <p:nvSpPr>
          <p:cNvPr id="66" name="Rounded Rectangle 65"/>
          <p:cNvSpPr/>
          <p:nvPr/>
        </p:nvSpPr>
        <p:spPr bwMode="auto">
          <a:xfrm>
            <a:off x="1379042" y="3098804"/>
            <a:ext cx="10340145" cy="350179"/>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Identity, security, ECM, analytics, ….</a:t>
            </a:r>
          </a:p>
        </p:txBody>
      </p:sp>
      <p:sp>
        <p:nvSpPr>
          <p:cNvPr id="67" name="Rounded Rectangle 66"/>
          <p:cNvSpPr/>
          <p:nvPr/>
        </p:nvSpPr>
        <p:spPr bwMode="auto">
          <a:xfrm>
            <a:off x="1532216" y="4025292"/>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Yammer</a:t>
            </a:r>
          </a:p>
        </p:txBody>
      </p:sp>
      <p:sp>
        <p:nvSpPr>
          <p:cNvPr id="68" name="Rounded Rectangle 67"/>
          <p:cNvSpPr/>
          <p:nvPr/>
        </p:nvSpPr>
        <p:spPr bwMode="auto">
          <a:xfrm>
            <a:off x="4984186" y="4022701"/>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Communities</a:t>
            </a:r>
          </a:p>
        </p:txBody>
      </p:sp>
      <p:sp>
        <p:nvSpPr>
          <p:cNvPr id="69" name="Rounded Rectangle 68"/>
          <p:cNvSpPr/>
          <p:nvPr/>
        </p:nvSpPr>
        <p:spPr bwMode="auto">
          <a:xfrm>
            <a:off x="1532216" y="4619893"/>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Social KM</a:t>
            </a:r>
          </a:p>
        </p:txBody>
      </p:sp>
      <p:sp>
        <p:nvSpPr>
          <p:cNvPr id="70" name="Rounded Rectangle 69"/>
          <p:cNvSpPr/>
          <p:nvPr/>
        </p:nvSpPr>
        <p:spPr bwMode="auto">
          <a:xfrm>
            <a:off x="4984186" y="4617302"/>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IP &amp; sharing</a:t>
            </a:r>
          </a:p>
        </p:txBody>
      </p:sp>
      <p:sp>
        <p:nvSpPr>
          <p:cNvPr id="71" name="Rounded Rectangle 70"/>
          <p:cNvSpPr/>
          <p:nvPr/>
        </p:nvSpPr>
        <p:spPr bwMode="auto">
          <a:xfrm>
            <a:off x="1532216" y="5214494"/>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External signals</a:t>
            </a:r>
          </a:p>
        </p:txBody>
      </p:sp>
      <p:sp>
        <p:nvSpPr>
          <p:cNvPr id="72" name="Rounded Rectangle 71"/>
          <p:cNvSpPr/>
          <p:nvPr/>
        </p:nvSpPr>
        <p:spPr bwMode="auto">
          <a:xfrm>
            <a:off x="4984186" y="5211904"/>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Ideation and innovation</a:t>
            </a:r>
          </a:p>
        </p:txBody>
      </p:sp>
      <p:sp>
        <p:nvSpPr>
          <p:cNvPr id="75" name="Rounded Rectangle 74"/>
          <p:cNvSpPr/>
          <p:nvPr/>
        </p:nvSpPr>
        <p:spPr bwMode="auto">
          <a:xfrm>
            <a:off x="1532216" y="5809095"/>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Communities and groups</a:t>
            </a:r>
          </a:p>
        </p:txBody>
      </p:sp>
      <p:sp>
        <p:nvSpPr>
          <p:cNvPr id="76" name="Rounded Rectangle 75"/>
          <p:cNvSpPr/>
          <p:nvPr/>
        </p:nvSpPr>
        <p:spPr bwMode="auto">
          <a:xfrm>
            <a:off x="4984186" y="5806505"/>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Social CRM</a:t>
            </a:r>
          </a:p>
        </p:txBody>
      </p:sp>
      <p:sp>
        <p:nvSpPr>
          <p:cNvPr id="79" name="Rounded Rectangle 78"/>
          <p:cNvSpPr/>
          <p:nvPr/>
        </p:nvSpPr>
        <p:spPr bwMode="auto">
          <a:xfrm>
            <a:off x="6706104" y="4025291"/>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Work spaces / storage</a:t>
            </a:r>
          </a:p>
        </p:txBody>
      </p:sp>
      <p:sp>
        <p:nvSpPr>
          <p:cNvPr id="80" name="Rounded Rectangle 79"/>
          <p:cNvSpPr/>
          <p:nvPr/>
        </p:nvSpPr>
        <p:spPr bwMode="auto">
          <a:xfrm>
            <a:off x="6706104" y="461989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Sites</a:t>
            </a:r>
          </a:p>
        </p:txBody>
      </p:sp>
      <p:sp>
        <p:nvSpPr>
          <p:cNvPr id="81" name="Rounded Rectangle 80"/>
          <p:cNvSpPr/>
          <p:nvPr/>
        </p:nvSpPr>
        <p:spPr bwMode="auto">
          <a:xfrm>
            <a:off x="6706104" y="5214493"/>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Project management</a:t>
            </a:r>
          </a:p>
        </p:txBody>
      </p:sp>
      <p:sp>
        <p:nvSpPr>
          <p:cNvPr id="82" name="Rounded Rectangle 81"/>
          <p:cNvSpPr/>
          <p:nvPr/>
        </p:nvSpPr>
        <p:spPr bwMode="auto">
          <a:xfrm>
            <a:off x="6706104" y="580909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Delivery</a:t>
            </a:r>
          </a:p>
        </p:txBody>
      </p:sp>
      <p:sp>
        <p:nvSpPr>
          <p:cNvPr id="84" name="Rounded Rectangle 83"/>
          <p:cNvSpPr/>
          <p:nvPr/>
        </p:nvSpPr>
        <p:spPr bwMode="auto">
          <a:xfrm>
            <a:off x="8459518" y="4025291"/>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My profile</a:t>
            </a:r>
          </a:p>
        </p:txBody>
      </p:sp>
      <p:sp>
        <p:nvSpPr>
          <p:cNvPr id="85" name="Rounded Rectangle 84"/>
          <p:cNvSpPr/>
          <p:nvPr/>
        </p:nvSpPr>
        <p:spPr bwMode="auto">
          <a:xfrm>
            <a:off x="8459518" y="4619892"/>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Social interaction</a:t>
            </a:r>
          </a:p>
        </p:txBody>
      </p:sp>
      <p:sp>
        <p:nvSpPr>
          <p:cNvPr id="86" name="Rounded Rectangle 85"/>
          <p:cNvSpPr/>
          <p:nvPr/>
        </p:nvSpPr>
        <p:spPr bwMode="auto">
          <a:xfrm>
            <a:off x="8459518" y="5214493"/>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Exchange / email</a:t>
            </a:r>
          </a:p>
        </p:txBody>
      </p:sp>
      <p:sp>
        <p:nvSpPr>
          <p:cNvPr id="87" name="Rounded Rectangle 86"/>
          <p:cNvSpPr/>
          <p:nvPr/>
        </p:nvSpPr>
        <p:spPr bwMode="auto">
          <a:xfrm>
            <a:off x="8459518" y="5809094"/>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Lync / communication</a:t>
            </a:r>
          </a:p>
        </p:txBody>
      </p:sp>
      <p:sp>
        <p:nvSpPr>
          <p:cNvPr id="94" name="Rounded Rectangle 93"/>
          <p:cNvSpPr/>
          <p:nvPr/>
        </p:nvSpPr>
        <p:spPr bwMode="auto">
          <a:xfrm>
            <a:off x="10201904" y="4025291"/>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Messaging</a:t>
            </a:r>
          </a:p>
        </p:txBody>
      </p:sp>
      <p:sp>
        <p:nvSpPr>
          <p:cNvPr id="95" name="Rounded Rectangle 94"/>
          <p:cNvSpPr/>
          <p:nvPr/>
        </p:nvSpPr>
        <p:spPr bwMode="auto">
          <a:xfrm>
            <a:off x="10201904" y="461989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Compliance</a:t>
            </a:r>
          </a:p>
        </p:txBody>
      </p:sp>
      <p:sp>
        <p:nvSpPr>
          <p:cNvPr id="96" name="Rounded Rectangle 95"/>
          <p:cNvSpPr/>
          <p:nvPr/>
        </p:nvSpPr>
        <p:spPr bwMode="auto">
          <a:xfrm>
            <a:off x="10201904" y="5214493"/>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Marketing</a:t>
            </a:r>
          </a:p>
        </p:txBody>
      </p:sp>
      <p:sp>
        <p:nvSpPr>
          <p:cNvPr id="97" name="Rounded Rectangle 96"/>
          <p:cNvSpPr/>
          <p:nvPr/>
        </p:nvSpPr>
        <p:spPr bwMode="auto">
          <a:xfrm>
            <a:off x="10201904" y="580909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Customer Service</a:t>
            </a:r>
          </a:p>
        </p:txBody>
      </p:sp>
      <p:sp>
        <p:nvSpPr>
          <p:cNvPr id="46" name="Rounded Rectangle 45"/>
          <p:cNvSpPr/>
          <p:nvPr/>
        </p:nvSpPr>
        <p:spPr bwMode="auto">
          <a:xfrm>
            <a:off x="4984390" y="1279446"/>
            <a:ext cx="1357877" cy="457443"/>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Product innovation</a:t>
            </a:r>
          </a:p>
        </p:txBody>
      </p:sp>
      <p:sp>
        <p:nvSpPr>
          <p:cNvPr id="2" name="Title 1"/>
          <p:cNvSpPr>
            <a:spLocks noGrp="1"/>
          </p:cNvSpPr>
          <p:nvPr>
            <p:ph type="title"/>
          </p:nvPr>
        </p:nvSpPr>
        <p:spPr/>
        <p:txBody>
          <a:bodyPr/>
          <a:lstStyle/>
          <a:p>
            <a:r>
              <a:rPr lang="en-US" sz="4079" dirty="0" smtClean="0">
                <a:solidFill>
                  <a:schemeClr val="bg2"/>
                </a:solidFill>
              </a:rPr>
              <a:t>Product Innovation - example</a:t>
            </a:r>
            <a:endParaRPr lang="en-US" sz="4079" dirty="0">
              <a:solidFill>
                <a:schemeClr val="bg2"/>
              </a:solidFill>
            </a:endParaRPr>
          </a:p>
        </p:txBody>
      </p:sp>
    </p:spTree>
    <p:extLst>
      <p:ext uri="{BB962C8B-B14F-4D97-AF65-F5344CB8AC3E}">
        <p14:creationId xmlns:p14="http://schemas.microsoft.com/office/powerpoint/2010/main" val="2443127464"/>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p:cNvSpPr/>
          <p:nvPr/>
        </p:nvSpPr>
        <p:spPr>
          <a:xfrm>
            <a:off x="1390219" y="1018782"/>
            <a:ext cx="10328967" cy="81889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Scenario</a:t>
            </a:r>
          </a:p>
        </p:txBody>
      </p:sp>
      <p:sp>
        <p:nvSpPr>
          <p:cNvPr id="74" name="Rectangle 73"/>
          <p:cNvSpPr/>
          <p:nvPr/>
        </p:nvSpPr>
        <p:spPr>
          <a:xfrm>
            <a:off x="1379042"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Social tools</a:t>
            </a:r>
          </a:p>
        </p:txBody>
      </p:sp>
      <p:sp>
        <p:nvSpPr>
          <p:cNvPr id="77" name="Rectangle 76"/>
          <p:cNvSpPr/>
          <p:nvPr/>
        </p:nvSpPr>
        <p:spPr>
          <a:xfrm>
            <a:off x="3111191"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Organization</a:t>
            </a:r>
          </a:p>
        </p:txBody>
      </p:sp>
      <p:sp>
        <p:nvSpPr>
          <p:cNvPr id="78" name="Rectangle 77"/>
          <p:cNvSpPr/>
          <p:nvPr/>
        </p:nvSpPr>
        <p:spPr>
          <a:xfrm>
            <a:off x="4841924"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Community / group</a:t>
            </a:r>
          </a:p>
        </p:txBody>
      </p:sp>
      <p:sp>
        <p:nvSpPr>
          <p:cNvPr id="83" name="Rectangle 82"/>
          <p:cNvSpPr/>
          <p:nvPr/>
        </p:nvSpPr>
        <p:spPr>
          <a:xfrm>
            <a:off x="6589540"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Project / team</a:t>
            </a:r>
          </a:p>
        </p:txBody>
      </p:sp>
      <p:sp>
        <p:nvSpPr>
          <p:cNvPr id="88" name="Rectangle 87"/>
          <p:cNvSpPr/>
          <p:nvPr/>
        </p:nvSpPr>
        <p:spPr>
          <a:xfrm>
            <a:off x="8329703"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Personal</a:t>
            </a:r>
          </a:p>
        </p:txBody>
      </p:sp>
      <p:sp>
        <p:nvSpPr>
          <p:cNvPr id="89" name="Rectangle 88"/>
          <p:cNvSpPr/>
          <p:nvPr/>
        </p:nvSpPr>
        <p:spPr>
          <a:xfrm>
            <a:off x="10051620"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Other</a:t>
            </a:r>
          </a:p>
        </p:txBody>
      </p:sp>
      <p:sp>
        <p:nvSpPr>
          <p:cNvPr id="50" name="Rounded Rectangle 49"/>
          <p:cNvSpPr/>
          <p:nvPr/>
        </p:nvSpPr>
        <p:spPr bwMode="auto">
          <a:xfrm>
            <a:off x="3230978" y="4025291"/>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Portals</a:t>
            </a:r>
          </a:p>
        </p:txBody>
      </p:sp>
      <p:sp>
        <p:nvSpPr>
          <p:cNvPr id="51" name="Rounded Rectangle 50"/>
          <p:cNvSpPr/>
          <p:nvPr/>
        </p:nvSpPr>
        <p:spPr bwMode="auto">
          <a:xfrm>
            <a:off x="3230978" y="461989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Learning</a:t>
            </a:r>
          </a:p>
        </p:txBody>
      </p:sp>
      <p:sp>
        <p:nvSpPr>
          <p:cNvPr id="52" name="Rounded Rectangle 51"/>
          <p:cNvSpPr/>
          <p:nvPr/>
        </p:nvSpPr>
        <p:spPr bwMode="auto">
          <a:xfrm>
            <a:off x="3230978" y="5214493"/>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News</a:t>
            </a:r>
          </a:p>
        </p:txBody>
      </p:sp>
      <p:sp>
        <p:nvSpPr>
          <p:cNvPr id="53" name="Rounded Rectangle 52"/>
          <p:cNvSpPr/>
          <p:nvPr/>
        </p:nvSpPr>
        <p:spPr bwMode="auto">
          <a:xfrm>
            <a:off x="3230978" y="580909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Product information</a:t>
            </a:r>
          </a:p>
        </p:txBody>
      </p:sp>
      <p:cxnSp>
        <p:nvCxnSpPr>
          <p:cNvPr id="31" name="Straight Connector 30"/>
          <p:cNvCxnSpPr/>
          <p:nvPr/>
        </p:nvCxnSpPr>
        <p:spPr>
          <a:xfrm>
            <a:off x="8981" y="2951620"/>
            <a:ext cx="6257840" cy="518189"/>
          </a:xfrm>
          <a:prstGeom prst="line">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0">
            <a:schemeClr val="accent1"/>
          </a:fillRef>
          <a:effectRef idx="0">
            <a:schemeClr val="accent1"/>
          </a:effectRef>
          <a:fontRef idx="minor">
            <a:schemeClr val="tx1"/>
          </a:fontRef>
        </p:style>
      </p:cxnSp>
      <p:sp>
        <p:nvSpPr>
          <p:cNvPr id="54" name="Rounded Rectangle 53"/>
          <p:cNvSpPr/>
          <p:nvPr/>
        </p:nvSpPr>
        <p:spPr bwMode="auto">
          <a:xfrm>
            <a:off x="1369089" y="1884926"/>
            <a:ext cx="3377054" cy="350179"/>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Browser</a:t>
            </a:r>
          </a:p>
        </p:txBody>
      </p:sp>
      <p:sp>
        <p:nvSpPr>
          <p:cNvPr id="55" name="Rounded Rectangle 54"/>
          <p:cNvSpPr/>
          <p:nvPr/>
        </p:nvSpPr>
        <p:spPr bwMode="auto">
          <a:xfrm>
            <a:off x="4855611" y="1884926"/>
            <a:ext cx="3377054" cy="350179"/>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Desktop</a:t>
            </a:r>
          </a:p>
        </p:txBody>
      </p:sp>
      <p:sp>
        <p:nvSpPr>
          <p:cNvPr id="56" name="Rounded Rectangle 55"/>
          <p:cNvSpPr/>
          <p:nvPr/>
        </p:nvSpPr>
        <p:spPr bwMode="auto">
          <a:xfrm>
            <a:off x="8342132" y="1884926"/>
            <a:ext cx="3377054" cy="350179"/>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Mobile</a:t>
            </a:r>
          </a:p>
        </p:txBody>
      </p:sp>
      <p:sp>
        <p:nvSpPr>
          <p:cNvPr id="57" name="Rounded Rectangle 56"/>
          <p:cNvSpPr/>
          <p:nvPr/>
        </p:nvSpPr>
        <p:spPr bwMode="auto">
          <a:xfrm>
            <a:off x="1369092" y="2296511"/>
            <a:ext cx="10340145" cy="350179"/>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Access layer</a:t>
            </a:r>
          </a:p>
        </p:txBody>
      </p:sp>
      <p:sp>
        <p:nvSpPr>
          <p:cNvPr id="59" name="Rounded Rectangle 58"/>
          <p:cNvSpPr/>
          <p:nvPr/>
        </p:nvSpPr>
        <p:spPr bwMode="auto">
          <a:xfrm>
            <a:off x="1370279" y="2693937"/>
            <a:ext cx="10340145" cy="350179"/>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Search and integration layer</a:t>
            </a:r>
          </a:p>
        </p:txBody>
      </p:sp>
      <p:sp>
        <p:nvSpPr>
          <p:cNvPr id="66" name="Rounded Rectangle 65"/>
          <p:cNvSpPr/>
          <p:nvPr/>
        </p:nvSpPr>
        <p:spPr bwMode="auto">
          <a:xfrm>
            <a:off x="1379042" y="3098804"/>
            <a:ext cx="10340145" cy="350179"/>
          </a:xfrm>
          <a:prstGeom prst="round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Identity, security, ECM, analytics, ….</a:t>
            </a:r>
          </a:p>
        </p:txBody>
      </p:sp>
      <p:sp>
        <p:nvSpPr>
          <p:cNvPr id="67" name="Rounded Rectangle 66"/>
          <p:cNvSpPr/>
          <p:nvPr/>
        </p:nvSpPr>
        <p:spPr bwMode="auto">
          <a:xfrm>
            <a:off x="1532216" y="4025292"/>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Yammer</a:t>
            </a:r>
          </a:p>
        </p:txBody>
      </p:sp>
      <p:sp>
        <p:nvSpPr>
          <p:cNvPr id="68" name="Rounded Rectangle 67"/>
          <p:cNvSpPr/>
          <p:nvPr/>
        </p:nvSpPr>
        <p:spPr bwMode="auto">
          <a:xfrm>
            <a:off x="4984186" y="4022701"/>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Communities</a:t>
            </a:r>
          </a:p>
        </p:txBody>
      </p:sp>
      <p:sp>
        <p:nvSpPr>
          <p:cNvPr id="69" name="Rounded Rectangle 68"/>
          <p:cNvSpPr/>
          <p:nvPr/>
        </p:nvSpPr>
        <p:spPr bwMode="auto">
          <a:xfrm>
            <a:off x="1532216" y="4619893"/>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Social KM</a:t>
            </a:r>
          </a:p>
        </p:txBody>
      </p:sp>
      <p:sp>
        <p:nvSpPr>
          <p:cNvPr id="70" name="Rounded Rectangle 69"/>
          <p:cNvSpPr/>
          <p:nvPr/>
        </p:nvSpPr>
        <p:spPr bwMode="auto">
          <a:xfrm>
            <a:off x="4984186" y="461730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IP &amp; sharing</a:t>
            </a:r>
          </a:p>
        </p:txBody>
      </p:sp>
      <p:sp>
        <p:nvSpPr>
          <p:cNvPr id="71" name="Rounded Rectangle 70"/>
          <p:cNvSpPr/>
          <p:nvPr/>
        </p:nvSpPr>
        <p:spPr bwMode="auto">
          <a:xfrm>
            <a:off x="1532216" y="5214494"/>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External signals</a:t>
            </a:r>
          </a:p>
        </p:txBody>
      </p:sp>
      <p:sp>
        <p:nvSpPr>
          <p:cNvPr id="72" name="Rounded Rectangle 71"/>
          <p:cNvSpPr/>
          <p:nvPr/>
        </p:nvSpPr>
        <p:spPr bwMode="auto">
          <a:xfrm>
            <a:off x="4984186" y="521190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Ideation and innovation</a:t>
            </a:r>
          </a:p>
        </p:txBody>
      </p:sp>
      <p:sp>
        <p:nvSpPr>
          <p:cNvPr id="75" name="Rounded Rectangle 74"/>
          <p:cNvSpPr/>
          <p:nvPr/>
        </p:nvSpPr>
        <p:spPr bwMode="auto">
          <a:xfrm>
            <a:off x="1532216" y="5809095"/>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Communities and groups</a:t>
            </a:r>
          </a:p>
        </p:txBody>
      </p:sp>
      <p:sp>
        <p:nvSpPr>
          <p:cNvPr id="76" name="Rounded Rectangle 75"/>
          <p:cNvSpPr/>
          <p:nvPr/>
        </p:nvSpPr>
        <p:spPr bwMode="auto">
          <a:xfrm>
            <a:off x="4984186" y="5806505"/>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Social CRM</a:t>
            </a:r>
          </a:p>
        </p:txBody>
      </p:sp>
      <p:sp>
        <p:nvSpPr>
          <p:cNvPr id="79" name="Rounded Rectangle 78"/>
          <p:cNvSpPr/>
          <p:nvPr/>
        </p:nvSpPr>
        <p:spPr bwMode="auto">
          <a:xfrm>
            <a:off x="6706104" y="4025291"/>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Work spaces / storage</a:t>
            </a:r>
          </a:p>
        </p:txBody>
      </p:sp>
      <p:sp>
        <p:nvSpPr>
          <p:cNvPr id="80" name="Rounded Rectangle 79"/>
          <p:cNvSpPr/>
          <p:nvPr/>
        </p:nvSpPr>
        <p:spPr bwMode="auto">
          <a:xfrm>
            <a:off x="6706104" y="4619892"/>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Sites</a:t>
            </a:r>
          </a:p>
        </p:txBody>
      </p:sp>
      <p:sp>
        <p:nvSpPr>
          <p:cNvPr id="81" name="Rounded Rectangle 80"/>
          <p:cNvSpPr/>
          <p:nvPr/>
        </p:nvSpPr>
        <p:spPr bwMode="auto">
          <a:xfrm>
            <a:off x="6706104" y="5214493"/>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Project management</a:t>
            </a:r>
          </a:p>
        </p:txBody>
      </p:sp>
      <p:sp>
        <p:nvSpPr>
          <p:cNvPr id="82" name="Rounded Rectangle 81"/>
          <p:cNvSpPr/>
          <p:nvPr/>
        </p:nvSpPr>
        <p:spPr bwMode="auto">
          <a:xfrm>
            <a:off x="6706104" y="580909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Delivery</a:t>
            </a:r>
          </a:p>
        </p:txBody>
      </p:sp>
      <p:sp>
        <p:nvSpPr>
          <p:cNvPr id="84" name="Rounded Rectangle 83"/>
          <p:cNvSpPr/>
          <p:nvPr/>
        </p:nvSpPr>
        <p:spPr bwMode="auto">
          <a:xfrm>
            <a:off x="8459518" y="4025291"/>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My profile</a:t>
            </a:r>
          </a:p>
        </p:txBody>
      </p:sp>
      <p:sp>
        <p:nvSpPr>
          <p:cNvPr id="85" name="Rounded Rectangle 84"/>
          <p:cNvSpPr/>
          <p:nvPr/>
        </p:nvSpPr>
        <p:spPr bwMode="auto">
          <a:xfrm>
            <a:off x="8459518" y="461989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Social interaction</a:t>
            </a:r>
          </a:p>
        </p:txBody>
      </p:sp>
      <p:sp>
        <p:nvSpPr>
          <p:cNvPr id="86" name="Rounded Rectangle 85"/>
          <p:cNvSpPr/>
          <p:nvPr/>
        </p:nvSpPr>
        <p:spPr bwMode="auto">
          <a:xfrm>
            <a:off x="8459518" y="5214493"/>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Exchange / email</a:t>
            </a:r>
          </a:p>
        </p:txBody>
      </p:sp>
      <p:sp>
        <p:nvSpPr>
          <p:cNvPr id="87" name="Rounded Rectangle 86"/>
          <p:cNvSpPr/>
          <p:nvPr/>
        </p:nvSpPr>
        <p:spPr bwMode="auto">
          <a:xfrm>
            <a:off x="8459518" y="5809094"/>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Lync / communication</a:t>
            </a:r>
          </a:p>
        </p:txBody>
      </p:sp>
      <p:sp>
        <p:nvSpPr>
          <p:cNvPr id="94" name="Rounded Rectangle 93"/>
          <p:cNvSpPr/>
          <p:nvPr/>
        </p:nvSpPr>
        <p:spPr bwMode="auto">
          <a:xfrm>
            <a:off x="10201904" y="4025291"/>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Messaging</a:t>
            </a:r>
          </a:p>
        </p:txBody>
      </p:sp>
      <p:sp>
        <p:nvSpPr>
          <p:cNvPr id="95" name="Rounded Rectangle 94"/>
          <p:cNvSpPr/>
          <p:nvPr/>
        </p:nvSpPr>
        <p:spPr bwMode="auto">
          <a:xfrm>
            <a:off x="10201904" y="461989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Compliance</a:t>
            </a:r>
          </a:p>
        </p:txBody>
      </p:sp>
      <p:sp>
        <p:nvSpPr>
          <p:cNvPr id="96" name="Rounded Rectangle 95"/>
          <p:cNvSpPr/>
          <p:nvPr/>
        </p:nvSpPr>
        <p:spPr bwMode="auto">
          <a:xfrm>
            <a:off x="10201904" y="5214493"/>
            <a:ext cx="1357877" cy="521476"/>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Marketing</a:t>
            </a:r>
          </a:p>
        </p:txBody>
      </p:sp>
      <p:sp>
        <p:nvSpPr>
          <p:cNvPr id="97" name="Rounded Rectangle 96"/>
          <p:cNvSpPr/>
          <p:nvPr/>
        </p:nvSpPr>
        <p:spPr bwMode="auto">
          <a:xfrm>
            <a:off x="10201904" y="580909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Customer Service</a:t>
            </a:r>
          </a:p>
        </p:txBody>
      </p:sp>
      <p:sp>
        <p:nvSpPr>
          <p:cNvPr id="45" name="Rounded Rectangle 44"/>
          <p:cNvSpPr/>
          <p:nvPr/>
        </p:nvSpPr>
        <p:spPr bwMode="auto">
          <a:xfrm>
            <a:off x="3247659" y="1279446"/>
            <a:ext cx="1357877" cy="457443"/>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Marketing</a:t>
            </a:r>
          </a:p>
        </p:txBody>
      </p:sp>
      <p:sp>
        <p:nvSpPr>
          <p:cNvPr id="2" name="Title 1"/>
          <p:cNvSpPr>
            <a:spLocks noGrp="1"/>
          </p:cNvSpPr>
          <p:nvPr>
            <p:ph type="title"/>
          </p:nvPr>
        </p:nvSpPr>
        <p:spPr/>
        <p:txBody>
          <a:bodyPr/>
          <a:lstStyle/>
          <a:p>
            <a:r>
              <a:rPr lang="en-US" sz="4079" dirty="0" smtClean="0">
                <a:solidFill>
                  <a:schemeClr val="bg2"/>
                </a:solidFill>
              </a:rPr>
              <a:t>Marketing - Example</a:t>
            </a:r>
            <a:endParaRPr lang="en-US" sz="4079" dirty="0">
              <a:solidFill>
                <a:schemeClr val="bg2"/>
              </a:solidFill>
            </a:endParaRPr>
          </a:p>
        </p:txBody>
      </p:sp>
    </p:spTree>
    <p:extLst>
      <p:ext uri="{BB962C8B-B14F-4D97-AF65-F5344CB8AC3E}">
        <p14:creationId xmlns:p14="http://schemas.microsoft.com/office/powerpoint/2010/main" val="494136937"/>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p:cNvSpPr/>
          <p:nvPr/>
        </p:nvSpPr>
        <p:spPr>
          <a:xfrm>
            <a:off x="1390219" y="1018782"/>
            <a:ext cx="10328967" cy="81889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Scenario</a:t>
            </a:r>
          </a:p>
        </p:txBody>
      </p:sp>
      <p:sp>
        <p:nvSpPr>
          <p:cNvPr id="74" name="Rectangle 73"/>
          <p:cNvSpPr/>
          <p:nvPr/>
        </p:nvSpPr>
        <p:spPr>
          <a:xfrm>
            <a:off x="1379042"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Social tools</a:t>
            </a:r>
          </a:p>
        </p:txBody>
      </p:sp>
      <p:sp>
        <p:nvSpPr>
          <p:cNvPr id="77" name="Rectangle 76"/>
          <p:cNvSpPr/>
          <p:nvPr/>
        </p:nvSpPr>
        <p:spPr>
          <a:xfrm>
            <a:off x="3111191"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Organization</a:t>
            </a:r>
          </a:p>
        </p:txBody>
      </p:sp>
      <p:sp>
        <p:nvSpPr>
          <p:cNvPr id="78" name="Rectangle 77"/>
          <p:cNvSpPr/>
          <p:nvPr/>
        </p:nvSpPr>
        <p:spPr>
          <a:xfrm>
            <a:off x="4841924"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Community / group</a:t>
            </a:r>
          </a:p>
        </p:txBody>
      </p:sp>
      <p:sp>
        <p:nvSpPr>
          <p:cNvPr id="83" name="Rectangle 82"/>
          <p:cNvSpPr/>
          <p:nvPr/>
        </p:nvSpPr>
        <p:spPr>
          <a:xfrm>
            <a:off x="6589540"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Project / team</a:t>
            </a:r>
          </a:p>
        </p:txBody>
      </p:sp>
      <p:sp>
        <p:nvSpPr>
          <p:cNvPr id="88" name="Rectangle 87"/>
          <p:cNvSpPr/>
          <p:nvPr/>
        </p:nvSpPr>
        <p:spPr>
          <a:xfrm>
            <a:off x="8329703"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Personal</a:t>
            </a:r>
          </a:p>
        </p:txBody>
      </p:sp>
      <p:sp>
        <p:nvSpPr>
          <p:cNvPr id="89" name="Rectangle 88"/>
          <p:cNvSpPr/>
          <p:nvPr/>
        </p:nvSpPr>
        <p:spPr>
          <a:xfrm>
            <a:off x="10051620" y="3577315"/>
            <a:ext cx="1641869" cy="290563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t"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Other</a:t>
            </a:r>
          </a:p>
        </p:txBody>
      </p:sp>
      <p:sp>
        <p:nvSpPr>
          <p:cNvPr id="50" name="Rounded Rectangle 49"/>
          <p:cNvSpPr/>
          <p:nvPr/>
        </p:nvSpPr>
        <p:spPr bwMode="auto">
          <a:xfrm>
            <a:off x="3230978" y="4025291"/>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Portals</a:t>
            </a:r>
          </a:p>
        </p:txBody>
      </p:sp>
      <p:sp>
        <p:nvSpPr>
          <p:cNvPr id="51" name="Rounded Rectangle 50"/>
          <p:cNvSpPr/>
          <p:nvPr/>
        </p:nvSpPr>
        <p:spPr bwMode="auto">
          <a:xfrm>
            <a:off x="3230978" y="461989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Learning</a:t>
            </a:r>
          </a:p>
        </p:txBody>
      </p:sp>
      <p:sp>
        <p:nvSpPr>
          <p:cNvPr id="52" name="Rounded Rectangle 51"/>
          <p:cNvSpPr/>
          <p:nvPr/>
        </p:nvSpPr>
        <p:spPr bwMode="auto">
          <a:xfrm>
            <a:off x="3230978" y="5214493"/>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News</a:t>
            </a:r>
          </a:p>
        </p:txBody>
      </p:sp>
      <p:sp>
        <p:nvSpPr>
          <p:cNvPr id="53" name="Rounded Rectangle 52"/>
          <p:cNvSpPr/>
          <p:nvPr/>
        </p:nvSpPr>
        <p:spPr bwMode="auto">
          <a:xfrm>
            <a:off x="3230978" y="580909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Product information</a:t>
            </a:r>
          </a:p>
        </p:txBody>
      </p:sp>
      <p:cxnSp>
        <p:nvCxnSpPr>
          <p:cNvPr id="31" name="Straight Connector 30"/>
          <p:cNvCxnSpPr/>
          <p:nvPr/>
        </p:nvCxnSpPr>
        <p:spPr>
          <a:xfrm>
            <a:off x="8981" y="2951620"/>
            <a:ext cx="6257840" cy="518189"/>
          </a:xfrm>
          <a:prstGeom prst="line">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0">
            <a:schemeClr val="accent1"/>
          </a:fillRef>
          <a:effectRef idx="0">
            <a:schemeClr val="accent1"/>
          </a:effectRef>
          <a:fontRef idx="minor">
            <a:schemeClr val="tx1"/>
          </a:fontRef>
        </p:style>
      </p:cxnSp>
      <p:sp>
        <p:nvSpPr>
          <p:cNvPr id="54" name="Rounded Rectangle 53"/>
          <p:cNvSpPr/>
          <p:nvPr/>
        </p:nvSpPr>
        <p:spPr bwMode="auto">
          <a:xfrm>
            <a:off x="1369089" y="1884926"/>
            <a:ext cx="3377054" cy="350179"/>
          </a:xfrm>
          <a:prstGeom prst="round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Browser</a:t>
            </a:r>
          </a:p>
        </p:txBody>
      </p:sp>
      <p:sp>
        <p:nvSpPr>
          <p:cNvPr id="55" name="Rounded Rectangle 54"/>
          <p:cNvSpPr/>
          <p:nvPr/>
        </p:nvSpPr>
        <p:spPr bwMode="auto">
          <a:xfrm>
            <a:off x="4855611" y="1884926"/>
            <a:ext cx="3377054" cy="350179"/>
          </a:xfrm>
          <a:prstGeom prst="round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Desktop</a:t>
            </a:r>
          </a:p>
        </p:txBody>
      </p:sp>
      <p:sp>
        <p:nvSpPr>
          <p:cNvPr id="56" name="Rounded Rectangle 55"/>
          <p:cNvSpPr/>
          <p:nvPr/>
        </p:nvSpPr>
        <p:spPr bwMode="auto">
          <a:xfrm>
            <a:off x="8342132" y="1884926"/>
            <a:ext cx="3377054" cy="350179"/>
          </a:xfrm>
          <a:prstGeom prst="round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Mobile</a:t>
            </a:r>
          </a:p>
        </p:txBody>
      </p:sp>
      <p:sp>
        <p:nvSpPr>
          <p:cNvPr id="57" name="Rounded Rectangle 56"/>
          <p:cNvSpPr/>
          <p:nvPr/>
        </p:nvSpPr>
        <p:spPr bwMode="auto">
          <a:xfrm>
            <a:off x="1369092" y="2296511"/>
            <a:ext cx="10340145" cy="350179"/>
          </a:xfrm>
          <a:prstGeom prst="round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Access layer</a:t>
            </a:r>
          </a:p>
        </p:txBody>
      </p:sp>
      <p:sp>
        <p:nvSpPr>
          <p:cNvPr id="59" name="Rounded Rectangle 58"/>
          <p:cNvSpPr/>
          <p:nvPr/>
        </p:nvSpPr>
        <p:spPr bwMode="auto">
          <a:xfrm>
            <a:off x="1370279" y="2693937"/>
            <a:ext cx="10340145" cy="350179"/>
          </a:xfrm>
          <a:prstGeom prst="round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Search and integration layer</a:t>
            </a:r>
          </a:p>
        </p:txBody>
      </p:sp>
      <p:sp>
        <p:nvSpPr>
          <p:cNvPr id="66" name="Rounded Rectangle 65"/>
          <p:cNvSpPr/>
          <p:nvPr/>
        </p:nvSpPr>
        <p:spPr bwMode="auto">
          <a:xfrm>
            <a:off x="1379042" y="3098804"/>
            <a:ext cx="10340145" cy="350179"/>
          </a:xfrm>
          <a:prstGeom prst="round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428" dirty="0">
                <a:solidFill>
                  <a:srgbClr val="FFFFFF"/>
                </a:solidFill>
                <a:ea typeface="Segoe UI" pitchFamily="34" charset="0"/>
                <a:cs typeface="Segoe UI" pitchFamily="34" charset="0"/>
              </a:rPr>
              <a:t>Identity, security, ECM, analytics, ….</a:t>
            </a:r>
          </a:p>
        </p:txBody>
      </p:sp>
      <p:sp>
        <p:nvSpPr>
          <p:cNvPr id="67" name="Rounded Rectangle 66"/>
          <p:cNvSpPr/>
          <p:nvPr/>
        </p:nvSpPr>
        <p:spPr bwMode="auto">
          <a:xfrm>
            <a:off x="1532216" y="402529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Yammer</a:t>
            </a:r>
          </a:p>
        </p:txBody>
      </p:sp>
      <p:sp>
        <p:nvSpPr>
          <p:cNvPr id="68" name="Rounded Rectangle 67"/>
          <p:cNvSpPr/>
          <p:nvPr/>
        </p:nvSpPr>
        <p:spPr bwMode="auto">
          <a:xfrm>
            <a:off x="4984186" y="4022701"/>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Communities</a:t>
            </a:r>
          </a:p>
        </p:txBody>
      </p:sp>
      <p:sp>
        <p:nvSpPr>
          <p:cNvPr id="69" name="Rounded Rectangle 68"/>
          <p:cNvSpPr/>
          <p:nvPr/>
        </p:nvSpPr>
        <p:spPr bwMode="auto">
          <a:xfrm>
            <a:off x="1532216" y="4619893"/>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Social KM</a:t>
            </a:r>
          </a:p>
        </p:txBody>
      </p:sp>
      <p:sp>
        <p:nvSpPr>
          <p:cNvPr id="70" name="Rounded Rectangle 69"/>
          <p:cNvSpPr/>
          <p:nvPr/>
        </p:nvSpPr>
        <p:spPr bwMode="auto">
          <a:xfrm>
            <a:off x="4984186" y="461730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IP &amp; sharing</a:t>
            </a:r>
          </a:p>
        </p:txBody>
      </p:sp>
      <p:sp>
        <p:nvSpPr>
          <p:cNvPr id="71" name="Rounded Rectangle 70"/>
          <p:cNvSpPr/>
          <p:nvPr/>
        </p:nvSpPr>
        <p:spPr bwMode="auto">
          <a:xfrm>
            <a:off x="1532216" y="521449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External signals</a:t>
            </a:r>
          </a:p>
        </p:txBody>
      </p:sp>
      <p:sp>
        <p:nvSpPr>
          <p:cNvPr id="72" name="Rounded Rectangle 71"/>
          <p:cNvSpPr/>
          <p:nvPr/>
        </p:nvSpPr>
        <p:spPr bwMode="auto">
          <a:xfrm>
            <a:off x="4984186" y="521190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Ideation and innovation</a:t>
            </a:r>
          </a:p>
        </p:txBody>
      </p:sp>
      <p:sp>
        <p:nvSpPr>
          <p:cNvPr id="75" name="Rounded Rectangle 74"/>
          <p:cNvSpPr/>
          <p:nvPr/>
        </p:nvSpPr>
        <p:spPr bwMode="auto">
          <a:xfrm>
            <a:off x="1532216" y="5809095"/>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Communities and groups</a:t>
            </a:r>
          </a:p>
        </p:txBody>
      </p:sp>
      <p:sp>
        <p:nvSpPr>
          <p:cNvPr id="76" name="Rounded Rectangle 75"/>
          <p:cNvSpPr/>
          <p:nvPr/>
        </p:nvSpPr>
        <p:spPr bwMode="auto">
          <a:xfrm>
            <a:off x="4984186" y="5806505"/>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Social CRM</a:t>
            </a:r>
          </a:p>
        </p:txBody>
      </p:sp>
      <p:sp>
        <p:nvSpPr>
          <p:cNvPr id="79" name="Rounded Rectangle 78"/>
          <p:cNvSpPr/>
          <p:nvPr/>
        </p:nvSpPr>
        <p:spPr bwMode="auto">
          <a:xfrm>
            <a:off x="6706104" y="4025291"/>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Work spaces / storage</a:t>
            </a:r>
          </a:p>
        </p:txBody>
      </p:sp>
      <p:sp>
        <p:nvSpPr>
          <p:cNvPr id="80" name="Rounded Rectangle 79"/>
          <p:cNvSpPr/>
          <p:nvPr/>
        </p:nvSpPr>
        <p:spPr bwMode="auto">
          <a:xfrm>
            <a:off x="6706104" y="461989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Sites</a:t>
            </a:r>
          </a:p>
        </p:txBody>
      </p:sp>
      <p:sp>
        <p:nvSpPr>
          <p:cNvPr id="81" name="Rounded Rectangle 80"/>
          <p:cNvSpPr/>
          <p:nvPr/>
        </p:nvSpPr>
        <p:spPr bwMode="auto">
          <a:xfrm>
            <a:off x="6706104" y="5214493"/>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Project management</a:t>
            </a:r>
          </a:p>
        </p:txBody>
      </p:sp>
      <p:sp>
        <p:nvSpPr>
          <p:cNvPr id="82" name="Rounded Rectangle 81"/>
          <p:cNvSpPr/>
          <p:nvPr/>
        </p:nvSpPr>
        <p:spPr bwMode="auto">
          <a:xfrm>
            <a:off x="6706104" y="580909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Delivery</a:t>
            </a:r>
          </a:p>
        </p:txBody>
      </p:sp>
      <p:sp>
        <p:nvSpPr>
          <p:cNvPr id="84" name="Rounded Rectangle 83"/>
          <p:cNvSpPr/>
          <p:nvPr/>
        </p:nvSpPr>
        <p:spPr bwMode="auto">
          <a:xfrm>
            <a:off x="8459518" y="4025291"/>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My profile</a:t>
            </a:r>
          </a:p>
        </p:txBody>
      </p:sp>
      <p:sp>
        <p:nvSpPr>
          <p:cNvPr id="85" name="Rounded Rectangle 84"/>
          <p:cNvSpPr/>
          <p:nvPr/>
        </p:nvSpPr>
        <p:spPr bwMode="auto">
          <a:xfrm>
            <a:off x="8459518" y="461989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Social interaction</a:t>
            </a:r>
          </a:p>
        </p:txBody>
      </p:sp>
      <p:sp>
        <p:nvSpPr>
          <p:cNvPr id="86" name="Rounded Rectangle 85"/>
          <p:cNvSpPr/>
          <p:nvPr/>
        </p:nvSpPr>
        <p:spPr bwMode="auto">
          <a:xfrm>
            <a:off x="8459518" y="5214493"/>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Exchange / email</a:t>
            </a:r>
          </a:p>
        </p:txBody>
      </p:sp>
      <p:sp>
        <p:nvSpPr>
          <p:cNvPr id="87" name="Rounded Rectangle 86"/>
          <p:cNvSpPr/>
          <p:nvPr/>
        </p:nvSpPr>
        <p:spPr bwMode="auto">
          <a:xfrm>
            <a:off x="8459518" y="580909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Lync / communication</a:t>
            </a:r>
          </a:p>
        </p:txBody>
      </p:sp>
      <p:sp>
        <p:nvSpPr>
          <p:cNvPr id="94" name="Rounded Rectangle 93"/>
          <p:cNvSpPr/>
          <p:nvPr/>
        </p:nvSpPr>
        <p:spPr bwMode="auto">
          <a:xfrm>
            <a:off x="10201904" y="4025291"/>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Messaging</a:t>
            </a:r>
          </a:p>
        </p:txBody>
      </p:sp>
      <p:sp>
        <p:nvSpPr>
          <p:cNvPr id="95" name="Rounded Rectangle 94"/>
          <p:cNvSpPr/>
          <p:nvPr/>
        </p:nvSpPr>
        <p:spPr bwMode="auto">
          <a:xfrm>
            <a:off x="10201904" y="4619892"/>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Compliance</a:t>
            </a:r>
          </a:p>
        </p:txBody>
      </p:sp>
      <p:sp>
        <p:nvSpPr>
          <p:cNvPr id="96" name="Rounded Rectangle 95"/>
          <p:cNvSpPr/>
          <p:nvPr/>
        </p:nvSpPr>
        <p:spPr bwMode="auto">
          <a:xfrm>
            <a:off x="10201904" y="5214493"/>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Marketing</a:t>
            </a:r>
          </a:p>
        </p:txBody>
      </p:sp>
      <p:sp>
        <p:nvSpPr>
          <p:cNvPr id="97" name="Rounded Rectangle 96"/>
          <p:cNvSpPr/>
          <p:nvPr/>
        </p:nvSpPr>
        <p:spPr bwMode="auto">
          <a:xfrm>
            <a:off x="10201904" y="5809094"/>
            <a:ext cx="1357877" cy="521476"/>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Customer Service</a:t>
            </a:r>
          </a:p>
        </p:txBody>
      </p:sp>
      <p:sp>
        <p:nvSpPr>
          <p:cNvPr id="44" name="Rounded Rectangle 43"/>
          <p:cNvSpPr/>
          <p:nvPr/>
        </p:nvSpPr>
        <p:spPr bwMode="auto">
          <a:xfrm>
            <a:off x="1532216" y="1279446"/>
            <a:ext cx="1357877" cy="457443"/>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Onboarding</a:t>
            </a:r>
          </a:p>
        </p:txBody>
      </p:sp>
      <p:sp>
        <p:nvSpPr>
          <p:cNvPr id="45" name="Rounded Rectangle 44"/>
          <p:cNvSpPr/>
          <p:nvPr/>
        </p:nvSpPr>
        <p:spPr bwMode="auto">
          <a:xfrm>
            <a:off x="3247659" y="1279446"/>
            <a:ext cx="1357877" cy="457443"/>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Marketing</a:t>
            </a:r>
          </a:p>
        </p:txBody>
      </p:sp>
      <p:sp>
        <p:nvSpPr>
          <p:cNvPr id="46" name="Rounded Rectangle 45"/>
          <p:cNvSpPr/>
          <p:nvPr/>
        </p:nvSpPr>
        <p:spPr bwMode="auto">
          <a:xfrm>
            <a:off x="4984390" y="1279446"/>
            <a:ext cx="1357877" cy="457443"/>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Product innovation</a:t>
            </a:r>
          </a:p>
        </p:txBody>
      </p:sp>
      <p:sp>
        <p:nvSpPr>
          <p:cNvPr id="47" name="Rounded Rectangle 46"/>
          <p:cNvSpPr/>
          <p:nvPr/>
        </p:nvSpPr>
        <p:spPr bwMode="auto">
          <a:xfrm>
            <a:off x="6737803" y="1279446"/>
            <a:ext cx="1357877" cy="457443"/>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Customer service</a:t>
            </a:r>
          </a:p>
        </p:txBody>
      </p:sp>
      <p:sp>
        <p:nvSpPr>
          <p:cNvPr id="48" name="Rounded Rectangle 47"/>
          <p:cNvSpPr/>
          <p:nvPr/>
        </p:nvSpPr>
        <p:spPr bwMode="auto">
          <a:xfrm>
            <a:off x="8469854" y="1279446"/>
            <a:ext cx="1357877" cy="457443"/>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a:t>
            </a:r>
          </a:p>
        </p:txBody>
      </p:sp>
      <p:sp>
        <p:nvSpPr>
          <p:cNvPr id="49" name="Rounded Rectangle 48"/>
          <p:cNvSpPr/>
          <p:nvPr/>
        </p:nvSpPr>
        <p:spPr bwMode="auto">
          <a:xfrm>
            <a:off x="10201904" y="1279446"/>
            <a:ext cx="1357877" cy="457443"/>
          </a:xfrm>
          <a:prstGeom prst="round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r>
              <a:rPr lang="en-US" sz="1224" dirty="0">
                <a:solidFill>
                  <a:srgbClr val="FFFFFF">
                    <a:lumMod val="50000"/>
                  </a:srgbClr>
                </a:solidFill>
                <a:ea typeface="Segoe UI" pitchFamily="34" charset="0"/>
                <a:cs typeface="Segoe UI" pitchFamily="34" charset="0"/>
              </a:rPr>
              <a:t>…</a:t>
            </a:r>
          </a:p>
        </p:txBody>
      </p:sp>
      <p:sp>
        <p:nvSpPr>
          <p:cNvPr id="2" name="Title 1"/>
          <p:cNvSpPr>
            <a:spLocks noGrp="1"/>
          </p:cNvSpPr>
          <p:nvPr>
            <p:ph type="title"/>
          </p:nvPr>
        </p:nvSpPr>
        <p:spPr/>
        <p:txBody>
          <a:bodyPr/>
          <a:lstStyle/>
          <a:p>
            <a:r>
              <a:rPr lang="en-US" sz="4079" dirty="0">
                <a:solidFill>
                  <a:schemeClr val="bg2"/>
                </a:solidFill>
              </a:rPr>
              <a:t>Conceptual Architecture</a:t>
            </a:r>
          </a:p>
        </p:txBody>
      </p:sp>
    </p:spTree>
    <p:extLst>
      <p:ext uri="{BB962C8B-B14F-4D97-AF65-F5344CB8AC3E}">
        <p14:creationId xmlns:p14="http://schemas.microsoft.com/office/powerpoint/2010/main" val="2063217342"/>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000" dirty="0" smtClean="0"/>
              <a:t>Not just for show</a:t>
            </a:r>
            <a:endParaRPr lang="en-US" sz="4000"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52398" y="1051816"/>
            <a:ext cx="7837145" cy="5309666"/>
          </a:xfrm>
          <a:prstGeom prst="rect">
            <a:avLst/>
          </a:prstGeom>
          <a:ln>
            <a:noFill/>
          </a:ln>
          <a:effectLst/>
          <a:extLst/>
        </p:spPr>
      </p:pic>
    </p:spTree>
    <p:extLst>
      <p:ext uri="{BB962C8B-B14F-4D97-AF65-F5344CB8AC3E}">
        <p14:creationId xmlns:p14="http://schemas.microsoft.com/office/powerpoint/2010/main" val="2038763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a:spLocks noChangeAspect="1"/>
          </p:cNvSpPr>
          <p:nvPr/>
        </p:nvSpPr>
        <p:spPr bwMode="auto">
          <a:xfrm>
            <a:off x="883" y="1183046"/>
            <a:ext cx="12434711" cy="4066220"/>
          </a:xfrm>
          <a:prstGeom prst="rect">
            <a:avLst/>
          </a:prstGeom>
          <a:solidFill>
            <a:schemeClr val="bg1">
              <a:lumMod val="95000"/>
            </a:schemeClr>
          </a:solidFill>
          <a:ln w="9525" cap="flat" cmpd="sng" algn="ctr">
            <a:noFill/>
            <a:prstDash val="solid"/>
            <a:headEnd type="none" w="med" len="med"/>
            <a:tailEnd type="none" w="med" len="med"/>
          </a:ln>
          <a:effectLst/>
        </p:spPr>
        <p:txBody>
          <a:bodyPr rot="0" spcFirstLastPara="0" vertOverflow="overflow" horzOverflow="overflow" vert="horz" wrap="square" lIns="69973" tIns="34987" rIns="34987" bIns="69973" numCol="1" spcCol="0" rtlCol="0" fromWordArt="0" anchor="b" anchorCtr="0" forceAA="0" compatLnSpc="1">
            <a:prstTxWarp prst="textNoShape">
              <a:avLst/>
            </a:prstTxWarp>
            <a:noAutofit/>
          </a:bodyPr>
          <a:lstStyle/>
          <a:p>
            <a:pPr defTabSz="699496" fontAlgn="base">
              <a:spcBef>
                <a:spcPct val="0"/>
              </a:spcBef>
              <a:spcAft>
                <a:spcPct val="0"/>
              </a:spcAft>
            </a:pPr>
            <a:endParaRPr lang="en-US" sz="1836" kern="0" spc="-39" dirty="0">
              <a:gradFill>
                <a:gsLst>
                  <a:gs pos="0">
                    <a:srgbClr val="FFFFFF"/>
                  </a:gs>
                  <a:gs pos="100000">
                    <a:srgbClr val="FFFFFF"/>
                  </a:gs>
                </a:gsLst>
                <a:lin ang="5400000" scaled="0"/>
              </a:gradFill>
              <a:ea typeface="Segoe UI" pitchFamily="34" charset="0"/>
              <a:cs typeface="Segoe UI" pitchFamily="34" charset="0"/>
            </a:endParaRPr>
          </a:p>
        </p:txBody>
      </p:sp>
      <p:sp useBgFill="1">
        <p:nvSpPr>
          <p:cNvPr id="14" name="Oval 6"/>
          <p:cNvSpPr>
            <a:spLocks noChangeArrowheads="1"/>
          </p:cNvSpPr>
          <p:nvPr/>
        </p:nvSpPr>
        <p:spPr bwMode="auto">
          <a:xfrm>
            <a:off x="4082576" y="1080495"/>
            <a:ext cx="4271323" cy="4271323"/>
          </a:xfrm>
          <a:prstGeom prst="ellipse">
            <a:avLst/>
          </a:prstGeom>
          <a:ln w="19050">
            <a:noFill/>
          </a:ln>
        </p:spPr>
        <p:txBody>
          <a:bodyPr vert="horz" wrap="square" lIns="93260" tIns="46630" rIns="93260" bIns="46630" numCol="1" anchor="t" anchorCtr="0" compatLnSpc="1">
            <a:prstTxWarp prst="textNoShape">
              <a:avLst/>
            </a:prstTxWarp>
          </a:bodyPr>
          <a:lstStyle/>
          <a:p>
            <a:endParaRPr lang="en-US" sz="1836">
              <a:solidFill>
                <a:srgbClr val="505050"/>
              </a:solidFill>
              <a:latin typeface="Segoe UI Light"/>
            </a:endParaRPr>
          </a:p>
        </p:txBody>
      </p:sp>
      <p:sp>
        <p:nvSpPr>
          <p:cNvPr id="25" name="Rectangle 24"/>
          <p:cNvSpPr>
            <a:spLocks noChangeAspect="1"/>
          </p:cNvSpPr>
          <p:nvPr/>
        </p:nvSpPr>
        <p:spPr bwMode="auto">
          <a:xfrm>
            <a:off x="884" y="5438055"/>
            <a:ext cx="12434711" cy="865534"/>
          </a:xfrm>
          <a:prstGeom prst="rect">
            <a:avLst/>
          </a:pr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69973" tIns="34987" rIns="34987" bIns="69973" numCol="1" spcCol="0" rtlCol="0" fromWordArt="0" anchor="b" anchorCtr="0" forceAA="0" compatLnSpc="1">
            <a:prstTxWarp prst="textNoShape">
              <a:avLst/>
            </a:prstTxWarp>
            <a:noAutofit/>
          </a:bodyPr>
          <a:lstStyle/>
          <a:p>
            <a:pPr defTabSz="699496" fontAlgn="base">
              <a:spcBef>
                <a:spcPct val="0"/>
              </a:spcBef>
              <a:spcAft>
                <a:spcPct val="0"/>
              </a:spcAft>
            </a:pPr>
            <a:endParaRPr lang="en-US" sz="1836" kern="0" spc="-39"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a:xfrm>
            <a:off x="2361498" y="5632595"/>
            <a:ext cx="3492505" cy="542399"/>
          </a:xfrm>
          <a:prstGeom prst="rect">
            <a:avLst/>
          </a:prstGeom>
        </p:spPr>
        <p:txBody>
          <a:bodyPr wrap="none">
            <a:spAutoFit/>
          </a:bodyPr>
          <a:lstStyle/>
          <a:p>
            <a:pPr algn="r" defTabSz="824255" fontAlgn="base">
              <a:spcBef>
                <a:spcPct val="0"/>
              </a:spcBef>
              <a:spcAft>
                <a:spcPct val="0"/>
              </a:spcAft>
            </a:pPr>
            <a:r>
              <a:rPr lang="en-US" sz="2856" kern="0" dirty="0">
                <a:gradFill>
                  <a:gsLst>
                    <a:gs pos="0">
                      <a:srgbClr val="FFFFFF"/>
                    </a:gs>
                    <a:gs pos="100000">
                      <a:srgbClr val="FFFFFF"/>
                    </a:gs>
                  </a:gsLst>
                  <a:lin ang="5400000" scaled="0"/>
                </a:gradFill>
                <a:latin typeface="Segoe UI Light"/>
                <a:cs typeface="Segoe UI Light" panose="020B0502040204020203" pitchFamily="34" charset="0"/>
              </a:rPr>
              <a:t>Transforming Culture</a:t>
            </a:r>
          </a:p>
        </p:txBody>
      </p:sp>
      <p:sp>
        <p:nvSpPr>
          <p:cNvPr id="27" name="Rectangle 26"/>
          <p:cNvSpPr/>
          <p:nvPr/>
        </p:nvSpPr>
        <p:spPr>
          <a:xfrm>
            <a:off x="6597631" y="5632595"/>
            <a:ext cx="3700138" cy="542399"/>
          </a:xfrm>
          <a:prstGeom prst="rect">
            <a:avLst/>
          </a:prstGeom>
        </p:spPr>
        <p:txBody>
          <a:bodyPr wrap="none">
            <a:spAutoFit/>
          </a:bodyPr>
          <a:lstStyle/>
          <a:p>
            <a:pPr defTabSz="824255" fontAlgn="base">
              <a:spcBef>
                <a:spcPct val="0"/>
              </a:spcBef>
              <a:spcAft>
                <a:spcPct val="0"/>
              </a:spcAft>
            </a:pPr>
            <a:r>
              <a:rPr lang="en-US" sz="2856" kern="0" dirty="0">
                <a:gradFill>
                  <a:gsLst>
                    <a:gs pos="0">
                      <a:srgbClr val="FFFFFF"/>
                    </a:gs>
                    <a:gs pos="100000">
                      <a:srgbClr val="FFFFFF"/>
                    </a:gs>
                  </a:gsLst>
                  <a:lin ang="5400000" scaled="0"/>
                </a:gradFill>
                <a:latin typeface="Segoe UI Light"/>
                <a:cs typeface="Segoe UI Light" panose="020B0502040204020203" pitchFamily="34" charset="0"/>
              </a:rPr>
              <a:t>Deploying Technology</a:t>
            </a:r>
          </a:p>
        </p:txBody>
      </p:sp>
      <p:sp>
        <p:nvSpPr>
          <p:cNvPr id="29" name="Plus 28"/>
          <p:cNvSpPr/>
          <p:nvPr/>
        </p:nvSpPr>
        <p:spPr bwMode="auto">
          <a:xfrm>
            <a:off x="5986023" y="5663264"/>
            <a:ext cx="464429" cy="474359"/>
          </a:xfrm>
          <a:prstGeom prst="mathPlus">
            <a:avLst>
              <a:gd name="adj1" fmla="val 15597"/>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1" name="TextBox 30"/>
          <p:cNvSpPr txBox="1"/>
          <p:nvPr/>
        </p:nvSpPr>
        <p:spPr>
          <a:xfrm>
            <a:off x="214583" y="1388031"/>
            <a:ext cx="3584014" cy="1143256"/>
          </a:xfrm>
          <a:prstGeom prst="rect">
            <a:avLst/>
          </a:prstGeom>
        </p:spPr>
        <p:txBody>
          <a:bodyPr vert="horz" wrap="square" lIns="93260" tIns="93260" rIns="0" bIns="93260" rtlCol="0" anchor="t">
            <a:noAutofit/>
          </a:bodyPr>
          <a:lstStyle/>
          <a:p>
            <a:pPr marL="77716" indent="-77716"/>
            <a:r>
              <a:rPr lang="en-US" sz="1836" i="1" dirty="0">
                <a:solidFill>
                  <a:srgbClr val="505050">
                    <a:alpha val="99000"/>
                  </a:srgbClr>
                </a:solidFill>
                <a:latin typeface="Segoe UI Light"/>
              </a:rPr>
              <a:t>“Social Enterprise is implemented 80% through organization culture and 20% through technology.”</a:t>
            </a:r>
          </a:p>
          <a:p>
            <a:pPr marL="77716" indent="-77716"/>
            <a:endParaRPr lang="en-US" sz="1836" i="1" dirty="0">
              <a:solidFill>
                <a:srgbClr val="505050">
                  <a:alpha val="99000"/>
                </a:srgbClr>
              </a:solidFill>
              <a:latin typeface="Segoe UI Light"/>
            </a:endParaRPr>
          </a:p>
          <a:p>
            <a:pPr algn="r"/>
            <a:r>
              <a:rPr lang="da-DK" sz="1632" dirty="0">
                <a:solidFill>
                  <a:srgbClr val="505050">
                    <a:lumMod val="65000"/>
                    <a:lumOff val="35000"/>
                    <a:alpha val="99000"/>
                  </a:srgbClr>
                </a:solidFill>
                <a:latin typeface="Segoe UI Light"/>
                <a:ea typeface="Segoe UI" pitchFamily="34" charset="0"/>
                <a:cs typeface="Segoe UI" pitchFamily="34" charset="0"/>
              </a:rPr>
              <a:t> - Gartner, September 2012</a:t>
            </a:r>
          </a:p>
        </p:txBody>
      </p:sp>
      <p:graphicFrame>
        <p:nvGraphicFramePr>
          <p:cNvPr id="16" name="Chart 15"/>
          <p:cNvGraphicFramePr>
            <a:graphicFrameLocks/>
          </p:cNvGraphicFramePr>
          <p:nvPr>
            <p:extLst/>
          </p:nvPr>
        </p:nvGraphicFramePr>
        <p:xfrm>
          <a:off x="3002170" y="974994"/>
          <a:ext cx="6451919" cy="4454583"/>
        </p:xfrm>
        <a:graphic>
          <a:graphicData uri="http://schemas.openxmlformats.org/drawingml/2006/chart">
            <c:chart xmlns:c="http://schemas.openxmlformats.org/drawingml/2006/chart" xmlns:r="http://schemas.openxmlformats.org/officeDocument/2006/relationships" r:id="rId3"/>
          </a:graphicData>
        </a:graphic>
      </p:graphicFrame>
      <p:sp>
        <p:nvSpPr>
          <p:cNvPr id="17" name="Text Placeholder 2"/>
          <p:cNvSpPr txBox="1">
            <a:spLocks/>
          </p:cNvSpPr>
          <p:nvPr/>
        </p:nvSpPr>
        <p:spPr>
          <a:xfrm>
            <a:off x="5817347" y="2109791"/>
            <a:ext cx="2596838" cy="403433"/>
          </a:xfrm>
          <a:prstGeom prst="rect">
            <a:avLst/>
          </a:prstGeom>
        </p:spPr>
        <p:txBody>
          <a:bodyPr vert="horz" wrap="square" lIns="0" tIns="0" rIns="0" bIns="0" rtlCol="0" anchor="ctr">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Aft>
                <a:spcPts val="2448"/>
              </a:spcAft>
              <a:defRPr/>
            </a:pPr>
            <a:r>
              <a:rPr lang="en-US" sz="2856" dirty="0">
                <a:solidFill>
                  <a:srgbClr val="FFFFFF">
                    <a:alpha val="99000"/>
                  </a:srgbClr>
                </a:solidFill>
                <a:latin typeface="Segoe UI Light"/>
              </a:rPr>
              <a:t>Technology</a:t>
            </a:r>
          </a:p>
        </p:txBody>
      </p:sp>
      <p:sp>
        <p:nvSpPr>
          <p:cNvPr id="19" name="Text Placeholder 2"/>
          <p:cNvSpPr txBox="1">
            <a:spLocks/>
          </p:cNvSpPr>
          <p:nvPr/>
        </p:nvSpPr>
        <p:spPr>
          <a:xfrm>
            <a:off x="3678306" y="3728678"/>
            <a:ext cx="3650255" cy="403433"/>
          </a:xfrm>
          <a:prstGeom prst="rect">
            <a:avLst/>
          </a:prstGeom>
        </p:spPr>
        <p:txBody>
          <a:bodyPr vert="horz" wrap="square" lIns="0" tIns="0" rIns="0" bIns="0" rtlCol="0" anchor="ctr">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Aft>
                <a:spcPts val="2448"/>
              </a:spcAft>
              <a:defRPr/>
            </a:pPr>
            <a:r>
              <a:rPr lang="en-US" sz="2856" dirty="0">
                <a:solidFill>
                  <a:srgbClr val="FFFFFF">
                    <a:alpha val="99000"/>
                  </a:srgbClr>
                </a:solidFill>
                <a:latin typeface="Segoe UI Light"/>
              </a:rPr>
              <a:t>Culture</a:t>
            </a:r>
          </a:p>
        </p:txBody>
      </p:sp>
    </p:spTree>
    <p:extLst>
      <p:ext uri="{BB962C8B-B14F-4D97-AF65-F5344CB8AC3E}">
        <p14:creationId xmlns:p14="http://schemas.microsoft.com/office/powerpoint/2010/main" val="6993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8A_Earth_WIDE_clean.jpg"/>
          <p:cNvPicPr>
            <a:picLocks noChangeAspect="1"/>
          </p:cNvPicPr>
          <p:nvPr/>
        </p:nvPicPr>
        <p:blipFill rotWithShape="1">
          <a:blip r:embed="rId3">
            <a:extLst>
              <a:ext uri="{28A0092B-C50C-407E-A947-70E740481C1C}">
                <a14:useLocalDpi xmlns:a14="http://schemas.microsoft.com/office/drawing/2010/main" val="0"/>
              </a:ext>
            </a:extLst>
          </a:blip>
          <a:srcRect l="29232" t="-2837" r="27832" b="57151"/>
          <a:stretch/>
        </p:blipFill>
        <p:spPr>
          <a:xfrm>
            <a:off x="-144380" y="-603055"/>
            <a:ext cx="12945979" cy="7748338"/>
          </a:xfrm>
          <a:prstGeom prst="rect">
            <a:avLst/>
          </a:prstGeom>
        </p:spPr>
      </p:pic>
      <p:sp>
        <p:nvSpPr>
          <p:cNvPr id="17" name="Freeform 9"/>
          <p:cNvSpPr>
            <a:spLocks/>
          </p:cNvSpPr>
          <p:nvPr/>
        </p:nvSpPr>
        <p:spPr bwMode="auto">
          <a:xfrm>
            <a:off x="4488166" y="2597392"/>
            <a:ext cx="8086449" cy="4474225"/>
          </a:xfrm>
          <a:custGeom>
            <a:avLst/>
            <a:gdLst>
              <a:gd name="T0" fmla="*/ 0 w 1544"/>
              <a:gd name="T1" fmla="*/ 644 h 644"/>
              <a:gd name="T2" fmla="*/ 1108 w 1544"/>
              <a:gd name="T3" fmla="*/ 86 h 644"/>
              <a:gd name="T4" fmla="*/ 1492 w 1544"/>
              <a:gd name="T5" fmla="*/ 45 h 644"/>
              <a:gd name="T6" fmla="*/ 1262 w 1544"/>
              <a:gd name="T7" fmla="*/ 238 h 644"/>
            </a:gdLst>
            <a:ahLst/>
            <a:cxnLst>
              <a:cxn ang="0">
                <a:pos x="T0" y="T1"/>
              </a:cxn>
              <a:cxn ang="0">
                <a:pos x="T2" y="T3"/>
              </a:cxn>
              <a:cxn ang="0">
                <a:pos x="T4" y="T5"/>
              </a:cxn>
              <a:cxn ang="0">
                <a:pos x="T6" y="T7"/>
              </a:cxn>
            </a:cxnLst>
            <a:rect l="0" t="0" r="r" b="b"/>
            <a:pathLst>
              <a:path w="1544" h="644">
                <a:moveTo>
                  <a:pt x="0" y="644"/>
                </a:moveTo>
                <a:cubicBezTo>
                  <a:pt x="0" y="644"/>
                  <a:pt x="572" y="225"/>
                  <a:pt x="1108" y="86"/>
                </a:cubicBezTo>
                <a:cubicBezTo>
                  <a:pt x="1241" y="51"/>
                  <a:pt x="1464" y="0"/>
                  <a:pt x="1492" y="45"/>
                </a:cubicBezTo>
                <a:cubicBezTo>
                  <a:pt x="1492" y="45"/>
                  <a:pt x="1544" y="86"/>
                  <a:pt x="1262" y="238"/>
                </a:cubicBezTo>
              </a:path>
            </a:pathLst>
          </a:custGeom>
          <a:ln w="25400">
            <a:solidFill>
              <a:srgbClr val="FFF100"/>
            </a:solidFill>
          </a:ln>
          <a:effectLst>
            <a:glow rad="101600">
              <a:srgbClr val="FFF100">
                <a:alpha val="26000"/>
              </a:srgb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8" name="Freeform 10"/>
          <p:cNvSpPr>
            <a:spLocks/>
          </p:cNvSpPr>
          <p:nvPr/>
        </p:nvSpPr>
        <p:spPr bwMode="auto">
          <a:xfrm rot="175320">
            <a:off x="202457" y="4059362"/>
            <a:ext cx="3182950" cy="1984873"/>
          </a:xfrm>
          <a:custGeom>
            <a:avLst/>
            <a:gdLst>
              <a:gd name="T0" fmla="*/ 972 w 972"/>
              <a:gd name="T1" fmla="*/ 584 h 584"/>
              <a:gd name="T2" fmla="*/ 266 w 972"/>
              <a:gd name="T3" fmla="*/ 64 h 584"/>
              <a:gd name="T4" fmla="*/ 42 w 972"/>
              <a:gd name="T5" fmla="*/ 64 h 584"/>
              <a:gd name="T6" fmla="*/ 244 w 972"/>
              <a:gd name="T7" fmla="*/ 310 h 584"/>
            </a:gdLst>
            <a:ahLst/>
            <a:cxnLst>
              <a:cxn ang="0">
                <a:pos x="T0" y="T1"/>
              </a:cxn>
              <a:cxn ang="0">
                <a:pos x="T2" y="T3"/>
              </a:cxn>
              <a:cxn ang="0">
                <a:pos x="T4" y="T5"/>
              </a:cxn>
              <a:cxn ang="0">
                <a:pos x="T6" y="T7"/>
              </a:cxn>
            </a:cxnLst>
            <a:rect l="0" t="0" r="r" b="b"/>
            <a:pathLst>
              <a:path w="972" h="584">
                <a:moveTo>
                  <a:pt x="972" y="584"/>
                </a:moveTo>
                <a:cubicBezTo>
                  <a:pt x="972" y="584"/>
                  <a:pt x="618" y="180"/>
                  <a:pt x="266" y="64"/>
                </a:cubicBezTo>
                <a:cubicBezTo>
                  <a:pt x="266" y="64"/>
                  <a:pt x="76" y="0"/>
                  <a:pt x="42" y="64"/>
                </a:cubicBezTo>
                <a:cubicBezTo>
                  <a:pt x="42" y="64"/>
                  <a:pt x="0" y="134"/>
                  <a:pt x="244" y="310"/>
                </a:cubicBezTo>
              </a:path>
            </a:pathLst>
          </a:custGeom>
          <a:ln w="25400">
            <a:gradFill flip="none" rotWithShape="1">
              <a:gsLst>
                <a:gs pos="24000">
                  <a:schemeClr val="accent2">
                    <a:alpha val="24000"/>
                  </a:schemeClr>
                </a:gs>
                <a:gs pos="63000">
                  <a:schemeClr val="accent2"/>
                </a:gs>
                <a:gs pos="100000">
                  <a:schemeClr val="accent2">
                    <a:alpha val="53000"/>
                  </a:schemeClr>
                </a:gs>
              </a:gsLst>
              <a:path path="circle">
                <a:fillToRect r="100000" b="100000"/>
              </a:path>
              <a:tileRect l="-100000" t="-100000"/>
            </a:gradFill>
          </a:ln>
          <a:effectLst>
            <a:glow rad="101600">
              <a:schemeClr val="accent2">
                <a:alpha val="22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9" name="Freeform 12"/>
          <p:cNvSpPr>
            <a:spLocks/>
          </p:cNvSpPr>
          <p:nvPr/>
        </p:nvSpPr>
        <p:spPr bwMode="auto">
          <a:xfrm>
            <a:off x="138048" y="4788568"/>
            <a:ext cx="3185990" cy="1335506"/>
          </a:xfrm>
          <a:custGeom>
            <a:avLst/>
            <a:gdLst>
              <a:gd name="T0" fmla="*/ 1000 w 1000"/>
              <a:gd name="T1" fmla="*/ 342 h 342"/>
              <a:gd name="T2" fmla="*/ 248 w 1000"/>
              <a:gd name="T3" fmla="*/ 12 h 342"/>
              <a:gd name="T4" fmla="*/ 42 w 1000"/>
              <a:gd name="T5" fmla="*/ 74 h 342"/>
              <a:gd name="T6" fmla="*/ 190 w 1000"/>
              <a:gd name="T7" fmla="*/ 216 h 342"/>
            </a:gdLst>
            <a:ahLst/>
            <a:cxnLst>
              <a:cxn ang="0">
                <a:pos x="T0" y="T1"/>
              </a:cxn>
              <a:cxn ang="0">
                <a:pos x="T2" y="T3"/>
              </a:cxn>
              <a:cxn ang="0">
                <a:pos x="T4" y="T5"/>
              </a:cxn>
              <a:cxn ang="0">
                <a:pos x="T6" y="T7"/>
              </a:cxn>
            </a:cxnLst>
            <a:rect l="0" t="0" r="r" b="b"/>
            <a:pathLst>
              <a:path w="1000" h="342">
                <a:moveTo>
                  <a:pt x="1000" y="342"/>
                </a:moveTo>
                <a:cubicBezTo>
                  <a:pt x="1000" y="342"/>
                  <a:pt x="634" y="0"/>
                  <a:pt x="248" y="12"/>
                </a:cubicBezTo>
                <a:cubicBezTo>
                  <a:pt x="248" y="12"/>
                  <a:pt x="62" y="9"/>
                  <a:pt x="42" y="74"/>
                </a:cubicBezTo>
                <a:cubicBezTo>
                  <a:pt x="42" y="74"/>
                  <a:pt x="0" y="148"/>
                  <a:pt x="190" y="216"/>
                </a:cubicBezTo>
              </a:path>
            </a:pathLst>
          </a:custGeom>
          <a:ln w="25400">
            <a:solidFill>
              <a:srgbClr val="00BCF2"/>
            </a:solidFill>
          </a:ln>
          <a:effectLst>
            <a:glow rad="101600">
              <a:srgbClr val="00BCF2">
                <a:alpha val="22000"/>
              </a:srgb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21" name="Freeform 15"/>
          <p:cNvSpPr>
            <a:spLocks/>
          </p:cNvSpPr>
          <p:nvPr/>
        </p:nvSpPr>
        <p:spPr bwMode="auto">
          <a:xfrm rot="21269444">
            <a:off x="3224892" y="3726597"/>
            <a:ext cx="7121223" cy="2394079"/>
          </a:xfrm>
          <a:custGeom>
            <a:avLst/>
            <a:gdLst>
              <a:gd name="T0" fmla="*/ 0 w 2512"/>
              <a:gd name="T1" fmla="*/ 310 h 360"/>
              <a:gd name="T2" fmla="*/ 2512 w 2512"/>
              <a:gd name="T3" fmla="*/ 360 h 360"/>
            </a:gdLst>
            <a:ahLst/>
            <a:cxnLst>
              <a:cxn ang="0">
                <a:pos x="T0" y="T1"/>
              </a:cxn>
              <a:cxn ang="0">
                <a:pos x="T2" y="T3"/>
              </a:cxn>
            </a:cxnLst>
            <a:rect l="0" t="0" r="r" b="b"/>
            <a:pathLst>
              <a:path w="2512" h="360">
                <a:moveTo>
                  <a:pt x="0" y="310"/>
                </a:moveTo>
                <a:cubicBezTo>
                  <a:pt x="0" y="310"/>
                  <a:pt x="904" y="0"/>
                  <a:pt x="2512" y="360"/>
                </a:cubicBezTo>
              </a:path>
            </a:pathLst>
          </a:custGeom>
          <a:ln w="25400">
            <a:solidFill>
              <a:srgbClr val="FF8C00"/>
            </a:solidFill>
          </a:ln>
          <a:effectLst>
            <a:glow rad="101600">
              <a:srgbClr val="FF8C00">
                <a:alpha val="26000"/>
              </a:srgb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20" name="Freeform 14"/>
          <p:cNvSpPr>
            <a:spLocks/>
          </p:cNvSpPr>
          <p:nvPr/>
        </p:nvSpPr>
        <p:spPr bwMode="auto">
          <a:xfrm rot="392188">
            <a:off x="3581343" y="1618121"/>
            <a:ext cx="7408962" cy="4943721"/>
          </a:xfrm>
          <a:custGeom>
            <a:avLst/>
            <a:gdLst>
              <a:gd name="T0" fmla="*/ 0 w 1150"/>
              <a:gd name="T1" fmla="*/ 392 h 392"/>
              <a:gd name="T2" fmla="*/ 884 w 1150"/>
              <a:gd name="T3" fmla="*/ 56 h 392"/>
              <a:gd name="T4" fmla="*/ 1134 w 1150"/>
              <a:gd name="T5" fmla="*/ 72 h 392"/>
              <a:gd name="T6" fmla="*/ 994 w 1150"/>
              <a:gd name="T7" fmla="*/ 267 h 392"/>
            </a:gdLst>
            <a:ahLst/>
            <a:cxnLst>
              <a:cxn ang="0">
                <a:pos x="T0" y="T1"/>
              </a:cxn>
              <a:cxn ang="0">
                <a:pos x="T2" y="T3"/>
              </a:cxn>
              <a:cxn ang="0">
                <a:pos x="T4" y="T5"/>
              </a:cxn>
              <a:cxn ang="0">
                <a:pos x="T6" y="T7"/>
              </a:cxn>
            </a:cxnLst>
            <a:rect l="0" t="0" r="r" b="b"/>
            <a:pathLst>
              <a:path w="1150" h="392">
                <a:moveTo>
                  <a:pt x="0" y="392"/>
                </a:moveTo>
                <a:cubicBezTo>
                  <a:pt x="0" y="392"/>
                  <a:pt x="326" y="144"/>
                  <a:pt x="884" y="56"/>
                </a:cubicBezTo>
                <a:cubicBezTo>
                  <a:pt x="884" y="56"/>
                  <a:pt x="1144" y="0"/>
                  <a:pt x="1134" y="72"/>
                </a:cubicBezTo>
                <a:cubicBezTo>
                  <a:pt x="1134" y="72"/>
                  <a:pt x="1150" y="99"/>
                  <a:pt x="994" y="267"/>
                </a:cubicBezTo>
              </a:path>
            </a:pathLst>
          </a:custGeom>
          <a:ln w="25400">
            <a:solidFill>
              <a:srgbClr val="009E49"/>
            </a:solidFill>
          </a:ln>
          <a:effectLst>
            <a:glow rad="101600">
              <a:srgbClr val="009E49">
                <a:alpha val="26000"/>
              </a:srgb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22" name="Title 1042"/>
          <p:cNvSpPr txBox="1">
            <a:spLocks/>
          </p:cNvSpPr>
          <p:nvPr/>
        </p:nvSpPr>
        <p:spPr>
          <a:xfrm>
            <a:off x="426720" y="264711"/>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5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sz="4400" dirty="0" smtClean="0">
                <a:solidFill>
                  <a:srgbClr val="FFFFFF"/>
                </a:solidFill>
              </a:rPr>
              <a:t>What if you could work like a network?</a:t>
            </a:r>
            <a:endParaRPr sz="4400" dirty="0">
              <a:solidFill>
                <a:srgbClr val="FFFFFF"/>
              </a:solidFill>
            </a:endParaRPr>
          </a:p>
        </p:txBody>
      </p:sp>
      <p:sp>
        <p:nvSpPr>
          <p:cNvPr id="13" name="Rectangle 12"/>
          <p:cNvSpPr/>
          <p:nvPr/>
        </p:nvSpPr>
        <p:spPr>
          <a:xfrm>
            <a:off x="131342" y="-21164"/>
            <a:ext cx="12480320" cy="7336657"/>
          </a:xfrm>
          <a:prstGeom prst="rect">
            <a:avLst/>
          </a:prstGeom>
          <a:gradFill flip="none" rotWithShape="1">
            <a:gsLst>
              <a:gs pos="0">
                <a:srgbClr val="E2E6EE"/>
              </a:gs>
              <a:gs pos="43000">
                <a:sysClr val="window" lastClr="FFFFFF"/>
              </a:gs>
            </a:gsLst>
            <a:lin ang="16200000" scaled="1"/>
            <a:tileRect/>
          </a:gradFill>
          <a:ln w="25400" cap="flat" cmpd="sng" algn="ctr">
            <a:noFill/>
            <a:prstDash val="solid"/>
          </a:ln>
          <a:effectLst/>
        </p:spPr>
        <p:txBody>
          <a:bodyPr lIns="93249" tIns="46626" rIns="93249" bIns="46626" rtlCol="0" anchor="ctr"/>
          <a:lstStyle/>
          <a:p>
            <a:pPr algn="ctr" defTabSz="932507"/>
            <a:endParaRPr lang="en-US" sz="1900" kern="0">
              <a:solidFill>
                <a:prstClr val="white"/>
              </a:solidFill>
              <a:latin typeface="Calibri"/>
            </a:endParaRPr>
          </a:p>
        </p:txBody>
      </p:sp>
      <p:pic>
        <p:nvPicPr>
          <p:cNvPr id="2" name="Picture 5" descr="C:\Users\Annette.DUARTE\Desktop\Yammer\From Client\OfficePhoto3 copy.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126723" y="-21164"/>
            <a:ext cx="4087209" cy="2321442"/>
          </a:xfrm>
          <a:prstGeom prst="rect">
            <a:avLst/>
          </a:prstGeom>
          <a:noFill/>
          <a:extLst>
            <a:ext uri="{909E8E84-426E-40dd-AFC4-6F175D3DCCD1}">
              <a14:hiddenFill xmlns="" xmlns:a14="http://schemas.microsoft.com/office/drawing/2010/main">
                <a:solidFill>
                  <a:srgbClr val="FFFFFF"/>
                </a:solidFill>
              </a14:hiddenFill>
            </a:ext>
          </a:extLst>
        </p:spPr>
      </p:pic>
      <p:pic>
        <p:nvPicPr>
          <p:cNvPr id="3"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30633" y="4686223"/>
            <a:ext cx="4071581" cy="2299746"/>
          </a:xfrm>
          <a:prstGeom prst="rect">
            <a:avLst/>
          </a:prstGeom>
          <a:noFill/>
          <a:extLst>
            <a:ext uri="{909E8E84-426E-40dd-AFC4-6F175D3DCCD1}">
              <a14:hiddenFill xmlns="" xmlns:a14="http://schemas.microsoft.com/office/drawing/2010/main">
                <a:solidFill>
                  <a:srgbClr val="FFFFFF"/>
                </a:solidFill>
              </a14:hiddenFill>
            </a:ext>
          </a:extLst>
        </p:spPr>
      </p:pic>
      <p:pic>
        <p:nvPicPr>
          <p:cNvPr id="4" name="Picture 3" descr="C:\Users\Annette.DUARTE\Desktop\Yammer\From Client\OfficePhoto1 copy.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8400179" y="4686223"/>
            <a:ext cx="4206240" cy="2326775"/>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6" descr="C:\Users\Annette.DUARTE\Desktop\Yammer\From Client\OfficePhoto4 copy.png"/>
          <p:cNvPicPr preferRelativeResize="0">
            <a:picLocks noChangeArrowheads="1"/>
          </p:cNvPicPr>
          <p:nvPr/>
        </p:nvPicPr>
        <p:blipFill rotWithShape="1">
          <a:blip r:embed="rId7" cstate="screen">
            <a:extLst>
              <a:ext uri="{28A0092B-C50C-407E-A947-70E740481C1C}">
                <a14:useLocalDpi xmlns:a14="http://schemas.microsoft.com/office/drawing/2010/main"/>
              </a:ext>
            </a:extLst>
          </a:blip>
          <a:srcRect r="-60"/>
          <a:stretch/>
        </p:blipFill>
        <p:spPr bwMode="auto">
          <a:xfrm>
            <a:off x="4296237" y="2378974"/>
            <a:ext cx="4023360" cy="2227312"/>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12" descr="C:\Users\Annette.DUARTE\Downloads\153191034.jpg"/>
          <p:cNvPicPr preferRelativeResize="0">
            <a:picLocks noChangeArrowheads="1"/>
          </p:cNvPicPr>
          <p:nvPr/>
        </p:nvPicPr>
        <p:blipFill rotWithShape="1">
          <a:blip r:embed="rId8" cstate="screen">
            <a:extLst>
              <a:ext uri="{28A0092B-C50C-407E-A947-70E740481C1C}">
                <a14:useLocalDpi xmlns:a14="http://schemas.microsoft.com/office/drawing/2010/main"/>
              </a:ext>
            </a:extLst>
          </a:blip>
          <a:srcRect r="-1"/>
          <a:stretch/>
        </p:blipFill>
        <p:spPr bwMode="auto">
          <a:xfrm>
            <a:off x="8400179" y="2378974"/>
            <a:ext cx="4206240" cy="2239503"/>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Picture 11" descr="C:\Users\Annette.DUARTE\Downloads\162897121.jpg"/>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123455" y="2378974"/>
            <a:ext cx="4086574" cy="2239504"/>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7" descr="C:\Users\Annette.DUARTE\Desktop\Yammer\From Client\OfficePhoto5 copy.png"/>
          <p:cNvPicPr preferRelativeResize="0">
            <a:picLocks noChangeArrowheads="1"/>
          </p:cNvPicPr>
          <p:nvPr/>
        </p:nvPicPr>
        <p:blipFill rotWithShape="1">
          <a:blip r:embed="rId10" cstate="screen">
            <a:extLst>
              <a:ext uri="{28A0092B-C50C-407E-A947-70E740481C1C}">
                <a14:useLocalDpi xmlns:a14="http://schemas.microsoft.com/office/drawing/2010/main"/>
              </a:ext>
            </a:extLst>
          </a:blip>
          <a:srcRect/>
          <a:stretch/>
        </p:blipFill>
        <p:spPr bwMode="auto">
          <a:xfrm>
            <a:off x="8396269" y="-17059"/>
            <a:ext cx="4202960" cy="2322576"/>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9"/>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4291963" y="-17037"/>
            <a:ext cx="4024089" cy="2322567"/>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13" descr="C:\Users\Annette.DUARTE\Downloads\165051197.jpg"/>
          <p:cNvPicPr preferRelativeResize="0">
            <a:picLocks noChangeArrowheads="1"/>
          </p:cNvPicPr>
          <p:nvPr/>
        </p:nvPicPr>
        <p:blipFill rotWithShape="1">
          <a:blip r:embed="rId12" cstate="screen">
            <a:extLst>
              <a:ext uri="{28A0092B-C50C-407E-A947-70E740481C1C}">
                <a14:useLocalDpi xmlns:a14="http://schemas.microsoft.com/office/drawing/2010/main"/>
              </a:ext>
            </a:extLst>
          </a:blip>
          <a:srcRect/>
          <a:stretch/>
        </p:blipFill>
        <p:spPr bwMode="auto">
          <a:xfrm>
            <a:off x="4296237" y="4686223"/>
            <a:ext cx="4023360" cy="229974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1057907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00"/>
                                        <p:tgtEl>
                                          <p:spTgt spid="6"/>
                                        </p:tgtEl>
                                      </p:cBhvr>
                                    </p:animEffect>
                                  </p:childTnLst>
                                </p:cTn>
                              </p:par>
                            </p:childTnLst>
                          </p:cTn>
                        </p:par>
                        <p:par>
                          <p:cTn id="12" fill="hold">
                            <p:stCondLst>
                              <p:cond delay="8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400"/>
                                        <p:tgtEl>
                                          <p:spTgt spid="7"/>
                                        </p:tgtEl>
                                      </p:cBhvr>
                                    </p:animEffect>
                                  </p:childTnLst>
                                </p:cTn>
                              </p:par>
                            </p:childTnLst>
                          </p:cTn>
                        </p:par>
                        <p:par>
                          <p:cTn id="16" fill="hold">
                            <p:stCondLst>
                              <p:cond delay="12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400"/>
                                        <p:tgtEl>
                                          <p:spTgt spid="10"/>
                                        </p:tgtEl>
                                      </p:cBhvr>
                                    </p:animEffect>
                                  </p:childTnLst>
                                </p:cTn>
                              </p:par>
                            </p:childTnLst>
                          </p:cTn>
                        </p:par>
                        <p:par>
                          <p:cTn id="20" fill="hold">
                            <p:stCondLst>
                              <p:cond delay="16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400"/>
                                        <p:tgtEl>
                                          <p:spTgt spid="5"/>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300"/>
                                        <p:tgtEl>
                                          <p:spTgt spid="9"/>
                                        </p:tgtEl>
                                      </p:cBhvr>
                                    </p:animEffect>
                                  </p:childTnLst>
                                </p:cTn>
                              </p:par>
                            </p:childTnLst>
                          </p:cTn>
                        </p:par>
                        <p:par>
                          <p:cTn id="28" fill="hold">
                            <p:stCondLst>
                              <p:cond delay="2300"/>
                            </p:stCondLst>
                            <p:childTnLst>
                              <p:par>
                                <p:cTn id="29" presetID="10"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00"/>
                                        <p:tgtEl>
                                          <p:spTgt spid="8"/>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400"/>
                                        <p:tgtEl>
                                          <p:spTgt spid="3"/>
                                        </p:tgtEl>
                                      </p:cBhvr>
                                    </p:animEffect>
                                  </p:childTnLst>
                                </p:cTn>
                              </p:par>
                            </p:childTnLst>
                          </p:cTn>
                        </p:par>
                        <p:par>
                          <p:cTn id="36" fill="hold">
                            <p:stCondLst>
                              <p:cond delay="2900"/>
                            </p:stCondLst>
                            <p:childTnLst>
                              <p:par>
                                <p:cTn id="37" presetID="10"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600"/>
                                        <p:tgtEl>
                                          <p:spTgt spid="4"/>
                                        </p:tgtEl>
                                      </p:cBhvr>
                                    </p:animEffect>
                                  </p:childTnLst>
                                </p:cTn>
                              </p:par>
                            </p:childTnLst>
                          </p:cTn>
                        </p:par>
                        <p:par>
                          <p:cTn id="40" fill="hold">
                            <p:stCondLst>
                              <p:cond delay="3500"/>
                            </p:stCondLst>
                            <p:childTnLst>
                              <p:par>
                                <p:cTn id="41" presetID="10" presetClass="exit" presetSubtype="0" fill="hold" grpId="0" nodeType="afterEffect">
                                  <p:stCondLst>
                                    <p:cond delay="0"/>
                                  </p:stCondLst>
                                  <p:childTnLst>
                                    <p:animEffect transition="out" filter="fade">
                                      <p:cBhvr>
                                        <p:cTn id="42" dur="3700"/>
                                        <p:tgtEl>
                                          <p:spTgt spid="13"/>
                                        </p:tgtEl>
                                      </p:cBhvr>
                                    </p:animEffect>
                                    <p:set>
                                      <p:cBhvr>
                                        <p:cTn id="43" dur="1" fill="hold">
                                          <p:stCondLst>
                                            <p:cond delay="3699"/>
                                          </p:stCondLst>
                                        </p:cTn>
                                        <p:tgtEl>
                                          <p:spTgt spid="13"/>
                                        </p:tgtEl>
                                        <p:attrNameLst>
                                          <p:attrName>style.visibility</p:attrName>
                                        </p:attrNameLst>
                                      </p:cBhvr>
                                      <p:to>
                                        <p:strVal val="hidden"/>
                                      </p:to>
                                    </p:set>
                                  </p:childTnLst>
                                </p:cTn>
                              </p:par>
                              <p:par>
                                <p:cTn id="44" presetID="10" presetClass="exit" presetSubtype="0" fill="hold" nodeType="withEffect">
                                  <p:stCondLst>
                                    <p:cond delay="200"/>
                                  </p:stCondLst>
                                  <p:childTnLst>
                                    <p:animEffect transition="out" filter="fade">
                                      <p:cBhvr>
                                        <p:cTn id="45" dur="300"/>
                                        <p:tgtEl>
                                          <p:spTgt spid="2"/>
                                        </p:tgtEl>
                                      </p:cBhvr>
                                    </p:animEffect>
                                    <p:set>
                                      <p:cBhvr>
                                        <p:cTn id="46" dur="1" fill="hold">
                                          <p:stCondLst>
                                            <p:cond delay="299"/>
                                          </p:stCondLst>
                                        </p:cTn>
                                        <p:tgtEl>
                                          <p:spTgt spid="2"/>
                                        </p:tgtEl>
                                        <p:attrNameLst>
                                          <p:attrName>style.visibility</p:attrName>
                                        </p:attrNameLst>
                                      </p:cBhvr>
                                      <p:to>
                                        <p:strVal val="hidden"/>
                                      </p:to>
                                    </p:set>
                                  </p:childTnLst>
                                </p:cTn>
                              </p:par>
                              <p:par>
                                <p:cTn id="47" presetID="10" presetClass="exit" presetSubtype="0" fill="hold" nodeType="withEffect">
                                  <p:stCondLst>
                                    <p:cond delay="600"/>
                                  </p:stCondLst>
                                  <p:childTnLst>
                                    <p:animEffect transition="out" filter="fade">
                                      <p:cBhvr>
                                        <p:cTn id="48" dur="300"/>
                                        <p:tgtEl>
                                          <p:spTgt spid="8"/>
                                        </p:tgtEl>
                                      </p:cBhvr>
                                    </p:animEffect>
                                    <p:set>
                                      <p:cBhvr>
                                        <p:cTn id="49" dur="1" fill="hold">
                                          <p:stCondLst>
                                            <p:cond delay="299"/>
                                          </p:stCondLst>
                                        </p:cTn>
                                        <p:tgtEl>
                                          <p:spTgt spid="8"/>
                                        </p:tgtEl>
                                        <p:attrNameLst>
                                          <p:attrName>style.visibility</p:attrName>
                                        </p:attrNameLst>
                                      </p:cBhvr>
                                      <p:to>
                                        <p:strVal val="hidden"/>
                                      </p:to>
                                    </p:set>
                                  </p:childTnLst>
                                </p:cTn>
                              </p:par>
                              <p:par>
                                <p:cTn id="50" presetID="10" presetClass="exit" presetSubtype="0" fill="hold" nodeType="withEffect">
                                  <p:stCondLst>
                                    <p:cond delay="900"/>
                                  </p:stCondLst>
                                  <p:childTnLst>
                                    <p:animEffect transition="out" filter="fade">
                                      <p:cBhvr>
                                        <p:cTn id="51" dur="200"/>
                                        <p:tgtEl>
                                          <p:spTgt spid="6"/>
                                        </p:tgtEl>
                                      </p:cBhvr>
                                    </p:animEffect>
                                    <p:set>
                                      <p:cBhvr>
                                        <p:cTn id="52" dur="1" fill="hold">
                                          <p:stCondLst>
                                            <p:cond delay="199"/>
                                          </p:stCondLst>
                                        </p:cTn>
                                        <p:tgtEl>
                                          <p:spTgt spid="6"/>
                                        </p:tgtEl>
                                        <p:attrNameLst>
                                          <p:attrName>style.visibility</p:attrName>
                                        </p:attrNameLst>
                                      </p:cBhvr>
                                      <p:to>
                                        <p:strVal val="hidden"/>
                                      </p:to>
                                    </p:set>
                                  </p:childTnLst>
                                </p:cTn>
                              </p:par>
                              <p:par>
                                <p:cTn id="53" presetID="10" presetClass="exit" presetSubtype="0" fill="hold" nodeType="withEffect">
                                  <p:stCondLst>
                                    <p:cond delay="1100"/>
                                  </p:stCondLst>
                                  <p:childTnLst>
                                    <p:animEffect transition="out" filter="fade">
                                      <p:cBhvr>
                                        <p:cTn id="54" dur="200"/>
                                        <p:tgtEl>
                                          <p:spTgt spid="7"/>
                                        </p:tgtEl>
                                      </p:cBhvr>
                                    </p:animEffect>
                                    <p:set>
                                      <p:cBhvr>
                                        <p:cTn id="55" dur="1" fill="hold">
                                          <p:stCondLst>
                                            <p:cond delay="199"/>
                                          </p:stCondLst>
                                        </p:cTn>
                                        <p:tgtEl>
                                          <p:spTgt spid="7"/>
                                        </p:tgtEl>
                                        <p:attrNameLst>
                                          <p:attrName>style.visibility</p:attrName>
                                        </p:attrNameLst>
                                      </p:cBhvr>
                                      <p:to>
                                        <p:strVal val="hidden"/>
                                      </p:to>
                                    </p:set>
                                  </p:childTnLst>
                                </p:cTn>
                              </p:par>
                              <p:par>
                                <p:cTn id="56" presetID="10" presetClass="exit" presetSubtype="0" fill="hold" nodeType="withEffect">
                                  <p:stCondLst>
                                    <p:cond delay="1600"/>
                                  </p:stCondLst>
                                  <p:childTnLst>
                                    <p:animEffect transition="out" filter="fade">
                                      <p:cBhvr>
                                        <p:cTn id="57" dur="200"/>
                                        <p:tgtEl>
                                          <p:spTgt spid="9"/>
                                        </p:tgtEl>
                                      </p:cBhvr>
                                    </p:animEffect>
                                    <p:set>
                                      <p:cBhvr>
                                        <p:cTn id="58" dur="1" fill="hold">
                                          <p:stCondLst>
                                            <p:cond delay="199"/>
                                          </p:stCondLst>
                                        </p:cTn>
                                        <p:tgtEl>
                                          <p:spTgt spid="9"/>
                                        </p:tgtEl>
                                        <p:attrNameLst>
                                          <p:attrName>style.visibility</p:attrName>
                                        </p:attrNameLst>
                                      </p:cBhvr>
                                      <p:to>
                                        <p:strVal val="hidden"/>
                                      </p:to>
                                    </p:set>
                                  </p:childTnLst>
                                </p:cTn>
                              </p:par>
                              <p:par>
                                <p:cTn id="59" presetID="10" presetClass="exit" presetSubtype="0" fill="hold" nodeType="withEffect">
                                  <p:stCondLst>
                                    <p:cond delay="2000"/>
                                  </p:stCondLst>
                                  <p:childTnLst>
                                    <p:animEffect transition="out" filter="fade">
                                      <p:cBhvr>
                                        <p:cTn id="60" dur="200"/>
                                        <p:tgtEl>
                                          <p:spTgt spid="10"/>
                                        </p:tgtEl>
                                      </p:cBhvr>
                                    </p:animEffect>
                                    <p:set>
                                      <p:cBhvr>
                                        <p:cTn id="61" dur="1" fill="hold">
                                          <p:stCondLst>
                                            <p:cond delay="199"/>
                                          </p:stCondLst>
                                        </p:cTn>
                                        <p:tgtEl>
                                          <p:spTgt spid="10"/>
                                        </p:tgtEl>
                                        <p:attrNameLst>
                                          <p:attrName>style.visibility</p:attrName>
                                        </p:attrNameLst>
                                      </p:cBhvr>
                                      <p:to>
                                        <p:strVal val="hidden"/>
                                      </p:to>
                                    </p:set>
                                  </p:childTnLst>
                                </p:cTn>
                              </p:par>
                              <p:par>
                                <p:cTn id="62" presetID="10" presetClass="exit" presetSubtype="0" fill="hold" nodeType="withEffect">
                                  <p:stCondLst>
                                    <p:cond delay="2200"/>
                                  </p:stCondLst>
                                  <p:childTnLst>
                                    <p:animEffect transition="out" filter="fade">
                                      <p:cBhvr>
                                        <p:cTn id="63" dur="300"/>
                                        <p:tgtEl>
                                          <p:spTgt spid="5"/>
                                        </p:tgtEl>
                                      </p:cBhvr>
                                    </p:animEffect>
                                    <p:set>
                                      <p:cBhvr>
                                        <p:cTn id="64" dur="1" fill="hold">
                                          <p:stCondLst>
                                            <p:cond delay="299"/>
                                          </p:stCondLst>
                                        </p:cTn>
                                        <p:tgtEl>
                                          <p:spTgt spid="5"/>
                                        </p:tgtEl>
                                        <p:attrNameLst>
                                          <p:attrName>style.visibility</p:attrName>
                                        </p:attrNameLst>
                                      </p:cBhvr>
                                      <p:to>
                                        <p:strVal val="hidden"/>
                                      </p:to>
                                    </p:set>
                                  </p:childTnLst>
                                </p:cTn>
                              </p:par>
                              <p:par>
                                <p:cTn id="65" presetID="10" presetClass="exit" presetSubtype="0" fill="hold" nodeType="withEffect">
                                  <p:stCondLst>
                                    <p:cond delay="2500"/>
                                  </p:stCondLst>
                                  <p:childTnLst>
                                    <p:animEffect transition="out" filter="fade">
                                      <p:cBhvr>
                                        <p:cTn id="66" dur="300"/>
                                        <p:tgtEl>
                                          <p:spTgt spid="3"/>
                                        </p:tgtEl>
                                      </p:cBhvr>
                                    </p:animEffect>
                                    <p:set>
                                      <p:cBhvr>
                                        <p:cTn id="67" dur="1" fill="hold">
                                          <p:stCondLst>
                                            <p:cond delay="299"/>
                                          </p:stCondLst>
                                        </p:cTn>
                                        <p:tgtEl>
                                          <p:spTgt spid="3"/>
                                        </p:tgtEl>
                                        <p:attrNameLst>
                                          <p:attrName>style.visibility</p:attrName>
                                        </p:attrNameLst>
                                      </p:cBhvr>
                                      <p:to>
                                        <p:strVal val="hidden"/>
                                      </p:to>
                                    </p:set>
                                  </p:childTnLst>
                                </p:cTn>
                              </p:par>
                              <p:par>
                                <p:cTn id="68" presetID="10" presetClass="exit" presetSubtype="0" fill="hold" nodeType="withEffect">
                                  <p:stCondLst>
                                    <p:cond delay="2800"/>
                                  </p:stCondLst>
                                  <p:childTnLst>
                                    <p:animEffect transition="out" filter="fade">
                                      <p:cBhvr>
                                        <p:cTn id="69" dur="200"/>
                                        <p:tgtEl>
                                          <p:spTgt spid="4"/>
                                        </p:tgtEl>
                                      </p:cBhvr>
                                    </p:animEffect>
                                    <p:set>
                                      <p:cBhvr>
                                        <p:cTn id="70" dur="1" fill="hold">
                                          <p:stCondLst>
                                            <p:cond delay="199"/>
                                          </p:stCondLst>
                                        </p:cTn>
                                        <p:tgtEl>
                                          <p:spTgt spid="4"/>
                                        </p:tgtEl>
                                        <p:attrNameLst>
                                          <p:attrName>style.visibility</p:attrName>
                                        </p:attrNameLst>
                                      </p:cBhvr>
                                      <p:to>
                                        <p:strVal val="hidden"/>
                                      </p:to>
                                    </p:set>
                                  </p:childTnLst>
                                </p:cTn>
                              </p:par>
                              <p:par>
                                <p:cTn id="71" presetID="22" presetClass="entr" presetSubtype="8" fill="hold" grpId="0" nodeType="withEffect">
                                  <p:stCondLst>
                                    <p:cond delay="1600"/>
                                  </p:stCondLst>
                                  <p:childTnLst>
                                    <p:set>
                                      <p:cBhvr>
                                        <p:cTn id="72" dur="1" fill="hold">
                                          <p:stCondLst>
                                            <p:cond delay="0"/>
                                          </p:stCondLst>
                                        </p:cTn>
                                        <p:tgtEl>
                                          <p:spTgt spid="17"/>
                                        </p:tgtEl>
                                        <p:attrNameLst>
                                          <p:attrName>style.visibility</p:attrName>
                                        </p:attrNameLst>
                                      </p:cBhvr>
                                      <p:to>
                                        <p:strVal val="visible"/>
                                      </p:to>
                                    </p:set>
                                    <p:animEffect transition="in" filter="wipe(left)">
                                      <p:cBhvr>
                                        <p:cTn id="73" dur="750"/>
                                        <p:tgtEl>
                                          <p:spTgt spid="17"/>
                                        </p:tgtEl>
                                      </p:cBhvr>
                                    </p:animEffect>
                                  </p:childTnLst>
                                </p:cTn>
                              </p:par>
                              <p:par>
                                <p:cTn id="74" presetID="22" presetClass="entr" presetSubtype="2" fill="hold" grpId="0" nodeType="withEffect">
                                  <p:stCondLst>
                                    <p:cond delay="2000"/>
                                  </p:stCondLst>
                                  <p:childTnLst>
                                    <p:set>
                                      <p:cBhvr>
                                        <p:cTn id="75" dur="1" fill="hold">
                                          <p:stCondLst>
                                            <p:cond delay="0"/>
                                          </p:stCondLst>
                                        </p:cTn>
                                        <p:tgtEl>
                                          <p:spTgt spid="18"/>
                                        </p:tgtEl>
                                        <p:attrNameLst>
                                          <p:attrName>style.visibility</p:attrName>
                                        </p:attrNameLst>
                                      </p:cBhvr>
                                      <p:to>
                                        <p:strVal val="visible"/>
                                      </p:to>
                                    </p:set>
                                    <p:animEffect transition="in" filter="wipe(right)">
                                      <p:cBhvr>
                                        <p:cTn id="76" dur="750"/>
                                        <p:tgtEl>
                                          <p:spTgt spid="18"/>
                                        </p:tgtEl>
                                      </p:cBhvr>
                                    </p:animEffect>
                                  </p:childTnLst>
                                </p:cTn>
                              </p:par>
                              <p:par>
                                <p:cTn id="77" presetID="22" presetClass="entr" presetSubtype="4" fill="hold" grpId="0" nodeType="withEffect">
                                  <p:stCondLst>
                                    <p:cond delay="2400"/>
                                  </p:stCondLst>
                                  <p:childTnLst>
                                    <p:set>
                                      <p:cBhvr>
                                        <p:cTn id="78" dur="1" fill="hold">
                                          <p:stCondLst>
                                            <p:cond delay="0"/>
                                          </p:stCondLst>
                                        </p:cTn>
                                        <p:tgtEl>
                                          <p:spTgt spid="19"/>
                                        </p:tgtEl>
                                        <p:attrNameLst>
                                          <p:attrName>style.visibility</p:attrName>
                                        </p:attrNameLst>
                                      </p:cBhvr>
                                      <p:to>
                                        <p:strVal val="visible"/>
                                      </p:to>
                                    </p:set>
                                    <p:animEffect transition="in" filter="wipe(down)">
                                      <p:cBhvr>
                                        <p:cTn id="79" dur="1000"/>
                                        <p:tgtEl>
                                          <p:spTgt spid="19"/>
                                        </p:tgtEl>
                                      </p:cBhvr>
                                    </p:animEffect>
                                  </p:childTnLst>
                                </p:cTn>
                              </p:par>
                              <p:par>
                                <p:cTn id="80" presetID="22" presetClass="entr" presetSubtype="8" fill="hold" grpId="0" nodeType="withEffect">
                                  <p:stCondLst>
                                    <p:cond delay="3200"/>
                                  </p:stCondLst>
                                  <p:childTnLst>
                                    <p:set>
                                      <p:cBhvr>
                                        <p:cTn id="81" dur="1" fill="hold">
                                          <p:stCondLst>
                                            <p:cond delay="0"/>
                                          </p:stCondLst>
                                        </p:cTn>
                                        <p:tgtEl>
                                          <p:spTgt spid="20"/>
                                        </p:tgtEl>
                                        <p:attrNameLst>
                                          <p:attrName>style.visibility</p:attrName>
                                        </p:attrNameLst>
                                      </p:cBhvr>
                                      <p:to>
                                        <p:strVal val="visible"/>
                                      </p:to>
                                    </p:set>
                                    <p:animEffect transition="in" filter="wipe(left)">
                                      <p:cBhvr>
                                        <p:cTn id="82" dur="750"/>
                                        <p:tgtEl>
                                          <p:spTgt spid="20"/>
                                        </p:tgtEl>
                                      </p:cBhvr>
                                    </p:animEffect>
                                  </p:childTnLst>
                                </p:cTn>
                              </p:par>
                              <p:par>
                                <p:cTn id="83" presetID="22" presetClass="entr" presetSubtype="8" fill="hold" grpId="0" nodeType="withEffect">
                                  <p:stCondLst>
                                    <p:cond delay="3800"/>
                                  </p:stCondLst>
                                  <p:childTnLst>
                                    <p:set>
                                      <p:cBhvr>
                                        <p:cTn id="84" dur="1" fill="hold">
                                          <p:stCondLst>
                                            <p:cond delay="0"/>
                                          </p:stCondLst>
                                        </p:cTn>
                                        <p:tgtEl>
                                          <p:spTgt spid="21"/>
                                        </p:tgtEl>
                                        <p:attrNameLst>
                                          <p:attrName>style.visibility</p:attrName>
                                        </p:attrNameLst>
                                      </p:cBhvr>
                                      <p:to>
                                        <p:strVal val="visible"/>
                                      </p:to>
                                    </p:set>
                                    <p:animEffect transition="in" filter="wipe(left)">
                                      <p:cBhvr>
                                        <p:cTn id="85"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1" grpId="0" animBg="1"/>
      <p:bldP spid="20" grpId="0" animBg="1"/>
      <p:bldP spid="1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 Session recap</a:t>
            </a:r>
            <a:endParaRPr lang="en-US" dirty="0"/>
          </a:p>
        </p:txBody>
      </p:sp>
      <p:sp>
        <p:nvSpPr>
          <p:cNvPr id="5" name="Text Placeholder 4"/>
          <p:cNvSpPr>
            <a:spLocks noGrp="1"/>
          </p:cNvSpPr>
          <p:nvPr>
            <p:ph type="body" sz="quarter" idx="11"/>
          </p:nvPr>
        </p:nvSpPr>
        <p:spPr>
          <a:xfrm>
            <a:off x="274639" y="1212849"/>
            <a:ext cx="11889564" cy="5484814"/>
          </a:xfrm>
          <a:prstGeom prst="rect">
            <a:avLst/>
          </a:prstGeom>
        </p:spPr>
        <p:txBody>
          <a:bodyPr>
            <a:normAutofit/>
          </a:bodyPr>
          <a:lstStyle/>
          <a:p>
            <a:pPr marL="0" lvl="4"/>
            <a:r>
              <a:rPr lang="en-US" sz="4600" i="1" dirty="0" smtClean="0"/>
              <a:t/>
            </a:r>
            <a:br>
              <a:rPr lang="en-US" sz="4600" i="1" dirty="0" smtClean="0"/>
            </a:br>
            <a:r>
              <a:rPr lang="en-US" sz="4400" spc="-100" dirty="0" smtClean="0">
                <a:ln w="3175">
                  <a:noFill/>
                </a:ln>
                <a:gradFill>
                  <a:gsLst>
                    <a:gs pos="0">
                      <a:srgbClr val="E6E6E6">
                        <a:lumMod val="10000"/>
                      </a:srgbClr>
                    </a:gs>
                    <a:gs pos="100000">
                      <a:srgbClr val="E6E6E6">
                        <a:lumMod val="10000"/>
                      </a:srgbClr>
                    </a:gs>
                  </a:gsLst>
                  <a:lin ang="5400000" scaled="0"/>
                </a:gradFill>
                <a:latin typeface="Segoe UI Light"/>
                <a:cs typeface="Segoe UI" pitchFamily="34" charset="0"/>
              </a:rPr>
              <a:t>Knowledge </a:t>
            </a:r>
            <a:r>
              <a:rPr lang="en-US" sz="4400" spc="-100" dirty="0">
                <a:ln w="3175">
                  <a:noFill/>
                </a:ln>
                <a:gradFill>
                  <a:gsLst>
                    <a:gs pos="0">
                      <a:srgbClr val="E6E6E6">
                        <a:lumMod val="10000"/>
                      </a:srgbClr>
                    </a:gs>
                    <a:gs pos="100000">
                      <a:srgbClr val="E6E6E6">
                        <a:lumMod val="10000"/>
                      </a:srgbClr>
                    </a:gs>
                  </a:gsLst>
                  <a:lin ang="5400000" scaled="0"/>
                </a:gradFill>
                <a:latin typeface="Segoe UI Light"/>
                <a:cs typeface="Segoe UI" pitchFamily="34" charset="0"/>
              </a:rPr>
              <a:t>Management with SharePoint and Yammer</a:t>
            </a:r>
            <a:endParaRPr lang="en-US" sz="4400" i="1" dirty="0"/>
          </a:p>
          <a:p>
            <a:pPr lvl="1"/>
            <a:endParaRPr lang="en-US" dirty="0"/>
          </a:p>
          <a:p>
            <a:r>
              <a:rPr lang="en-US" sz="3000" dirty="0" smtClean="0">
                <a:solidFill>
                  <a:schemeClr val="bg1">
                    <a:lumMod val="50000"/>
                  </a:schemeClr>
                </a:solidFill>
              </a:rPr>
              <a:t>Address the business challenges - moving from 1:1 and point tools to a “work like a network” with solutions</a:t>
            </a:r>
          </a:p>
          <a:p>
            <a:pPr lvl="1"/>
            <a:endParaRPr lang="en-US" sz="1500" dirty="0">
              <a:solidFill>
                <a:schemeClr val="bg1">
                  <a:lumMod val="50000"/>
                </a:schemeClr>
              </a:solidFill>
            </a:endParaRPr>
          </a:p>
          <a:p>
            <a:r>
              <a:rPr lang="en-US" sz="3000" dirty="0" smtClean="0">
                <a:solidFill>
                  <a:schemeClr val="bg1">
                    <a:lumMod val="50000"/>
                  </a:schemeClr>
                </a:solidFill>
              </a:rPr>
              <a:t>Leverage the technologies needed to solve your scenario – SharePoint, Yammer and other technologies</a:t>
            </a:r>
            <a:endParaRPr lang="en-US" sz="3000" dirty="0">
              <a:solidFill>
                <a:schemeClr val="bg1">
                  <a:lumMod val="50000"/>
                </a:schemeClr>
              </a:solidFill>
            </a:endParaRPr>
          </a:p>
          <a:p>
            <a:pPr lvl="1"/>
            <a:endParaRPr lang="en-US" sz="1500" dirty="0">
              <a:solidFill>
                <a:schemeClr val="bg1">
                  <a:lumMod val="50000"/>
                </a:schemeClr>
              </a:solidFill>
            </a:endParaRPr>
          </a:p>
          <a:p>
            <a:r>
              <a:rPr lang="en-US" sz="3000" dirty="0" smtClean="0">
                <a:solidFill>
                  <a:schemeClr val="bg1">
                    <a:lumMod val="50000"/>
                  </a:schemeClr>
                </a:solidFill>
              </a:rPr>
              <a:t>It is </a:t>
            </a:r>
            <a:r>
              <a:rPr lang="en-US" sz="3000" u="sng" dirty="0" smtClean="0">
                <a:solidFill>
                  <a:schemeClr val="bg1">
                    <a:lumMod val="50000"/>
                  </a:schemeClr>
                </a:solidFill>
              </a:rPr>
              <a:t>not</a:t>
            </a:r>
            <a:r>
              <a:rPr lang="en-US" sz="3000" dirty="0" smtClean="0">
                <a:solidFill>
                  <a:schemeClr val="bg1">
                    <a:lumMod val="50000"/>
                  </a:schemeClr>
                </a:solidFill>
              </a:rPr>
              <a:t> just about technology - it is about changing the way of work</a:t>
            </a:r>
          </a:p>
        </p:txBody>
      </p:sp>
    </p:spTree>
    <p:extLst>
      <p:ext uri="{BB962C8B-B14F-4D97-AF65-F5344CB8AC3E}">
        <p14:creationId xmlns:p14="http://schemas.microsoft.com/office/powerpoint/2010/main" val="289701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ltGray">
          <a:xfrm>
            <a:off x="-239668" y="3"/>
            <a:ext cx="12676143" cy="6994526"/>
          </a:xfrm>
          <a:prstGeom prst="rect">
            <a:avLst/>
          </a:prstGeom>
        </p:spPr>
      </p:pic>
      <p:sp>
        <p:nvSpPr>
          <p:cNvPr id="7" name="Title 6"/>
          <p:cNvSpPr>
            <a:spLocks noGrp="1"/>
          </p:cNvSpPr>
          <p:nvPr>
            <p:ph type="title"/>
          </p:nvPr>
        </p:nvSpPr>
        <p:spPr>
          <a:xfrm>
            <a:off x="6678613" y="1204913"/>
            <a:ext cx="11889564" cy="917575"/>
          </a:xfrm>
        </p:spPr>
        <p:txBody>
          <a:bodyPr/>
          <a:lstStyle/>
          <a:p>
            <a:r>
              <a:rPr lang="en-US" sz="8800" dirty="0" smtClean="0">
                <a:gradFill>
                  <a:gsLst>
                    <a:gs pos="0">
                      <a:srgbClr val="FFFFFF"/>
                    </a:gs>
                    <a:gs pos="100000">
                      <a:srgbClr val="FFFFFF"/>
                    </a:gs>
                  </a:gsLst>
                  <a:lin ang="5400000" scaled="0"/>
                </a:gradFill>
              </a:rPr>
              <a:t>Questions?</a:t>
            </a:r>
            <a:endParaRPr lang="en-US" sz="8800" dirty="0">
              <a:gradFill>
                <a:gsLst>
                  <a:gs pos="0">
                    <a:srgbClr val="FFFFFF"/>
                  </a:gs>
                  <a:gs pos="100000">
                    <a:srgbClr val="FFFFFF"/>
                  </a:gs>
                </a:gsLst>
                <a:lin ang="5400000" scaled="0"/>
              </a:gradFill>
            </a:endParaRPr>
          </a:p>
        </p:txBody>
      </p:sp>
      <p:pic>
        <p:nvPicPr>
          <p:cNvPr id="5" name="Picture 2" descr="C:\Users\thomsven\AppData\Local\Microsoft\Windows\Temporary Internet Files\Content.IE5\UIYSJDNV\MP90043955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9668" y="-1033095"/>
            <a:ext cx="6153104" cy="92164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899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890791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066362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do we learn?</a:t>
            </a:r>
            <a:endParaRPr lang="en-US" dirty="0"/>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46092" y="468875"/>
            <a:ext cx="4858316" cy="6477753"/>
          </a:xfrm>
          <a:prstGeom prst="rect">
            <a:avLst/>
          </a:prstGeom>
        </p:spPr>
      </p:pic>
      <p:pic>
        <p:nvPicPr>
          <p:cNvPr id="4" name="Picture 3"/>
          <p:cNvPicPr>
            <a:picLocks noChangeAspect="1"/>
          </p:cNvPicPr>
          <p:nvPr/>
        </p:nvPicPr>
        <p:blipFill>
          <a:blip r:embed="rId4" cstate="screen">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tretch>
            <a:fillRect/>
          </a:stretch>
        </p:blipFill>
        <p:spPr>
          <a:xfrm>
            <a:off x="2409263" y="2412604"/>
            <a:ext cx="2402467" cy="3203289"/>
          </a:xfrm>
          <a:prstGeom prst="rect">
            <a:avLst/>
          </a:prstGeom>
        </p:spPr>
      </p:pic>
      <p:cxnSp>
        <p:nvCxnSpPr>
          <p:cNvPr id="6" name="Straight Connector 5"/>
          <p:cNvCxnSpPr/>
          <p:nvPr/>
        </p:nvCxnSpPr>
        <p:spPr>
          <a:xfrm flipV="1">
            <a:off x="4811731" y="476438"/>
            <a:ext cx="2203950" cy="193616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811731" y="5615893"/>
            <a:ext cx="2234361" cy="133073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bwMode="auto">
          <a:xfrm>
            <a:off x="7046092" y="2611289"/>
            <a:ext cx="4481767" cy="1255906"/>
          </a:xfrm>
          <a:prstGeom prst="rect">
            <a:avLst/>
          </a:prstGeom>
          <a:noFill/>
          <a:ln w="85725">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501539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versus knowledge</a:t>
            </a:r>
            <a:endParaRPr lang="en-US" dirty="0"/>
          </a:p>
        </p:txBody>
      </p:sp>
      <p:sp>
        <p:nvSpPr>
          <p:cNvPr id="18" name="Title 32"/>
          <p:cNvSpPr txBox="1">
            <a:spLocks/>
          </p:cNvSpPr>
          <p:nvPr/>
        </p:nvSpPr>
        <p:spPr>
          <a:xfrm>
            <a:off x="533567" y="1398905"/>
            <a:ext cx="2724958" cy="2634281"/>
          </a:xfrm>
          <a:prstGeom prst="rect">
            <a:avLst/>
          </a:prstGeom>
          <a:solidFill>
            <a:srgbClr val="012654">
              <a:lumMod val="50000"/>
            </a:srgbClr>
          </a:solidFill>
        </p:spPr>
        <p:txBody>
          <a:bodyPr vert="horz" wrap="square" lIns="186521" tIns="139891" rIns="93260" bIns="4663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51304">
              <a:defRPr/>
            </a:pPr>
            <a:r>
              <a:rPr sz="3264" b="1" spc="-104">
                <a:solidFill>
                  <a:srgbClr val="FFFFFF"/>
                </a:solidFill>
                <a:cs typeface="Segoe UI Light" panose="020B0502040204020203" pitchFamily="34" charset="0"/>
              </a:rPr>
              <a:t>Information </a:t>
            </a:r>
            <a:endParaRPr sz="4080" b="1" spc="-104">
              <a:solidFill>
                <a:srgbClr val="FFFFFF"/>
              </a:solidFill>
              <a:cs typeface="Segoe UI Light" panose="020B0502040204020203" pitchFamily="34" charset="0"/>
            </a:endParaRPr>
          </a:p>
        </p:txBody>
      </p:sp>
      <p:sp>
        <p:nvSpPr>
          <p:cNvPr id="19" name="Title 32"/>
          <p:cNvSpPr txBox="1">
            <a:spLocks/>
          </p:cNvSpPr>
          <p:nvPr/>
        </p:nvSpPr>
        <p:spPr>
          <a:xfrm>
            <a:off x="3473045" y="1398905"/>
            <a:ext cx="2724958" cy="2634281"/>
          </a:xfrm>
          <a:prstGeom prst="rect">
            <a:avLst/>
          </a:prstGeom>
          <a:solidFill>
            <a:srgbClr val="012654">
              <a:lumMod val="75000"/>
            </a:srgbClr>
          </a:solidFill>
        </p:spPr>
        <p:txBody>
          <a:bodyPr vert="horz" wrap="square" lIns="186521" tIns="139891" rIns="93260" bIns="46630" rtlCol="0" anchor="b">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51304">
              <a:defRPr/>
            </a:pPr>
            <a:r>
              <a:rPr sz="2856" spc="-104">
                <a:solidFill>
                  <a:srgbClr val="FFFFFF"/>
                </a:solidFill>
                <a:cs typeface="Segoe UI Light" panose="020B0502040204020203" pitchFamily="34" charset="0"/>
              </a:rPr>
              <a:t>a collection of facts and figures</a:t>
            </a:r>
          </a:p>
        </p:txBody>
      </p:sp>
      <p:sp>
        <p:nvSpPr>
          <p:cNvPr id="20" name="Freeform 9"/>
          <p:cNvSpPr>
            <a:spLocks noEditPoints="1"/>
          </p:cNvSpPr>
          <p:nvPr/>
        </p:nvSpPr>
        <p:spPr bwMode="black">
          <a:xfrm>
            <a:off x="2305384" y="3147536"/>
            <a:ext cx="774024" cy="77716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defRPr/>
            </a:pPr>
            <a:endParaRPr lang="en-US" sz="1836" kern="0">
              <a:solidFill>
                <a:srgbClr val="505050"/>
              </a:solidFill>
            </a:endParaRPr>
          </a:p>
        </p:txBody>
      </p:sp>
      <p:sp>
        <p:nvSpPr>
          <p:cNvPr id="21" name="Title 32"/>
          <p:cNvSpPr txBox="1">
            <a:spLocks/>
          </p:cNvSpPr>
          <p:nvPr/>
        </p:nvSpPr>
        <p:spPr>
          <a:xfrm>
            <a:off x="533567" y="4208049"/>
            <a:ext cx="2724958" cy="2634281"/>
          </a:xfrm>
          <a:prstGeom prst="rect">
            <a:avLst/>
          </a:prstGeom>
          <a:solidFill>
            <a:srgbClr val="012654">
              <a:lumMod val="50000"/>
            </a:srgbClr>
          </a:solidFill>
        </p:spPr>
        <p:txBody>
          <a:bodyPr vert="horz" wrap="square" lIns="186521" tIns="139891" rIns="93260" bIns="4663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51304">
              <a:defRPr/>
            </a:pPr>
            <a:r>
              <a:rPr sz="2856" b="1" spc="-104">
                <a:solidFill>
                  <a:srgbClr val="FFFFFF"/>
                </a:solidFill>
                <a:cs typeface="Segoe UI Light" panose="020B0502040204020203" pitchFamily="34" charset="0"/>
              </a:rPr>
              <a:t>One way communication</a:t>
            </a:r>
          </a:p>
        </p:txBody>
      </p:sp>
      <p:sp>
        <p:nvSpPr>
          <p:cNvPr id="22" name="Title 32"/>
          <p:cNvSpPr txBox="1">
            <a:spLocks/>
          </p:cNvSpPr>
          <p:nvPr/>
        </p:nvSpPr>
        <p:spPr>
          <a:xfrm>
            <a:off x="3473045" y="4208049"/>
            <a:ext cx="2724958" cy="2634281"/>
          </a:xfrm>
          <a:prstGeom prst="rect">
            <a:avLst/>
          </a:prstGeom>
          <a:solidFill>
            <a:srgbClr val="012654">
              <a:lumMod val="75000"/>
            </a:srgbClr>
          </a:solidFill>
        </p:spPr>
        <p:txBody>
          <a:bodyPr vert="horz" wrap="square" lIns="186521" tIns="139891" rIns="93260" bIns="46630" rtlCol="0" anchor="b">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51304">
              <a:defRPr/>
            </a:pPr>
            <a:r>
              <a:rPr sz="2856" spc="-104">
                <a:solidFill>
                  <a:srgbClr val="FFFFFF"/>
                </a:solidFill>
                <a:cs typeface="Segoe UI Light" panose="020B0502040204020203" pitchFamily="34" charset="0"/>
              </a:rPr>
              <a:t>Share once </a:t>
            </a:r>
          </a:p>
          <a:p>
            <a:pPr defTabSz="951304">
              <a:defRPr/>
            </a:pPr>
            <a:r>
              <a:rPr sz="2856" spc="-104">
                <a:solidFill>
                  <a:srgbClr val="FFFFFF"/>
                </a:solidFill>
                <a:cs typeface="Segoe UI Light" panose="020B0502040204020203" pitchFamily="34" charset="0"/>
              </a:rPr>
              <a:t>– use never</a:t>
            </a:r>
          </a:p>
        </p:txBody>
      </p:sp>
      <p:sp>
        <p:nvSpPr>
          <p:cNvPr id="23" name="Freeform 9"/>
          <p:cNvSpPr>
            <a:spLocks noEditPoints="1"/>
          </p:cNvSpPr>
          <p:nvPr/>
        </p:nvSpPr>
        <p:spPr bwMode="black">
          <a:xfrm>
            <a:off x="2305384" y="5956680"/>
            <a:ext cx="774024" cy="77716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defRPr/>
            </a:pPr>
            <a:endParaRPr lang="en-US" sz="1836" kern="0">
              <a:solidFill>
                <a:srgbClr val="505050"/>
              </a:solidFill>
            </a:endParaRPr>
          </a:p>
        </p:txBody>
      </p:sp>
      <p:sp>
        <p:nvSpPr>
          <p:cNvPr id="24" name="Title 32"/>
          <p:cNvSpPr txBox="1">
            <a:spLocks/>
          </p:cNvSpPr>
          <p:nvPr/>
        </p:nvSpPr>
        <p:spPr>
          <a:xfrm>
            <a:off x="6945215" y="1398905"/>
            <a:ext cx="5101793" cy="2634281"/>
          </a:xfrm>
          <a:prstGeom prst="rect">
            <a:avLst/>
          </a:prstGeom>
          <a:solidFill>
            <a:srgbClr val="008272">
              <a:lumMod val="50000"/>
            </a:srgbClr>
          </a:solidFill>
        </p:spPr>
        <p:txBody>
          <a:bodyPr vert="horz" wrap="square" lIns="186521" tIns="139891" rIns="93260" bIns="4663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51304">
              <a:defRPr/>
            </a:pPr>
            <a:r>
              <a:rPr sz="3264" b="1" spc="-104">
                <a:solidFill>
                  <a:srgbClr val="FFFFFF"/>
                </a:solidFill>
                <a:cs typeface="Segoe UI Light" panose="020B0502040204020203" pitchFamily="34" charset="0"/>
              </a:rPr>
              <a:t>Knowledge consists of insights and interpretations</a:t>
            </a:r>
          </a:p>
        </p:txBody>
      </p:sp>
      <p:sp>
        <p:nvSpPr>
          <p:cNvPr id="25" name="Freeform 9"/>
          <p:cNvSpPr>
            <a:spLocks noEditPoints="1"/>
          </p:cNvSpPr>
          <p:nvPr/>
        </p:nvSpPr>
        <p:spPr bwMode="black">
          <a:xfrm rot="5400000">
            <a:off x="7102221" y="3147536"/>
            <a:ext cx="774024" cy="77716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304">
              <a:defRPr/>
            </a:pPr>
            <a:endParaRPr lang="en-US" sz="1836" kern="0">
              <a:solidFill>
                <a:srgbClr val="505050"/>
              </a:solidFill>
            </a:endParaRPr>
          </a:p>
        </p:txBody>
      </p:sp>
      <p:sp>
        <p:nvSpPr>
          <p:cNvPr id="26" name="Title 32"/>
          <p:cNvSpPr txBox="1">
            <a:spLocks/>
          </p:cNvSpPr>
          <p:nvPr/>
        </p:nvSpPr>
        <p:spPr>
          <a:xfrm>
            <a:off x="6945215" y="4196715"/>
            <a:ext cx="5101793" cy="2634281"/>
          </a:xfrm>
          <a:prstGeom prst="rect">
            <a:avLst/>
          </a:prstGeom>
          <a:solidFill>
            <a:srgbClr val="008272">
              <a:lumMod val="75000"/>
            </a:srgbClr>
          </a:solidFill>
        </p:spPr>
        <p:txBody>
          <a:bodyPr vert="horz" wrap="square" lIns="186521" tIns="139891" rIns="93260" bIns="4663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51304">
              <a:defRPr/>
            </a:pPr>
            <a:r>
              <a:rPr sz="3264" b="1" spc="-104">
                <a:solidFill>
                  <a:srgbClr val="FFFFFF"/>
                </a:solidFill>
                <a:cs typeface="Segoe UI Light" panose="020B0502040204020203" pitchFamily="34" charset="0"/>
              </a:rPr>
              <a:t>Dialogue</a:t>
            </a:r>
          </a:p>
          <a:p>
            <a:pPr defTabSz="951304">
              <a:defRPr/>
            </a:pPr>
            <a:r>
              <a:rPr sz="3264" b="1" spc="-104">
                <a:solidFill>
                  <a:srgbClr val="FFFFFF"/>
                </a:solidFill>
                <a:cs typeface="Segoe UI Light" panose="020B0502040204020203" pitchFamily="34" charset="0"/>
              </a:rPr>
              <a:t>Personalized</a:t>
            </a:r>
          </a:p>
          <a:p>
            <a:pPr defTabSz="951304">
              <a:defRPr/>
            </a:pPr>
            <a:r>
              <a:rPr sz="3264" b="1" spc="-104">
                <a:solidFill>
                  <a:srgbClr val="FFFFFF"/>
                </a:solidFill>
                <a:cs typeface="Segoe UI Light" panose="020B0502040204020203" pitchFamily="34" charset="0"/>
              </a:rPr>
              <a:t>Contextual</a:t>
            </a:r>
          </a:p>
        </p:txBody>
      </p:sp>
      <p:sp>
        <p:nvSpPr>
          <p:cNvPr id="27" name="Oval 26"/>
          <p:cNvSpPr/>
          <p:nvPr/>
        </p:nvSpPr>
        <p:spPr bwMode="auto">
          <a:xfrm>
            <a:off x="6209514" y="3789294"/>
            <a:ext cx="711609" cy="711609"/>
          </a:xfrm>
          <a:prstGeom prst="ellipse">
            <a:avLst/>
          </a:prstGeom>
          <a:noFill/>
          <a:ln w="57150" cap="flat" cmpd="sng" algn="ctr">
            <a:solidFill>
              <a:srgbClr val="505050"/>
            </a:solid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51028" fontAlgn="base">
              <a:lnSpc>
                <a:spcPct val="90000"/>
              </a:lnSpc>
              <a:spcBef>
                <a:spcPct val="0"/>
              </a:spcBef>
              <a:spcAft>
                <a:spcPct val="0"/>
              </a:spcAft>
              <a:defRPr/>
            </a:pPr>
            <a:r>
              <a:rPr lang="en-US" sz="2856" b="1" kern="0" dirty="0">
                <a:solidFill>
                  <a:srgbClr val="505050"/>
                </a:solidFill>
                <a:ea typeface="Segoe UI" pitchFamily="34" charset="0"/>
                <a:cs typeface="Segoe UI" pitchFamily="34" charset="0"/>
              </a:rPr>
              <a:t>vs</a:t>
            </a:r>
            <a:r>
              <a:rPr lang="en-US" sz="2856" b="1" kern="0" dirty="0">
                <a:solidFill>
                  <a:srgbClr val="505050">
                    <a:lumMod val="50000"/>
                  </a:srgbClr>
                </a:solidFill>
                <a:ea typeface="Segoe UI" pitchFamily="34" charset="0"/>
                <a:cs typeface="Segoe UI" pitchFamily="34" charset="0"/>
              </a:rPr>
              <a:t>.</a:t>
            </a:r>
          </a:p>
        </p:txBody>
      </p:sp>
      <p:pic>
        <p:nvPicPr>
          <p:cNvPr id="28" name="Picture 2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71488" y="2052977"/>
            <a:ext cx="684586" cy="844558"/>
          </a:xfrm>
          <a:prstGeom prst="rect">
            <a:avLst/>
          </a:prstGeom>
        </p:spPr>
      </p:pic>
      <p:pic>
        <p:nvPicPr>
          <p:cNvPr id="29" name="Picture 2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151040" y="2737681"/>
            <a:ext cx="1321187" cy="1036667"/>
          </a:xfrm>
          <a:prstGeom prst="rect">
            <a:avLst/>
          </a:prstGeom>
        </p:spPr>
      </p:pic>
      <p:pic>
        <p:nvPicPr>
          <p:cNvPr id="30" name="Picture 2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71488" y="4784049"/>
            <a:ext cx="525862" cy="1098776"/>
          </a:xfrm>
          <a:prstGeom prst="rect">
            <a:avLst/>
          </a:prstGeom>
        </p:spPr>
      </p:pic>
      <p:pic>
        <p:nvPicPr>
          <p:cNvPr id="31" name="Picture 3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13436" y="5388199"/>
            <a:ext cx="1329592" cy="1020386"/>
          </a:xfrm>
          <a:prstGeom prst="rect">
            <a:avLst/>
          </a:prstGeom>
        </p:spPr>
      </p:pic>
    </p:spTree>
    <p:extLst>
      <p:ext uri="{BB962C8B-B14F-4D97-AF65-F5344CB8AC3E}">
        <p14:creationId xmlns:p14="http://schemas.microsoft.com/office/powerpoint/2010/main" val="24033936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250"/>
                                        <p:tgtEl>
                                          <p:spTgt spid="20"/>
                                        </p:tgtEl>
                                      </p:cBhvr>
                                    </p:animEffect>
                                  </p:childTnLst>
                                </p:cTn>
                              </p:par>
                            </p:childTnLst>
                          </p:cTn>
                        </p:par>
                        <p:par>
                          <p:cTn id="12" fill="hold">
                            <p:stCondLst>
                              <p:cond delay="75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1250"/>
                            </p:stCondLst>
                            <p:childTnLst>
                              <p:par>
                                <p:cTn id="17" presetID="10"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par>
                          <p:cTn id="20" fill="hold">
                            <p:stCondLst>
                              <p:cond delay="1750"/>
                            </p:stCondLst>
                            <p:childTnLst>
                              <p:par>
                                <p:cTn id="21" presetID="22" presetClass="entr" presetSubtype="8"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225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250"/>
                                        <p:tgtEl>
                                          <p:spTgt spid="23"/>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250"/>
                                        <p:tgtEl>
                                          <p:spTgt spid="27"/>
                                        </p:tgtEl>
                                      </p:cBhvr>
                                    </p:animEffect>
                                  </p:childTnLst>
                                </p:cTn>
                              </p:par>
                            </p:childTnLst>
                          </p:cTn>
                        </p:par>
                        <p:par>
                          <p:cTn id="40" fill="hold">
                            <p:stCondLst>
                              <p:cond delay="3750"/>
                            </p:stCondLst>
                            <p:childTnLst>
                              <p:par>
                                <p:cTn id="41" presetID="9" presetClass="emph" presetSubtype="0" grpId="1" nodeType="afterEffect">
                                  <p:stCondLst>
                                    <p:cond delay="0"/>
                                  </p:stCondLst>
                                  <p:childTnLst>
                                    <p:set>
                                      <p:cBhvr rctx="PPT">
                                        <p:cTn id="42" dur="indefinite"/>
                                        <p:tgtEl>
                                          <p:spTgt spid="27"/>
                                        </p:tgtEl>
                                        <p:attrNameLst>
                                          <p:attrName>style.opacity</p:attrName>
                                        </p:attrNameLst>
                                      </p:cBhvr>
                                      <p:to>
                                        <p:strVal val="0.5"/>
                                      </p:to>
                                    </p:set>
                                    <p:animEffect filter="image" prLst="opacity: 0.5">
                                      <p:cBhvr rctx="IE">
                                        <p:cTn id="43" dur="indefinite"/>
                                        <p:tgtEl>
                                          <p:spTgt spid="27"/>
                                        </p:tgtEl>
                                      </p:cBhvr>
                                    </p:animEffect>
                                  </p:childTnLst>
                                </p:cTn>
                              </p:par>
                            </p:childTnLst>
                          </p:cTn>
                        </p:par>
                        <p:par>
                          <p:cTn id="44" fill="hold">
                            <p:stCondLst>
                              <p:cond delay="3750"/>
                            </p:stCondLst>
                            <p:childTnLst>
                              <p:par>
                                <p:cTn id="45" presetID="22" presetClass="entr" presetSubtype="1"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up)">
                                      <p:cBhvr>
                                        <p:cTn id="47" dur="500"/>
                                        <p:tgtEl>
                                          <p:spTgt spid="24"/>
                                        </p:tgtEl>
                                      </p:cBhvr>
                                    </p:animEffect>
                                  </p:childTnLst>
                                </p:cTn>
                              </p:par>
                            </p:childTnLst>
                          </p:cTn>
                        </p:par>
                        <p:par>
                          <p:cTn id="48" fill="hold">
                            <p:stCondLst>
                              <p:cond delay="4250"/>
                            </p:stCondLst>
                            <p:childTnLst>
                              <p:par>
                                <p:cTn id="49" presetID="10" presetClass="entr" presetSubtype="0" fill="hold"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childTnLst>
                          </p:cTn>
                        </p:par>
                        <p:par>
                          <p:cTn id="52" fill="hold">
                            <p:stCondLst>
                              <p:cond delay="4750"/>
                            </p:stCondLst>
                            <p:childTnLst>
                              <p:par>
                                <p:cTn id="53" presetID="10" presetClass="entr" presetSubtype="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250"/>
                                        <p:tgtEl>
                                          <p:spTgt spid="25"/>
                                        </p:tgtEl>
                                      </p:cBhvr>
                                    </p:animEffect>
                                  </p:childTnLst>
                                </p:cTn>
                              </p:par>
                            </p:childTnLst>
                          </p:cTn>
                        </p:par>
                        <p:par>
                          <p:cTn id="56" fill="hold">
                            <p:stCondLst>
                              <p:cond delay="5000"/>
                            </p:stCondLst>
                            <p:childTnLst>
                              <p:par>
                                <p:cTn id="57" presetID="22" presetClass="entr" presetSubtype="1" fill="hold" grpId="0" nodeType="afterEffect">
                                  <p:stCondLst>
                                    <p:cond delay="0"/>
                                  </p:stCondLst>
                                  <p:iterate type="wd">
                                    <p:tmPct val="30000"/>
                                  </p:iterate>
                                  <p:childTnLst>
                                    <p:set>
                                      <p:cBhvr>
                                        <p:cTn id="58" dur="1" fill="hold">
                                          <p:stCondLst>
                                            <p:cond delay="0"/>
                                          </p:stCondLst>
                                        </p:cTn>
                                        <p:tgtEl>
                                          <p:spTgt spid="26"/>
                                        </p:tgtEl>
                                        <p:attrNameLst>
                                          <p:attrName>style.visibility</p:attrName>
                                        </p:attrNameLst>
                                      </p:cBhvr>
                                      <p:to>
                                        <p:strVal val="visible"/>
                                      </p:to>
                                    </p:set>
                                    <p:animEffect transition="in" filter="wipe(up)">
                                      <p:cBhvr>
                                        <p:cTn id="59" dur="500"/>
                                        <p:tgtEl>
                                          <p:spTgt spid="26"/>
                                        </p:tgtEl>
                                      </p:cBhvr>
                                    </p:animEffect>
                                  </p:childTnLst>
                                </p:cTn>
                              </p:par>
                            </p:childTnLst>
                          </p:cTn>
                        </p:par>
                        <p:par>
                          <p:cTn id="60" fill="hold">
                            <p:stCondLst>
                              <p:cond delay="5800"/>
                            </p:stCondLst>
                            <p:childTnLst>
                              <p:par>
                                <p:cTn id="61" presetID="10" presetClass="entr" presetSubtype="0" fill="hold"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7"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Knowledge Management</a:t>
            </a:r>
            <a:endParaRPr lang="en-US" dirty="0"/>
          </a:p>
        </p:txBody>
      </p:sp>
      <p:sp>
        <p:nvSpPr>
          <p:cNvPr id="6" name="Text Placeholder 5"/>
          <p:cNvSpPr>
            <a:spLocks noGrp="1"/>
          </p:cNvSpPr>
          <p:nvPr>
            <p:ph type="body" sz="quarter" idx="11"/>
          </p:nvPr>
        </p:nvSpPr>
        <p:spPr>
          <a:xfrm>
            <a:off x="274639" y="1212849"/>
            <a:ext cx="11889564" cy="3939540"/>
          </a:xfrm>
        </p:spPr>
        <p:txBody>
          <a:bodyPr/>
          <a:lstStyle/>
          <a:p>
            <a:r>
              <a:rPr lang="en-US" dirty="0" smtClean="0"/>
              <a:t>Organization </a:t>
            </a:r>
            <a:r>
              <a:rPr lang="en-US" dirty="0"/>
              <a:t>of intellectual resources and information systems within a business </a:t>
            </a:r>
            <a:r>
              <a:rPr lang="en-US" dirty="0" smtClean="0"/>
              <a:t>environment</a:t>
            </a:r>
          </a:p>
          <a:p>
            <a:pPr lvl="1"/>
            <a:r>
              <a:rPr lang="en-US" dirty="0" smtClean="0"/>
              <a:t>Range </a:t>
            </a:r>
            <a:r>
              <a:rPr lang="en-US" dirty="0"/>
              <a:t>of strategies and practices that are used in an organization to identify create, share, distribute, consume, enable, collaborate, feedback and improve insights and </a:t>
            </a:r>
            <a:r>
              <a:rPr lang="en-US" dirty="0" smtClean="0"/>
              <a:t>experience</a:t>
            </a:r>
          </a:p>
          <a:p>
            <a:pPr lvl="1"/>
            <a:endParaRPr lang="en-US" dirty="0" smtClean="0"/>
          </a:p>
          <a:p>
            <a:r>
              <a:rPr lang="en-US" dirty="0" smtClean="0"/>
              <a:t>Different frameworks and theories</a:t>
            </a:r>
          </a:p>
          <a:p>
            <a:pPr lvl="1"/>
            <a:r>
              <a:rPr lang="en-US" dirty="0" smtClean="0"/>
              <a:t>Tacit </a:t>
            </a:r>
            <a:r>
              <a:rPr lang="en-US" dirty="0"/>
              <a:t>knowledge and explicit </a:t>
            </a:r>
            <a:r>
              <a:rPr lang="en-US" dirty="0" smtClean="0"/>
              <a:t>knowledge</a:t>
            </a:r>
          </a:p>
          <a:p>
            <a:pPr lvl="1"/>
            <a:r>
              <a:rPr lang="en-US" dirty="0" smtClean="0"/>
              <a:t>Content </a:t>
            </a:r>
            <a:r>
              <a:rPr lang="en-US" dirty="0"/>
              <a:t>and relational </a:t>
            </a:r>
            <a:r>
              <a:rPr lang="en-US" dirty="0" smtClean="0"/>
              <a:t>perspectives</a:t>
            </a:r>
          </a:p>
          <a:p>
            <a:pPr lvl="1"/>
            <a:r>
              <a:rPr lang="en-US" dirty="0" smtClean="0"/>
              <a:t>The knowledge spiral</a:t>
            </a:r>
          </a:p>
        </p:txBody>
      </p:sp>
    </p:spTree>
    <p:extLst>
      <p:ext uri="{BB962C8B-B14F-4D97-AF65-F5344CB8AC3E}">
        <p14:creationId xmlns:p14="http://schemas.microsoft.com/office/powerpoint/2010/main" val="4091334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55627" y="1508124"/>
            <a:ext cx="11835563" cy="4899373"/>
          </a:xfrm>
          <a:prstGeom prst="rect">
            <a:avLst/>
          </a:prstGeom>
        </p:spPr>
      </p:pic>
      <p:sp>
        <p:nvSpPr>
          <p:cNvPr id="5" name="Oval 4"/>
          <p:cNvSpPr/>
          <p:nvPr/>
        </p:nvSpPr>
        <p:spPr bwMode="auto">
          <a:xfrm>
            <a:off x="9875837" y="3878262"/>
            <a:ext cx="990600" cy="1066800"/>
          </a:xfrm>
          <a:prstGeom prst="ellipse">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rgbClr val="FFFFFF"/>
                </a:solidFill>
              </a:rPr>
              <a:t>Goal</a:t>
            </a:r>
            <a:endParaRPr lang="en-US" sz="2000" dirty="0">
              <a:solidFill>
                <a:srgbClr val="FFFFFF"/>
              </a:solidFill>
            </a:endParaRPr>
          </a:p>
        </p:txBody>
      </p:sp>
    </p:spTree>
    <p:extLst>
      <p:ext uri="{BB962C8B-B14F-4D97-AF65-F5344CB8AC3E}">
        <p14:creationId xmlns:p14="http://schemas.microsoft.com/office/powerpoint/2010/main" val="2123935695"/>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HASFIELDS" val="Tru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VIRPfyRuQUyY7XYhcU6Wl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VIRPfyRuQUyY7XYhcU6Wl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VIRPfyRuQUyY7XYhcU6Wlw"/>
</p:tagLst>
</file>

<file path=ppt/tags/tag7.xml><?xml version="1.0" encoding="utf-8"?>
<p:tagLst xmlns:a="http://schemas.openxmlformats.org/drawingml/2006/main" xmlns:r="http://schemas.openxmlformats.org/officeDocument/2006/relationships" xmlns:p="http://schemas.openxmlformats.org/presentationml/2006/main">
  <p:tag name="TIMING" val="|4.5|9.1"/>
</p:tagLst>
</file>

<file path=ppt/tags/tag8.xml><?xml version="1.0" encoding="utf-8"?>
<p:tagLst xmlns:a="http://schemas.openxmlformats.org/drawingml/2006/main" xmlns:r="http://schemas.openxmlformats.org/officeDocument/2006/relationships" xmlns:p="http://schemas.openxmlformats.org/presentationml/2006/main">
  <p:tag name="TIMING" val="|4.2|2.8|8.4|6.1"/>
</p:tagLst>
</file>

<file path=ppt/tags/tag9.xml><?xml version="1.0" encoding="utf-8"?>
<p:tagLst xmlns:a="http://schemas.openxmlformats.org/drawingml/2006/main" xmlns:r="http://schemas.openxmlformats.org/officeDocument/2006/relationships" xmlns:p="http://schemas.openxmlformats.org/presentationml/2006/main">
  <p:tag name="TIMING" val="|5.4"/>
</p:tagLst>
</file>

<file path=ppt/theme/theme1.xml><?xml version="1.0" encoding="utf-8"?>
<a:theme xmlns:a="http://schemas.openxmlformats.org/drawingml/2006/main" name="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3" id="{C33C87AF-1089-4586-AB31-2E82F6F54761}" vid="{19E47E40-653A-466D-B99D-80B383FB0856}"/>
    </a:ext>
  </a:extLst>
</a:theme>
</file>

<file path=ppt/theme/theme2.xml><?xml version="1.0" encoding="utf-8"?>
<a:theme xmlns:a="http://schemas.openxmlformats.org/drawingml/2006/main" name="1_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8BBBEFC8-198F-4C46-9624-1CDB9D062CD8}" vid="{509AD355-5CF8-4C2B-A587-4F5B5D28D2D6}"/>
    </a:ext>
  </a:extLst>
</a:theme>
</file>

<file path=ppt/theme/theme3.xml><?xml version="1.0" encoding="utf-8"?>
<a:theme xmlns:a="http://schemas.openxmlformats.org/drawingml/2006/main" name="Blank">
  <a:themeElements>
    <a:clrScheme name="DNV powerpoint">
      <a:dk1>
        <a:srgbClr val="333333"/>
      </a:dk1>
      <a:lt1>
        <a:srgbClr val="FFFFFF"/>
      </a:lt1>
      <a:dk2>
        <a:srgbClr val="0F204B"/>
      </a:dk2>
      <a:lt2>
        <a:srgbClr val="C8C8C8"/>
      </a:lt2>
      <a:accent1>
        <a:srgbClr val="99D6F0"/>
      </a:accent1>
      <a:accent2>
        <a:srgbClr val="3F9C35"/>
      </a:accent2>
      <a:accent3>
        <a:srgbClr val="003591"/>
      </a:accent3>
      <a:accent4>
        <a:srgbClr val="009FDA"/>
      </a:accent4>
      <a:accent5>
        <a:srgbClr val="66C5E9"/>
      </a:accent5>
      <a:accent6>
        <a:srgbClr val="FECB00"/>
      </a:accent6>
      <a:hlink>
        <a:srgbClr val="003591"/>
      </a:hlink>
      <a:folHlink>
        <a:srgbClr val="6E5091"/>
      </a:folHlink>
    </a:clrScheme>
    <a:fontScheme name="Verdana">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solidFill>
        <a:ln w="9525">
          <a:solidFill>
            <a:schemeClr val="accent4"/>
          </a:solidFill>
        </a:ln>
      </a:spPr>
      <a:bodyPr rtlCol="0" anchor="ctr"/>
      <a:lstStyle>
        <a:defPPr algn="ctr">
          <a:lnSpc>
            <a:spcPct val="113000"/>
          </a:lnSpc>
          <a:spcBef>
            <a:spcPts val="600"/>
          </a:spcBef>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rgbClr val="33333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nSpc>
            <a:spcPct val="113000"/>
          </a:lnSpc>
          <a:spcBef>
            <a:spcPts val="600"/>
          </a:spcBef>
          <a:defRPr sz="1600" dirty="0" err="1" smtClean="0">
            <a:solidFill>
              <a:srgbClr val="333333"/>
            </a:solidFill>
          </a:defRPr>
        </a:defPPr>
      </a:lstStyle>
    </a:txDef>
  </a:objectDefaults>
  <a:extraClrSchemeLst/>
</a:theme>
</file>

<file path=ppt/theme/theme4.xml><?xml version="1.0" encoding="utf-8"?>
<a:theme xmlns:a="http://schemas.openxmlformats.org/drawingml/2006/main" name="6_SharePoint 15">
  <a:themeElements>
    <a:clrScheme name="Exchange-Lync-SharePoint_Template_2012_Light">
      <a:dk1>
        <a:srgbClr val="000000"/>
      </a:dk1>
      <a:lt1>
        <a:srgbClr val="FFFFFF"/>
      </a:lt1>
      <a:dk2>
        <a:srgbClr val="0072C6"/>
      </a:dk2>
      <a:lt2>
        <a:srgbClr val="797A7D"/>
      </a:lt2>
      <a:accent1>
        <a:srgbClr val="0072C6"/>
      </a:accent1>
      <a:accent2>
        <a:srgbClr val="EB3C00"/>
      </a:accent2>
      <a:accent3>
        <a:srgbClr val="FFB900"/>
      </a:accent3>
      <a:accent4>
        <a:srgbClr val="505050"/>
      </a:accent4>
      <a:accent5>
        <a:srgbClr val="969696"/>
      </a:accent5>
      <a:accent6>
        <a:srgbClr val="D2D2D2"/>
      </a:accent6>
      <a:hlink>
        <a:srgbClr val="43AFFF"/>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extLst>
    <a:ext uri="{05A4C25C-085E-4340-85A3-A5531E510DB2}">
      <thm15:themeFamily xmlns:thm15="http://schemas.microsoft.com/office/thememl/2012/main" name="SharePoint 15" id="{8DA284B3-37D4-4655-81A0-0012C769CC28}" vid="{24B356E4-172F-4823-A434-2D7B9EF63B99}"/>
    </a:ext>
  </a:extLst>
</a:theme>
</file>

<file path=ppt/theme/theme5.xml><?xml version="1.0" encoding="utf-8"?>
<a:theme xmlns:a="http://schemas.openxmlformats.org/drawingml/2006/main" name="Internal Group_White with Blue accent_16x9_2013-06">
  <a:themeElements>
    <a:clrScheme name="Custom 6">
      <a:dk1>
        <a:srgbClr val="505050"/>
      </a:dk1>
      <a:lt1>
        <a:srgbClr val="FFFFFF"/>
      </a:lt1>
      <a:dk2>
        <a:srgbClr val="002050"/>
      </a:dk2>
      <a:lt2>
        <a:srgbClr val="00BCF2"/>
      </a:lt2>
      <a:accent1>
        <a:srgbClr val="0072C6"/>
      </a:accent1>
      <a:accent2>
        <a:srgbClr val="E81123"/>
      </a:accent2>
      <a:accent3>
        <a:srgbClr val="002050"/>
      </a:accent3>
      <a:accent4>
        <a:srgbClr val="B4009E"/>
      </a:accent4>
      <a:accent5>
        <a:srgbClr val="4668C5"/>
      </a:accent5>
      <a:accent6>
        <a:srgbClr val="008272"/>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nternal_Group_template_16-9_WHITE_Blue_accents_2013" id="{24136D76-D787-4232-BBAE-4E5C0F4CB86A}" vid="{D97E6118-EA98-479C-AEAE-6DE96F5267B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777B944-8637-431D-B87D-06E3DF7780CE}"/>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SharePoint_Conference_2014_PowerUser_Template</Template>
  <TotalTime>22</TotalTime>
  <Words>5646</Words>
  <Application>Microsoft Office PowerPoint</Application>
  <PresentationFormat>Custom</PresentationFormat>
  <Paragraphs>602</Paragraphs>
  <Slides>59</Slides>
  <Notes>59</Notes>
  <HiddenSlides>0</HiddenSlides>
  <MMClips>1</MMClips>
  <ScaleCrop>false</ScaleCrop>
  <HeadingPairs>
    <vt:vector size="8" baseType="variant">
      <vt:variant>
        <vt:lpstr>Fonts Used</vt:lpstr>
      </vt:variant>
      <vt:variant>
        <vt:i4>15</vt:i4>
      </vt:variant>
      <vt:variant>
        <vt:lpstr>Theme</vt:lpstr>
      </vt:variant>
      <vt:variant>
        <vt:i4>5</vt:i4>
      </vt:variant>
      <vt:variant>
        <vt:lpstr>Embedded OLE Servers</vt:lpstr>
      </vt:variant>
      <vt:variant>
        <vt:i4>1</vt:i4>
      </vt:variant>
      <vt:variant>
        <vt:lpstr>Slide Titles</vt:lpstr>
      </vt:variant>
      <vt:variant>
        <vt:i4>59</vt:i4>
      </vt:variant>
    </vt:vector>
  </HeadingPairs>
  <TitlesOfParts>
    <vt:vector size="80" baseType="lpstr">
      <vt:lpstr>ＭＳ Ｐゴシック</vt:lpstr>
      <vt:lpstr>Aparajita</vt:lpstr>
      <vt:lpstr>Arial</vt:lpstr>
      <vt:lpstr>Calibri</vt:lpstr>
      <vt:lpstr>Consolas</vt:lpstr>
      <vt:lpstr>Gill Sans MT Condensed</vt:lpstr>
      <vt:lpstr>Gill Sans Ultra Bold</vt:lpstr>
      <vt:lpstr>Gill Sans Ultra Bold Condensed</vt:lpstr>
      <vt:lpstr>Segoe Light</vt:lpstr>
      <vt:lpstr>Segoe UI</vt:lpstr>
      <vt:lpstr>Segoe UI Light</vt:lpstr>
      <vt:lpstr>Times</vt:lpstr>
      <vt:lpstr>Verdana</vt:lpstr>
      <vt:lpstr>Wingdings</vt:lpstr>
      <vt:lpstr>Wingdings 2</vt:lpstr>
      <vt:lpstr>5-30499_SPC_2014_PowerUser_Template_16x9</vt:lpstr>
      <vt:lpstr>1_5-30499_SPC_2014_PowerUser_Template_16x9</vt:lpstr>
      <vt:lpstr>Blank</vt:lpstr>
      <vt:lpstr>6_SharePoint 15</vt:lpstr>
      <vt:lpstr>Internal Group_White with Blue accent_16x9_2013-06</vt:lpstr>
      <vt:lpstr>think-cell Slide</vt:lpstr>
      <vt:lpstr>PowerPoint Presentation</vt:lpstr>
      <vt:lpstr>Knowledge Management  with SharePoint and Yammer</vt:lpstr>
      <vt:lpstr>Jan Skjøy</vt:lpstr>
      <vt:lpstr>Session Objectives And Takeaways</vt:lpstr>
      <vt:lpstr>When do we learn? Knowledge</vt:lpstr>
      <vt:lpstr>When do we learn?</vt:lpstr>
      <vt:lpstr>Information versus knowledge</vt:lpstr>
      <vt:lpstr>Knowledge Management</vt:lpstr>
      <vt:lpstr>PowerPoint Presentation</vt:lpstr>
      <vt:lpstr>PowerPoint Presentation</vt:lpstr>
      <vt:lpstr>Most companies are not personal and social</vt:lpstr>
      <vt:lpstr>Most portals are not personal or social</vt:lpstr>
      <vt:lpstr>When do we collaborate, grow and enable?</vt:lpstr>
      <vt:lpstr>Increasing value</vt:lpstr>
      <vt:lpstr>PowerPoint Presentation</vt:lpstr>
      <vt:lpstr>PowerPoint Presentation</vt:lpstr>
      <vt:lpstr>PowerPoint Presentation</vt:lpstr>
      <vt:lpstr>PowerPoint Presentation</vt:lpstr>
      <vt:lpstr>Question</vt:lpstr>
      <vt:lpstr>Need</vt:lpstr>
      <vt:lpstr>Some scenarios – end user</vt:lpstr>
      <vt:lpstr>End user to a conceptual overview</vt:lpstr>
      <vt:lpstr>PowerPoint Presentation</vt:lpstr>
      <vt:lpstr>Customer example</vt:lpstr>
      <vt:lpstr>Yammer – the global coffee machine chat</vt:lpstr>
      <vt:lpstr>   Imagine DNV GL’s 16 500 employees sitting in the same, open landscape</vt:lpstr>
      <vt:lpstr>PowerPoint Presentation</vt:lpstr>
      <vt:lpstr>PowerPoint Presentation</vt:lpstr>
      <vt:lpstr>PowerPoint Presentation</vt:lpstr>
      <vt:lpstr>PowerPoint Presentation</vt:lpstr>
      <vt:lpstr>They use Yammer for…</vt:lpstr>
      <vt:lpstr>What have they done right? Key learnings</vt:lpstr>
      <vt:lpstr>PowerPoint Presentation</vt:lpstr>
      <vt:lpstr>PowerPoint Presentation</vt:lpstr>
      <vt:lpstr>What is the value?</vt:lpstr>
      <vt:lpstr>PowerPoint Presentation</vt:lpstr>
      <vt:lpstr>PowerPoint Presentation</vt:lpstr>
      <vt:lpstr>Solutions</vt:lpstr>
      <vt:lpstr>“ If you only have a hammer, you tend to see every problem as a nail.”</vt:lpstr>
      <vt:lpstr>PowerPoint Presentation</vt:lpstr>
      <vt:lpstr>Question</vt:lpstr>
      <vt:lpstr>Connected Enterprise</vt:lpstr>
      <vt:lpstr>Solutions</vt:lpstr>
      <vt:lpstr>Conceptual Architecture</vt:lpstr>
      <vt:lpstr>PowerPoint Presentation</vt:lpstr>
      <vt:lpstr>PowerPoint Presentation</vt:lpstr>
      <vt:lpstr>PowerPoint Presentation</vt:lpstr>
      <vt:lpstr>Home: Challenges, Top Ideas and Statistics</vt:lpstr>
      <vt:lpstr>Conceptual Architecture</vt:lpstr>
      <vt:lpstr>Product Innovation - example</vt:lpstr>
      <vt:lpstr>Marketing - Example</vt:lpstr>
      <vt:lpstr>Conceptual Architecture</vt:lpstr>
      <vt:lpstr>Not just for show</vt:lpstr>
      <vt:lpstr>PowerPoint Presentation</vt:lpstr>
      <vt:lpstr>PowerPoint Presentation</vt:lpstr>
      <vt:lpstr> Session recap</vt:lpstr>
      <vt:lpstr>Questions?</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Knowledge Management with SharePoint and Yammer</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7</cp:revision>
  <cp:lastPrinted>2014-03-06T15:39:44Z</cp:lastPrinted>
  <dcterms:created xsi:type="dcterms:W3CDTF">2014-03-06T02:38:52Z</dcterms:created>
  <dcterms:modified xsi:type="dcterms:W3CDTF">2014-03-06T19:12:42Z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103;#power users|9cd1f6ed-5631-477e-a03f-22bb249bd69c</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