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17" r:id="rId4"/>
  </p:sldMasterIdLst>
  <p:notesMasterIdLst>
    <p:notesMasterId r:id="rId39"/>
  </p:notesMasterIdLst>
  <p:handoutMasterIdLst>
    <p:handoutMasterId r:id="rId40"/>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9" r:id="rId37"/>
    <p:sldId id="288"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83" autoAdjust="0"/>
    <p:restoredTop sz="95232" autoAdjust="0"/>
  </p:normalViewPr>
  <p:slideViewPr>
    <p:cSldViewPr snapToObjects="1">
      <p:cViewPr>
        <p:scale>
          <a:sx n="75" d="100"/>
          <a:sy n="75" d="100"/>
        </p:scale>
        <p:origin x="1494" y="564"/>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50" d="100"/>
        <a:sy n="5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commentAuthors" Target="commentAuthors.xml"/></Relationships>
</file>

<file path=ppt/diagrams/_rels/data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 Id="rId5" Type="http://schemas.openxmlformats.org/officeDocument/2006/relationships/image" Target="../media/image23.png"/><Relationship Id="rId4"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B708D7-8EDB-4A4A-9B4E-6A69CADFF285}"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US"/>
        </a:p>
      </dgm:t>
    </dgm:pt>
    <dgm:pt modelId="{409774C8-9559-4201-9A15-0EB0E52CE879}">
      <dgm:prSet phldrT="[Text]"/>
      <dgm:spPr>
        <a:solidFill>
          <a:srgbClr val="FF8C00"/>
        </a:solidFill>
      </dgm:spPr>
      <dgm:t>
        <a:bodyPr/>
        <a:lstStyle/>
        <a:p>
          <a:r>
            <a:rPr lang="en-US" dirty="0" smtClean="0"/>
            <a:t>Visio Overview</a:t>
          </a:r>
          <a:endParaRPr lang="en-US" dirty="0"/>
        </a:p>
      </dgm:t>
    </dgm:pt>
    <dgm:pt modelId="{A41B8630-67BC-4B4E-A4B1-3DEE766E0A8C}" type="parTrans" cxnId="{14023B74-531E-478A-8504-F810B7E286FA}">
      <dgm:prSet/>
      <dgm:spPr/>
      <dgm:t>
        <a:bodyPr/>
        <a:lstStyle/>
        <a:p>
          <a:endParaRPr lang="en-US"/>
        </a:p>
      </dgm:t>
    </dgm:pt>
    <dgm:pt modelId="{35F936B4-E564-45B1-9E9A-E90BD8359DFC}" type="sibTrans" cxnId="{14023B74-531E-478A-8504-F810B7E286FA}">
      <dgm:prSet/>
      <dgm:spPr/>
      <dgm:t>
        <a:bodyPr/>
        <a:lstStyle/>
        <a:p>
          <a:endParaRPr lang="en-US"/>
        </a:p>
      </dgm:t>
    </dgm:pt>
    <dgm:pt modelId="{57B6DF94-7B6A-40EA-B46B-01E8444BDB58}">
      <dgm:prSet phldrT="[Text]"/>
      <dgm:spPr>
        <a:solidFill>
          <a:srgbClr val="E81123"/>
        </a:solidFill>
      </dgm:spPr>
      <dgm:t>
        <a:bodyPr/>
        <a:lstStyle/>
        <a:p>
          <a:r>
            <a:rPr lang="en-US" dirty="0" smtClean="0"/>
            <a:t>Describe, track, and understand real world business processes</a:t>
          </a:r>
          <a:endParaRPr lang="en-US" dirty="0"/>
        </a:p>
      </dgm:t>
    </dgm:pt>
    <dgm:pt modelId="{EA63BF54-5381-408B-93B3-4391FF503300}" type="parTrans" cxnId="{3D69E7BC-0DC7-44FB-9B0C-57480DCCD5A2}">
      <dgm:prSet/>
      <dgm:spPr/>
      <dgm:t>
        <a:bodyPr/>
        <a:lstStyle/>
        <a:p>
          <a:endParaRPr lang="en-US"/>
        </a:p>
      </dgm:t>
    </dgm:pt>
    <dgm:pt modelId="{D9628167-AB4A-4E93-8E38-F1649A155A08}" type="sibTrans" cxnId="{3D69E7BC-0DC7-44FB-9B0C-57480DCCD5A2}">
      <dgm:prSet/>
      <dgm:spPr/>
      <dgm:t>
        <a:bodyPr/>
        <a:lstStyle/>
        <a:p>
          <a:endParaRPr lang="en-US"/>
        </a:p>
      </dgm:t>
    </dgm:pt>
    <dgm:pt modelId="{CF3B33D6-BC13-4835-AC83-776EB9A32235}">
      <dgm:prSet phldrT="[Text]"/>
      <dgm:spPr>
        <a:solidFill>
          <a:srgbClr val="EE008B"/>
        </a:solidFill>
      </dgm:spPr>
      <dgm:t>
        <a:bodyPr/>
        <a:lstStyle/>
        <a:p>
          <a:r>
            <a:rPr lang="en-US" dirty="0" smtClean="0"/>
            <a:t>Dynamic and friction free consumption across end points</a:t>
          </a:r>
        </a:p>
      </dgm:t>
    </dgm:pt>
    <dgm:pt modelId="{8E804F6E-1B19-4D4A-AFCA-4B5CBDC8E012}" type="parTrans" cxnId="{773DE881-1C1D-4CEA-88BD-62579E72822B}">
      <dgm:prSet/>
      <dgm:spPr/>
      <dgm:t>
        <a:bodyPr/>
        <a:lstStyle/>
        <a:p>
          <a:endParaRPr lang="en-US"/>
        </a:p>
      </dgm:t>
    </dgm:pt>
    <dgm:pt modelId="{2D0C0511-EB79-4415-8AB9-D16D38B99DD9}" type="sibTrans" cxnId="{773DE881-1C1D-4CEA-88BD-62579E72822B}">
      <dgm:prSet/>
      <dgm:spPr/>
      <dgm:t>
        <a:bodyPr/>
        <a:lstStyle/>
        <a:p>
          <a:endParaRPr lang="en-US"/>
        </a:p>
      </dgm:t>
    </dgm:pt>
    <dgm:pt modelId="{E440BCA9-F24A-47B7-AE8D-FDF4EA0B6388}">
      <dgm:prSet phldrT="[Text]"/>
      <dgm:spPr>
        <a:solidFill>
          <a:srgbClr val="68217A"/>
        </a:solidFill>
      </dgm:spPr>
      <dgm:t>
        <a:bodyPr/>
        <a:lstStyle/>
        <a:p>
          <a:r>
            <a:rPr lang="en-US" dirty="0" smtClean="0"/>
            <a:t>Q&amp;A </a:t>
          </a:r>
          <a:endParaRPr lang="en-US" dirty="0"/>
        </a:p>
      </dgm:t>
    </dgm:pt>
    <dgm:pt modelId="{EB305130-38E4-416A-AF57-18980EF3B64D}" type="parTrans" cxnId="{8B75DD6A-60B7-4219-8EEA-D48628A5CEEC}">
      <dgm:prSet/>
      <dgm:spPr/>
      <dgm:t>
        <a:bodyPr/>
        <a:lstStyle/>
        <a:p>
          <a:endParaRPr lang="en-US"/>
        </a:p>
      </dgm:t>
    </dgm:pt>
    <dgm:pt modelId="{AA89BC8F-942A-4FF4-B4D0-A88FD6EBD419}" type="sibTrans" cxnId="{8B75DD6A-60B7-4219-8EEA-D48628A5CEEC}">
      <dgm:prSet/>
      <dgm:spPr/>
      <dgm:t>
        <a:bodyPr/>
        <a:lstStyle/>
        <a:p>
          <a:endParaRPr lang="en-US"/>
        </a:p>
      </dgm:t>
    </dgm:pt>
    <dgm:pt modelId="{5095EE4B-9B31-41AF-A7EF-854393C80392}" type="pres">
      <dgm:prSet presAssocID="{F4B708D7-8EDB-4A4A-9B4E-6A69CADFF285}" presName="Name0" presStyleCnt="0">
        <dgm:presLayoutVars>
          <dgm:chMax val="7"/>
          <dgm:chPref val="7"/>
          <dgm:dir/>
        </dgm:presLayoutVars>
      </dgm:prSet>
      <dgm:spPr/>
      <dgm:t>
        <a:bodyPr/>
        <a:lstStyle/>
        <a:p>
          <a:endParaRPr lang="en-US"/>
        </a:p>
      </dgm:t>
    </dgm:pt>
    <dgm:pt modelId="{41E4A7F5-6BB9-4A35-A533-45BEAE91DDF1}" type="pres">
      <dgm:prSet presAssocID="{F4B708D7-8EDB-4A4A-9B4E-6A69CADFF285}" presName="Name1" presStyleCnt="0"/>
      <dgm:spPr/>
    </dgm:pt>
    <dgm:pt modelId="{480879F8-C7CB-42C2-A835-B8F4B79014E6}" type="pres">
      <dgm:prSet presAssocID="{F4B708D7-8EDB-4A4A-9B4E-6A69CADFF285}" presName="cycle" presStyleCnt="0"/>
      <dgm:spPr/>
    </dgm:pt>
    <dgm:pt modelId="{DE884049-0AE0-4291-93E7-C1FA1F7C1174}" type="pres">
      <dgm:prSet presAssocID="{F4B708D7-8EDB-4A4A-9B4E-6A69CADFF285}" presName="srcNode" presStyleLbl="node1" presStyleIdx="0" presStyleCnt="4"/>
      <dgm:spPr/>
    </dgm:pt>
    <dgm:pt modelId="{9DC973D5-8C6C-4175-B6CE-BBF61EF547B8}" type="pres">
      <dgm:prSet presAssocID="{F4B708D7-8EDB-4A4A-9B4E-6A69CADFF285}" presName="conn" presStyleLbl="parChTrans1D2" presStyleIdx="0" presStyleCnt="1"/>
      <dgm:spPr/>
      <dgm:t>
        <a:bodyPr/>
        <a:lstStyle/>
        <a:p>
          <a:endParaRPr lang="en-US"/>
        </a:p>
      </dgm:t>
    </dgm:pt>
    <dgm:pt modelId="{4AFE11E6-DFA6-41C6-B56C-04D446A2718A}" type="pres">
      <dgm:prSet presAssocID="{F4B708D7-8EDB-4A4A-9B4E-6A69CADFF285}" presName="extraNode" presStyleLbl="node1" presStyleIdx="0" presStyleCnt="4"/>
      <dgm:spPr/>
    </dgm:pt>
    <dgm:pt modelId="{4CB73A4C-E131-4E20-A481-265DE7E74D14}" type="pres">
      <dgm:prSet presAssocID="{F4B708D7-8EDB-4A4A-9B4E-6A69CADFF285}" presName="dstNode" presStyleLbl="node1" presStyleIdx="0" presStyleCnt="4"/>
      <dgm:spPr/>
    </dgm:pt>
    <dgm:pt modelId="{76FB101C-B0E2-4C07-AC51-DD4B72265303}" type="pres">
      <dgm:prSet presAssocID="{409774C8-9559-4201-9A15-0EB0E52CE879}" presName="text_1" presStyleLbl="node1" presStyleIdx="0" presStyleCnt="4">
        <dgm:presLayoutVars>
          <dgm:bulletEnabled val="1"/>
        </dgm:presLayoutVars>
      </dgm:prSet>
      <dgm:spPr/>
      <dgm:t>
        <a:bodyPr/>
        <a:lstStyle/>
        <a:p>
          <a:endParaRPr lang="en-US"/>
        </a:p>
      </dgm:t>
    </dgm:pt>
    <dgm:pt modelId="{3B8FF744-6EE3-496C-AF7A-EF3478675183}" type="pres">
      <dgm:prSet presAssocID="{409774C8-9559-4201-9A15-0EB0E52CE879}" presName="accent_1" presStyleCnt="0"/>
      <dgm:spPr/>
    </dgm:pt>
    <dgm:pt modelId="{389859DE-5078-4701-B7D8-BD30360D48BC}" type="pres">
      <dgm:prSet presAssocID="{409774C8-9559-4201-9A15-0EB0E52CE879}" presName="accentRepeatNode" presStyleLbl="solidFgAcc1" presStyleIdx="0" presStyleCnt="4"/>
      <dgm:spPr/>
    </dgm:pt>
    <dgm:pt modelId="{ADC4E937-0A11-4D89-8B98-388210BC1B68}" type="pres">
      <dgm:prSet presAssocID="{57B6DF94-7B6A-40EA-B46B-01E8444BDB58}" presName="text_2" presStyleLbl="node1" presStyleIdx="1" presStyleCnt="4">
        <dgm:presLayoutVars>
          <dgm:bulletEnabled val="1"/>
        </dgm:presLayoutVars>
      </dgm:prSet>
      <dgm:spPr/>
      <dgm:t>
        <a:bodyPr/>
        <a:lstStyle/>
        <a:p>
          <a:endParaRPr lang="en-US"/>
        </a:p>
      </dgm:t>
    </dgm:pt>
    <dgm:pt modelId="{33520E11-FCBB-4085-A255-203255973190}" type="pres">
      <dgm:prSet presAssocID="{57B6DF94-7B6A-40EA-B46B-01E8444BDB58}" presName="accent_2" presStyleCnt="0"/>
      <dgm:spPr/>
    </dgm:pt>
    <dgm:pt modelId="{DC3D0692-4748-4311-9096-27B00D1B2E06}" type="pres">
      <dgm:prSet presAssocID="{57B6DF94-7B6A-40EA-B46B-01E8444BDB58}" presName="accentRepeatNode" presStyleLbl="solidFgAcc1" presStyleIdx="1" presStyleCnt="4"/>
      <dgm:spPr/>
    </dgm:pt>
    <dgm:pt modelId="{ADAEE1D4-8B9D-4B38-8AE8-08E57CC1F29B}" type="pres">
      <dgm:prSet presAssocID="{CF3B33D6-BC13-4835-AC83-776EB9A32235}" presName="text_3" presStyleLbl="node1" presStyleIdx="2" presStyleCnt="4">
        <dgm:presLayoutVars>
          <dgm:bulletEnabled val="1"/>
        </dgm:presLayoutVars>
      </dgm:prSet>
      <dgm:spPr/>
      <dgm:t>
        <a:bodyPr/>
        <a:lstStyle/>
        <a:p>
          <a:endParaRPr lang="en-US"/>
        </a:p>
      </dgm:t>
    </dgm:pt>
    <dgm:pt modelId="{431A29B5-2F37-4ECC-83D1-A4C24FCA41B6}" type="pres">
      <dgm:prSet presAssocID="{CF3B33D6-BC13-4835-AC83-776EB9A32235}" presName="accent_3" presStyleCnt="0"/>
      <dgm:spPr/>
    </dgm:pt>
    <dgm:pt modelId="{9A5119FE-056E-4B9C-84D3-8CF91F3D8756}" type="pres">
      <dgm:prSet presAssocID="{CF3B33D6-BC13-4835-AC83-776EB9A32235}" presName="accentRepeatNode" presStyleLbl="solidFgAcc1" presStyleIdx="2" presStyleCnt="4"/>
      <dgm:spPr/>
    </dgm:pt>
    <dgm:pt modelId="{4536993A-7638-471E-9FB5-75B9CDFACBE0}" type="pres">
      <dgm:prSet presAssocID="{E440BCA9-F24A-47B7-AE8D-FDF4EA0B6388}" presName="text_4" presStyleLbl="node1" presStyleIdx="3" presStyleCnt="4">
        <dgm:presLayoutVars>
          <dgm:bulletEnabled val="1"/>
        </dgm:presLayoutVars>
      </dgm:prSet>
      <dgm:spPr/>
      <dgm:t>
        <a:bodyPr/>
        <a:lstStyle/>
        <a:p>
          <a:endParaRPr lang="en-US"/>
        </a:p>
      </dgm:t>
    </dgm:pt>
    <dgm:pt modelId="{56EC7E14-EA5A-4050-B68E-87C8DDE73310}" type="pres">
      <dgm:prSet presAssocID="{E440BCA9-F24A-47B7-AE8D-FDF4EA0B6388}" presName="accent_4" presStyleCnt="0"/>
      <dgm:spPr/>
    </dgm:pt>
    <dgm:pt modelId="{73265F0E-7A56-4CF1-B0A3-5E8DB5AC7AC2}" type="pres">
      <dgm:prSet presAssocID="{E440BCA9-F24A-47B7-AE8D-FDF4EA0B6388}" presName="accentRepeatNode" presStyleLbl="solidFgAcc1" presStyleIdx="3" presStyleCnt="4"/>
      <dgm:spPr/>
    </dgm:pt>
  </dgm:ptLst>
  <dgm:cxnLst>
    <dgm:cxn modelId="{3D69E7BC-0DC7-44FB-9B0C-57480DCCD5A2}" srcId="{F4B708D7-8EDB-4A4A-9B4E-6A69CADFF285}" destId="{57B6DF94-7B6A-40EA-B46B-01E8444BDB58}" srcOrd="1" destOrd="0" parTransId="{EA63BF54-5381-408B-93B3-4391FF503300}" sibTransId="{D9628167-AB4A-4E93-8E38-F1649A155A08}"/>
    <dgm:cxn modelId="{9C6C030E-12FB-47D8-883C-3825DAC34797}" type="presOf" srcId="{57B6DF94-7B6A-40EA-B46B-01E8444BDB58}" destId="{ADC4E937-0A11-4D89-8B98-388210BC1B68}" srcOrd="0" destOrd="0" presId="urn:microsoft.com/office/officeart/2008/layout/VerticalCurvedList"/>
    <dgm:cxn modelId="{8B75DD6A-60B7-4219-8EEA-D48628A5CEEC}" srcId="{F4B708D7-8EDB-4A4A-9B4E-6A69CADFF285}" destId="{E440BCA9-F24A-47B7-AE8D-FDF4EA0B6388}" srcOrd="3" destOrd="0" parTransId="{EB305130-38E4-416A-AF57-18980EF3B64D}" sibTransId="{AA89BC8F-942A-4FF4-B4D0-A88FD6EBD419}"/>
    <dgm:cxn modelId="{14023B74-531E-478A-8504-F810B7E286FA}" srcId="{F4B708D7-8EDB-4A4A-9B4E-6A69CADFF285}" destId="{409774C8-9559-4201-9A15-0EB0E52CE879}" srcOrd="0" destOrd="0" parTransId="{A41B8630-67BC-4B4E-A4B1-3DEE766E0A8C}" sibTransId="{35F936B4-E564-45B1-9E9A-E90BD8359DFC}"/>
    <dgm:cxn modelId="{04308787-5B8D-4996-BE8A-174FED999542}" type="presOf" srcId="{E440BCA9-F24A-47B7-AE8D-FDF4EA0B6388}" destId="{4536993A-7638-471E-9FB5-75B9CDFACBE0}" srcOrd="0" destOrd="0" presId="urn:microsoft.com/office/officeart/2008/layout/VerticalCurvedList"/>
    <dgm:cxn modelId="{773DE881-1C1D-4CEA-88BD-62579E72822B}" srcId="{F4B708D7-8EDB-4A4A-9B4E-6A69CADFF285}" destId="{CF3B33D6-BC13-4835-AC83-776EB9A32235}" srcOrd="2" destOrd="0" parTransId="{8E804F6E-1B19-4D4A-AFCA-4B5CBDC8E012}" sibTransId="{2D0C0511-EB79-4415-8AB9-D16D38B99DD9}"/>
    <dgm:cxn modelId="{9658508B-CBF7-4585-9F8A-0D8CFDA2BDB2}" type="presOf" srcId="{CF3B33D6-BC13-4835-AC83-776EB9A32235}" destId="{ADAEE1D4-8B9D-4B38-8AE8-08E57CC1F29B}" srcOrd="0" destOrd="0" presId="urn:microsoft.com/office/officeart/2008/layout/VerticalCurvedList"/>
    <dgm:cxn modelId="{DA1F0BD6-2513-4C6A-9479-B63F3DA7B44A}" type="presOf" srcId="{409774C8-9559-4201-9A15-0EB0E52CE879}" destId="{76FB101C-B0E2-4C07-AC51-DD4B72265303}" srcOrd="0" destOrd="0" presId="urn:microsoft.com/office/officeart/2008/layout/VerticalCurvedList"/>
    <dgm:cxn modelId="{249D3B46-B688-4355-A8F4-4C931E8ACD8B}" type="presOf" srcId="{F4B708D7-8EDB-4A4A-9B4E-6A69CADFF285}" destId="{5095EE4B-9B31-41AF-A7EF-854393C80392}" srcOrd="0" destOrd="0" presId="urn:microsoft.com/office/officeart/2008/layout/VerticalCurvedList"/>
    <dgm:cxn modelId="{8AF93D8A-56A4-4D51-AEBF-F5C6D06B0B39}" type="presOf" srcId="{35F936B4-E564-45B1-9E9A-E90BD8359DFC}" destId="{9DC973D5-8C6C-4175-B6CE-BBF61EF547B8}" srcOrd="0" destOrd="0" presId="urn:microsoft.com/office/officeart/2008/layout/VerticalCurvedList"/>
    <dgm:cxn modelId="{D6D2886B-BC77-4A0C-8C65-4995BEA005B9}" type="presParOf" srcId="{5095EE4B-9B31-41AF-A7EF-854393C80392}" destId="{41E4A7F5-6BB9-4A35-A533-45BEAE91DDF1}" srcOrd="0" destOrd="0" presId="urn:microsoft.com/office/officeart/2008/layout/VerticalCurvedList"/>
    <dgm:cxn modelId="{707EBCBF-4EB5-44E1-8A1B-95D171BA3E9B}" type="presParOf" srcId="{41E4A7F5-6BB9-4A35-A533-45BEAE91DDF1}" destId="{480879F8-C7CB-42C2-A835-B8F4B79014E6}" srcOrd="0" destOrd="0" presId="urn:microsoft.com/office/officeart/2008/layout/VerticalCurvedList"/>
    <dgm:cxn modelId="{0106BA88-0EEC-4589-A8DE-0D811EB6479E}" type="presParOf" srcId="{480879F8-C7CB-42C2-A835-B8F4B79014E6}" destId="{DE884049-0AE0-4291-93E7-C1FA1F7C1174}" srcOrd="0" destOrd="0" presId="urn:microsoft.com/office/officeart/2008/layout/VerticalCurvedList"/>
    <dgm:cxn modelId="{1813F7B4-336C-4DAD-8BE4-AE800678D536}" type="presParOf" srcId="{480879F8-C7CB-42C2-A835-B8F4B79014E6}" destId="{9DC973D5-8C6C-4175-B6CE-BBF61EF547B8}" srcOrd="1" destOrd="0" presId="urn:microsoft.com/office/officeart/2008/layout/VerticalCurvedList"/>
    <dgm:cxn modelId="{3FC918BB-54C7-46BE-847D-A1ACA5216DE7}" type="presParOf" srcId="{480879F8-C7CB-42C2-A835-B8F4B79014E6}" destId="{4AFE11E6-DFA6-41C6-B56C-04D446A2718A}" srcOrd="2" destOrd="0" presId="urn:microsoft.com/office/officeart/2008/layout/VerticalCurvedList"/>
    <dgm:cxn modelId="{57A19F64-98F2-4E90-B3B5-9958BEBDAFC9}" type="presParOf" srcId="{480879F8-C7CB-42C2-A835-B8F4B79014E6}" destId="{4CB73A4C-E131-4E20-A481-265DE7E74D14}" srcOrd="3" destOrd="0" presId="urn:microsoft.com/office/officeart/2008/layout/VerticalCurvedList"/>
    <dgm:cxn modelId="{B8C6EB26-4650-4259-9417-22E43F11322A}" type="presParOf" srcId="{41E4A7F5-6BB9-4A35-A533-45BEAE91DDF1}" destId="{76FB101C-B0E2-4C07-AC51-DD4B72265303}" srcOrd="1" destOrd="0" presId="urn:microsoft.com/office/officeart/2008/layout/VerticalCurvedList"/>
    <dgm:cxn modelId="{6E3B73C8-5196-46F4-AAF7-009B149FAE99}" type="presParOf" srcId="{41E4A7F5-6BB9-4A35-A533-45BEAE91DDF1}" destId="{3B8FF744-6EE3-496C-AF7A-EF3478675183}" srcOrd="2" destOrd="0" presId="urn:microsoft.com/office/officeart/2008/layout/VerticalCurvedList"/>
    <dgm:cxn modelId="{45EA5627-80C2-4639-9C5D-8B99224330BE}" type="presParOf" srcId="{3B8FF744-6EE3-496C-AF7A-EF3478675183}" destId="{389859DE-5078-4701-B7D8-BD30360D48BC}" srcOrd="0" destOrd="0" presId="urn:microsoft.com/office/officeart/2008/layout/VerticalCurvedList"/>
    <dgm:cxn modelId="{13D94548-918F-4FEB-B8F0-99B34ACA0384}" type="presParOf" srcId="{41E4A7F5-6BB9-4A35-A533-45BEAE91DDF1}" destId="{ADC4E937-0A11-4D89-8B98-388210BC1B68}" srcOrd="3" destOrd="0" presId="urn:microsoft.com/office/officeart/2008/layout/VerticalCurvedList"/>
    <dgm:cxn modelId="{F1A84D04-7058-4FF6-8BBB-B963C22E001C}" type="presParOf" srcId="{41E4A7F5-6BB9-4A35-A533-45BEAE91DDF1}" destId="{33520E11-FCBB-4085-A255-203255973190}" srcOrd="4" destOrd="0" presId="urn:microsoft.com/office/officeart/2008/layout/VerticalCurvedList"/>
    <dgm:cxn modelId="{C70CC21D-5941-4ECC-B83E-C5D058F6DC2B}" type="presParOf" srcId="{33520E11-FCBB-4085-A255-203255973190}" destId="{DC3D0692-4748-4311-9096-27B00D1B2E06}" srcOrd="0" destOrd="0" presId="urn:microsoft.com/office/officeart/2008/layout/VerticalCurvedList"/>
    <dgm:cxn modelId="{D86164D9-29F8-45F5-8F28-C8B28069FCDB}" type="presParOf" srcId="{41E4A7F5-6BB9-4A35-A533-45BEAE91DDF1}" destId="{ADAEE1D4-8B9D-4B38-8AE8-08E57CC1F29B}" srcOrd="5" destOrd="0" presId="urn:microsoft.com/office/officeart/2008/layout/VerticalCurvedList"/>
    <dgm:cxn modelId="{98E05028-30EA-43DA-AF74-95B21CAC9317}" type="presParOf" srcId="{41E4A7F5-6BB9-4A35-A533-45BEAE91DDF1}" destId="{431A29B5-2F37-4ECC-83D1-A4C24FCA41B6}" srcOrd="6" destOrd="0" presId="urn:microsoft.com/office/officeart/2008/layout/VerticalCurvedList"/>
    <dgm:cxn modelId="{4C0950A3-4371-4AC8-BE46-85A5F13C364B}" type="presParOf" srcId="{431A29B5-2F37-4ECC-83D1-A4C24FCA41B6}" destId="{9A5119FE-056E-4B9C-84D3-8CF91F3D8756}" srcOrd="0" destOrd="0" presId="urn:microsoft.com/office/officeart/2008/layout/VerticalCurvedList"/>
    <dgm:cxn modelId="{37AAC8D4-EB8E-4DBF-B1E8-23912CE461EC}" type="presParOf" srcId="{41E4A7F5-6BB9-4A35-A533-45BEAE91DDF1}" destId="{4536993A-7638-471E-9FB5-75B9CDFACBE0}" srcOrd="7" destOrd="0" presId="urn:microsoft.com/office/officeart/2008/layout/VerticalCurvedList"/>
    <dgm:cxn modelId="{042813DC-B081-416E-BDBB-196CA0BBA7ED}" type="presParOf" srcId="{41E4A7F5-6BB9-4A35-A533-45BEAE91DDF1}" destId="{56EC7E14-EA5A-4050-B68E-87C8DDE73310}" srcOrd="8" destOrd="0" presId="urn:microsoft.com/office/officeart/2008/layout/VerticalCurvedList"/>
    <dgm:cxn modelId="{AE0E8369-0C8A-4B56-8941-3C152FFA88A6}" type="presParOf" srcId="{56EC7E14-EA5A-4050-B68E-87C8DDE73310}" destId="{73265F0E-7A56-4CF1-B0A3-5E8DB5AC7AC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08EAAD-7BD5-400F-A1D6-97B98AFF404B}" type="doc">
      <dgm:prSet loTypeId="urn:microsoft.com/office/officeart/2011/layout/RadialPictureList" loCatId="picture" qsTypeId="urn:microsoft.com/office/officeart/2005/8/quickstyle/simple1" qsCatId="simple" csTypeId="urn:microsoft.com/office/officeart/2005/8/colors/colorful3" csCatId="colorful" phldr="1"/>
      <dgm:spPr/>
      <dgm:t>
        <a:bodyPr/>
        <a:lstStyle/>
        <a:p>
          <a:endParaRPr lang="en-US"/>
        </a:p>
      </dgm:t>
    </dgm:pt>
    <dgm:pt modelId="{2E35B483-AB10-4588-8713-DB5C4513B124}">
      <dgm:prSet phldrT="[Text]"/>
      <dgm:spPr/>
      <dgm:t>
        <a:bodyPr/>
        <a:lstStyle/>
        <a:p>
          <a:r>
            <a:rPr lang="en-US" dirty="0" smtClean="0"/>
            <a:t> </a:t>
          </a:r>
          <a:endParaRPr lang="en-US" dirty="0"/>
        </a:p>
      </dgm:t>
    </dgm:pt>
    <dgm:pt modelId="{73D30C53-E74C-4909-97F0-0084211CC857}" type="parTrans" cxnId="{4678F669-67B7-4423-A0AF-E93B97799BD4}">
      <dgm:prSet/>
      <dgm:spPr/>
      <dgm:t>
        <a:bodyPr/>
        <a:lstStyle/>
        <a:p>
          <a:endParaRPr lang="en-US"/>
        </a:p>
      </dgm:t>
    </dgm:pt>
    <dgm:pt modelId="{3D806044-AC3F-449D-9AC9-BACA868AE095}" type="sibTrans" cxnId="{4678F669-67B7-4423-A0AF-E93B97799BD4}">
      <dgm:prSet/>
      <dgm:spPr/>
      <dgm:t>
        <a:bodyPr/>
        <a:lstStyle/>
        <a:p>
          <a:endParaRPr lang="en-US"/>
        </a:p>
      </dgm:t>
    </dgm:pt>
    <dgm:pt modelId="{7FE5C7B8-6C8F-4B5B-9FF0-CCB0E2E54A4F}">
      <dgm:prSet phldrT="[Text]"/>
      <dgm:spPr/>
      <dgm:t>
        <a:bodyPr/>
        <a:lstStyle/>
        <a:p>
          <a:r>
            <a:rPr lang="en-US" dirty="0" smtClean="0"/>
            <a:t> </a:t>
          </a:r>
          <a:endParaRPr lang="en-US" dirty="0"/>
        </a:p>
      </dgm:t>
    </dgm:pt>
    <dgm:pt modelId="{9F148CB8-3FD5-4D21-9535-93594A8DD625}" type="parTrans" cxnId="{9545EAF6-2558-481F-9BD9-7DEFBC4D0CA3}">
      <dgm:prSet/>
      <dgm:spPr/>
      <dgm:t>
        <a:bodyPr/>
        <a:lstStyle/>
        <a:p>
          <a:endParaRPr lang="en-US"/>
        </a:p>
      </dgm:t>
    </dgm:pt>
    <dgm:pt modelId="{7288B8EE-5652-4DE1-850A-9F6E1C92BEC2}" type="sibTrans" cxnId="{9545EAF6-2558-481F-9BD9-7DEFBC4D0CA3}">
      <dgm:prSet/>
      <dgm:spPr/>
      <dgm:t>
        <a:bodyPr/>
        <a:lstStyle/>
        <a:p>
          <a:endParaRPr lang="en-US"/>
        </a:p>
      </dgm:t>
    </dgm:pt>
    <dgm:pt modelId="{DC22D89A-0539-4ABD-9AAD-DDB08923226D}">
      <dgm:prSet phldrT="[Text]"/>
      <dgm:spPr/>
      <dgm:t>
        <a:bodyPr/>
        <a:lstStyle/>
        <a:p>
          <a:r>
            <a:rPr lang="en-US" dirty="0" smtClean="0"/>
            <a:t> </a:t>
          </a:r>
          <a:endParaRPr lang="en-US" dirty="0"/>
        </a:p>
      </dgm:t>
    </dgm:pt>
    <dgm:pt modelId="{723E9567-F652-4E65-8C2A-844149D0A3FA}" type="parTrans" cxnId="{6A7C3456-7C14-4DA4-A196-EAB673731917}">
      <dgm:prSet/>
      <dgm:spPr/>
      <dgm:t>
        <a:bodyPr/>
        <a:lstStyle/>
        <a:p>
          <a:endParaRPr lang="en-US"/>
        </a:p>
      </dgm:t>
    </dgm:pt>
    <dgm:pt modelId="{CC836E9E-AD3C-4172-9647-6C8BC078EEE3}" type="sibTrans" cxnId="{6A7C3456-7C14-4DA4-A196-EAB673731917}">
      <dgm:prSet/>
      <dgm:spPr/>
      <dgm:t>
        <a:bodyPr/>
        <a:lstStyle/>
        <a:p>
          <a:endParaRPr lang="en-US"/>
        </a:p>
      </dgm:t>
    </dgm:pt>
    <dgm:pt modelId="{6D90F0C0-5FFF-4F48-ADA8-871C1577D13F}">
      <dgm:prSet phldrT="[Text]"/>
      <dgm:spPr/>
      <dgm:t>
        <a:bodyPr/>
        <a:lstStyle/>
        <a:p>
          <a:endParaRPr lang="en-US" dirty="0"/>
        </a:p>
      </dgm:t>
    </dgm:pt>
    <dgm:pt modelId="{A9A1D47A-4F7C-4344-96CF-6123963CB46A}" type="sibTrans" cxnId="{D22174B7-7209-4505-AEDC-40AE81FDC0DA}">
      <dgm:prSet/>
      <dgm:spPr/>
      <dgm:t>
        <a:bodyPr/>
        <a:lstStyle/>
        <a:p>
          <a:endParaRPr lang="en-US"/>
        </a:p>
      </dgm:t>
    </dgm:pt>
    <dgm:pt modelId="{B3446AE5-F126-4B7B-BC20-B03AF1BBA2BA}" type="parTrans" cxnId="{D22174B7-7209-4505-AEDC-40AE81FDC0DA}">
      <dgm:prSet/>
      <dgm:spPr/>
      <dgm:t>
        <a:bodyPr/>
        <a:lstStyle/>
        <a:p>
          <a:endParaRPr lang="en-US"/>
        </a:p>
      </dgm:t>
    </dgm:pt>
    <dgm:pt modelId="{993DC20E-A694-4FFC-B7D0-E264192D04AF}">
      <dgm:prSet phldrT="[Text]"/>
      <dgm:spPr>
        <a:blipFill rotWithShape="0">
          <a:blip xmlns:r="http://schemas.openxmlformats.org/officeDocument/2006/relationships" r:embed="rId1"/>
          <a:stretch>
            <a:fillRect/>
          </a:stretch>
        </a:blipFill>
      </dgm:spPr>
      <dgm:t>
        <a:bodyPr/>
        <a:lstStyle/>
        <a:p>
          <a:r>
            <a:rPr lang="en-US" dirty="0" smtClean="0"/>
            <a:t> </a:t>
          </a:r>
          <a:endParaRPr lang="en-US" dirty="0"/>
        </a:p>
      </dgm:t>
    </dgm:pt>
    <dgm:pt modelId="{BABE1913-2214-4379-B8A8-5602C8AE99C2}" type="sibTrans" cxnId="{2B97FFC8-ACFD-4F27-8EF0-BC513808459C}">
      <dgm:prSet/>
      <dgm:spPr/>
      <dgm:t>
        <a:bodyPr/>
        <a:lstStyle/>
        <a:p>
          <a:endParaRPr lang="en-US"/>
        </a:p>
      </dgm:t>
    </dgm:pt>
    <dgm:pt modelId="{15470B61-1797-46FC-A34D-845FA2FB4B32}" type="parTrans" cxnId="{2B97FFC8-ACFD-4F27-8EF0-BC513808459C}">
      <dgm:prSet/>
      <dgm:spPr/>
      <dgm:t>
        <a:bodyPr/>
        <a:lstStyle/>
        <a:p>
          <a:endParaRPr lang="en-US"/>
        </a:p>
      </dgm:t>
    </dgm:pt>
    <dgm:pt modelId="{D954403B-E9C3-44E6-9577-CEF526394659}" type="pres">
      <dgm:prSet presAssocID="{2D08EAAD-7BD5-400F-A1D6-97B98AFF404B}" presName="Name0" presStyleCnt="0">
        <dgm:presLayoutVars>
          <dgm:chMax val="1"/>
          <dgm:chPref val="1"/>
          <dgm:dir/>
          <dgm:resizeHandles/>
        </dgm:presLayoutVars>
      </dgm:prSet>
      <dgm:spPr/>
      <dgm:t>
        <a:bodyPr/>
        <a:lstStyle/>
        <a:p>
          <a:endParaRPr lang="en-US"/>
        </a:p>
      </dgm:t>
    </dgm:pt>
    <dgm:pt modelId="{6637F38D-3F7E-425E-9A4A-1BF0C13359BF}" type="pres">
      <dgm:prSet presAssocID="{993DC20E-A694-4FFC-B7D0-E264192D04AF}" presName="Parent" presStyleLbl="node1" presStyleIdx="0" presStyleCnt="2">
        <dgm:presLayoutVars>
          <dgm:chMax val="4"/>
          <dgm:chPref val="3"/>
        </dgm:presLayoutVars>
      </dgm:prSet>
      <dgm:spPr/>
      <dgm:t>
        <a:bodyPr/>
        <a:lstStyle/>
        <a:p>
          <a:endParaRPr lang="en-US"/>
        </a:p>
      </dgm:t>
    </dgm:pt>
    <dgm:pt modelId="{5723891D-D042-4AB4-ABF5-0990FB1EEC87}" type="pres">
      <dgm:prSet presAssocID="{2E35B483-AB10-4588-8713-DB5C4513B124}" presName="Accent" presStyleLbl="node1" presStyleIdx="1" presStyleCnt="2"/>
      <dgm:spPr/>
    </dgm:pt>
    <dgm:pt modelId="{2057CB7A-23A0-468B-8473-76EE66917903}" type="pres">
      <dgm:prSet presAssocID="{2E35B483-AB10-4588-8713-DB5C4513B124}" presName="Image1" presStyleLbl="fgImgPlace1" presStyleIdx="0" presStyleCnt="4"/>
      <dgm:spPr>
        <a:blipFill rotWithShape="1">
          <a:blip xmlns:r="http://schemas.openxmlformats.org/officeDocument/2006/relationships" r:embed="rId2"/>
          <a:stretch>
            <a:fillRect/>
          </a:stretch>
        </a:blipFill>
      </dgm:spPr>
    </dgm:pt>
    <dgm:pt modelId="{405C44CC-D7FB-481A-A6F8-88BCFF67A0BC}" type="pres">
      <dgm:prSet presAssocID="{2E35B483-AB10-4588-8713-DB5C4513B124}" presName="Child1" presStyleLbl="revTx" presStyleIdx="0" presStyleCnt="4">
        <dgm:presLayoutVars>
          <dgm:chMax val="0"/>
          <dgm:chPref val="0"/>
          <dgm:bulletEnabled val="1"/>
        </dgm:presLayoutVars>
      </dgm:prSet>
      <dgm:spPr/>
      <dgm:t>
        <a:bodyPr/>
        <a:lstStyle/>
        <a:p>
          <a:endParaRPr lang="en-US"/>
        </a:p>
      </dgm:t>
    </dgm:pt>
    <dgm:pt modelId="{2A93D1E8-4C71-44AA-BC24-81086262853E}" type="pres">
      <dgm:prSet presAssocID="{7FE5C7B8-6C8F-4B5B-9FF0-CCB0E2E54A4F}" presName="Image2" presStyleCnt="0"/>
      <dgm:spPr/>
    </dgm:pt>
    <dgm:pt modelId="{17CF6A95-3861-471A-B113-9DCDED7BA8B3}" type="pres">
      <dgm:prSet presAssocID="{7FE5C7B8-6C8F-4B5B-9FF0-CCB0E2E54A4F}" presName="Image" presStyleLbl="fgImgPlace1" presStyleIdx="1" presStyleCnt="4"/>
      <dgm:spPr>
        <a:blipFill rotWithShape="1">
          <a:blip xmlns:r="http://schemas.openxmlformats.org/officeDocument/2006/relationships" r:embed="rId3"/>
          <a:stretch>
            <a:fillRect/>
          </a:stretch>
        </a:blipFill>
      </dgm:spPr>
    </dgm:pt>
    <dgm:pt modelId="{8D5C15D7-5AFC-457A-AFFE-A40B16B198D5}" type="pres">
      <dgm:prSet presAssocID="{7FE5C7B8-6C8F-4B5B-9FF0-CCB0E2E54A4F}" presName="Child2" presStyleLbl="revTx" presStyleIdx="1" presStyleCnt="4">
        <dgm:presLayoutVars>
          <dgm:chMax val="0"/>
          <dgm:chPref val="0"/>
          <dgm:bulletEnabled val="1"/>
        </dgm:presLayoutVars>
      </dgm:prSet>
      <dgm:spPr/>
      <dgm:t>
        <a:bodyPr/>
        <a:lstStyle/>
        <a:p>
          <a:endParaRPr lang="en-US"/>
        </a:p>
      </dgm:t>
    </dgm:pt>
    <dgm:pt modelId="{DED77F22-E3B1-4583-8929-EFDC0F3DBFA3}" type="pres">
      <dgm:prSet presAssocID="{DC22D89A-0539-4ABD-9AAD-DDB08923226D}" presName="Image3" presStyleCnt="0"/>
      <dgm:spPr/>
    </dgm:pt>
    <dgm:pt modelId="{04F27086-ECAC-4C12-AD75-4F5E990F330F}" type="pres">
      <dgm:prSet presAssocID="{DC22D89A-0539-4ABD-9AAD-DDB08923226D}" presName="Image" presStyleLbl="fgImgPlace1" presStyleIdx="2" presStyleCnt="4"/>
      <dgm:spPr>
        <a:blipFill rotWithShape="1">
          <a:blip xmlns:r="http://schemas.openxmlformats.org/officeDocument/2006/relationships" r:embed="rId4"/>
          <a:stretch>
            <a:fillRect/>
          </a:stretch>
        </a:blipFill>
      </dgm:spPr>
    </dgm:pt>
    <dgm:pt modelId="{6051FD83-9F39-48CE-A749-D3705FD9CE3B}" type="pres">
      <dgm:prSet presAssocID="{DC22D89A-0539-4ABD-9AAD-DDB08923226D}" presName="Child3" presStyleLbl="revTx" presStyleIdx="2" presStyleCnt="4">
        <dgm:presLayoutVars>
          <dgm:chMax val="0"/>
          <dgm:chPref val="0"/>
          <dgm:bulletEnabled val="1"/>
        </dgm:presLayoutVars>
      </dgm:prSet>
      <dgm:spPr/>
      <dgm:t>
        <a:bodyPr/>
        <a:lstStyle/>
        <a:p>
          <a:endParaRPr lang="en-US"/>
        </a:p>
      </dgm:t>
    </dgm:pt>
    <dgm:pt modelId="{6FFE1C20-8830-40CF-9F27-C59E4ECB654F}" type="pres">
      <dgm:prSet presAssocID="{6D90F0C0-5FFF-4F48-ADA8-871C1577D13F}" presName="Image4" presStyleCnt="0"/>
      <dgm:spPr/>
    </dgm:pt>
    <dgm:pt modelId="{2C737656-A8A1-4B69-AC81-59B1F9E9262E}" type="pres">
      <dgm:prSet presAssocID="{6D90F0C0-5FFF-4F48-ADA8-871C1577D13F}" presName="Image" presStyleLbl="fgImgPlace1" presStyleIdx="3" presStyleCnt="4"/>
      <dgm:spPr>
        <a:blipFill rotWithShape="1">
          <a:blip xmlns:r="http://schemas.openxmlformats.org/officeDocument/2006/relationships" r:embed="rId5"/>
          <a:stretch>
            <a:fillRect/>
          </a:stretch>
        </a:blipFill>
      </dgm:spPr>
    </dgm:pt>
    <dgm:pt modelId="{C6636582-6A25-4B12-B292-7953F67A5901}" type="pres">
      <dgm:prSet presAssocID="{6D90F0C0-5FFF-4F48-ADA8-871C1577D13F}" presName="Child4" presStyleLbl="revTx" presStyleIdx="3" presStyleCnt="4">
        <dgm:presLayoutVars>
          <dgm:chMax val="0"/>
          <dgm:chPref val="0"/>
          <dgm:bulletEnabled val="1"/>
        </dgm:presLayoutVars>
      </dgm:prSet>
      <dgm:spPr/>
      <dgm:t>
        <a:bodyPr/>
        <a:lstStyle/>
        <a:p>
          <a:endParaRPr lang="en-US"/>
        </a:p>
      </dgm:t>
    </dgm:pt>
  </dgm:ptLst>
  <dgm:cxnLst>
    <dgm:cxn modelId="{85DA3F16-514A-4ED4-9391-30F41DCEF58E}" type="presOf" srcId="{DC22D89A-0539-4ABD-9AAD-DDB08923226D}" destId="{6051FD83-9F39-48CE-A749-D3705FD9CE3B}" srcOrd="0" destOrd="0" presId="urn:microsoft.com/office/officeart/2011/layout/RadialPictureList"/>
    <dgm:cxn modelId="{4678F669-67B7-4423-A0AF-E93B97799BD4}" srcId="{993DC20E-A694-4FFC-B7D0-E264192D04AF}" destId="{2E35B483-AB10-4588-8713-DB5C4513B124}" srcOrd="0" destOrd="0" parTransId="{73D30C53-E74C-4909-97F0-0084211CC857}" sibTransId="{3D806044-AC3F-449D-9AC9-BACA868AE095}"/>
    <dgm:cxn modelId="{8A81144C-389B-48E9-810D-80FA63FFF2AD}" type="presOf" srcId="{2E35B483-AB10-4588-8713-DB5C4513B124}" destId="{405C44CC-D7FB-481A-A6F8-88BCFF67A0BC}" srcOrd="0" destOrd="0" presId="urn:microsoft.com/office/officeart/2011/layout/RadialPictureList"/>
    <dgm:cxn modelId="{A542DC5C-6F83-4941-90B0-670DC7996BAC}" type="presOf" srcId="{993DC20E-A694-4FFC-B7D0-E264192D04AF}" destId="{6637F38D-3F7E-425E-9A4A-1BF0C13359BF}" srcOrd="0" destOrd="0" presId="urn:microsoft.com/office/officeart/2011/layout/RadialPictureList"/>
    <dgm:cxn modelId="{B18D590D-8384-4743-B415-695D04382749}" type="presOf" srcId="{6D90F0C0-5FFF-4F48-ADA8-871C1577D13F}" destId="{C6636582-6A25-4B12-B292-7953F67A5901}" srcOrd="0" destOrd="0" presId="urn:microsoft.com/office/officeart/2011/layout/RadialPictureList"/>
    <dgm:cxn modelId="{6A7C3456-7C14-4DA4-A196-EAB673731917}" srcId="{993DC20E-A694-4FFC-B7D0-E264192D04AF}" destId="{DC22D89A-0539-4ABD-9AAD-DDB08923226D}" srcOrd="2" destOrd="0" parTransId="{723E9567-F652-4E65-8C2A-844149D0A3FA}" sibTransId="{CC836E9E-AD3C-4172-9647-6C8BC078EEE3}"/>
    <dgm:cxn modelId="{9545EAF6-2558-481F-9BD9-7DEFBC4D0CA3}" srcId="{993DC20E-A694-4FFC-B7D0-E264192D04AF}" destId="{7FE5C7B8-6C8F-4B5B-9FF0-CCB0E2E54A4F}" srcOrd="1" destOrd="0" parTransId="{9F148CB8-3FD5-4D21-9535-93594A8DD625}" sibTransId="{7288B8EE-5652-4DE1-850A-9F6E1C92BEC2}"/>
    <dgm:cxn modelId="{A30ECB04-6ECF-4E51-98FF-C19BA8CBD501}" type="presOf" srcId="{2D08EAAD-7BD5-400F-A1D6-97B98AFF404B}" destId="{D954403B-E9C3-44E6-9577-CEF526394659}" srcOrd="0" destOrd="0" presId="urn:microsoft.com/office/officeart/2011/layout/RadialPictureList"/>
    <dgm:cxn modelId="{2B97FFC8-ACFD-4F27-8EF0-BC513808459C}" srcId="{2D08EAAD-7BD5-400F-A1D6-97B98AFF404B}" destId="{993DC20E-A694-4FFC-B7D0-E264192D04AF}" srcOrd="0" destOrd="0" parTransId="{15470B61-1797-46FC-A34D-845FA2FB4B32}" sibTransId="{BABE1913-2214-4379-B8A8-5602C8AE99C2}"/>
    <dgm:cxn modelId="{D22174B7-7209-4505-AEDC-40AE81FDC0DA}" srcId="{993DC20E-A694-4FFC-B7D0-E264192D04AF}" destId="{6D90F0C0-5FFF-4F48-ADA8-871C1577D13F}" srcOrd="3" destOrd="0" parTransId="{B3446AE5-F126-4B7B-BC20-B03AF1BBA2BA}" sibTransId="{A9A1D47A-4F7C-4344-96CF-6123963CB46A}"/>
    <dgm:cxn modelId="{F0A3094F-8C22-48C7-B557-44F02F1719C9}" type="presOf" srcId="{7FE5C7B8-6C8F-4B5B-9FF0-CCB0E2E54A4F}" destId="{8D5C15D7-5AFC-457A-AFFE-A40B16B198D5}" srcOrd="0" destOrd="0" presId="urn:microsoft.com/office/officeart/2011/layout/RadialPictureList"/>
    <dgm:cxn modelId="{24352C92-B12E-4919-8263-08AF22EDBF4C}" type="presParOf" srcId="{D954403B-E9C3-44E6-9577-CEF526394659}" destId="{6637F38D-3F7E-425E-9A4A-1BF0C13359BF}" srcOrd="0" destOrd="0" presId="urn:microsoft.com/office/officeart/2011/layout/RadialPictureList"/>
    <dgm:cxn modelId="{4A7C510F-583A-417F-9B68-977E376F2171}" type="presParOf" srcId="{D954403B-E9C3-44E6-9577-CEF526394659}" destId="{5723891D-D042-4AB4-ABF5-0990FB1EEC87}" srcOrd="1" destOrd="0" presId="urn:microsoft.com/office/officeart/2011/layout/RadialPictureList"/>
    <dgm:cxn modelId="{3A92F429-6DC1-4DE0-AB39-4EF7C65EAD5A}" type="presParOf" srcId="{D954403B-E9C3-44E6-9577-CEF526394659}" destId="{2057CB7A-23A0-468B-8473-76EE66917903}" srcOrd="2" destOrd="0" presId="urn:microsoft.com/office/officeart/2011/layout/RadialPictureList"/>
    <dgm:cxn modelId="{41706FEF-24C3-4DD2-8EFF-202809BF26A6}" type="presParOf" srcId="{D954403B-E9C3-44E6-9577-CEF526394659}" destId="{405C44CC-D7FB-481A-A6F8-88BCFF67A0BC}" srcOrd="3" destOrd="0" presId="urn:microsoft.com/office/officeart/2011/layout/RadialPictureList"/>
    <dgm:cxn modelId="{347DB994-4483-4389-8B46-F90A01A99930}" type="presParOf" srcId="{D954403B-E9C3-44E6-9577-CEF526394659}" destId="{2A93D1E8-4C71-44AA-BC24-81086262853E}" srcOrd="4" destOrd="0" presId="urn:microsoft.com/office/officeart/2011/layout/RadialPictureList"/>
    <dgm:cxn modelId="{C7D32D40-25B6-425D-ABF3-94A5FBE449A9}" type="presParOf" srcId="{2A93D1E8-4C71-44AA-BC24-81086262853E}" destId="{17CF6A95-3861-471A-B113-9DCDED7BA8B3}" srcOrd="0" destOrd="0" presId="urn:microsoft.com/office/officeart/2011/layout/RadialPictureList"/>
    <dgm:cxn modelId="{20EA0ABA-6BD6-4A0C-BCB3-EAEEECDB6EA6}" type="presParOf" srcId="{D954403B-E9C3-44E6-9577-CEF526394659}" destId="{8D5C15D7-5AFC-457A-AFFE-A40B16B198D5}" srcOrd="5" destOrd="0" presId="urn:microsoft.com/office/officeart/2011/layout/RadialPictureList"/>
    <dgm:cxn modelId="{9F00C72F-0725-4146-A4FC-44D8BA0A5E16}" type="presParOf" srcId="{D954403B-E9C3-44E6-9577-CEF526394659}" destId="{DED77F22-E3B1-4583-8929-EFDC0F3DBFA3}" srcOrd="6" destOrd="0" presId="urn:microsoft.com/office/officeart/2011/layout/RadialPictureList"/>
    <dgm:cxn modelId="{9E35CD62-3DD0-42D5-90CE-E3FB9E59A460}" type="presParOf" srcId="{DED77F22-E3B1-4583-8929-EFDC0F3DBFA3}" destId="{04F27086-ECAC-4C12-AD75-4F5E990F330F}" srcOrd="0" destOrd="0" presId="urn:microsoft.com/office/officeart/2011/layout/RadialPictureList"/>
    <dgm:cxn modelId="{A4C1AE5D-2BC6-44A5-97D2-617DD4FBD429}" type="presParOf" srcId="{D954403B-E9C3-44E6-9577-CEF526394659}" destId="{6051FD83-9F39-48CE-A749-D3705FD9CE3B}" srcOrd="7" destOrd="0" presId="urn:microsoft.com/office/officeart/2011/layout/RadialPictureList"/>
    <dgm:cxn modelId="{061E2FB8-B62D-4500-82FA-BA09C2E6DAF1}" type="presParOf" srcId="{D954403B-E9C3-44E6-9577-CEF526394659}" destId="{6FFE1C20-8830-40CF-9F27-C59E4ECB654F}" srcOrd="8" destOrd="0" presId="urn:microsoft.com/office/officeart/2011/layout/RadialPictureList"/>
    <dgm:cxn modelId="{2074A809-B32B-42B8-B47C-1777EC2157A7}" type="presParOf" srcId="{6FFE1C20-8830-40CF-9F27-C59E4ECB654F}" destId="{2C737656-A8A1-4B69-AC81-59B1F9E9262E}" srcOrd="0" destOrd="0" presId="urn:microsoft.com/office/officeart/2011/layout/RadialPictureList"/>
    <dgm:cxn modelId="{81EA5B7A-6EC2-442B-AB56-79C67A24B372}" type="presParOf" srcId="{D954403B-E9C3-44E6-9577-CEF526394659}" destId="{C6636582-6A25-4B12-B292-7953F67A5901}" srcOrd="9" destOrd="0" presId="urn:microsoft.com/office/officeart/2011/layout/RadialPictur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4C3EFA-D96E-49EE-8C6C-8504B2665458}"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66E95D19-0F9C-4B41-9D3B-60F0BA0A4528}">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Select</a:t>
          </a:r>
          <a:endParaRPr lang="en-US" dirty="0"/>
        </a:p>
      </dgm:t>
    </dgm:pt>
    <dgm:pt modelId="{35BEB729-8062-40FF-987E-E2E352521F04}" type="parTrans" cxnId="{C90CF6F9-9ABD-40BF-8B6D-814DACC4CB41}">
      <dgm:prSet/>
      <dgm:spPr/>
      <dgm:t>
        <a:bodyPr/>
        <a:lstStyle/>
        <a:p>
          <a:endParaRPr lang="en-US"/>
        </a:p>
      </dgm:t>
    </dgm:pt>
    <dgm:pt modelId="{26090748-DEE7-47B6-B7B5-BA33FC7E6D96}" type="sibTrans" cxnId="{C90CF6F9-9ABD-40BF-8B6D-814DACC4CB41}">
      <dgm:prSet/>
      <dgm:spPr/>
      <dgm:t>
        <a:bodyPr/>
        <a:lstStyle/>
        <a:p>
          <a:endParaRPr lang="en-US"/>
        </a:p>
      </dgm:t>
    </dgm:pt>
    <dgm:pt modelId="{652B3565-ECF6-410F-9EA0-1F18A8CC84B3}">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Link</a:t>
          </a:r>
          <a:endParaRPr lang="en-US" dirty="0"/>
        </a:p>
      </dgm:t>
    </dgm:pt>
    <dgm:pt modelId="{090AABBE-F0DA-4535-AB6A-02571C59B844}" type="parTrans" cxnId="{C5B97002-471C-439D-8C93-910751E128D6}">
      <dgm:prSet/>
      <dgm:spPr/>
      <dgm:t>
        <a:bodyPr/>
        <a:lstStyle/>
        <a:p>
          <a:endParaRPr lang="en-US"/>
        </a:p>
      </dgm:t>
    </dgm:pt>
    <dgm:pt modelId="{5BDF81F8-518D-430E-9372-BF0EC070B22A}" type="sibTrans" cxnId="{C5B97002-471C-439D-8C93-910751E128D6}">
      <dgm:prSet/>
      <dgm:spPr/>
      <dgm:t>
        <a:bodyPr/>
        <a:lstStyle/>
        <a:p>
          <a:endParaRPr lang="en-US"/>
        </a:p>
      </dgm:t>
    </dgm:pt>
    <dgm:pt modelId="{11B05F44-0E03-4318-A8F9-4A4B38927285}">
      <dgm:prSet phldrT="[Text]"/>
      <dgm:spPr/>
      <dgm:t>
        <a:bodyPr/>
        <a:lstStyle/>
        <a:p>
          <a:r>
            <a:rPr lang="en-US" dirty="0" smtClean="0"/>
            <a:t>Establish one way linking between the Shape and data record using shape data.</a:t>
          </a:r>
          <a:endParaRPr lang="en-US" dirty="0"/>
        </a:p>
      </dgm:t>
    </dgm:pt>
    <dgm:pt modelId="{4936610A-947D-477A-BCEA-EAEC1E156ACA}" type="parTrans" cxnId="{52A57389-25F3-4C1F-AA55-A584123CACAE}">
      <dgm:prSet/>
      <dgm:spPr/>
      <dgm:t>
        <a:bodyPr/>
        <a:lstStyle/>
        <a:p>
          <a:endParaRPr lang="en-US"/>
        </a:p>
      </dgm:t>
    </dgm:pt>
    <dgm:pt modelId="{787664B1-2EB6-410F-A14E-454581002033}" type="sibTrans" cxnId="{52A57389-25F3-4C1F-AA55-A584123CACAE}">
      <dgm:prSet/>
      <dgm:spPr/>
      <dgm:t>
        <a:bodyPr/>
        <a:lstStyle/>
        <a:p>
          <a:endParaRPr lang="en-US"/>
        </a:p>
      </dgm:t>
    </dgm:pt>
    <dgm:pt modelId="{AB8B4BF4-FEC1-417D-A9B3-9E8533A42126}">
      <dgm:prSet phldrT="[Text]"/>
      <dgm:spPr/>
      <dgm:t>
        <a:bodyPr/>
        <a:lstStyle/>
        <a:p>
          <a:r>
            <a:rPr lang="en-US" dirty="0" smtClean="0"/>
            <a:t>Link 1 record to multiple shapes (from each record set)</a:t>
          </a:r>
          <a:endParaRPr lang="en-US" dirty="0"/>
        </a:p>
      </dgm:t>
    </dgm:pt>
    <dgm:pt modelId="{74844BC9-9ABB-4CEF-9C45-21216F3A0ACE}" type="parTrans" cxnId="{AFE13349-8DF9-4F3F-8D90-8506B1A98FE7}">
      <dgm:prSet/>
      <dgm:spPr/>
      <dgm:t>
        <a:bodyPr/>
        <a:lstStyle/>
        <a:p>
          <a:endParaRPr lang="en-US"/>
        </a:p>
      </dgm:t>
    </dgm:pt>
    <dgm:pt modelId="{FD65A69A-A53B-4C58-8223-8CFCE11CD380}" type="sibTrans" cxnId="{AFE13349-8DF9-4F3F-8D90-8506B1A98FE7}">
      <dgm:prSet/>
      <dgm:spPr/>
      <dgm:t>
        <a:bodyPr/>
        <a:lstStyle/>
        <a:p>
          <a:endParaRPr lang="en-US"/>
        </a:p>
      </dgm:t>
    </dgm:pt>
    <dgm:pt modelId="{D7D14B1A-00C7-4EFF-91CF-C8DF12451FDE}">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Refresh</a:t>
          </a:r>
          <a:endParaRPr lang="en-US" dirty="0"/>
        </a:p>
      </dgm:t>
    </dgm:pt>
    <dgm:pt modelId="{108415A6-36EF-4D5C-9572-702FDCC3382C}" type="parTrans" cxnId="{219BEC27-F4A2-4FA8-B427-CA70681229FE}">
      <dgm:prSet/>
      <dgm:spPr/>
      <dgm:t>
        <a:bodyPr/>
        <a:lstStyle/>
        <a:p>
          <a:endParaRPr lang="en-US"/>
        </a:p>
      </dgm:t>
    </dgm:pt>
    <dgm:pt modelId="{CB85D232-4674-4DFA-93CF-E0A1A6623D06}" type="sibTrans" cxnId="{219BEC27-F4A2-4FA8-B427-CA70681229FE}">
      <dgm:prSet/>
      <dgm:spPr/>
      <dgm:t>
        <a:bodyPr/>
        <a:lstStyle/>
        <a:p>
          <a:endParaRPr lang="en-US"/>
        </a:p>
      </dgm:t>
    </dgm:pt>
    <dgm:pt modelId="{B99A2E78-930A-4E92-8E86-E2D63C2186A7}">
      <dgm:prSet phldrT="[Text]"/>
      <dgm:spPr/>
      <dgm:t>
        <a:bodyPr/>
        <a:lstStyle/>
        <a:p>
          <a:r>
            <a:rPr lang="en-US" dirty="0" smtClean="0"/>
            <a:t>Refresh connections to push updates to linked shapes.</a:t>
          </a:r>
          <a:endParaRPr lang="en-US" dirty="0"/>
        </a:p>
      </dgm:t>
    </dgm:pt>
    <dgm:pt modelId="{5C429B4A-9DED-4ECA-B1D2-F83167C0D844}" type="parTrans" cxnId="{8C09E3F5-BFCF-4639-9853-5F5FFA1C205C}">
      <dgm:prSet/>
      <dgm:spPr/>
      <dgm:t>
        <a:bodyPr/>
        <a:lstStyle/>
        <a:p>
          <a:endParaRPr lang="en-US"/>
        </a:p>
      </dgm:t>
    </dgm:pt>
    <dgm:pt modelId="{5069CEEB-1532-46A9-9AA6-D8F815A5A0C2}" type="sibTrans" cxnId="{8C09E3F5-BFCF-4639-9853-5F5FFA1C205C}">
      <dgm:prSet/>
      <dgm:spPr/>
      <dgm:t>
        <a:bodyPr/>
        <a:lstStyle/>
        <a:p>
          <a:endParaRPr lang="en-US"/>
        </a:p>
      </dgm:t>
    </dgm:pt>
    <dgm:pt modelId="{237F2B56-5218-4049-995A-9D6F47100B01}">
      <dgm:prSet phldrT="[Text]"/>
      <dgm:spPr/>
      <dgm:t>
        <a:bodyPr/>
        <a:lstStyle/>
        <a:p>
          <a:r>
            <a:rPr lang="en-US" dirty="0" smtClean="0"/>
            <a:t>Configure automatic refresh.</a:t>
          </a:r>
          <a:endParaRPr lang="en-US" dirty="0"/>
        </a:p>
      </dgm:t>
    </dgm:pt>
    <dgm:pt modelId="{983BE690-DA9E-4061-B43D-3F23CEA4116F}" type="parTrans" cxnId="{31CE4C9C-9F6F-4DAC-8911-6E6B193D2985}">
      <dgm:prSet/>
      <dgm:spPr/>
      <dgm:t>
        <a:bodyPr/>
        <a:lstStyle/>
        <a:p>
          <a:endParaRPr lang="en-US"/>
        </a:p>
      </dgm:t>
    </dgm:pt>
    <dgm:pt modelId="{41C0CD7A-A6B3-44D9-A427-AC785A73198B}" type="sibTrans" cxnId="{31CE4C9C-9F6F-4DAC-8911-6E6B193D2985}">
      <dgm:prSet/>
      <dgm:spPr/>
      <dgm:t>
        <a:bodyPr/>
        <a:lstStyle/>
        <a:p>
          <a:endParaRPr lang="en-US"/>
        </a:p>
      </dgm:t>
    </dgm:pt>
    <dgm:pt modelId="{EE94E3FA-27FD-46AB-9119-16489FEEE62A}">
      <dgm:prSet phldrT="[Text]"/>
      <dgm:spPr/>
      <dgm:t>
        <a:bodyPr/>
        <a:lstStyle/>
        <a:p>
          <a:r>
            <a:rPr lang="en-US" dirty="0" smtClean="0"/>
            <a:t>Excel</a:t>
          </a:r>
          <a:endParaRPr lang="en-US" dirty="0"/>
        </a:p>
      </dgm:t>
    </dgm:pt>
    <dgm:pt modelId="{4F5A2F50-9C8C-4B2F-9C21-CFCE03BF5478}" type="parTrans" cxnId="{4D84F7B0-EE6D-4DA4-A7CF-327557983AD2}">
      <dgm:prSet/>
      <dgm:spPr/>
      <dgm:t>
        <a:bodyPr/>
        <a:lstStyle/>
        <a:p>
          <a:endParaRPr lang="en-US"/>
        </a:p>
      </dgm:t>
    </dgm:pt>
    <dgm:pt modelId="{44F6EE0D-C465-4FB8-8C0B-5459E53570A9}" type="sibTrans" cxnId="{4D84F7B0-EE6D-4DA4-A7CF-327557983AD2}">
      <dgm:prSet/>
      <dgm:spPr/>
      <dgm:t>
        <a:bodyPr/>
        <a:lstStyle/>
        <a:p>
          <a:endParaRPr lang="en-US"/>
        </a:p>
      </dgm:t>
    </dgm:pt>
    <dgm:pt modelId="{49850CAC-EDFF-40D1-8686-71588B36B3EA}">
      <dgm:prSet phldrT="[Text]"/>
      <dgm:spPr/>
      <dgm:t>
        <a:bodyPr/>
        <a:lstStyle/>
        <a:p>
          <a:r>
            <a:rPr lang="en-US" dirty="0" smtClean="0"/>
            <a:t>Access</a:t>
          </a:r>
          <a:endParaRPr lang="en-US" dirty="0"/>
        </a:p>
      </dgm:t>
    </dgm:pt>
    <dgm:pt modelId="{4CC3D9CB-A8CA-45B8-A401-D66806CB812A}" type="parTrans" cxnId="{F300D57C-13A1-4290-989C-04407FF99ABE}">
      <dgm:prSet/>
      <dgm:spPr/>
      <dgm:t>
        <a:bodyPr/>
        <a:lstStyle/>
        <a:p>
          <a:endParaRPr lang="en-US"/>
        </a:p>
      </dgm:t>
    </dgm:pt>
    <dgm:pt modelId="{6573CA35-A7A3-476E-B512-FFD5822E5186}" type="sibTrans" cxnId="{F300D57C-13A1-4290-989C-04407FF99ABE}">
      <dgm:prSet/>
      <dgm:spPr/>
      <dgm:t>
        <a:bodyPr/>
        <a:lstStyle/>
        <a:p>
          <a:endParaRPr lang="en-US"/>
        </a:p>
      </dgm:t>
    </dgm:pt>
    <dgm:pt modelId="{6BD973DD-6BB5-48A6-AD96-A4DB35D14483}">
      <dgm:prSet phldrT="[Text]"/>
      <dgm:spPr/>
      <dgm:t>
        <a:bodyPr/>
        <a:lstStyle/>
        <a:p>
          <a:r>
            <a:rPr lang="en-US" dirty="0" smtClean="0"/>
            <a:t>SharePoint Lists</a:t>
          </a:r>
          <a:endParaRPr lang="en-US" dirty="0"/>
        </a:p>
      </dgm:t>
    </dgm:pt>
    <dgm:pt modelId="{0596335A-769A-4BB1-A9E2-7E7B698EBBAE}" type="parTrans" cxnId="{8CD0728A-63F4-4152-B15C-83059FAC0962}">
      <dgm:prSet/>
      <dgm:spPr/>
      <dgm:t>
        <a:bodyPr/>
        <a:lstStyle/>
        <a:p>
          <a:endParaRPr lang="en-US"/>
        </a:p>
      </dgm:t>
    </dgm:pt>
    <dgm:pt modelId="{4507E714-906E-4681-AA8A-1DC031ECC305}" type="sibTrans" cxnId="{8CD0728A-63F4-4152-B15C-83059FAC0962}">
      <dgm:prSet/>
      <dgm:spPr/>
      <dgm:t>
        <a:bodyPr/>
        <a:lstStyle/>
        <a:p>
          <a:endParaRPr lang="en-US"/>
        </a:p>
      </dgm:t>
    </dgm:pt>
    <dgm:pt modelId="{26CF3080-A2EF-476B-8BF2-2CEC5685877D}">
      <dgm:prSet phldrT="[Text]"/>
      <dgm:spPr/>
      <dgm:t>
        <a:bodyPr/>
        <a:lstStyle/>
        <a:p>
          <a:r>
            <a:rPr lang="en-US" dirty="0" smtClean="0"/>
            <a:t>SQL Server</a:t>
          </a:r>
          <a:endParaRPr lang="en-US" dirty="0"/>
        </a:p>
      </dgm:t>
    </dgm:pt>
    <dgm:pt modelId="{5B5366B9-A801-412D-8FD2-33A068166276}" type="parTrans" cxnId="{4ACCB7F0-82AB-4614-8E80-A626BC6D12C9}">
      <dgm:prSet/>
      <dgm:spPr/>
      <dgm:t>
        <a:bodyPr/>
        <a:lstStyle/>
        <a:p>
          <a:endParaRPr lang="en-US"/>
        </a:p>
      </dgm:t>
    </dgm:pt>
    <dgm:pt modelId="{36416E26-3678-42E3-AD40-9A4C391B3E8E}" type="sibTrans" cxnId="{4ACCB7F0-82AB-4614-8E80-A626BC6D12C9}">
      <dgm:prSet/>
      <dgm:spPr/>
      <dgm:t>
        <a:bodyPr/>
        <a:lstStyle/>
        <a:p>
          <a:endParaRPr lang="en-US"/>
        </a:p>
      </dgm:t>
    </dgm:pt>
    <dgm:pt modelId="{A88342FE-2F0A-479F-8C77-DB348B8E90A1}">
      <dgm:prSet phldrT="[Text]"/>
      <dgm:spPr/>
      <dgm:t>
        <a:bodyPr/>
        <a:lstStyle/>
        <a:p>
          <a:r>
            <a:rPr lang="en-US" dirty="0" smtClean="0"/>
            <a:t>OLEDB &amp; ODBC</a:t>
          </a:r>
          <a:endParaRPr lang="en-US" dirty="0"/>
        </a:p>
      </dgm:t>
    </dgm:pt>
    <dgm:pt modelId="{109EA290-1585-4A21-9BE7-4F873196BDFE}" type="parTrans" cxnId="{1947ABA2-4D6F-481F-BB82-D829F5BEAF89}">
      <dgm:prSet/>
      <dgm:spPr/>
      <dgm:t>
        <a:bodyPr/>
        <a:lstStyle/>
        <a:p>
          <a:endParaRPr lang="en-US"/>
        </a:p>
      </dgm:t>
    </dgm:pt>
    <dgm:pt modelId="{BF5BDB3B-A0CE-47B0-9AD0-64F63C8E6EF8}" type="sibTrans" cxnId="{1947ABA2-4D6F-481F-BB82-D829F5BEAF89}">
      <dgm:prSet/>
      <dgm:spPr/>
      <dgm:t>
        <a:bodyPr/>
        <a:lstStyle/>
        <a:p>
          <a:endParaRPr lang="en-US"/>
        </a:p>
      </dgm:t>
    </dgm:pt>
    <dgm:pt modelId="{7EB9A5BC-8535-4562-8763-CB9C3047D7D7}">
      <dgm:prSet phldrT="[Text]"/>
      <dgm:spPr/>
      <dgm:t>
        <a:bodyPr/>
        <a:lstStyle/>
        <a:p>
          <a:r>
            <a:rPr lang="en-US" dirty="0" smtClean="0"/>
            <a:t>Link N records to 1 Shape (for different record sets)</a:t>
          </a:r>
          <a:endParaRPr lang="en-US" dirty="0"/>
        </a:p>
      </dgm:t>
    </dgm:pt>
    <dgm:pt modelId="{6B249443-458A-45D5-AB47-AF32A8A345A8}" type="parTrans" cxnId="{D38AF898-E67A-473D-9DB0-B21D6BBA33E9}">
      <dgm:prSet/>
      <dgm:spPr/>
      <dgm:t>
        <a:bodyPr/>
        <a:lstStyle/>
        <a:p>
          <a:endParaRPr lang="en-US"/>
        </a:p>
      </dgm:t>
    </dgm:pt>
    <dgm:pt modelId="{66DA8779-5520-4AB3-B637-CFE00D01FA1C}" type="sibTrans" cxnId="{D38AF898-E67A-473D-9DB0-B21D6BBA33E9}">
      <dgm:prSet/>
      <dgm:spPr/>
      <dgm:t>
        <a:bodyPr/>
        <a:lstStyle/>
        <a:p>
          <a:endParaRPr lang="en-US"/>
        </a:p>
      </dgm:t>
    </dgm:pt>
    <dgm:pt modelId="{2795DEC5-882A-4725-85E9-EFB51F4E21F6}">
      <dgm:prSet phldrT="[Text]"/>
      <dgm:spPr/>
      <dgm:t>
        <a:bodyPr/>
        <a:lstStyle/>
        <a:p>
          <a:r>
            <a:rPr lang="en-US" dirty="0" smtClean="0"/>
            <a:t>Automatically Link.</a:t>
          </a:r>
          <a:endParaRPr lang="en-US" dirty="0"/>
        </a:p>
      </dgm:t>
    </dgm:pt>
    <dgm:pt modelId="{4D5D7010-91F8-4B2A-A917-525D11431793}" type="parTrans" cxnId="{6F3E4757-31CD-422B-B089-ED811F626AE1}">
      <dgm:prSet/>
      <dgm:spPr/>
      <dgm:t>
        <a:bodyPr/>
        <a:lstStyle/>
        <a:p>
          <a:endParaRPr lang="en-US"/>
        </a:p>
      </dgm:t>
    </dgm:pt>
    <dgm:pt modelId="{81550B14-C295-4312-AA03-069D095ADAE7}" type="sibTrans" cxnId="{6F3E4757-31CD-422B-B089-ED811F626AE1}">
      <dgm:prSet/>
      <dgm:spPr/>
      <dgm:t>
        <a:bodyPr/>
        <a:lstStyle/>
        <a:p>
          <a:endParaRPr lang="en-US"/>
        </a:p>
      </dgm:t>
    </dgm:pt>
    <dgm:pt modelId="{5AFE41EC-4D69-48A8-8700-458095A990BB}" type="pres">
      <dgm:prSet presAssocID="{D74C3EFA-D96E-49EE-8C6C-8504B2665458}" presName="linearFlow" presStyleCnt="0">
        <dgm:presLayoutVars>
          <dgm:dir/>
          <dgm:animLvl val="lvl"/>
          <dgm:resizeHandles val="exact"/>
        </dgm:presLayoutVars>
      </dgm:prSet>
      <dgm:spPr/>
      <dgm:t>
        <a:bodyPr/>
        <a:lstStyle/>
        <a:p>
          <a:endParaRPr lang="en-US"/>
        </a:p>
      </dgm:t>
    </dgm:pt>
    <dgm:pt modelId="{3408474B-401C-461E-B4FD-DBE73A820EB4}" type="pres">
      <dgm:prSet presAssocID="{66E95D19-0F9C-4B41-9D3B-60F0BA0A4528}" presName="composite" presStyleCnt="0"/>
      <dgm:spPr/>
    </dgm:pt>
    <dgm:pt modelId="{8CC5E32C-303B-4BA0-B9C7-EA885A8D215E}" type="pres">
      <dgm:prSet presAssocID="{66E95D19-0F9C-4B41-9D3B-60F0BA0A4528}" presName="parentText" presStyleLbl="alignNode1" presStyleIdx="0" presStyleCnt="3">
        <dgm:presLayoutVars>
          <dgm:chMax val="1"/>
          <dgm:bulletEnabled val="1"/>
        </dgm:presLayoutVars>
      </dgm:prSet>
      <dgm:spPr/>
      <dgm:t>
        <a:bodyPr/>
        <a:lstStyle/>
        <a:p>
          <a:endParaRPr lang="en-US"/>
        </a:p>
      </dgm:t>
    </dgm:pt>
    <dgm:pt modelId="{19FB73B9-F0B0-4F0B-8DF1-F0EA2DB143F6}" type="pres">
      <dgm:prSet presAssocID="{66E95D19-0F9C-4B41-9D3B-60F0BA0A4528}" presName="descendantText" presStyleLbl="alignAcc1" presStyleIdx="0" presStyleCnt="3">
        <dgm:presLayoutVars>
          <dgm:bulletEnabled val="1"/>
        </dgm:presLayoutVars>
      </dgm:prSet>
      <dgm:spPr/>
      <dgm:t>
        <a:bodyPr/>
        <a:lstStyle/>
        <a:p>
          <a:endParaRPr lang="en-US"/>
        </a:p>
      </dgm:t>
    </dgm:pt>
    <dgm:pt modelId="{26C025D7-2F4D-4AD2-8440-4067ACF339AB}" type="pres">
      <dgm:prSet presAssocID="{26090748-DEE7-47B6-B7B5-BA33FC7E6D96}" presName="sp" presStyleCnt="0"/>
      <dgm:spPr/>
    </dgm:pt>
    <dgm:pt modelId="{C7A10F01-8708-49E2-8460-5EF0E2AC27A7}" type="pres">
      <dgm:prSet presAssocID="{652B3565-ECF6-410F-9EA0-1F18A8CC84B3}" presName="composite" presStyleCnt="0"/>
      <dgm:spPr/>
    </dgm:pt>
    <dgm:pt modelId="{480D38B4-C388-47FB-95EE-D000B1BE6B49}" type="pres">
      <dgm:prSet presAssocID="{652B3565-ECF6-410F-9EA0-1F18A8CC84B3}" presName="parentText" presStyleLbl="alignNode1" presStyleIdx="1" presStyleCnt="3">
        <dgm:presLayoutVars>
          <dgm:chMax val="1"/>
          <dgm:bulletEnabled val="1"/>
        </dgm:presLayoutVars>
      </dgm:prSet>
      <dgm:spPr/>
      <dgm:t>
        <a:bodyPr/>
        <a:lstStyle/>
        <a:p>
          <a:endParaRPr lang="en-US"/>
        </a:p>
      </dgm:t>
    </dgm:pt>
    <dgm:pt modelId="{7828A35A-D330-417A-92F7-4846D57636C4}" type="pres">
      <dgm:prSet presAssocID="{652B3565-ECF6-410F-9EA0-1F18A8CC84B3}" presName="descendantText" presStyleLbl="alignAcc1" presStyleIdx="1" presStyleCnt="3">
        <dgm:presLayoutVars>
          <dgm:bulletEnabled val="1"/>
        </dgm:presLayoutVars>
      </dgm:prSet>
      <dgm:spPr/>
      <dgm:t>
        <a:bodyPr/>
        <a:lstStyle/>
        <a:p>
          <a:endParaRPr lang="en-US"/>
        </a:p>
      </dgm:t>
    </dgm:pt>
    <dgm:pt modelId="{9F4298FE-BAED-49E4-8BDD-1FF706FEA06C}" type="pres">
      <dgm:prSet presAssocID="{5BDF81F8-518D-430E-9372-BF0EC070B22A}" presName="sp" presStyleCnt="0"/>
      <dgm:spPr/>
    </dgm:pt>
    <dgm:pt modelId="{BB02C6A1-DD78-43BB-9209-C1DD9D6C4AC0}" type="pres">
      <dgm:prSet presAssocID="{D7D14B1A-00C7-4EFF-91CF-C8DF12451FDE}" presName="composite" presStyleCnt="0"/>
      <dgm:spPr/>
    </dgm:pt>
    <dgm:pt modelId="{20BD6A93-4238-4D4F-B4E7-F54AC4103287}" type="pres">
      <dgm:prSet presAssocID="{D7D14B1A-00C7-4EFF-91CF-C8DF12451FDE}" presName="parentText" presStyleLbl="alignNode1" presStyleIdx="2" presStyleCnt="3">
        <dgm:presLayoutVars>
          <dgm:chMax val="1"/>
          <dgm:bulletEnabled val="1"/>
        </dgm:presLayoutVars>
      </dgm:prSet>
      <dgm:spPr/>
      <dgm:t>
        <a:bodyPr/>
        <a:lstStyle/>
        <a:p>
          <a:endParaRPr lang="en-US"/>
        </a:p>
      </dgm:t>
    </dgm:pt>
    <dgm:pt modelId="{BCD545D0-477A-43AF-90E6-9F95192DBC7E}" type="pres">
      <dgm:prSet presAssocID="{D7D14B1A-00C7-4EFF-91CF-C8DF12451FDE}" presName="descendantText" presStyleLbl="alignAcc1" presStyleIdx="2" presStyleCnt="3">
        <dgm:presLayoutVars>
          <dgm:bulletEnabled val="1"/>
        </dgm:presLayoutVars>
      </dgm:prSet>
      <dgm:spPr/>
      <dgm:t>
        <a:bodyPr/>
        <a:lstStyle/>
        <a:p>
          <a:endParaRPr lang="en-US"/>
        </a:p>
      </dgm:t>
    </dgm:pt>
  </dgm:ptLst>
  <dgm:cxnLst>
    <dgm:cxn modelId="{706E18A7-C4A4-4B59-9EB3-BBAC31C8DED4}" type="presOf" srcId="{D74C3EFA-D96E-49EE-8C6C-8504B2665458}" destId="{5AFE41EC-4D69-48A8-8700-458095A990BB}" srcOrd="0" destOrd="0" presId="urn:microsoft.com/office/officeart/2005/8/layout/chevron2"/>
    <dgm:cxn modelId="{4EE62DAB-BEA6-40EA-9A11-3366F07B02F4}" type="presOf" srcId="{6BD973DD-6BB5-48A6-AD96-A4DB35D14483}" destId="{19FB73B9-F0B0-4F0B-8DF1-F0EA2DB143F6}" srcOrd="0" destOrd="2" presId="urn:microsoft.com/office/officeart/2005/8/layout/chevron2"/>
    <dgm:cxn modelId="{8CD0728A-63F4-4152-B15C-83059FAC0962}" srcId="{66E95D19-0F9C-4B41-9D3B-60F0BA0A4528}" destId="{6BD973DD-6BB5-48A6-AD96-A4DB35D14483}" srcOrd="2" destOrd="0" parTransId="{0596335A-769A-4BB1-A9E2-7E7B698EBBAE}" sibTransId="{4507E714-906E-4681-AA8A-1DC031ECC305}"/>
    <dgm:cxn modelId="{C90CF6F9-9ABD-40BF-8B6D-814DACC4CB41}" srcId="{D74C3EFA-D96E-49EE-8C6C-8504B2665458}" destId="{66E95D19-0F9C-4B41-9D3B-60F0BA0A4528}" srcOrd="0" destOrd="0" parTransId="{35BEB729-8062-40FF-987E-E2E352521F04}" sibTransId="{26090748-DEE7-47B6-B7B5-BA33FC7E6D96}"/>
    <dgm:cxn modelId="{F300D57C-13A1-4290-989C-04407FF99ABE}" srcId="{66E95D19-0F9C-4B41-9D3B-60F0BA0A4528}" destId="{49850CAC-EDFF-40D1-8686-71588B36B3EA}" srcOrd="1" destOrd="0" parTransId="{4CC3D9CB-A8CA-45B8-A401-D66806CB812A}" sibTransId="{6573CA35-A7A3-476E-B512-FFD5822E5186}"/>
    <dgm:cxn modelId="{1947ABA2-4D6F-481F-BB82-D829F5BEAF89}" srcId="{66E95D19-0F9C-4B41-9D3B-60F0BA0A4528}" destId="{A88342FE-2F0A-479F-8C77-DB348B8E90A1}" srcOrd="4" destOrd="0" parTransId="{109EA290-1585-4A21-9BE7-4F873196BDFE}" sibTransId="{BF5BDB3B-A0CE-47B0-9AD0-64F63C8E6EF8}"/>
    <dgm:cxn modelId="{4ACCB7F0-82AB-4614-8E80-A626BC6D12C9}" srcId="{66E95D19-0F9C-4B41-9D3B-60F0BA0A4528}" destId="{26CF3080-A2EF-476B-8BF2-2CEC5685877D}" srcOrd="3" destOrd="0" parTransId="{5B5366B9-A801-412D-8FD2-33A068166276}" sibTransId="{36416E26-3678-42E3-AD40-9A4C391B3E8E}"/>
    <dgm:cxn modelId="{F8942E2A-A3A7-482C-9306-9BAEB95BA237}" type="presOf" srcId="{D7D14B1A-00C7-4EFF-91CF-C8DF12451FDE}" destId="{20BD6A93-4238-4D4F-B4E7-F54AC4103287}" srcOrd="0" destOrd="0" presId="urn:microsoft.com/office/officeart/2005/8/layout/chevron2"/>
    <dgm:cxn modelId="{39C96BF9-45A6-49D7-BA56-E7C1C590D52F}" type="presOf" srcId="{2795DEC5-882A-4725-85E9-EFB51F4E21F6}" destId="{7828A35A-D330-417A-92F7-4846D57636C4}" srcOrd="0" destOrd="3" presId="urn:microsoft.com/office/officeart/2005/8/layout/chevron2"/>
    <dgm:cxn modelId="{C7F5D2E9-22E9-4CA9-80DE-055C7F36046A}" type="presOf" srcId="{237F2B56-5218-4049-995A-9D6F47100B01}" destId="{BCD545D0-477A-43AF-90E6-9F95192DBC7E}" srcOrd="0" destOrd="1" presId="urn:microsoft.com/office/officeart/2005/8/layout/chevron2"/>
    <dgm:cxn modelId="{AFE13349-8DF9-4F3F-8D90-8506B1A98FE7}" srcId="{652B3565-ECF6-410F-9EA0-1F18A8CC84B3}" destId="{AB8B4BF4-FEC1-417D-A9B3-9E8533A42126}" srcOrd="1" destOrd="0" parTransId="{74844BC9-9ABB-4CEF-9C45-21216F3A0ACE}" sibTransId="{FD65A69A-A53B-4C58-8223-8CFCE11CD380}"/>
    <dgm:cxn modelId="{64C4FA4F-0626-48BA-823E-C876D9F5FF2D}" type="presOf" srcId="{11B05F44-0E03-4318-A8F9-4A4B38927285}" destId="{7828A35A-D330-417A-92F7-4846D57636C4}" srcOrd="0" destOrd="0" presId="urn:microsoft.com/office/officeart/2005/8/layout/chevron2"/>
    <dgm:cxn modelId="{1E5238BA-864F-4F75-909D-A804B4D671A4}" type="presOf" srcId="{EE94E3FA-27FD-46AB-9119-16489FEEE62A}" destId="{19FB73B9-F0B0-4F0B-8DF1-F0EA2DB143F6}" srcOrd="0" destOrd="0" presId="urn:microsoft.com/office/officeart/2005/8/layout/chevron2"/>
    <dgm:cxn modelId="{6F3E4757-31CD-422B-B089-ED811F626AE1}" srcId="{652B3565-ECF6-410F-9EA0-1F18A8CC84B3}" destId="{2795DEC5-882A-4725-85E9-EFB51F4E21F6}" srcOrd="3" destOrd="0" parTransId="{4D5D7010-91F8-4B2A-A917-525D11431793}" sibTransId="{81550B14-C295-4312-AA03-069D095ADAE7}"/>
    <dgm:cxn modelId="{D38AF898-E67A-473D-9DB0-B21D6BBA33E9}" srcId="{652B3565-ECF6-410F-9EA0-1F18A8CC84B3}" destId="{7EB9A5BC-8535-4562-8763-CB9C3047D7D7}" srcOrd="2" destOrd="0" parTransId="{6B249443-458A-45D5-AB47-AF32A8A345A8}" sibTransId="{66DA8779-5520-4AB3-B637-CFE00D01FA1C}"/>
    <dgm:cxn modelId="{52A57389-25F3-4C1F-AA55-A584123CACAE}" srcId="{652B3565-ECF6-410F-9EA0-1F18A8CC84B3}" destId="{11B05F44-0E03-4318-A8F9-4A4B38927285}" srcOrd="0" destOrd="0" parTransId="{4936610A-947D-477A-BCEA-EAEC1E156ACA}" sibTransId="{787664B1-2EB6-410F-A14E-454581002033}"/>
    <dgm:cxn modelId="{4D84F7B0-EE6D-4DA4-A7CF-327557983AD2}" srcId="{66E95D19-0F9C-4B41-9D3B-60F0BA0A4528}" destId="{EE94E3FA-27FD-46AB-9119-16489FEEE62A}" srcOrd="0" destOrd="0" parTransId="{4F5A2F50-9C8C-4B2F-9C21-CFCE03BF5478}" sibTransId="{44F6EE0D-C465-4FB8-8C0B-5459E53570A9}"/>
    <dgm:cxn modelId="{C5B97002-471C-439D-8C93-910751E128D6}" srcId="{D74C3EFA-D96E-49EE-8C6C-8504B2665458}" destId="{652B3565-ECF6-410F-9EA0-1F18A8CC84B3}" srcOrd="1" destOrd="0" parTransId="{090AABBE-F0DA-4535-AB6A-02571C59B844}" sibTransId="{5BDF81F8-518D-430E-9372-BF0EC070B22A}"/>
    <dgm:cxn modelId="{646D9930-296C-4C37-B55F-2770ACE66F50}" type="presOf" srcId="{B99A2E78-930A-4E92-8E86-E2D63C2186A7}" destId="{BCD545D0-477A-43AF-90E6-9F95192DBC7E}" srcOrd="0" destOrd="0" presId="urn:microsoft.com/office/officeart/2005/8/layout/chevron2"/>
    <dgm:cxn modelId="{8C09E3F5-BFCF-4639-9853-5F5FFA1C205C}" srcId="{D7D14B1A-00C7-4EFF-91CF-C8DF12451FDE}" destId="{B99A2E78-930A-4E92-8E86-E2D63C2186A7}" srcOrd="0" destOrd="0" parTransId="{5C429B4A-9DED-4ECA-B1D2-F83167C0D844}" sibTransId="{5069CEEB-1532-46A9-9AA6-D8F815A5A0C2}"/>
    <dgm:cxn modelId="{24C49084-F2CD-47E4-866C-3C05A9FEB502}" type="presOf" srcId="{652B3565-ECF6-410F-9EA0-1F18A8CC84B3}" destId="{480D38B4-C388-47FB-95EE-D000B1BE6B49}" srcOrd="0" destOrd="0" presId="urn:microsoft.com/office/officeart/2005/8/layout/chevron2"/>
    <dgm:cxn modelId="{9EE117E8-D4C7-4D6B-8714-0F9A6C250EFB}" type="presOf" srcId="{49850CAC-EDFF-40D1-8686-71588B36B3EA}" destId="{19FB73B9-F0B0-4F0B-8DF1-F0EA2DB143F6}" srcOrd="0" destOrd="1" presId="urn:microsoft.com/office/officeart/2005/8/layout/chevron2"/>
    <dgm:cxn modelId="{AC9EAC24-2632-4237-A330-4E78D9E7ED29}" type="presOf" srcId="{AB8B4BF4-FEC1-417D-A9B3-9E8533A42126}" destId="{7828A35A-D330-417A-92F7-4846D57636C4}" srcOrd="0" destOrd="1" presId="urn:microsoft.com/office/officeart/2005/8/layout/chevron2"/>
    <dgm:cxn modelId="{6363C831-175E-4AA2-8B2D-769D97303E8F}" type="presOf" srcId="{A88342FE-2F0A-479F-8C77-DB348B8E90A1}" destId="{19FB73B9-F0B0-4F0B-8DF1-F0EA2DB143F6}" srcOrd="0" destOrd="4" presId="urn:microsoft.com/office/officeart/2005/8/layout/chevron2"/>
    <dgm:cxn modelId="{C06E499D-5357-4480-A9F8-D47F0985F584}" type="presOf" srcId="{7EB9A5BC-8535-4562-8763-CB9C3047D7D7}" destId="{7828A35A-D330-417A-92F7-4846D57636C4}" srcOrd="0" destOrd="2" presId="urn:microsoft.com/office/officeart/2005/8/layout/chevron2"/>
    <dgm:cxn modelId="{31CE4C9C-9F6F-4DAC-8911-6E6B193D2985}" srcId="{D7D14B1A-00C7-4EFF-91CF-C8DF12451FDE}" destId="{237F2B56-5218-4049-995A-9D6F47100B01}" srcOrd="1" destOrd="0" parTransId="{983BE690-DA9E-4061-B43D-3F23CEA4116F}" sibTransId="{41C0CD7A-A6B3-44D9-A427-AC785A73198B}"/>
    <dgm:cxn modelId="{2961744F-819E-4DD7-9400-92301C2C185D}" type="presOf" srcId="{66E95D19-0F9C-4B41-9D3B-60F0BA0A4528}" destId="{8CC5E32C-303B-4BA0-B9C7-EA885A8D215E}" srcOrd="0" destOrd="0" presId="urn:microsoft.com/office/officeart/2005/8/layout/chevron2"/>
    <dgm:cxn modelId="{DA174EBE-FEFF-4006-8DA9-D4591743C77E}" type="presOf" srcId="{26CF3080-A2EF-476B-8BF2-2CEC5685877D}" destId="{19FB73B9-F0B0-4F0B-8DF1-F0EA2DB143F6}" srcOrd="0" destOrd="3" presId="urn:microsoft.com/office/officeart/2005/8/layout/chevron2"/>
    <dgm:cxn modelId="{219BEC27-F4A2-4FA8-B427-CA70681229FE}" srcId="{D74C3EFA-D96E-49EE-8C6C-8504B2665458}" destId="{D7D14B1A-00C7-4EFF-91CF-C8DF12451FDE}" srcOrd="2" destOrd="0" parTransId="{108415A6-36EF-4D5C-9572-702FDCC3382C}" sibTransId="{CB85D232-4674-4DFA-93CF-E0A1A6623D06}"/>
    <dgm:cxn modelId="{ECF17249-F670-47A7-BD73-D462B3D5DE45}" type="presParOf" srcId="{5AFE41EC-4D69-48A8-8700-458095A990BB}" destId="{3408474B-401C-461E-B4FD-DBE73A820EB4}" srcOrd="0" destOrd="0" presId="urn:microsoft.com/office/officeart/2005/8/layout/chevron2"/>
    <dgm:cxn modelId="{C940A012-E9A1-440C-B956-AF71D785A71F}" type="presParOf" srcId="{3408474B-401C-461E-B4FD-DBE73A820EB4}" destId="{8CC5E32C-303B-4BA0-B9C7-EA885A8D215E}" srcOrd="0" destOrd="0" presId="urn:microsoft.com/office/officeart/2005/8/layout/chevron2"/>
    <dgm:cxn modelId="{333E7A99-102B-4860-9BC4-5D9E336C6E69}" type="presParOf" srcId="{3408474B-401C-461E-B4FD-DBE73A820EB4}" destId="{19FB73B9-F0B0-4F0B-8DF1-F0EA2DB143F6}" srcOrd="1" destOrd="0" presId="urn:microsoft.com/office/officeart/2005/8/layout/chevron2"/>
    <dgm:cxn modelId="{9D7CF668-B5B1-4748-B315-6A8A31DC7C56}" type="presParOf" srcId="{5AFE41EC-4D69-48A8-8700-458095A990BB}" destId="{26C025D7-2F4D-4AD2-8440-4067ACF339AB}" srcOrd="1" destOrd="0" presId="urn:microsoft.com/office/officeart/2005/8/layout/chevron2"/>
    <dgm:cxn modelId="{1A5F6D33-B7BF-4270-9B35-54C4D6EC872E}" type="presParOf" srcId="{5AFE41EC-4D69-48A8-8700-458095A990BB}" destId="{C7A10F01-8708-49E2-8460-5EF0E2AC27A7}" srcOrd="2" destOrd="0" presId="urn:microsoft.com/office/officeart/2005/8/layout/chevron2"/>
    <dgm:cxn modelId="{706F98AE-30CA-45C0-8C53-76116A1AAC2C}" type="presParOf" srcId="{C7A10F01-8708-49E2-8460-5EF0E2AC27A7}" destId="{480D38B4-C388-47FB-95EE-D000B1BE6B49}" srcOrd="0" destOrd="0" presId="urn:microsoft.com/office/officeart/2005/8/layout/chevron2"/>
    <dgm:cxn modelId="{573FB9B8-7490-4A9C-8865-B69AAE7505F8}" type="presParOf" srcId="{C7A10F01-8708-49E2-8460-5EF0E2AC27A7}" destId="{7828A35A-D330-417A-92F7-4846D57636C4}" srcOrd="1" destOrd="0" presId="urn:microsoft.com/office/officeart/2005/8/layout/chevron2"/>
    <dgm:cxn modelId="{0842CAD8-2880-46FA-81F5-AB55542A78BB}" type="presParOf" srcId="{5AFE41EC-4D69-48A8-8700-458095A990BB}" destId="{9F4298FE-BAED-49E4-8BDD-1FF706FEA06C}" srcOrd="3" destOrd="0" presId="urn:microsoft.com/office/officeart/2005/8/layout/chevron2"/>
    <dgm:cxn modelId="{5A20E404-01DB-4FEB-93E2-A9B50A09473D}" type="presParOf" srcId="{5AFE41EC-4D69-48A8-8700-458095A990BB}" destId="{BB02C6A1-DD78-43BB-9209-C1DD9D6C4AC0}" srcOrd="4" destOrd="0" presId="urn:microsoft.com/office/officeart/2005/8/layout/chevron2"/>
    <dgm:cxn modelId="{A442BD2C-E8A1-4C2F-ADD4-69A493B3E1E0}" type="presParOf" srcId="{BB02C6A1-DD78-43BB-9209-C1DD9D6C4AC0}" destId="{20BD6A93-4238-4D4F-B4E7-F54AC4103287}" srcOrd="0" destOrd="0" presId="urn:microsoft.com/office/officeart/2005/8/layout/chevron2"/>
    <dgm:cxn modelId="{54CC4A41-E9E4-4138-B211-A5D6BAF64F74}" type="presParOf" srcId="{BB02C6A1-DD78-43BB-9209-C1DD9D6C4AC0}" destId="{BCD545D0-477A-43AF-90E6-9F95192DBC7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0C33BCF-435F-4442-BDFD-72D1904245E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7A778909-A196-40BC-A706-201A9C3AD610}">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Text Callouts</a:t>
          </a:r>
          <a:endParaRPr lang="en-US" dirty="0"/>
        </a:p>
      </dgm:t>
    </dgm:pt>
    <dgm:pt modelId="{864D6F7C-237A-4A5F-908D-BE2AEA7F9A53}" type="parTrans" cxnId="{ACB7B779-D284-4C1F-B36E-70CD4C44B607}">
      <dgm:prSet/>
      <dgm:spPr/>
      <dgm:t>
        <a:bodyPr/>
        <a:lstStyle/>
        <a:p>
          <a:endParaRPr lang="en-US"/>
        </a:p>
      </dgm:t>
    </dgm:pt>
    <dgm:pt modelId="{2A28C3EB-3867-4EA3-B39F-EEE9E9E434BE}" type="sibTrans" cxnId="{ACB7B779-D284-4C1F-B36E-70CD4C44B607}">
      <dgm:prSet/>
      <dgm:spPr/>
      <dgm:t>
        <a:bodyPr/>
        <a:lstStyle/>
        <a:p>
          <a:endParaRPr lang="en-US"/>
        </a:p>
      </dgm:t>
    </dgm:pt>
    <dgm:pt modelId="{A8C450DB-0EC5-4719-8782-F8DE992ED498}">
      <dgm:prSet phldrT="[Text]"/>
      <dgm:spPr/>
      <dgm:t>
        <a:bodyPr/>
        <a:lstStyle/>
        <a:p>
          <a:r>
            <a:rPr lang="en-US" dirty="0" smtClean="0"/>
            <a:t>Show your data in text fields using variety of styles to choose from</a:t>
          </a:r>
          <a:endParaRPr lang="en-US" dirty="0"/>
        </a:p>
      </dgm:t>
    </dgm:pt>
    <dgm:pt modelId="{82225384-0198-4A28-B1BC-991DC3FF3343}" type="parTrans" cxnId="{52FD9D05-9CE4-4297-A877-C45EF737CB3A}">
      <dgm:prSet/>
      <dgm:spPr/>
      <dgm:t>
        <a:bodyPr/>
        <a:lstStyle/>
        <a:p>
          <a:endParaRPr lang="en-US"/>
        </a:p>
      </dgm:t>
    </dgm:pt>
    <dgm:pt modelId="{C7CFA8EF-0FB5-4280-81A8-691918377DB9}" type="sibTrans" cxnId="{52FD9D05-9CE4-4297-A877-C45EF737CB3A}">
      <dgm:prSet/>
      <dgm:spPr/>
      <dgm:t>
        <a:bodyPr/>
        <a:lstStyle/>
        <a:p>
          <a:endParaRPr lang="en-US"/>
        </a:p>
      </dgm:t>
    </dgm:pt>
    <dgm:pt modelId="{13BC6E04-4250-402E-A7CF-3BEDFD659782}">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Data Bars</a:t>
          </a:r>
          <a:endParaRPr lang="en-US" dirty="0"/>
        </a:p>
      </dgm:t>
    </dgm:pt>
    <dgm:pt modelId="{70869963-8479-48E1-B9E1-6AE692FEC5C5}" type="parTrans" cxnId="{FBE4EEB1-B1BE-4B1D-B49B-73952F691E65}">
      <dgm:prSet/>
      <dgm:spPr/>
      <dgm:t>
        <a:bodyPr/>
        <a:lstStyle/>
        <a:p>
          <a:endParaRPr lang="en-US"/>
        </a:p>
      </dgm:t>
    </dgm:pt>
    <dgm:pt modelId="{8E12CDE5-8032-45BC-AD86-0568F3C78A07}" type="sibTrans" cxnId="{FBE4EEB1-B1BE-4B1D-B49B-73952F691E65}">
      <dgm:prSet/>
      <dgm:spPr/>
      <dgm:t>
        <a:bodyPr/>
        <a:lstStyle/>
        <a:p>
          <a:endParaRPr lang="en-US"/>
        </a:p>
      </dgm:t>
    </dgm:pt>
    <dgm:pt modelId="{7D6A2FF4-FDF8-4F92-81E8-05CE790D8866}">
      <dgm:prSet phldrT="[Text]"/>
      <dgm:spPr/>
      <dgm:t>
        <a:bodyPr/>
        <a:lstStyle/>
        <a:p>
          <a:r>
            <a:rPr lang="en-US" dirty="0" smtClean="0"/>
            <a:t>Miniature charts and graphs, such as progress bars, star ratings, thermometers, and speedometers</a:t>
          </a:r>
          <a:endParaRPr lang="en-US" dirty="0"/>
        </a:p>
      </dgm:t>
    </dgm:pt>
    <dgm:pt modelId="{0D6914EF-4BA6-4958-AEF4-48288837939E}" type="parTrans" cxnId="{F1489A41-C7FA-4176-A64A-BFC46C010348}">
      <dgm:prSet/>
      <dgm:spPr/>
      <dgm:t>
        <a:bodyPr/>
        <a:lstStyle/>
        <a:p>
          <a:endParaRPr lang="en-US"/>
        </a:p>
      </dgm:t>
    </dgm:pt>
    <dgm:pt modelId="{2282AEE2-0F4B-42D2-8D2A-54835595C929}" type="sibTrans" cxnId="{F1489A41-C7FA-4176-A64A-BFC46C010348}">
      <dgm:prSet/>
      <dgm:spPr/>
      <dgm:t>
        <a:bodyPr/>
        <a:lstStyle/>
        <a:p>
          <a:endParaRPr lang="en-US"/>
        </a:p>
      </dgm:t>
    </dgm:pt>
    <dgm:pt modelId="{B0A24BDB-8B89-4007-8A67-64CB288748CE}">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Icon Sets</a:t>
          </a:r>
          <a:endParaRPr lang="en-US" dirty="0"/>
        </a:p>
      </dgm:t>
    </dgm:pt>
    <dgm:pt modelId="{DB6B1437-C5BF-4AF1-85B9-29771C76DBA8}" type="parTrans" cxnId="{387813CF-7244-48A0-806C-A7E81B7D947C}">
      <dgm:prSet/>
      <dgm:spPr/>
      <dgm:t>
        <a:bodyPr/>
        <a:lstStyle/>
        <a:p>
          <a:endParaRPr lang="en-US"/>
        </a:p>
      </dgm:t>
    </dgm:pt>
    <dgm:pt modelId="{B0605C86-0E23-47B8-96B7-B489ACD6E71E}" type="sibTrans" cxnId="{387813CF-7244-48A0-806C-A7E81B7D947C}">
      <dgm:prSet/>
      <dgm:spPr/>
      <dgm:t>
        <a:bodyPr/>
        <a:lstStyle/>
        <a:p>
          <a:endParaRPr lang="en-US"/>
        </a:p>
      </dgm:t>
    </dgm:pt>
    <dgm:pt modelId="{ED6CEB93-B3FA-4C57-AC48-483529424654}">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Custom</a:t>
          </a:r>
          <a:endParaRPr lang="en-US" dirty="0"/>
        </a:p>
      </dgm:t>
    </dgm:pt>
    <dgm:pt modelId="{18D0BE4C-32C4-405D-9C34-5AAAB0E85EA0}" type="parTrans" cxnId="{47ADE994-BAAF-4D1F-A8AC-C1E1E8624A2A}">
      <dgm:prSet/>
      <dgm:spPr/>
      <dgm:t>
        <a:bodyPr/>
        <a:lstStyle/>
        <a:p>
          <a:endParaRPr lang="en-US"/>
        </a:p>
      </dgm:t>
    </dgm:pt>
    <dgm:pt modelId="{D8D3DC15-FA56-4EFE-876A-D161D594A582}" type="sibTrans" cxnId="{47ADE994-BAAF-4D1F-A8AC-C1E1E8624A2A}">
      <dgm:prSet/>
      <dgm:spPr/>
      <dgm:t>
        <a:bodyPr/>
        <a:lstStyle/>
        <a:p>
          <a:endParaRPr lang="en-US"/>
        </a:p>
      </dgm:t>
    </dgm:pt>
    <dgm:pt modelId="{4686FA41-C71C-4097-9872-DAD04987106D}">
      <dgm:prSet phldrT="[Text]"/>
      <dgm:spPr/>
      <dgm:t>
        <a:bodyPr/>
        <a:lstStyle/>
        <a:p>
          <a:r>
            <a:rPr lang="en-US" dirty="0" smtClean="0"/>
            <a:t>Apply color to indicate unique values or ranges of values.</a:t>
          </a:r>
          <a:endParaRPr lang="en-US" dirty="0"/>
        </a:p>
      </dgm:t>
    </dgm:pt>
    <dgm:pt modelId="{B33F73C1-A28A-49B4-9A4E-2A24B96A1C6C}" type="sibTrans" cxnId="{50D4F1AA-B769-4A25-87EA-BF8FC315D366}">
      <dgm:prSet/>
      <dgm:spPr/>
      <dgm:t>
        <a:bodyPr/>
        <a:lstStyle/>
        <a:p>
          <a:endParaRPr lang="en-US"/>
        </a:p>
      </dgm:t>
    </dgm:pt>
    <dgm:pt modelId="{249F25CF-3418-4933-9AE7-1DC57521F2AD}" type="parTrans" cxnId="{50D4F1AA-B769-4A25-87EA-BF8FC315D366}">
      <dgm:prSet/>
      <dgm:spPr/>
      <dgm:t>
        <a:bodyPr/>
        <a:lstStyle/>
        <a:p>
          <a:endParaRPr lang="en-US"/>
        </a:p>
      </dgm:t>
    </dgm:pt>
    <dgm:pt modelId="{F49019B4-E39F-4A93-BF0E-63AC99590CC3}">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Color by Value</a:t>
          </a:r>
          <a:endParaRPr lang="en-US" dirty="0"/>
        </a:p>
      </dgm:t>
    </dgm:pt>
    <dgm:pt modelId="{A2DDA3F0-D5E4-4B9A-AD17-BE0A9C67B362}" type="sibTrans" cxnId="{A85D5DB1-A8EA-4526-B92A-0F9841183F35}">
      <dgm:prSet/>
      <dgm:spPr/>
      <dgm:t>
        <a:bodyPr/>
        <a:lstStyle/>
        <a:p>
          <a:endParaRPr lang="en-US"/>
        </a:p>
      </dgm:t>
    </dgm:pt>
    <dgm:pt modelId="{3C155BB2-867C-4A85-9213-4CE41263EDD0}" type="parTrans" cxnId="{A85D5DB1-A8EA-4526-B92A-0F9841183F35}">
      <dgm:prSet/>
      <dgm:spPr/>
      <dgm:t>
        <a:bodyPr/>
        <a:lstStyle/>
        <a:p>
          <a:endParaRPr lang="en-US"/>
        </a:p>
      </dgm:t>
    </dgm:pt>
    <dgm:pt modelId="{B553EC93-3EC2-4FD1-97B2-232013E43C5D}">
      <dgm:prSet phldrT="[Text]"/>
      <dgm:spPr/>
      <dgm:t>
        <a:bodyPr/>
        <a:lstStyle/>
        <a:p>
          <a:r>
            <a:rPr lang="en-US" dirty="0" smtClean="0"/>
            <a:t>Use sets of icons such as flags, traffic signals, and trend arrows. </a:t>
          </a:r>
          <a:endParaRPr lang="en-US" dirty="0"/>
        </a:p>
      </dgm:t>
    </dgm:pt>
    <dgm:pt modelId="{769A49F3-8EF7-4B0E-94A1-D297E95A3AA9}" type="sibTrans" cxnId="{95AFD830-4A98-4307-B415-CD16147F901C}">
      <dgm:prSet/>
      <dgm:spPr/>
      <dgm:t>
        <a:bodyPr/>
        <a:lstStyle/>
        <a:p>
          <a:endParaRPr lang="en-US"/>
        </a:p>
      </dgm:t>
    </dgm:pt>
    <dgm:pt modelId="{17CA2801-E713-470F-A0DC-C3A62EF4CCF8}" type="parTrans" cxnId="{95AFD830-4A98-4307-B415-CD16147F901C}">
      <dgm:prSet/>
      <dgm:spPr/>
      <dgm:t>
        <a:bodyPr/>
        <a:lstStyle/>
        <a:p>
          <a:endParaRPr lang="en-US"/>
        </a:p>
      </dgm:t>
    </dgm:pt>
    <dgm:pt modelId="{B24F3A84-7DE3-49B4-B454-BB9C4F75BC73}">
      <dgm:prSet phldrT="[Text]"/>
      <dgm:spPr/>
      <dgm:t>
        <a:bodyPr/>
        <a:lstStyle/>
        <a:p>
          <a:r>
            <a:rPr lang="en-US" dirty="0" smtClean="0"/>
            <a:t>Build your own data graphics.</a:t>
          </a:r>
          <a:endParaRPr lang="en-US" dirty="0"/>
        </a:p>
      </dgm:t>
    </dgm:pt>
    <dgm:pt modelId="{E04D7CCA-C78D-4F39-AE65-982C3AFA617A}" type="parTrans" cxnId="{A9991A55-D613-4589-9583-4E5D47738854}">
      <dgm:prSet/>
      <dgm:spPr/>
      <dgm:t>
        <a:bodyPr/>
        <a:lstStyle/>
        <a:p>
          <a:endParaRPr lang="en-US"/>
        </a:p>
      </dgm:t>
    </dgm:pt>
    <dgm:pt modelId="{1991E49C-43FE-41A6-9C6C-C5996F237953}" type="sibTrans" cxnId="{A9991A55-D613-4589-9583-4E5D47738854}">
      <dgm:prSet/>
      <dgm:spPr/>
      <dgm:t>
        <a:bodyPr/>
        <a:lstStyle/>
        <a:p>
          <a:endParaRPr lang="en-US"/>
        </a:p>
      </dgm:t>
    </dgm:pt>
    <dgm:pt modelId="{8F3D4898-14BD-44E1-8ADE-A9F568120F51}" type="pres">
      <dgm:prSet presAssocID="{D0C33BCF-435F-4442-BDFD-72D1904245EE}" presName="linearFlow" presStyleCnt="0">
        <dgm:presLayoutVars>
          <dgm:dir/>
          <dgm:animLvl val="lvl"/>
          <dgm:resizeHandles val="exact"/>
        </dgm:presLayoutVars>
      </dgm:prSet>
      <dgm:spPr/>
      <dgm:t>
        <a:bodyPr/>
        <a:lstStyle/>
        <a:p>
          <a:endParaRPr lang="en-US"/>
        </a:p>
      </dgm:t>
    </dgm:pt>
    <dgm:pt modelId="{D1029244-BB9B-4925-88FB-4DF0523BC168}" type="pres">
      <dgm:prSet presAssocID="{7A778909-A196-40BC-A706-201A9C3AD610}" presName="composite" presStyleCnt="0"/>
      <dgm:spPr/>
    </dgm:pt>
    <dgm:pt modelId="{B2E55975-A45A-4C68-B513-FC7CD8262BAF}" type="pres">
      <dgm:prSet presAssocID="{7A778909-A196-40BC-A706-201A9C3AD610}" presName="parentText" presStyleLbl="alignNode1" presStyleIdx="0" presStyleCnt="5">
        <dgm:presLayoutVars>
          <dgm:chMax val="1"/>
          <dgm:bulletEnabled val="1"/>
        </dgm:presLayoutVars>
      </dgm:prSet>
      <dgm:spPr/>
      <dgm:t>
        <a:bodyPr/>
        <a:lstStyle/>
        <a:p>
          <a:endParaRPr lang="en-US"/>
        </a:p>
      </dgm:t>
    </dgm:pt>
    <dgm:pt modelId="{B5F05F96-A4DC-434A-8E07-7FA672346906}" type="pres">
      <dgm:prSet presAssocID="{7A778909-A196-40BC-A706-201A9C3AD610}" presName="descendantText" presStyleLbl="alignAcc1" presStyleIdx="0" presStyleCnt="5">
        <dgm:presLayoutVars>
          <dgm:bulletEnabled val="1"/>
        </dgm:presLayoutVars>
      </dgm:prSet>
      <dgm:spPr/>
      <dgm:t>
        <a:bodyPr/>
        <a:lstStyle/>
        <a:p>
          <a:endParaRPr lang="en-US"/>
        </a:p>
      </dgm:t>
    </dgm:pt>
    <dgm:pt modelId="{1225B0DC-38FB-4DAD-B79F-97D1BB400559}" type="pres">
      <dgm:prSet presAssocID="{2A28C3EB-3867-4EA3-B39F-EEE9E9E434BE}" presName="sp" presStyleCnt="0"/>
      <dgm:spPr/>
    </dgm:pt>
    <dgm:pt modelId="{425B6C4E-ED7C-4C08-BA31-4F927FC452E8}" type="pres">
      <dgm:prSet presAssocID="{13BC6E04-4250-402E-A7CF-3BEDFD659782}" presName="composite" presStyleCnt="0"/>
      <dgm:spPr/>
    </dgm:pt>
    <dgm:pt modelId="{B1EC0A55-864A-41C3-9E62-6FBC1A8137FC}" type="pres">
      <dgm:prSet presAssocID="{13BC6E04-4250-402E-A7CF-3BEDFD659782}" presName="parentText" presStyleLbl="alignNode1" presStyleIdx="1" presStyleCnt="5">
        <dgm:presLayoutVars>
          <dgm:chMax val="1"/>
          <dgm:bulletEnabled val="1"/>
        </dgm:presLayoutVars>
      </dgm:prSet>
      <dgm:spPr/>
      <dgm:t>
        <a:bodyPr/>
        <a:lstStyle/>
        <a:p>
          <a:endParaRPr lang="en-US"/>
        </a:p>
      </dgm:t>
    </dgm:pt>
    <dgm:pt modelId="{8BDCA142-7B9E-4E4A-82C8-67AA3CA5900C}" type="pres">
      <dgm:prSet presAssocID="{13BC6E04-4250-402E-A7CF-3BEDFD659782}" presName="descendantText" presStyleLbl="alignAcc1" presStyleIdx="1" presStyleCnt="5">
        <dgm:presLayoutVars>
          <dgm:bulletEnabled val="1"/>
        </dgm:presLayoutVars>
      </dgm:prSet>
      <dgm:spPr/>
      <dgm:t>
        <a:bodyPr/>
        <a:lstStyle/>
        <a:p>
          <a:endParaRPr lang="en-US"/>
        </a:p>
      </dgm:t>
    </dgm:pt>
    <dgm:pt modelId="{F6E7DFE9-71DB-48CD-A794-F5150850FE05}" type="pres">
      <dgm:prSet presAssocID="{8E12CDE5-8032-45BC-AD86-0568F3C78A07}" presName="sp" presStyleCnt="0"/>
      <dgm:spPr/>
    </dgm:pt>
    <dgm:pt modelId="{930D60C3-2D77-41B7-83FC-A64EFF8FF962}" type="pres">
      <dgm:prSet presAssocID="{B0A24BDB-8B89-4007-8A67-64CB288748CE}" presName="composite" presStyleCnt="0"/>
      <dgm:spPr/>
    </dgm:pt>
    <dgm:pt modelId="{F191B215-6DA3-4B30-B77C-C88D9FC46EEE}" type="pres">
      <dgm:prSet presAssocID="{B0A24BDB-8B89-4007-8A67-64CB288748CE}" presName="parentText" presStyleLbl="alignNode1" presStyleIdx="2" presStyleCnt="5">
        <dgm:presLayoutVars>
          <dgm:chMax val="1"/>
          <dgm:bulletEnabled val="1"/>
        </dgm:presLayoutVars>
      </dgm:prSet>
      <dgm:spPr/>
      <dgm:t>
        <a:bodyPr/>
        <a:lstStyle/>
        <a:p>
          <a:endParaRPr lang="en-US"/>
        </a:p>
      </dgm:t>
    </dgm:pt>
    <dgm:pt modelId="{01887C55-3729-4FDA-B893-CB00F6717324}" type="pres">
      <dgm:prSet presAssocID="{B0A24BDB-8B89-4007-8A67-64CB288748CE}" presName="descendantText" presStyleLbl="alignAcc1" presStyleIdx="2" presStyleCnt="5">
        <dgm:presLayoutVars>
          <dgm:bulletEnabled val="1"/>
        </dgm:presLayoutVars>
      </dgm:prSet>
      <dgm:spPr/>
      <dgm:t>
        <a:bodyPr/>
        <a:lstStyle/>
        <a:p>
          <a:endParaRPr lang="en-US"/>
        </a:p>
      </dgm:t>
    </dgm:pt>
    <dgm:pt modelId="{8057FBCC-4E3C-474A-9DCF-6BF25DA4DAAD}" type="pres">
      <dgm:prSet presAssocID="{B0605C86-0E23-47B8-96B7-B489ACD6E71E}" presName="sp" presStyleCnt="0"/>
      <dgm:spPr/>
    </dgm:pt>
    <dgm:pt modelId="{CAD33B92-33FA-48E7-A208-EB81320EA0EC}" type="pres">
      <dgm:prSet presAssocID="{F49019B4-E39F-4A93-BF0E-63AC99590CC3}" presName="composite" presStyleCnt="0"/>
      <dgm:spPr/>
    </dgm:pt>
    <dgm:pt modelId="{706AF5E8-FF2F-4881-84D4-07363BAC23FA}" type="pres">
      <dgm:prSet presAssocID="{F49019B4-E39F-4A93-BF0E-63AC99590CC3}" presName="parentText" presStyleLbl="alignNode1" presStyleIdx="3" presStyleCnt="5">
        <dgm:presLayoutVars>
          <dgm:chMax val="1"/>
          <dgm:bulletEnabled val="1"/>
        </dgm:presLayoutVars>
      </dgm:prSet>
      <dgm:spPr/>
      <dgm:t>
        <a:bodyPr/>
        <a:lstStyle/>
        <a:p>
          <a:endParaRPr lang="en-US"/>
        </a:p>
      </dgm:t>
    </dgm:pt>
    <dgm:pt modelId="{CFBEDE67-5F63-4432-851E-7EE4021E6C4B}" type="pres">
      <dgm:prSet presAssocID="{F49019B4-E39F-4A93-BF0E-63AC99590CC3}" presName="descendantText" presStyleLbl="alignAcc1" presStyleIdx="3" presStyleCnt="5">
        <dgm:presLayoutVars>
          <dgm:bulletEnabled val="1"/>
        </dgm:presLayoutVars>
      </dgm:prSet>
      <dgm:spPr/>
      <dgm:t>
        <a:bodyPr/>
        <a:lstStyle/>
        <a:p>
          <a:endParaRPr lang="en-US"/>
        </a:p>
      </dgm:t>
    </dgm:pt>
    <dgm:pt modelId="{801189DE-6414-4D58-984C-055A78FC80E9}" type="pres">
      <dgm:prSet presAssocID="{A2DDA3F0-D5E4-4B9A-AD17-BE0A9C67B362}" presName="sp" presStyleCnt="0"/>
      <dgm:spPr/>
    </dgm:pt>
    <dgm:pt modelId="{B1EC85D7-26FA-4FBE-B5A9-6CCDB13B15D3}" type="pres">
      <dgm:prSet presAssocID="{ED6CEB93-B3FA-4C57-AC48-483529424654}" presName="composite" presStyleCnt="0"/>
      <dgm:spPr/>
    </dgm:pt>
    <dgm:pt modelId="{B8604B9C-1FBA-4F3A-9841-8CA350FE4A10}" type="pres">
      <dgm:prSet presAssocID="{ED6CEB93-B3FA-4C57-AC48-483529424654}" presName="parentText" presStyleLbl="alignNode1" presStyleIdx="4" presStyleCnt="5">
        <dgm:presLayoutVars>
          <dgm:chMax val="1"/>
          <dgm:bulletEnabled val="1"/>
        </dgm:presLayoutVars>
      </dgm:prSet>
      <dgm:spPr/>
      <dgm:t>
        <a:bodyPr/>
        <a:lstStyle/>
        <a:p>
          <a:endParaRPr lang="en-US"/>
        </a:p>
      </dgm:t>
    </dgm:pt>
    <dgm:pt modelId="{C7E5ADDE-FFD6-4B8B-89EC-1C34ABB8A08A}" type="pres">
      <dgm:prSet presAssocID="{ED6CEB93-B3FA-4C57-AC48-483529424654}" presName="descendantText" presStyleLbl="alignAcc1" presStyleIdx="4" presStyleCnt="5">
        <dgm:presLayoutVars>
          <dgm:bulletEnabled val="1"/>
        </dgm:presLayoutVars>
      </dgm:prSet>
      <dgm:spPr/>
      <dgm:t>
        <a:bodyPr/>
        <a:lstStyle/>
        <a:p>
          <a:endParaRPr lang="en-US"/>
        </a:p>
      </dgm:t>
    </dgm:pt>
  </dgm:ptLst>
  <dgm:cxnLst>
    <dgm:cxn modelId="{7BA2BB7A-83C2-4E48-B66A-D13591E71B5E}" type="presOf" srcId="{13BC6E04-4250-402E-A7CF-3BEDFD659782}" destId="{B1EC0A55-864A-41C3-9E62-6FBC1A8137FC}" srcOrd="0" destOrd="0" presId="urn:microsoft.com/office/officeart/2005/8/layout/chevron2"/>
    <dgm:cxn modelId="{0CF0C72C-F0FD-4C50-B969-DC975B6F8151}" type="presOf" srcId="{A8C450DB-0EC5-4719-8782-F8DE992ED498}" destId="{B5F05F96-A4DC-434A-8E07-7FA672346906}" srcOrd="0" destOrd="0" presId="urn:microsoft.com/office/officeart/2005/8/layout/chevron2"/>
    <dgm:cxn modelId="{DDD719D6-3A9A-4D48-A8EA-21FF35AA5CBF}" type="presOf" srcId="{B0A24BDB-8B89-4007-8A67-64CB288748CE}" destId="{F191B215-6DA3-4B30-B77C-C88D9FC46EEE}" srcOrd="0" destOrd="0" presId="urn:microsoft.com/office/officeart/2005/8/layout/chevron2"/>
    <dgm:cxn modelId="{FD9C3203-D4B1-43E5-B0F9-BF75736CACD2}" type="presOf" srcId="{7A778909-A196-40BC-A706-201A9C3AD610}" destId="{B2E55975-A45A-4C68-B513-FC7CD8262BAF}" srcOrd="0" destOrd="0" presId="urn:microsoft.com/office/officeart/2005/8/layout/chevron2"/>
    <dgm:cxn modelId="{935BE9B4-49BD-4D4E-B842-A31761067A68}" type="presOf" srcId="{D0C33BCF-435F-4442-BDFD-72D1904245EE}" destId="{8F3D4898-14BD-44E1-8ADE-A9F568120F51}" srcOrd="0" destOrd="0" presId="urn:microsoft.com/office/officeart/2005/8/layout/chevron2"/>
    <dgm:cxn modelId="{F74D915D-7269-471B-8DAC-F1328AE0D36B}" type="presOf" srcId="{7D6A2FF4-FDF8-4F92-81E8-05CE790D8866}" destId="{8BDCA142-7B9E-4E4A-82C8-67AA3CA5900C}" srcOrd="0" destOrd="0" presId="urn:microsoft.com/office/officeart/2005/8/layout/chevron2"/>
    <dgm:cxn modelId="{F1489A41-C7FA-4176-A64A-BFC46C010348}" srcId="{13BC6E04-4250-402E-A7CF-3BEDFD659782}" destId="{7D6A2FF4-FDF8-4F92-81E8-05CE790D8866}" srcOrd="0" destOrd="0" parTransId="{0D6914EF-4BA6-4958-AEF4-48288837939E}" sibTransId="{2282AEE2-0F4B-42D2-8D2A-54835595C929}"/>
    <dgm:cxn modelId="{ACB7B779-D284-4C1F-B36E-70CD4C44B607}" srcId="{D0C33BCF-435F-4442-BDFD-72D1904245EE}" destId="{7A778909-A196-40BC-A706-201A9C3AD610}" srcOrd="0" destOrd="0" parTransId="{864D6F7C-237A-4A5F-908D-BE2AEA7F9A53}" sibTransId="{2A28C3EB-3867-4EA3-B39F-EEE9E9E434BE}"/>
    <dgm:cxn modelId="{5B7D45D3-3D3F-4651-AD13-06D5176DD3ED}" type="presOf" srcId="{4686FA41-C71C-4097-9872-DAD04987106D}" destId="{CFBEDE67-5F63-4432-851E-7EE4021E6C4B}" srcOrd="0" destOrd="0" presId="urn:microsoft.com/office/officeart/2005/8/layout/chevron2"/>
    <dgm:cxn modelId="{52FD9D05-9CE4-4297-A877-C45EF737CB3A}" srcId="{7A778909-A196-40BC-A706-201A9C3AD610}" destId="{A8C450DB-0EC5-4719-8782-F8DE992ED498}" srcOrd="0" destOrd="0" parTransId="{82225384-0198-4A28-B1BC-991DC3FF3343}" sibTransId="{C7CFA8EF-0FB5-4280-81A8-691918377DB9}"/>
    <dgm:cxn modelId="{1AAEBEFE-D1DB-4E54-B887-A285788128BD}" type="presOf" srcId="{B553EC93-3EC2-4FD1-97B2-232013E43C5D}" destId="{01887C55-3729-4FDA-B893-CB00F6717324}" srcOrd="0" destOrd="0" presId="urn:microsoft.com/office/officeart/2005/8/layout/chevron2"/>
    <dgm:cxn modelId="{F29C8ABA-A068-4AE2-9B00-3695F31E5E9E}" type="presOf" srcId="{ED6CEB93-B3FA-4C57-AC48-483529424654}" destId="{B8604B9C-1FBA-4F3A-9841-8CA350FE4A10}" srcOrd="0" destOrd="0" presId="urn:microsoft.com/office/officeart/2005/8/layout/chevron2"/>
    <dgm:cxn modelId="{A9991A55-D613-4589-9583-4E5D47738854}" srcId="{ED6CEB93-B3FA-4C57-AC48-483529424654}" destId="{B24F3A84-7DE3-49B4-B454-BB9C4F75BC73}" srcOrd="0" destOrd="0" parTransId="{E04D7CCA-C78D-4F39-AE65-982C3AFA617A}" sibTransId="{1991E49C-43FE-41A6-9C6C-C5996F237953}"/>
    <dgm:cxn modelId="{387813CF-7244-48A0-806C-A7E81B7D947C}" srcId="{D0C33BCF-435F-4442-BDFD-72D1904245EE}" destId="{B0A24BDB-8B89-4007-8A67-64CB288748CE}" srcOrd="2" destOrd="0" parTransId="{DB6B1437-C5BF-4AF1-85B9-29771C76DBA8}" sibTransId="{B0605C86-0E23-47B8-96B7-B489ACD6E71E}"/>
    <dgm:cxn modelId="{50D4F1AA-B769-4A25-87EA-BF8FC315D366}" srcId="{F49019B4-E39F-4A93-BF0E-63AC99590CC3}" destId="{4686FA41-C71C-4097-9872-DAD04987106D}" srcOrd="0" destOrd="0" parTransId="{249F25CF-3418-4933-9AE7-1DC57521F2AD}" sibTransId="{B33F73C1-A28A-49B4-9A4E-2A24B96A1C6C}"/>
    <dgm:cxn modelId="{A85D5DB1-A8EA-4526-B92A-0F9841183F35}" srcId="{D0C33BCF-435F-4442-BDFD-72D1904245EE}" destId="{F49019B4-E39F-4A93-BF0E-63AC99590CC3}" srcOrd="3" destOrd="0" parTransId="{3C155BB2-867C-4A85-9213-4CE41263EDD0}" sibTransId="{A2DDA3F0-D5E4-4B9A-AD17-BE0A9C67B362}"/>
    <dgm:cxn modelId="{95AFD830-4A98-4307-B415-CD16147F901C}" srcId="{B0A24BDB-8B89-4007-8A67-64CB288748CE}" destId="{B553EC93-3EC2-4FD1-97B2-232013E43C5D}" srcOrd="0" destOrd="0" parTransId="{17CA2801-E713-470F-A0DC-C3A62EF4CCF8}" sibTransId="{769A49F3-8EF7-4B0E-94A1-D297E95A3AA9}"/>
    <dgm:cxn modelId="{D83C0D91-B071-432D-9573-AB96553416B5}" type="presOf" srcId="{F49019B4-E39F-4A93-BF0E-63AC99590CC3}" destId="{706AF5E8-FF2F-4881-84D4-07363BAC23FA}" srcOrd="0" destOrd="0" presId="urn:microsoft.com/office/officeart/2005/8/layout/chevron2"/>
    <dgm:cxn modelId="{47ADE994-BAAF-4D1F-A8AC-C1E1E8624A2A}" srcId="{D0C33BCF-435F-4442-BDFD-72D1904245EE}" destId="{ED6CEB93-B3FA-4C57-AC48-483529424654}" srcOrd="4" destOrd="0" parTransId="{18D0BE4C-32C4-405D-9C34-5AAAB0E85EA0}" sibTransId="{D8D3DC15-FA56-4EFE-876A-D161D594A582}"/>
    <dgm:cxn modelId="{FBE4EEB1-B1BE-4B1D-B49B-73952F691E65}" srcId="{D0C33BCF-435F-4442-BDFD-72D1904245EE}" destId="{13BC6E04-4250-402E-A7CF-3BEDFD659782}" srcOrd="1" destOrd="0" parTransId="{70869963-8479-48E1-B9E1-6AE692FEC5C5}" sibTransId="{8E12CDE5-8032-45BC-AD86-0568F3C78A07}"/>
    <dgm:cxn modelId="{BDBCF11F-FB39-467A-9D31-15B22FA61971}" type="presOf" srcId="{B24F3A84-7DE3-49B4-B454-BB9C4F75BC73}" destId="{C7E5ADDE-FFD6-4B8B-89EC-1C34ABB8A08A}" srcOrd="0" destOrd="0" presId="urn:microsoft.com/office/officeart/2005/8/layout/chevron2"/>
    <dgm:cxn modelId="{9DB37F1B-6053-4C94-9728-0BDC2DAA1687}" type="presParOf" srcId="{8F3D4898-14BD-44E1-8ADE-A9F568120F51}" destId="{D1029244-BB9B-4925-88FB-4DF0523BC168}" srcOrd="0" destOrd="0" presId="urn:microsoft.com/office/officeart/2005/8/layout/chevron2"/>
    <dgm:cxn modelId="{0B664A55-2B59-4491-90C1-B25A29BC8163}" type="presParOf" srcId="{D1029244-BB9B-4925-88FB-4DF0523BC168}" destId="{B2E55975-A45A-4C68-B513-FC7CD8262BAF}" srcOrd="0" destOrd="0" presId="urn:microsoft.com/office/officeart/2005/8/layout/chevron2"/>
    <dgm:cxn modelId="{C44D95F3-D5E4-42AB-ADBF-BC21C4050272}" type="presParOf" srcId="{D1029244-BB9B-4925-88FB-4DF0523BC168}" destId="{B5F05F96-A4DC-434A-8E07-7FA672346906}" srcOrd="1" destOrd="0" presId="urn:microsoft.com/office/officeart/2005/8/layout/chevron2"/>
    <dgm:cxn modelId="{49DB791C-489E-4A9F-A5CB-42ADDF20720B}" type="presParOf" srcId="{8F3D4898-14BD-44E1-8ADE-A9F568120F51}" destId="{1225B0DC-38FB-4DAD-B79F-97D1BB400559}" srcOrd="1" destOrd="0" presId="urn:microsoft.com/office/officeart/2005/8/layout/chevron2"/>
    <dgm:cxn modelId="{8B22FF91-F90A-42F8-AE29-7522C77A5C50}" type="presParOf" srcId="{8F3D4898-14BD-44E1-8ADE-A9F568120F51}" destId="{425B6C4E-ED7C-4C08-BA31-4F927FC452E8}" srcOrd="2" destOrd="0" presId="urn:microsoft.com/office/officeart/2005/8/layout/chevron2"/>
    <dgm:cxn modelId="{2528E447-232A-4A19-A9BB-D5E7CFD38D6F}" type="presParOf" srcId="{425B6C4E-ED7C-4C08-BA31-4F927FC452E8}" destId="{B1EC0A55-864A-41C3-9E62-6FBC1A8137FC}" srcOrd="0" destOrd="0" presId="urn:microsoft.com/office/officeart/2005/8/layout/chevron2"/>
    <dgm:cxn modelId="{2D092A1D-0A61-48F5-BAF4-3DB8D0D6062A}" type="presParOf" srcId="{425B6C4E-ED7C-4C08-BA31-4F927FC452E8}" destId="{8BDCA142-7B9E-4E4A-82C8-67AA3CA5900C}" srcOrd="1" destOrd="0" presId="urn:microsoft.com/office/officeart/2005/8/layout/chevron2"/>
    <dgm:cxn modelId="{3083DF0C-AE04-4D6D-AC60-B0D976267EE1}" type="presParOf" srcId="{8F3D4898-14BD-44E1-8ADE-A9F568120F51}" destId="{F6E7DFE9-71DB-48CD-A794-F5150850FE05}" srcOrd="3" destOrd="0" presId="urn:microsoft.com/office/officeart/2005/8/layout/chevron2"/>
    <dgm:cxn modelId="{3F975167-8B21-419F-B5B7-26A6E0E91F5E}" type="presParOf" srcId="{8F3D4898-14BD-44E1-8ADE-A9F568120F51}" destId="{930D60C3-2D77-41B7-83FC-A64EFF8FF962}" srcOrd="4" destOrd="0" presId="urn:microsoft.com/office/officeart/2005/8/layout/chevron2"/>
    <dgm:cxn modelId="{91E32423-DC39-47E4-83F0-1BD4F5022F94}" type="presParOf" srcId="{930D60C3-2D77-41B7-83FC-A64EFF8FF962}" destId="{F191B215-6DA3-4B30-B77C-C88D9FC46EEE}" srcOrd="0" destOrd="0" presId="urn:microsoft.com/office/officeart/2005/8/layout/chevron2"/>
    <dgm:cxn modelId="{516B1B3C-4D57-443F-A292-B91B3AF1F734}" type="presParOf" srcId="{930D60C3-2D77-41B7-83FC-A64EFF8FF962}" destId="{01887C55-3729-4FDA-B893-CB00F6717324}" srcOrd="1" destOrd="0" presId="urn:microsoft.com/office/officeart/2005/8/layout/chevron2"/>
    <dgm:cxn modelId="{CEB0C6E9-825B-44B7-9199-D35F8BC343F8}" type="presParOf" srcId="{8F3D4898-14BD-44E1-8ADE-A9F568120F51}" destId="{8057FBCC-4E3C-474A-9DCF-6BF25DA4DAAD}" srcOrd="5" destOrd="0" presId="urn:microsoft.com/office/officeart/2005/8/layout/chevron2"/>
    <dgm:cxn modelId="{8939464D-43EB-4F60-A48C-101FD5CCD5E2}" type="presParOf" srcId="{8F3D4898-14BD-44E1-8ADE-A9F568120F51}" destId="{CAD33B92-33FA-48E7-A208-EB81320EA0EC}" srcOrd="6" destOrd="0" presId="urn:microsoft.com/office/officeart/2005/8/layout/chevron2"/>
    <dgm:cxn modelId="{65184D8A-478B-417A-A366-8AF3D0C1C1D8}" type="presParOf" srcId="{CAD33B92-33FA-48E7-A208-EB81320EA0EC}" destId="{706AF5E8-FF2F-4881-84D4-07363BAC23FA}" srcOrd="0" destOrd="0" presId="urn:microsoft.com/office/officeart/2005/8/layout/chevron2"/>
    <dgm:cxn modelId="{D74C23F9-0B7D-49B0-B68C-5E2CB513D95E}" type="presParOf" srcId="{CAD33B92-33FA-48E7-A208-EB81320EA0EC}" destId="{CFBEDE67-5F63-4432-851E-7EE4021E6C4B}" srcOrd="1" destOrd="0" presId="urn:microsoft.com/office/officeart/2005/8/layout/chevron2"/>
    <dgm:cxn modelId="{3B4F8084-9369-4865-A53A-015663E3D3E3}" type="presParOf" srcId="{8F3D4898-14BD-44E1-8ADE-A9F568120F51}" destId="{801189DE-6414-4D58-984C-055A78FC80E9}" srcOrd="7" destOrd="0" presId="urn:microsoft.com/office/officeart/2005/8/layout/chevron2"/>
    <dgm:cxn modelId="{596EFFE5-41EC-4FFE-A462-69C46E3985D9}" type="presParOf" srcId="{8F3D4898-14BD-44E1-8ADE-A9F568120F51}" destId="{B1EC85D7-26FA-4FBE-B5A9-6CCDB13B15D3}" srcOrd="8" destOrd="0" presId="urn:microsoft.com/office/officeart/2005/8/layout/chevron2"/>
    <dgm:cxn modelId="{FD7E156C-6C24-47FA-81A9-BB606FACA7C1}" type="presParOf" srcId="{B1EC85D7-26FA-4FBE-B5A9-6CCDB13B15D3}" destId="{B8604B9C-1FBA-4F3A-9841-8CA350FE4A10}" srcOrd="0" destOrd="0" presId="urn:microsoft.com/office/officeart/2005/8/layout/chevron2"/>
    <dgm:cxn modelId="{67F39AD3-CED1-48E2-B407-D9EDC56E685E}" type="presParOf" srcId="{B1EC85D7-26FA-4FBE-B5A9-6CCDB13B15D3}" destId="{C7E5ADDE-FFD6-4B8B-89EC-1C34ABB8A08A}" srcOrd="1" destOrd="0" presId="urn:microsoft.com/office/officeart/2005/8/layout/chevron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A3DB484-E537-4812-8AC1-B6B4EE30C224}"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US"/>
        </a:p>
      </dgm:t>
    </dgm:pt>
    <dgm:pt modelId="{370C647E-424C-4F83-A686-257316E9AB8A}">
      <dgm:prSet phldrT="[Text]"/>
      <dgm:spPr/>
      <dgm:t>
        <a:bodyPr/>
        <a:lstStyle/>
        <a:p>
          <a:r>
            <a:rPr lang="en-US" dirty="0" smtClean="0"/>
            <a:t>Change Other Web Parts</a:t>
          </a:r>
          <a:endParaRPr lang="en-US" dirty="0"/>
        </a:p>
      </dgm:t>
    </dgm:pt>
    <dgm:pt modelId="{5D83702C-45AB-4D9E-8C73-D73A6CA877AB}" type="parTrans" cxnId="{E5D2D21E-16B7-41F0-81BA-2122992BDE17}">
      <dgm:prSet/>
      <dgm:spPr/>
      <dgm:t>
        <a:bodyPr/>
        <a:lstStyle/>
        <a:p>
          <a:endParaRPr lang="en-US"/>
        </a:p>
      </dgm:t>
    </dgm:pt>
    <dgm:pt modelId="{100DDFE6-623C-4994-AEBB-F853EDA715A0}" type="sibTrans" cxnId="{E5D2D21E-16B7-41F0-81BA-2122992BDE17}">
      <dgm:prSet/>
      <dgm:spPr/>
      <dgm:t>
        <a:bodyPr/>
        <a:lstStyle/>
        <a:p>
          <a:endParaRPr lang="en-US"/>
        </a:p>
      </dgm:t>
    </dgm:pt>
    <dgm:pt modelId="{3059A7FD-A60B-464F-A2D4-2AAFF8F7C52E}">
      <dgm:prSet phldrT="[Text]"/>
      <dgm:spPr/>
      <dgm:t>
        <a:bodyPr/>
        <a:lstStyle/>
        <a:p>
          <a:r>
            <a:rPr lang="en-US" dirty="0" smtClean="0">
              <a:latin typeface="+mj-lt"/>
            </a:rPr>
            <a:t>Send shape data to </a:t>
          </a:r>
          <a:endParaRPr lang="en-US" dirty="0"/>
        </a:p>
      </dgm:t>
    </dgm:pt>
    <dgm:pt modelId="{7A455E90-BDDB-4FA8-A08E-9EDF43060F0E}" type="parTrans" cxnId="{7701DC3C-A23D-4E20-9E88-753E6F6B212D}">
      <dgm:prSet/>
      <dgm:spPr/>
      <dgm:t>
        <a:bodyPr/>
        <a:lstStyle/>
        <a:p>
          <a:endParaRPr lang="en-US"/>
        </a:p>
      </dgm:t>
    </dgm:pt>
    <dgm:pt modelId="{1B7FDBE9-988A-43AB-810A-94D3DCE0BD3F}" type="sibTrans" cxnId="{7701DC3C-A23D-4E20-9E88-753E6F6B212D}">
      <dgm:prSet/>
      <dgm:spPr/>
      <dgm:t>
        <a:bodyPr/>
        <a:lstStyle/>
        <a:p>
          <a:endParaRPr lang="en-US"/>
        </a:p>
      </dgm:t>
    </dgm:pt>
    <dgm:pt modelId="{9BB64728-E3F5-4908-A03E-B4811E544B7D}">
      <dgm:prSet phldrT="[Text]"/>
      <dgm:spPr/>
      <dgm:t>
        <a:bodyPr/>
        <a:lstStyle/>
        <a:p>
          <a:r>
            <a:rPr lang="en-US" dirty="0" smtClean="0"/>
            <a:t>Change Visio </a:t>
          </a:r>
          <a:r>
            <a:rPr lang="en-US" smtClean="0"/>
            <a:t>Web Part</a:t>
          </a:r>
          <a:endParaRPr lang="en-US" dirty="0"/>
        </a:p>
      </dgm:t>
    </dgm:pt>
    <dgm:pt modelId="{903625AA-0923-4179-A1D2-D42664227AED}" type="parTrans" cxnId="{04C8AE60-571B-451B-BD6C-028F084FDB57}">
      <dgm:prSet/>
      <dgm:spPr/>
      <dgm:t>
        <a:bodyPr/>
        <a:lstStyle/>
        <a:p>
          <a:endParaRPr lang="en-US"/>
        </a:p>
      </dgm:t>
    </dgm:pt>
    <dgm:pt modelId="{6821193D-878C-4744-B30D-9C15BAA32788}" type="sibTrans" cxnId="{04C8AE60-571B-451B-BD6C-028F084FDB57}">
      <dgm:prSet/>
      <dgm:spPr/>
      <dgm:t>
        <a:bodyPr/>
        <a:lstStyle/>
        <a:p>
          <a:endParaRPr lang="en-US"/>
        </a:p>
      </dgm:t>
    </dgm:pt>
    <dgm:pt modelId="{18099DA4-F5D4-46E5-A488-4C01DE65F0E1}">
      <dgm:prSet phldrT="[Text]"/>
      <dgm:spPr/>
      <dgm:t>
        <a:bodyPr/>
        <a:lstStyle/>
        <a:p>
          <a:r>
            <a:rPr lang="en-US" dirty="0" smtClean="0">
              <a:latin typeface="+mj-lt"/>
            </a:rPr>
            <a:t>Get Web Drawing URL and Page Name From</a:t>
          </a:r>
          <a:endParaRPr lang="en-US" dirty="0"/>
        </a:p>
      </dgm:t>
    </dgm:pt>
    <dgm:pt modelId="{ED43C269-BB44-4EF8-861D-8CFA3A842B63}" type="parTrans" cxnId="{58F80716-A8A5-4A10-A253-5668B14CBD40}">
      <dgm:prSet/>
      <dgm:spPr/>
      <dgm:t>
        <a:bodyPr/>
        <a:lstStyle/>
        <a:p>
          <a:endParaRPr lang="en-US"/>
        </a:p>
      </dgm:t>
    </dgm:pt>
    <dgm:pt modelId="{67553ABC-FB4D-4671-A84F-C5261ED5DF9E}" type="sibTrans" cxnId="{58F80716-A8A5-4A10-A253-5668B14CBD40}">
      <dgm:prSet/>
      <dgm:spPr/>
      <dgm:t>
        <a:bodyPr/>
        <a:lstStyle/>
        <a:p>
          <a:endParaRPr lang="en-US"/>
        </a:p>
      </dgm:t>
    </dgm:pt>
    <dgm:pt modelId="{EEA05E22-D0C9-4130-8818-801D8686039D}">
      <dgm:prSet/>
      <dgm:spPr/>
      <dgm:t>
        <a:bodyPr/>
        <a:lstStyle/>
        <a:p>
          <a:r>
            <a:rPr lang="en-US" smtClean="0">
              <a:latin typeface="+mj-lt"/>
            </a:rPr>
            <a:t>Get Shapes to Highlight From</a:t>
          </a:r>
          <a:endParaRPr lang="en-US" dirty="0" smtClean="0">
            <a:latin typeface="+mj-lt"/>
          </a:endParaRPr>
        </a:p>
      </dgm:t>
    </dgm:pt>
    <dgm:pt modelId="{199F0FD5-B816-4BEB-8E50-468077D19FFF}" type="parTrans" cxnId="{7B3AF2A4-20FA-48E7-B2F9-6E8D945A0288}">
      <dgm:prSet/>
      <dgm:spPr/>
      <dgm:t>
        <a:bodyPr/>
        <a:lstStyle/>
        <a:p>
          <a:endParaRPr lang="en-US"/>
        </a:p>
      </dgm:t>
    </dgm:pt>
    <dgm:pt modelId="{04F8CC15-8963-401F-8DA3-2ED7F1C29F53}" type="sibTrans" cxnId="{7B3AF2A4-20FA-48E7-B2F9-6E8D945A0288}">
      <dgm:prSet/>
      <dgm:spPr/>
      <dgm:t>
        <a:bodyPr/>
        <a:lstStyle/>
        <a:p>
          <a:endParaRPr lang="en-US"/>
        </a:p>
      </dgm:t>
    </dgm:pt>
    <dgm:pt modelId="{9EC7D02F-DDF7-4B9C-B218-610A087CCF8A}">
      <dgm:prSet/>
      <dgm:spPr/>
      <dgm:t>
        <a:bodyPr/>
        <a:lstStyle/>
        <a:p>
          <a:r>
            <a:rPr lang="en-US" smtClean="0">
              <a:latin typeface="+mj-lt"/>
            </a:rPr>
            <a:t>Get Filter Results From</a:t>
          </a:r>
          <a:endParaRPr lang="en-US" dirty="0" smtClean="0">
            <a:latin typeface="+mj-lt"/>
          </a:endParaRPr>
        </a:p>
      </dgm:t>
    </dgm:pt>
    <dgm:pt modelId="{67909DE4-2A2C-4D13-A272-4025E82093EF}" type="parTrans" cxnId="{75D69378-8E34-4435-BA64-BDFB547E0912}">
      <dgm:prSet/>
      <dgm:spPr/>
      <dgm:t>
        <a:bodyPr/>
        <a:lstStyle/>
        <a:p>
          <a:endParaRPr lang="en-US"/>
        </a:p>
      </dgm:t>
    </dgm:pt>
    <dgm:pt modelId="{B1AF205F-8DE4-4015-8C10-11169EE4C013}" type="sibTrans" cxnId="{75D69378-8E34-4435-BA64-BDFB547E0912}">
      <dgm:prSet/>
      <dgm:spPr/>
      <dgm:t>
        <a:bodyPr/>
        <a:lstStyle/>
        <a:p>
          <a:endParaRPr lang="en-US"/>
        </a:p>
      </dgm:t>
    </dgm:pt>
    <dgm:pt modelId="{E33A38C7-0EE4-4CFD-871B-4E722CD97B87}">
      <dgm:prSet/>
      <dgm:spPr/>
      <dgm:t>
        <a:bodyPr/>
        <a:lstStyle/>
        <a:p>
          <a:r>
            <a:rPr lang="en-US" dirty="0" smtClean="0">
              <a:latin typeface="+mj-lt"/>
            </a:rPr>
            <a:t>Get Shape to View From</a:t>
          </a:r>
          <a:endParaRPr lang="en-US" dirty="0">
            <a:latin typeface="+mj-lt"/>
          </a:endParaRPr>
        </a:p>
      </dgm:t>
    </dgm:pt>
    <dgm:pt modelId="{4F5D3864-7138-4866-B602-17AC407E2077}" type="parTrans" cxnId="{B0BFC203-A454-498E-A21E-D1FA2C9A2A70}">
      <dgm:prSet/>
      <dgm:spPr/>
      <dgm:t>
        <a:bodyPr/>
        <a:lstStyle/>
        <a:p>
          <a:endParaRPr lang="en-US"/>
        </a:p>
      </dgm:t>
    </dgm:pt>
    <dgm:pt modelId="{1AE23F8F-2F23-4BE3-BFD2-071F0586CB8B}" type="sibTrans" cxnId="{B0BFC203-A454-498E-A21E-D1FA2C9A2A70}">
      <dgm:prSet/>
      <dgm:spPr/>
      <dgm:t>
        <a:bodyPr/>
        <a:lstStyle/>
        <a:p>
          <a:endParaRPr lang="en-US"/>
        </a:p>
      </dgm:t>
    </dgm:pt>
    <dgm:pt modelId="{7EC5AFA1-A668-40B5-9418-217803E9B38E}" type="pres">
      <dgm:prSet presAssocID="{1A3DB484-E537-4812-8AC1-B6B4EE30C224}" presName="theList" presStyleCnt="0">
        <dgm:presLayoutVars>
          <dgm:dir/>
          <dgm:animLvl val="lvl"/>
          <dgm:resizeHandles val="exact"/>
        </dgm:presLayoutVars>
      </dgm:prSet>
      <dgm:spPr/>
      <dgm:t>
        <a:bodyPr/>
        <a:lstStyle/>
        <a:p>
          <a:endParaRPr lang="en-US"/>
        </a:p>
      </dgm:t>
    </dgm:pt>
    <dgm:pt modelId="{0BEA8C14-4E94-461F-8C84-F077C22CA2EC}" type="pres">
      <dgm:prSet presAssocID="{370C647E-424C-4F83-A686-257316E9AB8A}" presName="compNode" presStyleCnt="0"/>
      <dgm:spPr/>
    </dgm:pt>
    <dgm:pt modelId="{8E1A1CBA-3DCE-4755-A34D-D8F32EFFE066}" type="pres">
      <dgm:prSet presAssocID="{370C647E-424C-4F83-A686-257316E9AB8A}" presName="aNode" presStyleLbl="bgShp" presStyleIdx="0" presStyleCnt="2"/>
      <dgm:spPr/>
      <dgm:t>
        <a:bodyPr/>
        <a:lstStyle/>
        <a:p>
          <a:endParaRPr lang="en-US"/>
        </a:p>
      </dgm:t>
    </dgm:pt>
    <dgm:pt modelId="{F7FFA765-C5DD-4A6E-B531-8C8CCEECE50F}" type="pres">
      <dgm:prSet presAssocID="{370C647E-424C-4F83-A686-257316E9AB8A}" presName="textNode" presStyleLbl="bgShp" presStyleIdx="0" presStyleCnt="2"/>
      <dgm:spPr/>
      <dgm:t>
        <a:bodyPr/>
        <a:lstStyle/>
        <a:p>
          <a:endParaRPr lang="en-US"/>
        </a:p>
      </dgm:t>
    </dgm:pt>
    <dgm:pt modelId="{7C07CC00-D725-485F-8460-D117F982BDA7}" type="pres">
      <dgm:prSet presAssocID="{370C647E-424C-4F83-A686-257316E9AB8A}" presName="compChildNode" presStyleCnt="0"/>
      <dgm:spPr/>
    </dgm:pt>
    <dgm:pt modelId="{8BBC05CF-735A-4DA0-98EB-8F8B4A2A17A0}" type="pres">
      <dgm:prSet presAssocID="{370C647E-424C-4F83-A686-257316E9AB8A}" presName="theInnerList" presStyleCnt="0"/>
      <dgm:spPr/>
    </dgm:pt>
    <dgm:pt modelId="{A3CA1E30-97AA-4F9E-80A9-3C96BDEBFEA8}" type="pres">
      <dgm:prSet presAssocID="{3059A7FD-A60B-464F-A2D4-2AAFF8F7C52E}" presName="childNode" presStyleLbl="node1" presStyleIdx="0" presStyleCnt="5">
        <dgm:presLayoutVars>
          <dgm:bulletEnabled val="1"/>
        </dgm:presLayoutVars>
      </dgm:prSet>
      <dgm:spPr/>
      <dgm:t>
        <a:bodyPr/>
        <a:lstStyle/>
        <a:p>
          <a:endParaRPr lang="en-US"/>
        </a:p>
      </dgm:t>
    </dgm:pt>
    <dgm:pt modelId="{E0B2B202-1CA1-4246-80D1-B181CE3195C2}" type="pres">
      <dgm:prSet presAssocID="{370C647E-424C-4F83-A686-257316E9AB8A}" presName="aSpace" presStyleCnt="0"/>
      <dgm:spPr/>
    </dgm:pt>
    <dgm:pt modelId="{08C408BE-D2F3-470A-BDFF-74FE0716D7DC}" type="pres">
      <dgm:prSet presAssocID="{9BB64728-E3F5-4908-A03E-B4811E544B7D}" presName="compNode" presStyleCnt="0"/>
      <dgm:spPr/>
    </dgm:pt>
    <dgm:pt modelId="{6474F5F7-E5B2-4AD7-8CBB-26B53AEBE995}" type="pres">
      <dgm:prSet presAssocID="{9BB64728-E3F5-4908-A03E-B4811E544B7D}" presName="aNode" presStyleLbl="bgShp" presStyleIdx="1" presStyleCnt="2"/>
      <dgm:spPr/>
      <dgm:t>
        <a:bodyPr/>
        <a:lstStyle/>
        <a:p>
          <a:endParaRPr lang="en-US"/>
        </a:p>
      </dgm:t>
    </dgm:pt>
    <dgm:pt modelId="{4FA920D9-C882-4804-A4D3-B1AEA1C4999A}" type="pres">
      <dgm:prSet presAssocID="{9BB64728-E3F5-4908-A03E-B4811E544B7D}" presName="textNode" presStyleLbl="bgShp" presStyleIdx="1" presStyleCnt="2"/>
      <dgm:spPr/>
      <dgm:t>
        <a:bodyPr/>
        <a:lstStyle/>
        <a:p>
          <a:endParaRPr lang="en-US"/>
        </a:p>
      </dgm:t>
    </dgm:pt>
    <dgm:pt modelId="{128C6D74-84AD-4E59-ADCA-B17823065B90}" type="pres">
      <dgm:prSet presAssocID="{9BB64728-E3F5-4908-A03E-B4811E544B7D}" presName="compChildNode" presStyleCnt="0"/>
      <dgm:spPr/>
    </dgm:pt>
    <dgm:pt modelId="{89BB911C-3FE8-4A24-8121-1CE9A95EA84C}" type="pres">
      <dgm:prSet presAssocID="{9BB64728-E3F5-4908-A03E-B4811E544B7D}" presName="theInnerList" presStyleCnt="0"/>
      <dgm:spPr/>
    </dgm:pt>
    <dgm:pt modelId="{D2A309A1-B615-40C0-80B9-C33FE13A1BB0}" type="pres">
      <dgm:prSet presAssocID="{18099DA4-F5D4-46E5-A488-4C01DE65F0E1}" presName="childNode" presStyleLbl="node1" presStyleIdx="1" presStyleCnt="5">
        <dgm:presLayoutVars>
          <dgm:bulletEnabled val="1"/>
        </dgm:presLayoutVars>
      </dgm:prSet>
      <dgm:spPr/>
      <dgm:t>
        <a:bodyPr/>
        <a:lstStyle/>
        <a:p>
          <a:endParaRPr lang="en-US"/>
        </a:p>
      </dgm:t>
    </dgm:pt>
    <dgm:pt modelId="{E4010857-DFE5-4FF2-8C5C-F630CD038E54}" type="pres">
      <dgm:prSet presAssocID="{18099DA4-F5D4-46E5-A488-4C01DE65F0E1}" presName="aSpace2" presStyleCnt="0"/>
      <dgm:spPr/>
    </dgm:pt>
    <dgm:pt modelId="{49351CD8-95D2-4A0D-A5D8-F616790474A1}" type="pres">
      <dgm:prSet presAssocID="{EEA05E22-D0C9-4130-8818-801D8686039D}" presName="childNode" presStyleLbl="node1" presStyleIdx="2" presStyleCnt="5">
        <dgm:presLayoutVars>
          <dgm:bulletEnabled val="1"/>
        </dgm:presLayoutVars>
      </dgm:prSet>
      <dgm:spPr/>
      <dgm:t>
        <a:bodyPr/>
        <a:lstStyle/>
        <a:p>
          <a:endParaRPr lang="en-US"/>
        </a:p>
      </dgm:t>
    </dgm:pt>
    <dgm:pt modelId="{DDC123EB-DE35-4694-A148-A66710AA8B7C}" type="pres">
      <dgm:prSet presAssocID="{EEA05E22-D0C9-4130-8818-801D8686039D}" presName="aSpace2" presStyleCnt="0"/>
      <dgm:spPr/>
    </dgm:pt>
    <dgm:pt modelId="{A7F4FA0D-F49C-4574-9F37-FFBD47C3F869}" type="pres">
      <dgm:prSet presAssocID="{9EC7D02F-DDF7-4B9C-B218-610A087CCF8A}" presName="childNode" presStyleLbl="node1" presStyleIdx="3" presStyleCnt="5">
        <dgm:presLayoutVars>
          <dgm:bulletEnabled val="1"/>
        </dgm:presLayoutVars>
      </dgm:prSet>
      <dgm:spPr/>
      <dgm:t>
        <a:bodyPr/>
        <a:lstStyle/>
        <a:p>
          <a:endParaRPr lang="en-US"/>
        </a:p>
      </dgm:t>
    </dgm:pt>
    <dgm:pt modelId="{9C5F80FD-CF18-4475-AC7C-A400202F9321}" type="pres">
      <dgm:prSet presAssocID="{9EC7D02F-DDF7-4B9C-B218-610A087CCF8A}" presName="aSpace2" presStyleCnt="0"/>
      <dgm:spPr/>
    </dgm:pt>
    <dgm:pt modelId="{C3525038-E252-49FA-AE05-B58993BE7C85}" type="pres">
      <dgm:prSet presAssocID="{E33A38C7-0EE4-4CFD-871B-4E722CD97B87}" presName="childNode" presStyleLbl="node1" presStyleIdx="4" presStyleCnt="5">
        <dgm:presLayoutVars>
          <dgm:bulletEnabled val="1"/>
        </dgm:presLayoutVars>
      </dgm:prSet>
      <dgm:spPr/>
      <dgm:t>
        <a:bodyPr/>
        <a:lstStyle/>
        <a:p>
          <a:endParaRPr lang="en-US"/>
        </a:p>
      </dgm:t>
    </dgm:pt>
  </dgm:ptLst>
  <dgm:cxnLst>
    <dgm:cxn modelId="{04C8AE60-571B-451B-BD6C-028F084FDB57}" srcId="{1A3DB484-E537-4812-8AC1-B6B4EE30C224}" destId="{9BB64728-E3F5-4908-A03E-B4811E544B7D}" srcOrd="1" destOrd="0" parTransId="{903625AA-0923-4179-A1D2-D42664227AED}" sibTransId="{6821193D-878C-4744-B30D-9C15BAA32788}"/>
    <dgm:cxn modelId="{558302F6-37ED-45B9-A1F2-7D5F4AAB6286}" type="presOf" srcId="{370C647E-424C-4F83-A686-257316E9AB8A}" destId="{F7FFA765-C5DD-4A6E-B531-8C8CCEECE50F}" srcOrd="1" destOrd="0" presId="urn:microsoft.com/office/officeart/2005/8/layout/lProcess2"/>
    <dgm:cxn modelId="{3BDC08D3-13F5-420D-B022-AEF9ABCAC871}" type="presOf" srcId="{9EC7D02F-DDF7-4B9C-B218-610A087CCF8A}" destId="{A7F4FA0D-F49C-4574-9F37-FFBD47C3F869}" srcOrd="0" destOrd="0" presId="urn:microsoft.com/office/officeart/2005/8/layout/lProcess2"/>
    <dgm:cxn modelId="{4269FF93-477B-49D9-96FB-E86EE4D1845C}" type="presOf" srcId="{E33A38C7-0EE4-4CFD-871B-4E722CD97B87}" destId="{C3525038-E252-49FA-AE05-B58993BE7C85}" srcOrd="0" destOrd="0" presId="urn:microsoft.com/office/officeart/2005/8/layout/lProcess2"/>
    <dgm:cxn modelId="{922AD203-2B33-4D5A-914B-34AD9428D163}" type="presOf" srcId="{1A3DB484-E537-4812-8AC1-B6B4EE30C224}" destId="{7EC5AFA1-A668-40B5-9418-217803E9B38E}" srcOrd="0" destOrd="0" presId="urn:microsoft.com/office/officeart/2005/8/layout/lProcess2"/>
    <dgm:cxn modelId="{B0BFC203-A454-498E-A21E-D1FA2C9A2A70}" srcId="{9BB64728-E3F5-4908-A03E-B4811E544B7D}" destId="{E33A38C7-0EE4-4CFD-871B-4E722CD97B87}" srcOrd="3" destOrd="0" parTransId="{4F5D3864-7138-4866-B602-17AC407E2077}" sibTransId="{1AE23F8F-2F23-4BE3-BFD2-071F0586CB8B}"/>
    <dgm:cxn modelId="{7B3AF2A4-20FA-48E7-B2F9-6E8D945A0288}" srcId="{9BB64728-E3F5-4908-A03E-B4811E544B7D}" destId="{EEA05E22-D0C9-4130-8818-801D8686039D}" srcOrd="1" destOrd="0" parTransId="{199F0FD5-B816-4BEB-8E50-468077D19FFF}" sibTransId="{04F8CC15-8963-401F-8DA3-2ED7F1C29F53}"/>
    <dgm:cxn modelId="{75D69378-8E34-4435-BA64-BDFB547E0912}" srcId="{9BB64728-E3F5-4908-A03E-B4811E544B7D}" destId="{9EC7D02F-DDF7-4B9C-B218-610A087CCF8A}" srcOrd="2" destOrd="0" parTransId="{67909DE4-2A2C-4D13-A272-4025E82093EF}" sibTransId="{B1AF205F-8DE4-4015-8C10-11169EE4C013}"/>
    <dgm:cxn modelId="{7701DC3C-A23D-4E20-9E88-753E6F6B212D}" srcId="{370C647E-424C-4F83-A686-257316E9AB8A}" destId="{3059A7FD-A60B-464F-A2D4-2AAFF8F7C52E}" srcOrd="0" destOrd="0" parTransId="{7A455E90-BDDB-4FA8-A08E-9EDF43060F0E}" sibTransId="{1B7FDBE9-988A-43AB-810A-94D3DCE0BD3F}"/>
    <dgm:cxn modelId="{C3B129DB-CF28-457C-84E9-B60DCA8F88F7}" type="presOf" srcId="{18099DA4-F5D4-46E5-A488-4C01DE65F0E1}" destId="{D2A309A1-B615-40C0-80B9-C33FE13A1BB0}" srcOrd="0" destOrd="0" presId="urn:microsoft.com/office/officeart/2005/8/layout/lProcess2"/>
    <dgm:cxn modelId="{282E4D87-CABA-49CC-AC31-BFB200AF088A}" type="presOf" srcId="{9BB64728-E3F5-4908-A03E-B4811E544B7D}" destId="{6474F5F7-E5B2-4AD7-8CBB-26B53AEBE995}" srcOrd="0" destOrd="0" presId="urn:microsoft.com/office/officeart/2005/8/layout/lProcess2"/>
    <dgm:cxn modelId="{47B06BE2-13B1-45FA-971F-C9B599725759}" type="presOf" srcId="{370C647E-424C-4F83-A686-257316E9AB8A}" destId="{8E1A1CBA-3DCE-4755-A34D-D8F32EFFE066}" srcOrd="0" destOrd="0" presId="urn:microsoft.com/office/officeart/2005/8/layout/lProcess2"/>
    <dgm:cxn modelId="{95BDBD68-D007-4708-84D8-AF30896E7985}" type="presOf" srcId="{9BB64728-E3F5-4908-A03E-B4811E544B7D}" destId="{4FA920D9-C882-4804-A4D3-B1AEA1C4999A}" srcOrd="1" destOrd="0" presId="urn:microsoft.com/office/officeart/2005/8/layout/lProcess2"/>
    <dgm:cxn modelId="{1BBF5780-E77C-454F-A6B6-9BBA08A08487}" type="presOf" srcId="{3059A7FD-A60B-464F-A2D4-2AAFF8F7C52E}" destId="{A3CA1E30-97AA-4F9E-80A9-3C96BDEBFEA8}" srcOrd="0" destOrd="0" presId="urn:microsoft.com/office/officeart/2005/8/layout/lProcess2"/>
    <dgm:cxn modelId="{4FEE78FC-3176-4FF1-9E5D-FA26188B1A56}" type="presOf" srcId="{EEA05E22-D0C9-4130-8818-801D8686039D}" destId="{49351CD8-95D2-4A0D-A5D8-F616790474A1}" srcOrd="0" destOrd="0" presId="urn:microsoft.com/office/officeart/2005/8/layout/lProcess2"/>
    <dgm:cxn modelId="{E5D2D21E-16B7-41F0-81BA-2122992BDE17}" srcId="{1A3DB484-E537-4812-8AC1-B6B4EE30C224}" destId="{370C647E-424C-4F83-A686-257316E9AB8A}" srcOrd="0" destOrd="0" parTransId="{5D83702C-45AB-4D9E-8C73-D73A6CA877AB}" sibTransId="{100DDFE6-623C-4994-AEBB-F853EDA715A0}"/>
    <dgm:cxn modelId="{58F80716-A8A5-4A10-A253-5668B14CBD40}" srcId="{9BB64728-E3F5-4908-A03E-B4811E544B7D}" destId="{18099DA4-F5D4-46E5-A488-4C01DE65F0E1}" srcOrd="0" destOrd="0" parTransId="{ED43C269-BB44-4EF8-861D-8CFA3A842B63}" sibTransId="{67553ABC-FB4D-4671-A84F-C5261ED5DF9E}"/>
    <dgm:cxn modelId="{6C466874-D647-4258-A060-FAAD6F1313C7}" type="presParOf" srcId="{7EC5AFA1-A668-40B5-9418-217803E9B38E}" destId="{0BEA8C14-4E94-461F-8C84-F077C22CA2EC}" srcOrd="0" destOrd="0" presId="urn:microsoft.com/office/officeart/2005/8/layout/lProcess2"/>
    <dgm:cxn modelId="{62FC470A-E052-4C40-880A-E04D59796F5B}" type="presParOf" srcId="{0BEA8C14-4E94-461F-8C84-F077C22CA2EC}" destId="{8E1A1CBA-3DCE-4755-A34D-D8F32EFFE066}" srcOrd="0" destOrd="0" presId="urn:microsoft.com/office/officeart/2005/8/layout/lProcess2"/>
    <dgm:cxn modelId="{273539BB-C777-4B82-A763-4A1BBCCA1FF7}" type="presParOf" srcId="{0BEA8C14-4E94-461F-8C84-F077C22CA2EC}" destId="{F7FFA765-C5DD-4A6E-B531-8C8CCEECE50F}" srcOrd="1" destOrd="0" presId="urn:microsoft.com/office/officeart/2005/8/layout/lProcess2"/>
    <dgm:cxn modelId="{697CDA92-3F30-4E60-A441-34DA89DBC6C5}" type="presParOf" srcId="{0BEA8C14-4E94-461F-8C84-F077C22CA2EC}" destId="{7C07CC00-D725-485F-8460-D117F982BDA7}" srcOrd="2" destOrd="0" presId="urn:microsoft.com/office/officeart/2005/8/layout/lProcess2"/>
    <dgm:cxn modelId="{CFEA0215-0ABF-4BAE-A24B-C07BD77FB9C4}" type="presParOf" srcId="{7C07CC00-D725-485F-8460-D117F982BDA7}" destId="{8BBC05CF-735A-4DA0-98EB-8F8B4A2A17A0}" srcOrd="0" destOrd="0" presId="urn:microsoft.com/office/officeart/2005/8/layout/lProcess2"/>
    <dgm:cxn modelId="{A3D24BC1-C034-4F39-866E-D0C31048EDD6}" type="presParOf" srcId="{8BBC05CF-735A-4DA0-98EB-8F8B4A2A17A0}" destId="{A3CA1E30-97AA-4F9E-80A9-3C96BDEBFEA8}" srcOrd="0" destOrd="0" presId="urn:microsoft.com/office/officeart/2005/8/layout/lProcess2"/>
    <dgm:cxn modelId="{79204841-48D5-438C-8001-BE503B43AD85}" type="presParOf" srcId="{7EC5AFA1-A668-40B5-9418-217803E9B38E}" destId="{E0B2B202-1CA1-4246-80D1-B181CE3195C2}" srcOrd="1" destOrd="0" presId="urn:microsoft.com/office/officeart/2005/8/layout/lProcess2"/>
    <dgm:cxn modelId="{F1817301-4DAF-44E9-9D09-5C7E55EAB17D}" type="presParOf" srcId="{7EC5AFA1-A668-40B5-9418-217803E9B38E}" destId="{08C408BE-D2F3-470A-BDFF-74FE0716D7DC}" srcOrd="2" destOrd="0" presId="urn:microsoft.com/office/officeart/2005/8/layout/lProcess2"/>
    <dgm:cxn modelId="{9C41DAF6-C3DD-4CF5-BFBD-30016784FEFA}" type="presParOf" srcId="{08C408BE-D2F3-470A-BDFF-74FE0716D7DC}" destId="{6474F5F7-E5B2-4AD7-8CBB-26B53AEBE995}" srcOrd="0" destOrd="0" presId="urn:microsoft.com/office/officeart/2005/8/layout/lProcess2"/>
    <dgm:cxn modelId="{F441A954-8560-4ED7-9088-38EB84829909}" type="presParOf" srcId="{08C408BE-D2F3-470A-BDFF-74FE0716D7DC}" destId="{4FA920D9-C882-4804-A4D3-B1AEA1C4999A}" srcOrd="1" destOrd="0" presId="urn:microsoft.com/office/officeart/2005/8/layout/lProcess2"/>
    <dgm:cxn modelId="{55C01C27-7239-4D35-BFF9-845160753D52}" type="presParOf" srcId="{08C408BE-D2F3-470A-BDFF-74FE0716D7DC}" destId="{128C6D74-84AD-4E59-ADCA-B17823065B90}" srcOrd="2" destOrd="0" presId="urn:microsoft.com/office/officeart/2005/8/layout/lProcess2"/>
    <dgm:cxn modelId="{BAB9A42E-0D33-4E7E-96EC-8180DA1A3A18}" type="presParOf" srcId="{128C6D74-84AD-4E59-ADCA-B17823065B90}" destId="{89BB911C-3FE8-4A24-8121-1CE9A95EA84C}" srcOrd="0" destOrd="0" presId="urn:microsoft.com/office/officeart/2005/8/layout/lProcess2"/>
    <dgm:cxn modelId="{09B11AC2-4BE2-4C15-AA2E-7162F13D8300}" type="presParOf" srcId="{89BB911C-3FE8-4A24-8121-1CE9A95EA84C}" destId="{D2A309A1-B615-40C0-80B9-C33FE13A1BB0}" srcOrd="0" destOrd="0" presId="urn:microsoft.com/office/officeart/2005/8/layout/lProcess2"/>
    <dgm:cxn modelId="{EDC5D2B3-0BD6-4833-B2A2-0A745A7312E1}" type="presParOf" srcId="{89BB911C-3FE8-4A24-8121-1CE9A95EA84C}" destId="{E4010857-DFE5-4FF2-8C5C-F630CD038E54}" srcOrd="1" destOrd="0" presId="urn:microsoft.com/office/officeart/2005/8/layout/lProcess2"/>
    <dgm:cxn modelId="{57E406CD-9312-44BE-88FE-EBE9B5E34107}" type="presParOf" srcId="{89BB911C-3FE8-4A24-8121-1CE9A95EA84C}" destId="{49351CD8-95D2-4A0D-A5D8-F616790474A1}" srcOrd="2" destOrd="0" presId="urn:microsoft.com/office/officeart/2005/8/layout/lProcess2"/>
    <dgm:cxn modelId="{39C79177-41E7-415B-A7E5-8707F382D886}" type="presParOf" srcId="{89BB911C-3FE8-4A24-8121-1CE9A95EA84C}" destId="{DDC123EB-DE35-4694-A148-A66710AA8B7C}" srcOrd="3" destOrd="0" presId="urn:microsoft.com/office/officeart/2005/8/layout/lProcess2"/>
    <dgm:cxn modelId="{B568E89A-041D-47FB-8B4C-9FC0B0248E0E}" type="presParOf" srcId="{89BB911C-3FE8-4A24-8121-1CE9A95EA84C}" destId="{A7F4FA0D-F49C-4574-9F37-FFBD47C3F869}" srcOrd="4" destOrd="0" presId="urn:microsoft.com/office/officeart/2005/8/layout/lProcess2"/>
    <dgm:cxn modelId="{D3F98725-E075-4A0B-99E5-F041E86B2AAF}" type="presParOf" srcId="{89BB911C-3FE8-4A24-8121-1CE9A95EA84C}" destId="{9C5F80FD-CF18-4475-AC7C-A400202F9321}" srcOrd="5" destOrd="0" presId="urn:microsoft.com/office/officeart/2005/8/layout/lProcess2"/>
    <dgm:cxn modelId="{321FBAA8-6EE1-48A9-B6BD-3D1B4AE3B53C}" type="presParOf" srcId="{89BB911C-3FE8-4A24-8121-1CE9A95EA84C}" destId="{C3525038-E252-49FA-AE05-B58993BE7C85}"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973D5-8C6C-4175-B6CE-BBF61EF547B8}">
      <dsp:nvSpPr>
        <dsp:cNvPr id="0" name=""/>
        <dsp:cNvSpPr/>
      </dsp:nvSpPr>
      <dsp:spPr>
        <a:xfrm>
          <a:off x="-6884322" y="-1052546"/>
          <a:ext cx="8193155" cy="8193155"/>
        </a:xfrm>
        <a:prstGeom prst="blockArc">
          <a:avLst>
            <a:gd name="adj1" fmla="val 18900000"/>
            <a:gd name="adj2" fmla="val 2700000"/>
            <a:gd name="adj3" fmla="val 264"/>
          </a:avLst>
        </a:prstGeom>
        <a:noFill/>
        <a:ln w="10795"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FB101C-B0E2-4C07-AC51-DD4B72265303}">
      <dsp:nvSpPr>
        <dsp:cNvPr id="0" name=""/>
        <dsp:cNvSpPr/>
      </dsp:nvSpPr>
      <dsp:spPr>
        <a:xfrm>
          <a:off x="684811" y="468050"/>
          <a:ext cx="9898399" cy="936587"/>
        </a:xfrm>
        <a:prstGeom prst="rect">
          <a:avLst/>
        </a:prstGeom>
        <a:solidFill>
          <a:srgbClr val="FF8C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3416" tIns="66040" rIns="66040" bIns="66040" numCol="1" spcCol="1270" anchor="ctr" anchorCtr="0">
          <a:noAutofit/>
        </a:bodyPr>
        <a:lstStyle/>
        <a:p>
          <a:pPr lvl="0" algn="l" defTabSz="1155700">
            <a:lnSpc>
              <a:spcPct val="90000"/>
            </a:lnSpc>
            <a:spcBef>
              <a:spcPct val="0"/>
            </a:spcBef>
            <a:spcAft>
              <a:spcPct val="35000"/>
            </a:spcAft>
          </a:pPr>
          <a:r>
            <a:rPr lang="en-US" sz="2600" kern="1200" dirty="0" smtClean="0"/>
            <a:t>Visio Overview</a:t>
          </a:r>
          <a:endParaRPr lang="en-US" sz="2600" kern="1200" dirty="0"/>
        </a:p>
      </dsp:txBody>
      <dsp:txXfrm>
        <a:off x="684811" y="468050"/>
        <a:ext cx="9898399" cy="936587"/>
      </dsp:txXfrm>
    </dsp:sp>
    <dsp:sp modelId="{389859DE-5078-4701-B7D8-BD30360D48BC}">
      <dsp:nvSpPr>
        <dsp:cNvPr id="0" name=""/>
        <dsp:cNvSpPr/>
      </dsp:nvSpPr>
      <dsp:spPr>
        <a:xfrm>
          <a:off x="99444" y="350976"/>
          <a:ext cx="1170734" cy="1170734"/>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C4E937-0A11-4D89-8B98-388210BC1B68}">
      <dsp:nvSpPr>
        <dsp:cNvPr id="0" name=""/>
        <dsp:cNvSpPr/>
      </dsp:nvSpPr>
      <dsp:spPr>
        <a:xfrm>
          <a:off x="1221778" y="1873174"/>
          <a:ext cx="9361432" cy="936587"/>
        </a:xfrm>
        <a:prstGeom prst="rect">
          <a:avLst/>
        </a:prstGeom>
        <a:solidFill>
          <a:srgbClr val="E8112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3416" tIns="66040" rIns="66040" bIns="66040" numCol="1" spcCol="1270" anchor="ctr" anchorCtr="0">
          <a:noAutofit/>
        </a:bodyPr>
        <a:lstStyle/>
        <a:p>
          <a:pPr lvl="0" algn="l" defTabSz="1155700">
            <a:lnSpc>
              <a:spcPct val="90000"/>
            </a:lnSpc>
            <a:spcBef>
              <a:spcPct val="0"/>
            </a:spcBef>
            <a:spcAft>
              <a:spcPct val="35000"/>
            </a:spcAft>
          </a:pPr>
          <a:r>
            <a:rPr lang="en-US" sz="2600" kern="1200" dirty="0" smtClean="0"/>
            <a:t>Describe, track, and understand real world business processes</a:t>
          </a:r>
          <a:endParaRPr lang="en-US" sz="2600" kern="1200" dirty="0"/>
        </a:p>
      </dsp:txBody>
      <dsp:txXfrm>
        <a:off x="1221778" y="1873174"/>
        <a:ext cx="9361432" cy="936587"/>
      </dsp:txXfrm>
    </dsp:sp>
    <dsp:sp modelId="{DC3D0692-4748-4311-9096-27B00D1B2E06}">
      <dsp:nvSpPr>
        <dsp:cNvPr id="0" name=""/>
        <dsp:cNvSpPr/>
      </dsp:nvSpPr>
      <dsp:spPr>
        <a:xfrm>
          <a:off x="636411" y="1756101"/>
          <a:ext cx="1170734" cy="1170734"/>
        </a:xfrm>
        <a:prstGeom prst="ellipse">
          <a:avLst/>
        </a:prstGeom>
        <a:solidFill>
          <a:schemeClr val="lt1">
            <a:hueOff val="0"/>
            <a:satOff val="0"/>
            <a:lumOff val="0"/>
            <a:alphaOff val="0"/>
          </a:schemeClr>
        </a:solidFill>
        <a:ln w="10795" cap="flat" cmpd="sng" algn="ctr">
          <a:solidFill>
            <a:schemeClr val="accent3">
              <a:hueOff val="-3650138"/>
              <a:satOff val="8730"/>
              <a:lumOff val="-7974"/>
              <a:alphaOff val="0"/>
            </a:schemeClr>
          </a:solidFill>
          <a:prstDash val="solid"/>
        </a:ln>
        <a:effectLst/>
      </dsp:spPr>
      <dsp:style>
        <a:lnRef idx="2">
          <a:scrgbClr r="0" g="0" b="0"/>
        </a:lnRef>
        <a:fillRef idx="1">
          <a:scrgbClr r="0" g="0" b="0"/>
        </a:fillRef>
        <a:effectRef idx="0">
          <a:scrgbClr r="0" g="0" b="0"/>
        </a:effectRef>
        <a:fontRef idx="minor"/>
      </dsp:style>
    </dsp:sp>
    <dsp:sp modelId="{ADAEE1D4-8B9D-4B38-8AE8-08E57CC1F29B}">
      <dsp:nvSpPr>
        <dsp:cNvPr id="0" name=""/>
        <dsp:cNvSpPr/>
      </dsp:nvSpPr>
      <dsp:spPr>
        <a:xfrm>
          <a:off x="1221778" y="3278299"/>
          <a:ext cx="9361432" cy="936587"/>
        </a:xfrm>
        <a:prstGeom prst="rect">
          <a:avLst/>
        </a:prstGeom>
        <a:solidFill>
          <a:srgbClr val="EE008B"/>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3416" tIns="66040" rIns="66040" bIns="66040" numCol="1" spcCol="1270" anchor="ctr" anchorCtr="0">
          <a:noAutofit/>
        </a:bodyPr>
        <a:lstStyle/>
        <a:p>
          <a:pPr lvl="0" algn="l" defTabSz="1155700">
            <a:lnSpc>
              <a:spcPct val="90000"/>
            </a:lnSpc>
            <a:spcBef>
              <a:spcPct val="0"/>
            </a:spcBef>
            <a:spcAft>
              <a:spcPct val="35000"/>
            </a:spcAft>
          </a:pPr>
          <a:r>
            <a:rPr lang="en-US" sz="2600" kern="1200" dirty="0" smtClean="0"/>
            <a:t>Dynamic and friction free consumption across end points</a:t>
          </a:r>
        </a:p>
      </dsp:txBody>
      <dsp:txXfrm>
        <a:off x="1221778" y="3278299"/>
        <a:ext cx="9361432" cy="936587"/>
      </dsp:txXfrm>
    </dsp:sp>
    <dsp:sp modelId="{9A5119FE-056E-4B9C-84D3-8CF91F3D8756}">
      <dsp:nvSpPr>
        <dsp:cNvPr id="0" name=""/>
        <dsp:cNvSpPr/>
      </dsp:nvSpPr>
      <dsp:spPr>
        <a:xfrm>
          <a:off x="636411" y="3161226"/>
          <a:ext cx="1170734" cy="1170734"/>
        </a:xfrm>
        <a:prstGeom prst="ellipse">
          <a:avLst/>
        </a:prstGeom>
        <a:solidFill>
          <a:schemeClr val="lt1">
            <a:hueOff val="0"/>
            <a:satOff val="0"/>
            <a:lumOff val="0"/>
            <a:alphaOff val="0"/>
          </a:schemeClr>
        </a:solidFill>
        <a:ln w="10795" cap="flat" cmpd="sng" algn="ctr">
          <a:solidFill>
            <a:schemeClr val="accent3">
              <a:hueOff val="-7300276"/>
              <a:satOff val="17460"/>
              <a:lumOff val="-15948"/>
              <a:alphaOff val="0"/>
            </a:schemeClr>
          </a:solidFill>
          <a:prstDash val="solid"/>
        </a:ln>
        <a:effectLst/>
      </dsp:spPr>
      <dsp:style>
        <a:lnRef idx="2">
          <a:scrgbClr r="0" g="0" b="0"/>
        </a:lnRef>
        <a:fillRef idx="1">
          <a:scrgbClr r="0" g="0" b="0"/>
        </a:fillRef>
        <a:effectRef idx="0">
          <a:scrgbClr r="0" g="0" b="0"/>
        </a:effectRef>
        <a:fontRef idx="minor"/>
      </dsp:style>
    </dsp:sp>
    <dsp:sp modelId="{4536993A-7638-471E-9FB5-75B9CDFACBE0}">
      <dsp:nvSpPr>
        <dsp:cNvPr id="0" name=""/>
        <dsp:cNvSpPr/>
      </dsp:nvSpPr>
      <dsp:spPr>
        <a:xfrm>
          <a:off x="684811" y="4683424"/>
          <a:ext cx="9898399" cy="936587"/>
        </a:xfrm>
        <a:prstGeom prst="rect">
          <a:avLst/>
        </a:prstGeom>
        <a:solidFill>
          <a:srgbClr val="68217A"/>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3416" tIns="66040" rIns="66040" bIns="66040" numCol="1" spcCol="1270" anchor="ctr" anchorCtr="0">
          <a:noAutofit/>
        </a:bodyPr>
        <a:lstStyle/>
        <a:p>
          <a:pPr lvl="0" algn="l" defTabSz="1155700">
            <a:lnSpc>
              <a:spcPct val="90000"/>
            </a:lnSpc>
            <a:spcBef>
              <a:spcPct val="0"/>
            </a:spcBef>
            <a:spcAft>
              <a:spcPct val="35000"/>
            </a:spcAft>
          </a:pPr>
          <a:r>
            <a:rPr lang="en-US" sz="2600" kern="1200" dirty="0" smtClean="0"/>
            <a:t>Q&amp;A </a:t>
          </a:r>
          <a:endParaRPr lang="en-US" sz="2600" kern="1200" dirty="0"/>
        </a:p>
      </dsp:txBody>
      <dsp:txXfrm>
        <a:off x="684811" y="4683424"/>
        <a:ext cx="9898399" cy="936587"/>
      </dsp:txXfrm>
    </dsp:sp>
    <dsp:sp modelId="{73265F0E-7A56-4CF1-B0A3-5E8DB5AC7AC2}">
      <dsp:nvSpPr>
        <dsp:cNvPr id="0" name=""/>
        <dsp:cNvSpPr/>
      </dsp:nvSpPr>
      <dsp:spPr>
        <a:xfrm>
          <a:off x="99444" y="4566350"/>
          <a:ext cx="1170734" cy="1170734"/>
        </a:xfrm>
        <a:prstGeom prst="ellipse">
          <a:avLst/>
        </a:prstGeom>
        <a:solidFill>
          <a:schemeClr val="lt1">
            <a:hueOff val="0"/>
            <a:satOff val="0"/>
            <a:lumOff val="0"/>
            <a:alphaOff val="0"/>
          </a:schemeClr>
        </a:solidFill>
        <a:ln w="10795" cap="flat" cmpd="sng" algn="ctr">
          <a:solidFill>
            <a:schemeClr val="accent3">
              <a:hueOff val="-10950414"/>
              <a:satOff val="26190"/>
              <a:lumOff val="-23922"/>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7896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92675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922699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a:solidFill>
                <a:schemeClr val="tx1"/>
              </a:solidFill>
              <a:effectLst/>
              <a:latin typeface="Segoe UI Light" pitchFamily="34" charset="0"/>
              <a:ea typeface="+mn-ea"/>
              <a:cs typeface="+mn-cs"/>
            </a:endParaRP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764862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895913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a:solidFill>
                <a:schemeClr val="tx1"/>
              </a:solidFill>
              <a:effectLst/>
              <a:latin typeface="Segoe UI Light" pitchFamily="34" charset="0"/>
              <a:ea typeface="+mn-ea"/>
              <a:cs typeface="+mn-cs"/>
            </a:endParaRP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438080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a:solidFill>
                <a:schemeClr val="tx1"/>
              </a:solidFill>
              <a:effectLst/>
              <a:latin typeface="Segoe UI Light" pitchFamily="34" charset="0"/>
              <a:ea typeface="+mn-ea"/>
              <a:cs typeface="+mn-cs"/>
            </a:endParaRP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194622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827588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1276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749477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36316A-E283-499E-AA00-C5F1B91326BD}"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4238658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63119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4105282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626133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76428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424896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t"/>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855041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252031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9215319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465025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8875100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60425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a:solidFill>
                <a:schemeClr val="tx1"/>
              </a:solidFill>
              <a:effectLst/>
              <a:latin typeface="Segoe UI Light" pitchFamily="34" charset="0"/>
              <a:ea typeface="+mn-ea"/>
              <a:cs typeface="+mn-cs"/>
            </a:endParaRP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809411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42686902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53797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378522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47443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b="0" i="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r>
              <a:rPr lang="fr-FR" dirty="0" smtClean="0">
                <a:solidFill>
                  <a:prstClr val="black"/>
                </a:solidFill>
              </a:rPr>
              <a:t>BPIO U Enterprise Content Management FY09</a:t>
            </a:r>
            <a:endParaRPr lang="en-US" dirty="0">
              <a:solidFill>
                <a:prstClr val="black"/>
              </a:solidFill>
            </a:endParaRPr>
          </a:p>
        </p:txBody>
      </p:sp>
    </p:spTree>
    <p:extLst>
      <p:ext uri="{BB962C8B-B14F-4D97-AF65-F5344CB8AC3E}">
        <p14:creationId xmlns:p14="http://schemas.microsoft.com/office/powerpoint/2010/main" val="1518113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b="0" i="0"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006337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b="0" i="0" kern="1200" dirty="0">
              <a:solidFill>
                <a:schemeClr val="tx1"/>
              </a:solidFill>
              <a:effectLst/>
              <a:latin typeface="Segoe UI Light" pitchFamily="34" charset="0"/>
              <a:ea typeface="+mn-ea"/>
              <a:cs typeface="+mn-cs"/>
            </a:endParaRP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743520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dirty="0">
              <a:solidFill>
                <a:schemeClr val="tx1"/>
              </a:solidFill>
              <a:effectLst/>
              <a:latin typeface="Segoe UI Light" pitchFamily="34" charset="0"/>
              <a:ea typeface="+mn-ea"/>
              <a:cs typeface="+mn-cs"/>
            </a:endParaRP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448929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0186032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5498733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533856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451737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848582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110835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610527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293542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459223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583766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94285238"/>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27154955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32131019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8450443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904441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3095481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400389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54315127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564816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62871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20787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57319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089849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452021"/>
          </a:xfrm>
        </p:spPr>
        <p:txBody>
          <a:bodyPr/>
          <a:lstStyle>
            <a:lvl1pPr>
              <a:defRPr sz="3264"/>
            </a:lvl1pPr>
          </a:lstStyle>
          <a:p>
            <a:r>
              <a:rPr lang="en-US" dirty="0" smtClean="0"/>
              <a:t>Click to edit Master title style</a:t>
            </a:r>
            <a:endParaRPr lang="en-US" dirty="0"/>
          </a:p>
        </p:txBody>
      </p:sp>
      <p:sp>
        <p:nvSpPr>
          <p:cNvPr id="4" name="Text Placeholder 4"/>
          <p:cNvSpPr>
            <a:spLocks noGrp="1"/>
          </p:cNvSpPr>
          <p:nvPr>
            <p:ph type="body" sz="quarter" idx="10"/>
          </p:nvPr>
        </p:nvSpPr>
        <p:spPr>
          <a:xfrm>
            <a:off x="530469" y="2268435"/>
            <a:ext cx="5702230" cy="2782300"/>
          </a:xfrm>
        </p:spPr>
        <p:txBody>
          <a:bodyPr/>
          <a:lstStyle>
            <a:lvl1pPr>
              <a:buNone/>
              <a:defRPr/>
            </a:lvl1pPr>
            <a:lvl2pPr>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4"/>
          <p:cNvSpPr>
            <a:spLocks noGrp="1"/>
          </p:cNvSpPr>
          <p:nvPr>
            <p:ph type="body" sz="quarter" idx="11"/>
          </p:nvPr>
        </p:nvSpPr>
        <p:spPr>
          <a:xfrm>
            <a:off x="520828" y="764661"/>
            <a:ext cx="11409511" cy="467179"/>
          </a:xfrm>
        </p:spPr>
        <p:txBody>
          <a:bodyPr/>
          <a:lstStyle>
            <a:lvl1pPr>
              <a:buNone/>
              <a:defRPr sz="2040">
                <a:latin typeface="+mn-lt"/>
              </a:defRPr>
            </a:lvl1pPr>
            <a:lvl2pPr>
              <a:buNone/>
              <a:defRPr/>
            </a:lvl2pPr>
            <a:lvl3pPr>
              <a:buNone/>
              <a:defRPr/>
            </a:lvl3pPr>
            <a:lvl4pPr>
              <a:buNone/>
              <a:defRPr/>
            </a:lvl4pPr>
            <a:lvl5pPr>
              <a:buNone/>
              <a:defRPr/>
            </a:lvl5pPr>
          </a:lstStyle>
          <a:p>
            <a:pPr lvl="0"/>
            <a:endParaRPr lang="en-US" dirty="0"/>
          </a:p>
        </p:txBody>
      </p:sp>
    </p:spTree>
    <p:extLst>
      <p:ext uri="{BB962C8B-B14F-4D97-AF65-F5344CB8AC3E}">
        <p14:creationId xmlns:p14="http://schemas.microsoft.com/office/powerpoint/2010/main" val="180467877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907037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495363"/>
          </a:xfrm>
          <a:prstGeom prst="rect">
            <a:avLst/>
          </a:prstGeom>
        </p:spPr>
        <p:txBody>
          <a:bodyPr/>
          <a:lstStyle>
            <a:lvl1pPr marL="0" indent="0">
              <a:spcBef>
                <a:spcPts val="1224"/>
              </a:spcBef>
              <a:buNone/>
              <a:defRPr sz="4080">
                <a:gradFill>
                  <a:gsLst>
                    <a:gs pos="100000">
                      <a:schemeClr val="bg2"/>
                    </a:gs>
                    <a:gs pos="0">
                      <a:schemeClr val="bg2"/>
                    </a:gs>
                  </a:gsLst>
                  <a:lin ang="5400000" scaled="0"/>
                </a:gradFill>
                <a:latin typeface="+mj-lt"/>
              </a:defRPr>
            </a:lvl1pPr>
            <a:lvl2pPr marL="0" indent="0">
              <a:spcBef>
                <a:spcPts val="1224"/>
              </a:spcBef>
              <a:buNone/>
              <a:defRPr sz="2040">
                <a:gradFill>
                  <a:gsLst>
                    <a:gs pos="100000">
                      <a:schemeClr val="bg2"/>
                    </a:gs>
                    <a:gs pos="0">
                      <a:schemeClr val="bg2"/>
                    </a:gs>
                  </a:gsLst>
                  <a:lin ang="5400000" scaled="0"/>
                </a:gradFill>
              </a:defRPr>
            </a:lvl2pPr>
            <a:lvl3pPr marL="236040" indent="0">
              <a:spcBef>
                <a:spcPts val="1224"/>
              </a:spcBef>
              <a:buNone/>
              <a:defRPr sz="2040">
                <a:gradFill>
                  <a:gsLst>
                    <a:gs pos="100000">
                      <a:schemeClr val="bg2"/>
                    </a:gs>
                    <a:gs pos="0">
                      <a:schemeClr val="bg2"/>
                    </a:gs>
                  </a:gsLst>
                  <a:lin ang="5400000" scaled="0"/>
                </a:gradFill>
              </a:defRPr>
            </a:lvl3pPr>
            <a:lvl4pPr marL="465615" indent="0">
              <a:spcBef>
                <a:spcPts val="1224"/>
              </a:spcBef>
              <a:buNone/>
              <a:defRPr sz="2040">
                <a:gradFill>
                  <a:gsLst>
                    <a:gs pos="100000">
                      <a:schemeClr val="bg2"/>
                    </a:gs>
                    <a:gs pos="0">
                      <a:schemeClr val="bg2"/>
                    </a:gs>
                  </a:gsLst>
                  <a:lin ang="5400000" scaled="0"/>
                </a:gradFill>
              </a:defRPr>
            </a:lvl4pPr>
            <a:lvl5pPr marL="706506" indent="0">
              <a:spcBef>
                <a:spcPts val="1224"/>
              </a:spcBef>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sp>
        <p:nvSpPr>
          <p:cNvPr id="10" name="TextBox 9"/>
          <p:cNvSpPr txBox="1"/>
          <p:nvPr userDrawn="1"/>
        </p:nvSpPr>
        <p:spPr>
          <a:xfrm>
            <a:off x="10830989" y="6226761"/>
            <a:ext cx="1552181" cy="624341"/>
          </a:xfrm>
          <a:prstGeom prst="rect">
            <a:avLst/>
          </a:prstGeom>
          <a:noFill/>
        </p:spPr>
        <p:txBody>
          <a:bodyPr wrap="square" lIns="0" tIns="0" rIns="0" bIns="0" rtlCol="0" anchor="ctr">
            <a:spAutoFit/>
          </a:bodyPr>
          <a:lstStyle/>
          <a:p>
            <a:pPr algn="ctr"/>
            <a:r>
              <a:rPr lang="en-US" sz="3978" spc="-71" dirty="0" smtClean="0">
                <a:solidFill>
                  <a:srgbClr val="00188F"/>
                </a:solidFill>
                <a:latin typeface="Segoe Pro" pitchFamily="34" charset="0"/>
              </a:rPr>
              <a:t>Visio</a:t>
            </a:r>
          </a:p>
        </p:txBody>
      </p:sp>
    </p:spTree>
    <p:extLst>
      <p:ext uri="{BB962C8B-B14F-4D97-AF65-F5344CB8AC3E}">
        <p14:creationId xmlns:p14="http://schemas.microsoft.com/office/powerpoint/2010/main" val="96570578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91790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90548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59303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643655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97155689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320426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60336932"/>
      </p:ext>
    </p:extLst>
  </p:cSld>
  <p:clrMap bg1="lt1" tx1="dk1" bg2="lt2" tx2="dk2" accent1="accent1" accent2="accent2" accent3="accent3" accent4="accent4" accent5="accent5" accent6="accent6" hlink="hlink" folHlink="folHlink"/>
  <p:sldLayoutIdLst>
    <p:sldLayoutId id="2147484218" r:id="rId1"/>
    <p:sldLayoutId id="2147484248"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diagramColors" Target="../diagrams/colors3.xml"/><Relationship Id="rId11" Type="http://schemas.openxmlformats.org/officeDocument/2006/relationships/image" Target="../media/image29.png"/><Relationship Id="rId5" Type="http://schemas.openxmlformats.org/officeDocument/2006/relationships/diagramQuickStyle" Target="../diagrams/quickStyle3.xml"/><Relationship Id="rId10" Type="http://schemas.openxmlformats.org/officeDocument/2006/relationships/image" Target="../media/image28.png"/><Relationship Id="rId4" Type="http://schemas.openxmlformats.org/officeDocument/2006/relationships/diagramLayout" Target="../diagrams/layout3.xml"/><Relationship Id="rId9"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31.png"/><Relationship Id="rId7" Type="http://schemas.openxmlformats.org/officeDocument/2006/relationships/diagramLayout" Target="../diagrams/layout4.xml"/><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diagramData" Target="../diagrams/data4.xml"/><Relationship Id="rId5" Type="http://schemas.openxmlformats.org/officeDocument/2006/relationships/image" Target="../media/image33.png"/><Relationship Id="rId10" Type="http://schemas.microsoft.com/office/2007/relationships/diagramDrawing" Target="../diagrams/drawing4.xml"/><Relationship Id="rId4" Type="http://schemas.openxmlformats.org/officeDocument/2006/relationships/image" Target="../media/image32.png"/><Relationship Id="rId9" Type="http://schemas.openxmlformats.org/officeDocument/2006/relationships/diagramColors" Target="../diagrams/colors4.xml"/></Relationships>
</file>

<file path=ppt/slides/_rels/slide16.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37.gif"/><Relationship Id="rId5" Type="http://schemas.openxmlformats.org/officeDocument/2006/relationships/image" Target="../media/image36.gif"/><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myspc.sharepointconference.com/Speaker/Sessions/Details/12856"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19.xml"/><Relationship Id="rId7" Type="http://schemas.openxmlformats.org/officeDocument/2006/relationships/image" Target="../media/image40.emf"/><Relationship Id="rId2" Type="http://schemas.openxmlformats.org/officeDocument/2006/relationships/slideLayout" Target="../slideLayouts/slideLayout29.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3.png"/><Relationship Id="rId5" Type="http://schemas.openxmlformats.org/officeDocument/2006/relationships/image" Target="../media/image39.emf"/><Relationship Id="rId10" Type="http://schemas.openxmlformats.org/officeDocument/2006/relationships/image" Target="../media/image41.emf"/><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hyperlink" Target="http://myspc.sharepointconference.com/Speaker/Sessions/Details/12856" TargetMode="External"/><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10.png"/><Relationship Id="rId11" Type="http://schemas.openxmlformats.org/officeDocument/2006/relationships/image" Target="../media/image15.jpe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874455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Lets Build It…</a:t>
            </a:r>
            <a:endParaRPr lang="en-US" dirty="0"/>
          </a:p>
        </p:txBody>
      </p:sp>
      <p:sp>
        <p:nvSpPr>
          <p:cNvPr id="6" name="Text Placeholder 5"/>
          <p:cNvSpPr>
            <a:spLocks noGrp="1"/>
          </p:cNvSpPr>
          <p:nvPr>
            <p:ph type="body" sz="quarter" idx="11"/>
          </p:nvPr>
        </p:nvSpPr>
        <p:spPr>
          <a:xfrm>
            <a:off x="274639" y="1212849"/>
            <a:ext cx="11889564" cy="4259628"/>
          </a:xfrm>
        </p:spPr>
        <p:txBody>
          <a:bodyPr/>
          <a:lstStyle/>
          <a:p>
            <a:r>
              <a:rPr lang="en-US" dirty="0" smtClean="0"/>
              <a:t>Author Manufacturing dashboard using Visio Client</a:t>
            </a:r>
          </a:p>
          <a:p>
            <a:pPr marL="584200" lvl="1" indent="-241300">
              <a:buFont typeface="Wingdings" panose="05000000000000000000" pitchFamily="2" charset="2"/>
              <a:buChar char="§"/>
            </a:pPr>
            <a:r>
              <a:rPr lang="en-US" sz="2400" dirty="0" smtClean="0"/>
              <a:t>Create gorgeous layout using built in smart shapes and custom shapes</a:t>
            </a:r>
            <a:endParaRPr lang="en-US" sz="2400" dirty="0"/>
          </a:p>
          <a:p>
            <a:pPr marL="584200" lvl="1" indent="-241300">
              <a:buFont typeface="Wingdings" panose="05000000000000000000" pitchFamily="2" charset="2"/>
              <a:buChar char="§"/>
            </a:pPr>
            <a:r>
              <a:rPr lang="en-US" sz="2400" dirty="0" smtClean="0"/>
              <a:t>Make it live using data connectivity feature</a:t>
            </a:r>
            <a:endParaRPr lang="en-US" sz="2400" dirty="0"/>
          </a:p>
          <a:p>
            <a:pPr marL="584200" lvl="1" indent="-241300">
              <a:buFont typeface="Wingdings" panose="05000000000000000000" pitchFamily="2" charset="2"/>
              <a:buChar char="§"/>
            </a:pPr>
            <a:r>
              <a:rPr lang="en-US" sz="2400" dirty="0" smtClean="0"/>
              <a:t>Add Business Intelligence capabilities using data graphics</a:t>
            </a:r>
          </a:p>
          <a:p>
            <a:pPr marL="584200" lvl="1" indent="-241300">
              <a:buFont typeface="Wingdings" panose="05000000000000000000" pitchFamily="2" charset="2"/>
              <a:buChar char="§"/>
            </a:pPr>
            <a:r>
              <a:rPr lang="en-US" sz="2400" dirty="0" smtClean="0"/>
              <a:t>Add hyperlinks to create drill downs</a:t>
            </a:r>
            <a:endParaRPr lang="en-US" dirty="0" smtClean="0"/>
          </a:p>
          <a:p>
            <a:r>
              <a:rPr lang="en-US" dirty="0" smtClean="0"/>
              <a:t>Share actionable dashboards using O365</a:t>
            </a:r>
          </a:p>
          <a:p>
            <a:pPr marL="584200" lvl="1" indent="-241300">
              <a:buFont typeface="Wingdings" panose="05000000000000000000" pitchFamily="2" charset="2"/>
              <a:buChar char="§"/>
            </a:pPr>
            <a:r>
              <a:rPr lang="en-US" sz="2400" dirty="0" smtClean="0"/>
              <a:t>Add dashboard to your enterprise portal’s home page</a:t>
            </a:r>
          </a:p>
          <a:p>
            <a:pPr marL="584200" lvl="1" indent="-241300">
              <a:buFont typeface="Wingdings" panose="05000000000000000000" pitchFamily="2" charset="2"/>
              <a:buChar char="§"/>
            </a:pPr>
            <a:r>
              <a:rPr lang="en-US" sz="2400" dirty="0" smtClean="0"/>
              <a:t>Add </a:t>
            </a:r>
            <a:r>
              <a:rPr lang="en-US" sz="2400" dirty="0"/>
              <a:t>interactions with other business </a:t>
            </a:r>
            <a:r>
              <a:rPr lang="en-US" sz="2400" dirty="0" smtClean="0"/>
              <a:t>processes (excel, SP List)</a:t>
            </a:r>
          </a:p>
          <a:p>
            <a:pPr marL="584200" lvl="1" indent="-241300">
              <a:buFont typeface="Wingdings" panose="05000000000000000000" pitchFamily="2" charset="2"/>
              <a:buChar char="§"/>
            </a:pPr>
            <a:r>
              <a:rPr lang="en-US" sz="2400" dirty="0" smtClean="0"/>
              <a:t>Make it actionable using JavaScript APIs</a:t>
            </a:r>
            <a:endParaRPr lang="en-US" sz="2400" dirty="0"/>
          </a:p>
        </p:txBody>
      </p:sp>
    </p:spTree>
    <p:extLst>
      <p:ext uri="{BB962C8B-B14F-4D97-AF65-F5344CB8AC3E}">
        <p14:creationId xmlns:p14="http://schemas.microsoft.com/office/powerpoint/2010/main" val="4511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506662"/>
            <a:ext cx="12436475" cy="917575"/>
          </a:xfrm>
        </p:spPr>
        <p:txBody>
          <a:bodyPr/>
          <a:lstStyle/>
          <a:p>
            <a:pPr algn="ctr"/>
            <a:r>
              <a:rPr lang="en-US" dirty="0" smtClean="0"/>
              <a:t>Part 1 </a:t>
            </a:r>
            <a:endParaRPr lang="en-US" dirty="0"/>
          </a:p>
        </p:txBody>
      </p:sp>
      <p:sp>
        <p:nvSpPr>
          <p:cNvPr id="3" name="Text Placeholder 2"/>
          <p:cNvSpPr>
            <a:spLocks noGrp="1"/>
          </p:cNvSpPr>
          <p:nvPr>
            <p:ph type="body" sz="quarter" idx="11"/>
          </p:nvPr>
        </p:nvSpPr>
        <p:spPr>
          <a:xfrm>
            <a:off x="-7752" y="3446368"/>
            <a:ext cx="12436475" cy="738664"/>
          </a:xfrm>
        </p:spPr>
        <p:txBody>
          <a:bodyPr/>
          <a:lstStyle/>
          <a:p>
            <a:pPr algn="ctr"/>
            <a:r>
              <a:rPr lang="en-US" dirty="0" smtClean="0"/>
              <a:t>Author SCM dashboard using Visio Client </a:t>
            </a:r>
            <a:endParaRPr lang="en-US" dirty="0"/>
          </a:p>
        </p:txBody>
      </p:sp>
    </p:spTree>
    <p:extLst>
      <p:ext uri="{BB962C8B-B14F-4D97-AF65-F5344CB8AC3E}">
        <p14:creationId xmlns:p14="http://schemas.microsoft.com/office/powerpoint/2010/main" val="62374483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Create layout using Visio Client…</a:t>
            </a:r>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6904037" y="1897062"/>
            <a:ext cx="4813300" cy="37300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670663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Make it live - </a:t>
            </a:r>
            <a:r>
              <a:rPr lang="en-US" dirty="0"/>
              <a:t>Data</a:t>
            </a:r>
            <a:r>
              <a:rPr lang="en-US" dirty="0" smtClean="0"/>
              <a:t> </a:t>
            </a:r>
            <a:r>
              <a:rPr lang="en-US" dirty="0"/>
              <a:t>Connectivity</a:t>
            </a:r>
          </a:p>
        </p:txBody>
      </p:sp>
      <p:graphicFrame>
        <p:nvGraphicFramePr>
          <p:cNvPr id="5" name="Diagram 4"/>
          <p:cNvGraphicFramePr/>
          <p:nvPr>
            <p:extLst/>
          </p:nvPr>
        </p:nvGraphicFramePr>
        <p:xfrm>
          <a:off x="528138" y="1398940"/>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4696604" y="1404378"/>
            <a:ext cx="4098041" cy="1236184"/>
            <a:chOff x="4696604" y="1404378"/>
            <a:chExt cx="4098041" cy="1236184"/>
          </a:xfrm>
        </p:grpSpPr>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51637" y="1509835"/>
              <a:ext cx="783473" cy="783473"/>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96604" y="1408163"/>
              <a:ext cx="990600" cy="990600"/>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22228" y="1404378"/>
              <a:ext cx="994385" cy="994385"/>
            </a:xfrm>
            <a:prstGeom prst="rect">
              <a:avLst/>
            </a:prstGeom>
          </p:spPr>
        </p:pic>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08795" y="1429422"/>
              <a:ext cx="1085850" cy="1211140"/>
            </a:xfrm>
            <a:prstGeom prst="rect">
              <a:avLst/>
            </a:prstGeom>
          </p:spPr>
        </p:pic>
      </p:grpSp>
    </p:spTree>
    <p:extLst>
      <p:ext uri="{BB962C8B-B14F-4D97-AF65-F5344CB8AC3E}">
        <p14:creationId xmlns:p14="http://schemas.microsoft.com/office/powerpoint/2010/main" val="520807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8CC5E32C-303B-4BA0-B9C7-EA885A8D215E}"/>
                                            </p:graphicEl>
                                          </p:spTgt>
                                        </p:tgtEl>
                                        <p:attrNameLst>
                                          <p:attrName>style.visibility</p:attrName>
                                        </p:attrNameLst>
                                      </p:cBhvr>
                                      <p:to>
                                        <p:strVal val="visible"/>
                                      </p:to>
                                    </p:set>
                                    <p:animEffect transition="in" filter="fade">
                                      <p:cBhvr>
                                        <p:cTn id="7" dur="500"/>
                                        <p:tgtEl>
                                          <p:spTgt spid="5">
                                            <p:graphicEl>
                                              <a:dgm id="{8CC5E32C-303B-4BA0-B9C7-EA885A8D215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480D38B4-C388-47FB-95EE-D000B1BE6B49}"/>
                                            </p:graphicEl>
                                          </p:spTgt>
                                        </p:tgtEl>
                                        <p:attrNameLst>
                                          <p:attrName>style.visibility</p:attrName>
                                        </p:attrNameLst>
                                      </p:cBhvr>
                                      <p:to>
                                        <p:strVal val="visible"/>
                                      </p:to>
                                    </p:set>
                                    <p:animEffect transition="in" filter="fade">
                                      <p:cBhvr>
                                        <p:cTn id="12" dur="500"/>
                                        <p:tgtEl>
                                          <p:spTgt spid="5">
                                            <p:graphicEl>
                                              <a:dgm id="{480D38B4-C388-47FB-95EE-D000B1BE6B4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graphicEl>
                                              <a:dgm id="{20BD6A93-4238-4D4F-B4E7-F54AC4103287}"/>
                                            </p:graphicEl>
                                          </p:spTgt>
                                        </p:tgtEl>
                                        <p:attrNameLst>
                                          <p:attrName>style.visibility</p:attrName>
                                        </p:attrNameLst>
                                      </p:cBhvr>
                                      <p:to>
                                        <p:strVal val="visible"/>
                                      </p:to>
                                    </p:set>
                                    <p:animEffect transition="in" filter="fade">
                                      <p:cBhvr>
                                        <p:cTn id="17" dur="500"/>
                                        <p:tgtEl>
                                          <p:spTgt spid="5">
                                            <p:graphicEl>
                                              <a:dgm id="{20BD6A93-4238-4D4F-B4E7-F54AC4103287}"/>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graphicEl>
                                              <a:dgm id="{19FB73B9-F0B0-4F0B-8DF1-F0EA2DB143F6}"/>
                                            </p:graphicEl>
                                          </p:spTgt>
                                        </p:tgtEl>
                                        <p:attrNameLst>
                                          <p:attrName>style.visibility</p:attrName>
                                        </p:attrNameLst>
                                      </p:cBhvr>
                                      <p:to>
                                        <p:strVal val="visible"/>
                                      </p:to>
                                    </p:set>
                                    <p:animEffect transition="in" filter="fade">
                                      <p:cBhvr>
                                        <p:cTn id="22" dur="500"/>
                                        <p:tgtEl>
                                          <p:spTgt spid="5">
                                            <p:graphicEl>
                                              <a:dgm id="{19FB73B9-F0B0-4F0B-8DF1-F0EA2DB143F6}"/>
                                            </p:graphic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graphicEl>
                                              <a:dgm id="{7828A35A-D330-417A-92F7-4846D57636C4}"/>
                                            </p:graphicEl>
                                          </p:spTgt>
                                        </p:tgtEl>
                                        <p:attrNameLst>
                                          <p:attrName>style.visibility</p:attrName>
                                        </p:attrNameLst>
                                      </p:cBhvr>
                                      <p:to>
                                        <p:strVal val="visible"/>
                                      </p:to>
                                    </p:set>
                                    <p:animEffect transition="in" filter="fade">
                                      <p:cBhvr>
                                        <p:cTn id="30" dur="500"/>
                                        <p:tgtEl>
                                          <p:spTgt spid="5">
                                            <p:graphicEl>
                                              <a:dgm id="{7828A35A-D330-417A-92F7-4846D57636C4}"/>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
                                            <p:graphicEl>
                                              <a:dgm id="{BCD545D0-477A-43AF-90E6-9F95192DBC7E}"/>
                                            </p:graphicEl>
                                          </p:spTgt>
                                        </p:tgtEl>
                                        <p:attrNameLst>
                                          <p:attrName>style.visibility</p:attrName>
                                        </p:attrNameLst>
                                      </p:cBhvr>
                                      <p:to>
                                        <p:strVal val="visible"/>
                                      </p:to>
                                    </p:set>
                                    <p:animEffect transition="in" filter="fade">
                                      <p:cBhvr>
                                        <p:cTn id="35" dur="500"/>
                                        <p:tgtEl>
                                          <p:spTgt spid="5">
                                            <p:graphicEl>
                                              <a:dgm id="{BCD545D0-477A-43AF-90E6-9F95192DBC7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Make it live…</a:t>
            </a:r>
            <a:endParaRPr lang="en-US" dirty="0"/>
          </a:p>
        </p:txBody>
      </p:sp>
      <p:pic>
        <p:nvPicPr>
          <p:cNvPr id="6" name="Picture 5"/>
          <p:cNvPicPr/>
          <p:nvPr/>
        </p:nvPicPr>
        <p:blipFill>
          <a:blip r:embed="rId3"/>
          <a:stretch>
            <a:fillRect/>
          </a:stretch>
        </p:blipFill>
        <p:spPr>
          <a:xfrm>
            <a:off x="6294437" y="1973262"/>
            <a:ext cx="6007100" cy="35831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589710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BI - Data Graphics</a:t>
            </a:r>
            <a:endParaRPr lang="en-US" dirty="0"/>
          </a:p>
        </p:txBody>
      </p:sp>
      <p:grpSp>
        <p:nvGrpSpPr>
          <p:cNvPr id="5" name="Group 4"/>
          <p:cNvGrpSpPr/>
          <p:nvPr/>
        </p:nvGrpSpPr>
        <p:grpSpPr>
          <a:xfrm>
            <a:off x="8944198" y="3575197"/>
            <a:ext cx="2379439" cy="684065"/>
            <a:chOff x="8944198" y="3575197"/>
            <a:chExt cx="2379439" cy="684065"/>
          </a:xfrm>
        </p:grpSpPr>
        <p:pic>
          <p:nvPicPr>
            <p:cNvPr id="74" name="Picture 73"/>
            <p:cNvPicPr>
              <a:picLocks noChangeAspect="1"/>
            </p:cNvPicPr>
            <p:nvPr/>
          </p:nvPicPr>
          <p:blipFill rotWithShape="1">
            <a:blip r:embed="rId3"/>
            <a:srcRect b="50959"/>
            <a:stretch/>
          </p:blipFill>
          <p:spPr>
            <a:xfrm>
              <a:off x="8944198" y="3575197"/>
              <a:ext cx="1160239" cy="669611"/>
            </a:xfrm>
            <a:prstGeom prst="rect">
              <a:avLst/>
            </a:prstGeom>
          </p:spPr>
        </p:pic>
        <p:pic>
          <p:nvPicPr>
            <p:cNvPr id="75" name="Picture 74"/>
            <p:cNvPicPr>
              <a:picLocks noChangeAspect="1"/>
            </p:cNvPicPr>
            <p:nvPr/>
          </p:nvPicPr>
          <p:blipFill rotWithShape="1">
            <a:blip r:embed="rId3"/>
            <a:srcRect l="-689" t="50326" r="689" b="633"/>
            <a:stretch/>
          </p:blipFill>
          <p:spPr>
            <a:xfrm>
              <a:off x="10138914" y="3575520"/>
              <a:ext cx="1184723" cy="683742"/>
            </a:xfrm>
            <a:prstGeom prst="rect">
              <a:avLst/>
            </a:prstGeom>
          </p:spPr>
        </p:pic>
      </p:grpSp>
      <p:pic>
        <p:nvPicPr>
          <p:cNvPr id="76" name="Picture 75"/>
          <p:cNvPicPr>
            <a:picLocks noChangeAspect="1"/>
          </p:cNvPicPr>
          <p:nvPr/>
        </p:nvPicPr>
        <p:blipFill>
          <a:blip r:embed="rId4"/>
          <a:stretch>
            <a:fillRect/>
          </a:stretch>
        </p:blipFill>
        <p:spPr>
          <a:xfrm>
            <a:off x="8825947" y="2354262"/>
            <a:ext cx="2172186" cy="708978"/>
          </a:xfrm>
          <a:prstGeom prst="rect">
            <a:avLst/>
          </a:prstGeom>
        </p:spPr>
      </p:pic>
      <p:grpSp>
        <p:nvGrpSpPr>
          <p:cNvPr id="4" name="Group 3"/>
          <p:cNvGrpSpPr/>
          <p:nvPr/>
        </p:nvGrpSpPr>
        <p:grpSpPr>
          <a:xfrm>
            <a:off x="8989292" y="4756765"/>
            <a:ext cx="1848473" cy="446552"/>
            <a:chOff x="8989292" y="4756765"/>
            <a:chExt cx="1848473" cy="446552"/>
          </a:xfrm>
        </p:grpSpPr>
        <p:sp>
          <p:nvSpPr>
            <p:cNvPr id="77" name="Rounded Rectangle 76"/>
            <p:cNvSpPr/>
            <p:nvPr/>
          </p:nvSpPr>
          <p:spPr bwMode="auto">
            <a:xfrm>
              <a:off x="8989292" y="4756765"/>
              <a:ext cx="403142" cy="44655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8" dirty="0">
                <a:solidFill>
                  <a:srgbClr val="FFFFFF"/>
                </a:solidFill>
              </a:endParaRPr>
            </a:p>
          </p:txBody>
        </p:sp>
        <p:sp>
          <p:nvSpPr>
            <p:cNvPr id="81" name="Rounded Rectangle 80"/>
            <p:cNvSpPr/>
            <p:nvPr/>
          </p:nvSpPr>
          <p:spPr bwMode="auto">
            <a:xfrm>
              <a:off x="9471069" y="4756765"/>
              <a:ext cx="403142" cy="446552"/>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en-US" sz="1018" dirty="0">
                <a:solidFill>
                  <a:srgbClr val="FFFFFF"/>
                </a:solidFill>
              </a:endParaRPr>
            </a:p>
          </p:txBody>
        </p:sp>
        <p:sp>
          <p:nvSpPr>
            <p:cNvPr id="82" name="Rounded Rectangle 81"/>
            <p:cNvSpPr/>
            <p:nvPr/>
          </p:nvSpPr>
          <p:spPr bwMode="auto">
            <a:xfrm>
              <a:off x="9952846" y="4756765"/>
              <a:ext cx="403142" cy="446552"/>
            </a:xfrm>
            <a:prstGeom prst="round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en-US" sz="1018" dirty="0">
                <a:solidFill>
                  <a:srgbClr val="FFFFFF"/>
                </a:solidFill>
              </a:endParaRPr>
            </a:p>
          </p:txBody>
        </p:sp>
        <p:sp>
          <p:nvSpPr>
            <p:cNvPr id="83" name="Rounded Rectangle 82"/>
            <p:cNvSpPr/>
            <p:nvPr/>
          </p:nvSpPr>
          <p:spPr bwMode="auto">
            <a:xfrm>
              <a:off x="10434623" y="4756765"/>
              <a:ext cx="403142" cy="446552"/>
            </a:xfrm>
            <a:prstGeom prst="roundRect">
              <a:avLst/>
            </a:prstGeom>
            <a:solidFill>
              <a:schemeClr val="accent6"/>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en-US" sz="1018" dirty="0">
                <a:solidFill>
                  <a:srgbClr val="FFFFFF"/>
                </a:solidFill>
              </a:endParaRPr>
            </a:p>
          </p:txBody>
        </p:sp>
      </p:grpSp>
      <p:pic>
        <p:nvPicPr>
          <p:cNvPr id="84" name="Picture 83"/>
          <p:cNvPicPr>
            <a:picLocks noChangeAspect="1"/>
          </p:cNvPicPr>
          <p:nvPr/>
        </p:nvPicPr>
        <p:blipFill>
          <a:blip r:embed="rId5"/>
          <a:stretch>
            <a:fillRect/>
          </a:stretch>
        </p:blipFill>
        <p:spPr>
          <a:xfrm>
            <a:off x="8718020" y="1406699"/>
            <a:ext cx="2388041" cy="642763"/>
          </a:xfrm>
          <a:prstGeom prst="rect">
            <a:avLst/>
          </a:prstGeom>
        </p:spPr>
      </p:pic>
      <p:graphicFrame>
        <p:nvGraphicFramePr>
          <p:cNvPr id="3" name="Diagram 2"/>
          <p:cNvGraphicFramePr/>
          <p:nvPr>
            <p:extLst/>
          </p:nvPr>
        </p:nvGraphicFramePr>
        <p:xfrm>
          <a:off x="427037" y="1363662"/>
          <a:ext cx="8290983" cy="552732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5653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graphicEl>
                                              <a:dgm id="{B2E55975-A45A-4C68-B513-FC7CD8262BAF}"/>
                                            </p:graphicEl>
                                          </p:spTgt>
                                        </p:tgtEl>
                                        <p:attrNameLst>
                                          <p:attrName>style.visibility</p:attrName>
                                        </p:attrNameLst>
                                      </p:cBhvr>
                                      <p:to>
                                        <p:strVal val="visible"/>
                                      </p:to>
                                    </p:set>
                                    <p:animEffect transition="in" filter="fade">
                                      <p:cBhvr>
                                        <p:cTn id="7" dur="500"/>
                                        <p:tgtEl>
                                          <p:spTgt spid="3">
                                            <p:graphicEl>
                                              <a:dgm id="{B2E55975-A45A-4C68-B513-FC7CD8262BA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graphicEl>
                                              <a:dgm id="{B5F05F96-A4DC-434A-8E07-7FA672346906}"/>
                                            </p:graphicEl>
                                          </p:spTgt>
                                        </p:tgtEl>
                                        <p:attrNameLst>
                                          <p:attrName>style.visibility</p:attrName>
                                        </p:attrNameLst>
                                      </p:cBhvr>
                                      <p:to>
                                        <p:strVal val="visible"/>
                                      </p:to>
                                    </p:set>
                                    <p:animEffect transition="in" filter="fade">
                                      <p:cBhvr>
                                        <p:cTn id="12" dur="500"/>
                                        <p:tgtEl>
                                          <p:spTgt spid="3">
                                            <p:graphicEl>
                                              <a:dgm id="{B5F05F96-A4DC-434A-8E07-7FA672346906}"/>
                                            </p:graphic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fade">
                                      <p:cBhvr>
                                        <p:cTn id="15" dur="500"/>
                                        <p:tgtEl>
                                          <p:spTgt spid="8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graphicEl>
                                              <a:dgm id="{B1EC0A55-864A-41C3-9E62-6FBC1A8137FC}"/>
                                            </p:graphicEl>
                                          </p:spTgt>
                                        </p:tgtEl>
                                        <p:attrNameLst>
                                          <p:attrName>style.visibility</p:attrName>
                                        </p:attrNameLst>
                                      </p:cBhvr>
                                      <p:to>
                                        <p:strVal val="visible"/>
                                      </p:to>
                                    </p:set>
                                    <p:animEffect transition="in" filter="fade">
                                      <p:cBhvr>
                                        <p:cTn id="20" dur="500"/>
                                        <p:tgtEl>
                                          <p:spTgt spid="3">
                                            <p:graphicEl>
                                              <a:dgm id="{B1EC0A55-864A-41C3-9E62-6FBC1A8137FC}"/>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graphicEl>
                                              <a:dgm id="{8BDCA142-7B9E-4E4A-82C8-67AA3CA5900C}"/>
                                            </p:graphicEl>
                                          </p:spTgt>
                                        </p:tgtEl>
                                        <p:attrNameLst>
                                          <p:attrName>style.visibility</p:attrName>
                                        </p:attrNameLst>
                                      </p:cBhvr>
                                      <p:to>
                                        <p:strVal val="visible"/>
                                      </p:to>
                                    </p:set>
                                    <p:animEffect transition="in" filter="fade">
                                      <p:cBhvr>
                                        <p:cTn id="25" dur="500"/>
                                        <p:tgtEl>
                                          <p:spTgt spid="3">
                                            <p:graphicEl>
                                              <a:dgm id="{8BDCA142-7B9E-4E4A-82C8-67AA3CA5900C}"/>
                                            </p:graphic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fade">
                                      <p:cBhvr>
                                        <p:cTn id="28" dur="500"/>
                                        <p:tgtEl>
                                          <p:spTgt spid="7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graphicEl>
                                              <a:dgm id="{F191B215-6DA3-4B30-B77C-C88D9FC46EEE}"/>
                                            </p:graphicEl>
                                          </p:spTgt>
                                        </p:tgtEl>
                                        <p:attrNameLst>
                                          <p:attrName>style.visibility</p:attrName>
                                        </p:attrNameLst>
                                      </p:cBhvr>
                                      <p:to>
                                        <p:strVal val="visible"/>
                                      </p:to>
                                    </p:set>
                                    <p:animEffect transition="in" filter="fade">
                                      <p:cBhvr>
                                        <p:cTn id="33" dur="500"/>
                                        <p:tgtEl>
                                          <p:spTgt spid="3">
                                            <p:graphicEl>
                                              <a:dgm id="{F191B215-6DA3-4B30-B77C-C88D9FC46EEE}"/>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graphicEl>
                                              <a:dgm id="{01887C55-3729-4FDA-B893-CB00F6717324}"/>
                                            </p:graphicEl>
                                          </p:spTgt>
                                        </p:tgtEl>
                                        <p:attrNameLst>
                                          <p:attrName>style.visibility</p:attrName>
                                        </p:attrNameLst>
                                      </p:cBhvr>
                                      <p:to>
                                        <p:strVal val="visible"/>
                                      </p:to>
                                    </p:set>
                                    <p:animEffect transition="in" filter="fade">
                                      <p:cBhvr>
                                        <p:cTn id="38" dur="500"/>
                                        <p:tgtEl>
                                          <p:spTgt spid="3">
                                            <p:graphicEl>
                                              <a:dgm id="{01887C55-3729-4FDA-B893-CB00F6717324}"/>
                                            </p:graphic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graphicEl>
                                              <a:dgm id="{706AF5E8-FF2F-4881-84D4-07363BAC23FA}"/>
                                            </p:graphicEl>
                                          </p:spTgt>
                                        </p:tgtEl>
                                        <p:attrNameLst>
                                          <p:attrName>style.visibility</p:attrName>
                                        </p:attrNameLst>
                                      </p:cBhvr>
                                      <p:to>
                                        <p:strVal val="visible"/>
                                      </p:to>
                                    </p:set>
                                    <p:animEffect transition="in" filter="fade">
                                      <p:cBhvr>
                                        <p:cTn id="46" dur="500"/>
                                        <p:tgtEl>
                                          <p:spTgt spid="3">
                                            <p:graphicEl>
                                              <a:dgm id="{706AF5E8-FF2F-4881-84D4-07363BAC23FA}"/>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graphicEl>
                                              <a:dgm id="{CFBEDE67-5F63-4432-851E-7EE4021E6C4B}"/>
                                            </p:graphicEl>
                                          </p:spTgt>
                                        </p:tgtEl>
                                        <p:attrNameLst>
                                          <p:attrName>style.visibility</p:attrName>
                                        </p:attrNameLst>
                                      </p:cBhvr>
                                      <p:to>
                                        <p:strVal val="visible"/>
                                      </p:to>
                                    </p:set>
                                    <p:animEffect transition="in" filter="fade">
                                      <p:cBhvr>
                                        <p:cTn id="51" dur="500"/>
                                        <p:tgtEl>
                                          <p:spTgt spid="3">
                                            <p:graphicEl>
                                              <a:dgm id="{CFBEDE67-5F63-4432-851E-7EE4021E6C4B}"/>
                                            </p:graphic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
                                            <p:graphicEl>
                                              <a:dgm id="{B8604B9C-1FBA-4F3A-9841-8CA350FE4A10}"/>
                                            </p:graphicEl>
                                          </p:spTgt>
                                        </p:tgtEl>
                                        <p:attrNameLst>
                                          <p:attrName>style.visibility</p:attrName>
                                        </p:attrNameLst>
                                      </p:cBhvr>
                                      <p:to>
                                        <p:strVal val="visible"/>
                                      </p:to>
                                    </p:set>
                                    <p:animEffect transition="in" filter="fade">
                                      <p:cBhvr>
                                        <p:cTn id="59" dur="500"/>
                                        <p:tgtEl>
                                          <p:spTgt spid="3">
                                            <p:graphicEl>
                                              <a:dgm id="{B8604B9C-1FBA-4F3A-9841-8CA350FE4A10}"/>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
                                            <p:graphicEl>
                                              <a:dgm id="{C7E5ADDE-FFD6-4B8B-89EC-1C34ABB8A08A}"/>
                                            </p:graphicEl>
                                          </p:spTgt>
                                        </p:tgtEl>
                                        <p:attrNameLst>
                                          <p:attrName>style.visibility</p:attrName>
                                        </p:attrNameLst>
                                      </p:cBhvr>
                                      <p:to>
                                        <p:strVal val="visible"/>
                                      </p:to>
                                    </p:set>
                                    <p:animEffect transition="in" filter="fade">
                                      <p:cBhvr>
                                        <p:cTn id="64" dur="500"/>
                                        <p:tgtEl>
                                          <p:spTgt spid="3">
                                            <p:graphicEl>
                                              <a:dgm id="{C7E5ADDE-FFD6-4B8B-89EC-1C34ABB8A08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 </a:t>
            </a:r>
            <a:r>
              <a:rPr lang="en-US" dirty="0"/>
              <a:t>capability</a:t>
            </a:r>
            <a:r>
              <a:rPr lang="en-US" dirty="0" smtClean="0"/>
              <a:t> - </a:t>
            </a:r>
            <a:r>
              <a:rPr lang="en-US" dirty="0"/>
              <a:t>Data</a:t>
            </a:r>
            <a:r>
              <a:rPr lang="en-US" dirty="0" smtClean="0"/>
              <a:t> </a:t>
            </a:r>
            <a:r>
              <a:rPr lang="en-US" dirty="0"/>
              <a:t>Graphics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5237" y="4640262"/>
            <a:ext cx="4418938" cy="990600"/>
          </a:xfrm>
          <a:prstGeom prst="rect">
            <a:avLst/>
          </a:prstGeom>
        </p:spPr>
      </p:pic>
      <p:pic>
        <p:nvPicPr>
          <p:cNvPr id="85" name="Picture 84"/>
          <p:cNvPicPr>
            <a:picLocks noChangeAspect="1"/>
          </p:cNvPicPr>
          <p:nvPr/>
        </p:nvPicPr>
        <p:blipFill>
          <a:blip r:embed="rId4"/>
          <a:stretch>
            <a:fillRect/>
          </a:stretch>
        </p:blipFill>
        <p:spPr>
          <a:xfrm>
            <a:off x="7437437" y="1719923"/>
            <a:ext cx="4404389" cy="1853539"/>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4474" y="1820862"/>
            <a:ext cx="6038850" cy="175260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7625" y="3878262"/>
            <a:ext cx="5467350" cy="2857500"/>
          </a:xfrm>
          <a:prstGeom prst="rect">
            <a:avLst/>
          </a:prstGeom>
        </p:spPr>
      </p:pic>
    </p:spTree>
    <p:extLst>
      <p:ext uri="{BB962C8B-B14F-4D97-AF65-F5344CB8AC3E}">
        <p14:creationId xmlns:p14="http://schemas.microsoft.com/office/powerpoint/2010/main" val="1678016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Add Business Intelligence </a:t>
            </a:r>
          </a:p>
          <a:p>
            <a:r>
              <a:rPr lang="en-US" dirty="0" smtClean="0"/>
              <a:t>&amp; create drill downs…</a:t>
            </a:r>
            <a:endParaRPr lang="en-US" dirty="0"/>
          </a:p>
        </p:txBody>
      </p:sp>
      <p:pic>
        <p:nvPicPr>
          <p:cNvPr id="6" name="Picture 5"/>
          <p:cNvPicPr/>
          <p:nvPr/>
        </p:nvPicPr>
        <p:blipFill>
          <a:blip r:embed="rId3"/>
          <a:stretch>
            <a:fillRect/>
          </a:stretch>
        </p:blipFill>
        <p:spPr>
          <a:xfrm>
            <a:off x="6370637" y="1380782"/>
            <a:ext cx="5943600" cy="42405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957803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506662"/>
            <a:ext cx="12436475" cy="917575"/>
          </a:xfrm>
        </p:spPr>
        <p:txBody>
          <a:bodyPr/>
          <a:lstStyle/>
          <a:p>
            <a:pPr algn="ctr"/>
            <a:r>
              <a:rPr lang="en-US" dirty="0" smtClean="0"/>
              <a:t>Part 2 </a:t>
            </a:r>
            <a:endParaRPr lang="en-US" dirty="0"/>
          </a:p>
        </p:txBody>
      </p:sp>
      <p:sp>
        <p:nvSpPr>
          <p:cNvPr id="3" name="Text Placeholder 2"/>
          <p:cNvSpPr>
            <a:spLocks noGrp="1"/>
          </p:cNvSpPr>
          <p:nvPr>
            <p:ph type="body" sz="quarter" idx="11"/>
          </p:nvPr>
        </p:nvSpPr>
        <p:spPr>
          <a:xfrm>
            <a:off x="-7752" y="3446368"/>
            <a:ext cx="12436475" cy="738664"/>
          </a:xfrm>
        </p:spPr>
        <p:txBody>
          <a:bodyPr/>
          <a:lstStyle/>
          <a:p>
            <a:pPr algn="ctr"/>
            <a:r>
              <a:rPr lang="en-US" dirty="0" smtClean="0"/>
              <a:t>Share Actionable Dashboards using O365</a:t>
            </a:r>
            <a:endParaRPr lang="en-US" dirty="0"/>
          </a:p>
        </p:txBody>
      </p:sp>
    </p:spTree>
    <p:extLst>
      <p:ext uri="{BB962C8B-B14F-4D97-AF65-F5344CB8AC3E}">
        <p14:creationId xmlns:p14="http://schemas.microsoft.com/office/powerpoint/2010/main" val="175493744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Recap and next steps…</a:t>
            </a:r>
            <a:endParaRPr lang="en-US" dirty="0"/>
          </a:p>
        </p:txBody>
      </p:sp>
      <p:sp>
        <p:nvSpPr>
          <p:cNvPr id="6" name="Text Placeholder 5"/>
          <p:cNvSpPr>
            <a:spLocks noGrp="1"/>
          </p:cNvSpPr>
          <p:nvPr>
            <p:ph type="body" sz="quarter" idx="11"/>
          </p:nvPr>
        </p:nvSpPr>
        <p:spPr>
          <a:xfrm>
            <a:off x="274639" y="1212849"/>
            <a:ext cx="11582398" cy="2363724"/>
          </a:xfrm>
          <a:noFill/>
        </p:spPr>
        <p:txBody>
          <a:bodyPr/>
          <a:lstStyle/>
          <a:p>
            <a:r>
              <a:rPr lang="en-US" dirty="0" smtClean="0"/>
              <a:t>Author Manufacturing dashboard using Visio Client</a:t>
            </a:r>
          </a:p>
          <a:p>
            <a:pPr marL="584200" lvl="1" indent="-241300">
              <a:buFont typeface="Wingdings" panose="05000000000000000000" pitchFamily="2" charset="2"/>
              <a:buChar char="§"/>
            </a:pPr>
            <a:r>
              <a:rPr lang="en-US" sz="2400" dirty="0" smtClean="0"/>
              <a:t>Create gorgeous layout using built in smart shapes and custom shapes</a:t>
            </a:r>
            <a:endParaRPr lang="en-US" sz="2400" dirty="0"/>
          </a:p>
          <a:p>
            <a:pPr marL="584200" lvl="1" indent="-241300">
              <a:buFont typeface="Wingdings" panose="05000000000000000000" pitchFamily="2" charset="2"/>
              <a:buChar char="§"/>
            </a:pPr>
            <a:r>
              <a:rPr lang="en-US" sz="2400" dirty="0" smtClean="0"/>
              <a:t>Make it live using data connectivity feature</a:t>
            </a:r>
            <a:endParaRPr lang="en-US" sz="2400" dirty="0"/>
          </a:p>
          <a:p>
            <a:pPr marL="584200" lvl="1" indent="-241300">
              <a:buFont typeface="Wingdings" panose="05000000000000000000" pitchFamily="2" charset="2"/>
              <a:buChar char="§"/>
            </a:pPr>
            <a:r>
              <a:rPr lang="en-US" sz="2400" dirty="0" smtClean="0"/>
              <a:t>Add Business Intelligence capabilities using data graphics</a:t>
            </a:r>
          </a:p>
          <a:p>
            <a:pPr marL="584200" lvl="1" indent="-241300">
              <a:buFont typeface="Wingdings" panose="05000000000000000000" pitchFamily="2" charset="2"/>
              <a:buChar char="§"/>
            </a:pPr>
            <a:r>
              <a:rPr lang="en-US" sz="2400" dirty="0" smtClean="0"/>
              <a:t>Add hyperlinks to create drill downs</a:t>
            </a:r>
            <a:endParaRPr lang="en-US" dirty="0" smtClean="0"/>
          </a:p>
        </p:txBody>
      </p:sp>
      <p:sp>
        <p:nvSpPr>
          <p:cNvPr id="4" name="Text Placeholder 5"/>
          <p:cNvSpPr txBox="1">
            <a:spLocks/>
          </p:cNvSpPr>
          <p:nvPr/>
        </p:nvSpPr>
        <p:spPr>
          <a:xfrm>
            <a:off x="274639" y="4259262"/>
            <a:ext cx="11889564" cy="1957459"/>
          </a:xfrm>
          <a:prstGeom prst="rect">
            <a:avLst/>
          </a:prstGeom>
          <a:solidFill>
            <a:srgbClr val="599EBD"/>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b="1" dirty="0" smtClean="0">
                <a:gradFill>
                  <a:gsLst>
                    <a:gs pos="2920">
                      <a:srgbClr val="0072C6"/>
                    </a:gs>
                    <a:gs pos="39000">
                      <a:srgbClr val="0072C6"/>
                    </a:gs>
                  </a:gsLst>
                  <a:lin ang="5400000" scaled="0"/>
                </a:gradFill>
              </a:rPr>
              <a:t>Share actionable dashboards using O365</a:t>
            </a:r>
          </a:p>
          <a:p>
            <a:pPr marL="584200" lvl="1" indent="-241300">
              <a:buClr>
                <a:srgbClr val="505050"/>
              </a:buClr>
              <a:buFont typeface="Wingdings" panose="05000000000000000000" pitchFamily="2" charset="2"/>
              <a:buChar char="§"/>
            </a:pPr>
            <a:r>
              <a:rPr lang="en-US" sz="2400" b="1" dirty="0" smtClean="0">
                <a:gradFill>
                  <a:gsLst>
                    <a:gs pos="1250">
                      <a:srgbClr val="505050"/>
                    </a:gs>
                    <a:gs pos="100000">
                      <a:srgbClr val="505050"/>
                    </a:gs>
                  </a:gsLst>
                  <a:lin ang="5400000" scaled="0"/>
                </a:gradFill>
              </a:rPr>
              <a:t>Add dashboard to your enterprise portal’s home page</a:t>
            </a:r>
          </a:p>
          <a:p>
            <a:pPr marL="584200" lvl="1" indent="-241300">
              <a:buClr>
                <a:srgbClr val="505050"/>
              </a:buClr>
              <a:buFont typeface="Wingdings" panose="05000000000000000000" pitchFamily="2" charset="2"/>
              <a:buChar char="§"/>
            </a:pPr>
            <a:r>
              <a:rPr lang="en-US" sz="2400" b="1" dirty="0" smtClean="0">
                <a:gradFill>
                  <a:gsLst>
                    <a:gs pos="1250">
                      <a:srgbClr val="505050"/>
                    </a:gs>
                    <a:gs pos="100000">
                      <a:srgbClr val="505050"/>
                    </a:gs>
                  </a:gsLst>
                  <a:lin ang="5400000" scaled="0"/>
                </a:gradFill>
              </a:rPr>
              <a:t>Add interactions with other business processes (excel, SP List)</a:t>
            </a:r>
          </a:p>
          <a:p>
            <a:pPr marL="584200" lvl="1" indent="-241300">
              <a:buClr>
                <a:srgbClr val="505050"/>
              </a:buClr>
              <a:buFont typeface="Wingdings" panose="05000000000000000000" pitchFamily="2" charset="2"/>
              <a:buChar char="§"/>
            </a:pPr>
            <a:r>
              <a:rPr lang="en-US" sz="2400" b="1" dirty="0" smtClean="0">
                <a:gradFill>
                  <a:gsLst>
                    <a:gs pos="1250">
                      <a:srgbClr val="505050"/>
                    </a:gs>
                    <a:gs pos="100000">
                      <a:srgbClr val="505050"/>
                    </a:gs>
                  </a:gsLst>
                  <a:lin ang="5400000" scaled="0"/>
                </a:gradFill>
              </a:rPr>
              <a:t>Make it actionable using JavaScript APIs</a:t>
            </a:r>
            <a:endParaRPr lang="en-US" sz="2400" b="1" dirty="0">
              <a:gradFill>
                <a:gsLst>
                  <a:gs pos="1250">
                    <a:srgbClr val="505050"/>
                  </a:gs>
                  <a:gs pos="100000">
                    <a:srgbClr val="505050"/>
                  </a:gs>
                </a:gsLst>
                <a:lin ang="5400000" scaled="0"/>
              </a:gradFill>
            </a:endParaRPr>
          </a:p>
        </p:txBody>
      </p:sp>
      <p:sp>
        <p:nvSpPr>
          <p:cNvPr id="2" name="Down Arrow 1"/>
          <p:cNvSpPr/>
          <p:nvPr/>
        </p:nvSpPr>
        <p:spPr bwMode="auto">
          <a:xfrm>
            <a:off x="5303837" y="3497262"/>
            <a:ext cx="685800" cy="682689"/>
          </a:xfrm>
          <a:prstGeom prst="downArrow">
            <a:avLst/>
          </a:prstGeom>
          <a:noFill/>
          <a:ln>
            <a:solidFill>
              <a:srgbClr val="00BCF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21857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06662"/>
            <a:ext cx="8214225" cy="1371600"/>
          </a:xfrm>
        </p:spPr>
        <p:txBody>
          <a:bodyPr/>
          <a:lstStyle/>
          <a:p>
            <a:r>
              <a:rPr lang="en-US" dirty="0" smtClean="0">
                <a:hlinkClick r:id="rId3"/>
              </a:rPr>
              <a:t>Professional Manufacturing Dashboard with SharePoint Online and Visio Pro for Office 365</a:t>
            </a:r>
            <a:endParaRPr lang="en-US" dirty="0"/>
          </a:p>
        </p:txBody>
      </p:sp>
      <p:sp>
        <p:nvSpPr>
          <p:cNvPr id="5" name="Text Placeholder 4"/>
          <p:cNvSpPr>
            <a:spLocks noGrp="1"/>
          </p:cNvSpPr>
          <p:nvPr>
            <p:ph type="body" sz="quarter" idx="14"/>
          </p:nvPr>
        </p:nvSpPr>
        <p:spPr/>
        <p:txBody>
          <a:bodyPr/>
          <a:lstStyle/>
          <a:p>
            <a:r>
              <a:rPr lang="en-US" dirty="0" smtClean="0"/>
              <a:t>Pankaj Lohumi, Ayushi Garg</a:t>
            </a:r>
          </a:p>
          <a:p>
            <a:r>
              <a:rPr lang="en-US" dirty="0" smtClean="0"/>
              <a:t>SDET</a:t>
            </a:r>
          </a:p>
          <a:p>
            <a:r>
              <a:rPr lang="en-US" dirty="0" smtClean="0"/>
              <a:t>Microsoft Corporation</a:t>
            </a:r>
            <a:endParaRPr lang="en-US" dirty="0"/>
          </a:p>
        </p:txBody>
      </p:sp>
      <p:sp>
        <p:nvSpPr>
          <p:cNvPr id="2" name="Text Placeholder 1"/>
          <p:cNvSpPr>
            <a:spLocks noGrp="1"/>
          </p:cNvSpPr>
          <p:nvPr>
            <p:ph type="body" sz="quarter" idx="15"/>
          </p:nvPr>
        </p:nvSpPr>
        <p:spPr/>
        <p:txBody>
          <a:bodyPr/>
          <a:lstStyle/>
          <a:p>
            <a:r>
              <a:rPr lang="en-US" dirty="0" smtClean="0"/>
              <a:t>SPC241</a:t>
            </a:r>
            <a:endParaRPr lang="en-US" dirty="0"/>
          </a:p>
        </p:txBody>
      </p:sp>
    </p:spTree>
    <p:extLst>
      <p:ext uri="{BB962C8B-B14F-4D97-AF65-F5344CB8AC3E}">
        <p14:creationId xmlns:p14="http://schemas.microsoft.com/office/powerpoint/2010/main" val="269483680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892" y="271088"/>
            <a:ext cx="11177109" cy="1006026"/>
          </a:xfrm>
        </p:spPr>
        <p:txBody>
          <a:bodyPr vert="horz" wrap="square" lIns="0" tIns="0" rIns="0" bIns="0" rtlCol="0" anchor="t">
            <a:noAutofit/>
          </a:bodyPr>
          <a:lstStyle/>
          <a:p>
            <a:r>
              <a:rPr lang="en-US" sz="5400" dirty="0"/>
              <a:t>Diagrams</a:t>
            </a:r>
            <a:r>
              <a:rPr lang="en-US" sz="5507" dirty="0" smtClean="0"/>
              <a:t> </a:t>
            </a:r>
            <a:r>
              <a:rPr lang="en-US" sz="5400" dirty="0"/>
              <a:t>in</a:t>
            </a:r>
            <a:r>
              <a:rPr lang="en-US" sz="5507" dirty="0" smtClean="0"/>
              <a:t> </a:t>
            </a:r>
            <a:r>
              <a:rPr lang="en-US" sz="5400" dirty="0"/>
              <a:t>Visio</a:t>
            </a:r>
            <a:r>
              <a:rPr lang="en-US" sz="5507" dirty="0" smtClean="0"/>
              <a:t> </a:t>
            </a:r>
            <a:r>
              <a:rPr lang="en-US" sz="5400" dirty="0"/>
              <a:t>Services</a:t>
            </a:r>
          </a:p>
        </p:txBody>
      </p:sp>
      <p:sp>
        <p:nvSpPr>
          <p:cNvPr id="7" name="TextBox 6"/>
          <p:cNvSpPr txBox="1"/>
          <p:nvPr/>
        </p:nvSpPr>
        <p:spPr>
          <a:xfrm>
            <a:off x="9240729" y="4717189"/>
            <a:ext cx="1386735" cy="414353"/>
          </a:xfrm>
          <a:prstGeom prst="rect">
            <a:avLst/>
          </a:prstGeom>
          <a:noFill/>
        </p:spPr>
        <p:txBody>
          <a:bodyPr wrap="none" rtlCol="0">
            <a:spAutoFit/>
          </a:bodyPr>
          <a:lstStyle/>
          <a:p>
            <a:r>
              <a:rPr lang="en-US" sz="2040" dirty="0">
                <a:solidFill>
                  <a:srgbClr val="00188F"/>
                </a:solidFill>
                <a:cs typeface="Segoe UI" pitchFamily="34" charset="0"/>
              </a:rPr>
              <a:t>Consumer</a:t>
            </a:r>
          </a:p>
        </p:txBody>
      </p:sp>
      <p:sp>
        <p:nvSpPr>
          <p:cNvPr id="9" name="TextBox 8"/>
          <p:cNvSpPr txBox="1"/>
          <p:nvPr/>
        </p:nvSpPr>
        <p:spPr>
          <a:xfrm>
            <a:off x="2002339" y="2177718"/>
            <a:ext cx="3299302" cy="542399"/>
          </a:xfrm>
          <a:prstGeom prst="rect">
            <a:avLst/>
          </a:prstGeom>
          <a:noFill/>
        </p:spPr>
        <p:txBody>
          <a:bodyPr wrap="square" rtlCol="0">
            <a:spAutoFit/>
          </a:bodyPr>
          <a:lstStyle/>
          <a:p>
            <a:r>
              <a:rPr lang="en-US" sz="1428" dirty="0">
                <a:solidFill>
                  <a:srgbClr val="00188F"/>
                </a:solidFill>
                <a:cs typeface="Segoe UI" pitchFamily="34" charset="0"/>
              </a:rPr>
              <a:t>Publish Data connected Visio Diagram to SharePoint</a:t>
            </a:r>
          </a:p>
        </p:txBody>
      </p:sp>
      <p:sp>
        <p:nvSpPr>
          <p:cNvPr id="10" name="TextBox 9"/>
          <p:cNvSpPr txBox="1"/>
          <p:nvPr/>
        </p:nvSpPr>
        <p:spPr>
          <a:xfrm>
            <a:off x="7009770" y="2178019"/>
            <a:ext cx="3868011" cy="318286"/>
          </a:xfrm>
          <a:prstGeom prst="rect">
            <a:avLst/>
          </a:prstGeom>
          <a:noFill/>
        </p:spPr>
        <p:txBody>
          <a:bodyPr wrap="square" rtlCol="0">
            <a:spAutoFit/>
          </a:bodyPr>
          <a:lstStyle/>
          <a:p>
            <a:r>
              <a:rPr lang="en-US" sz="1428" dirty="0">
                <a:solidFill>
                  <a:srgbClr val="00188F"/>
                </a:solidFill>
                <a:cs typeface="Segoe UI" pitchFamily="34" charset="0"/>
              </a:rPr>
              <a:t>Consumer requests updates</a:t>
            </a:r>
          </a:p>
        </p:txBody>
      </p:sp>
      <p:sp>
        <p:nvSpPr>
          <p:cNvPr id="11" name="TextBox 10"/>
          <p:cNvSpPr txBox="1"/>
          <p:nvPr/>
        </p:nvSpPr>
        <p:spPr>
          <a:xfrm>
            <a:off x="7621298" y="5034288"/>
            <a:ext cx="3014341" cy="542399"/>
          </a:xfrm>
          <a:prstGeom prst="rect">
            <a:avLst/>
          </a:prstGeom>
          <a:noFill/>
        </p:spPr>
        <p:txBody>
          <a:bodyPr wrap="square" rtlCol="0">
            <a:spAutoFit/>
          </a:bodyPr>
          <a:lstStyle/>
          <a:p>
            <a:pPr algn="r"/>
            <a:r>
              <a:rPr lang="en-US" sz="1428" dirty="0">
                <a:solidFill>
                  <a:srgbClr val="00188F"/>
                </a:solidFill>
                <a:cs typeface="Segoe UI" pitchFamily="34" charset="0"/>
              </a:rPr>
              <a:t>Consumers can navigate, refresh &amp; access the diagram in a browser </a:t>
            </a:r>
          </a:p>
        </p:txBody>
      </p:sp>
      <p:graphicFrame>
        <p:nvGraphicFramePr>
          <p:cNvPr id="12" name="Object 11"/>
          <p:cNvGraphicFramePr>
            <a:graphicFrameLocks noChangeAspect="1"/>
          </p:cNvGraphicFramePr>
          <p:nvPr>
            <p:extLst/>
          </p:nvPr>
        </p:nvGraphicFramePr>
        <p:xfrm>
          <a:off x="1080410" y="3505868"/>
          <a:ext cx="888939" cy="866063"/>
        </p:xfrm>
        <a:graphic>
          <a:graphicData uri="http://schemas.openxmlformats.org/presentationml/2006/ole">
            <mc:AlternateContent xmlns:mc="http://schemas.openxmlformats.org/markup-compatibility/2006">
              <mc:Choice xmlns:v="urn:schemas-microsoft-com:vml" Requires="v">
                <p:oleObj spid="_x0000_s1029" name="Visio" r:id="rId4" imgW="1294899" imgH="1262590" progId="Visio.Drawing.11">
                  <p:embed/>
                </p:oleObj>
              </mc:Choice>
              <mc:Fallback>
                <p:oleObj name="Visio" r:id="rId4" imgW="1294899" imgH="126259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0410" y="3505868"/>
                        <a:ext cx="888939" cy="866063"/>
                      </a:xfrm>
                      <a:prstGeom prst="rect">
                        <a:avLst/>
                      </a:prstGeom>
                      <a:noFill/>
                      <a:ln>
                        <a:noFill/>
                      </a:ln>
                      <a:effectLst/>
                      <a:extLst/>
                    </p:spPr>
                  </p:pic>
                </p:oleObj>
              </mc:Fallback>
            </mc:AlternateContent>
          </a:graphicData>
        </a:graphic>
      </p:graphicFrame>
      <p:graphicFrame>
        <p:nvGraphicFramePr>
          <p:cNvPr id="13" name="Object 12"/>
          <p:cNvGraphicFramePr>
            <a:graphicFrameLocks noChangeAspect="1"/>
          </p:cNvGraphicFramePr>
          <p:nvPr>
            <p:extLst/>
          </p:nvPr>
        </p:nvGraphicFramePr>
        <p:xfrm>
          <a:off x="9255766" y="2950182"/>
          <a:ext cx="1379873" cy="1913306"/>
        </p:xfrm>
        <a:graphic>
          <a:graphicData uri="http://schemas.openxmlformats.org/presentationml/2006/ole">
            <mc:AlternateContent xmlns:mc="http://schemas.openxmlformats.org/markup-compatibility/2006">
              <mc:Choice xmlns:v="urn:schemas-microsoft-com:vml" Requires="v">
                <p:oleObj spid="_x0000_s1030" name="Visio" r:id="rId6" imgW="598455" imgH="829833" progId="Visio.Drawing.11">
                  <p:embed/>
                </p:oleObj>
              </mc:Choice>
              <mc:Fallback>
                <p:oleObj name="Visio" r:id="rId6" imgW="598455" imgH="829833"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55766" y="2950182"/>
                        <a:ext cx="1379873" cy="191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6" name="Rectangle 572435"/>
          <p:cNvPicPr>
            <a:picLocks noChangeAspect="1" noChangeArrowheads="1"/>
          </p:cNvPicPr>
          <p:nvPr/>
        </p:nvPicPr>
        <p:blipFill>
          <a:blip r:embed="rId8" cstate="print"/>
          <a:srcRect/>
          <a:stretch>
            <a:fillRect/>
          </a:stretch>
        </p:blipFill>
        <p:spPr bwMode="auto">
          <a:xfrm rot="12383154" flipV="1">
            <a:off x="3541467" y="2429472"/>
            <a:ext cx="1827828" cy="967849"/>
          </a:xfrm>
          <a:prstGeom prst="rect">
            <a:avLst/>
          </a:prstGeom>
          <a:noFill/>
          <a:ln w="9525" cap="flat" cmpd="sng" algn="ctr">
            <a:noFill/>
            <a:prstDash val="solid"/>
            <a:miter lim="800000"/>
            <a:headEnd type="none" w="med" len="med"/>
            <a:tailEnd type="none" w="med" len="med"/>
          </a:ln>
          <a:effectLst/>
        </p:spPr>
      </p:pic>
      <p:graphicFrame>
        <p:nvGraphicFramePr>
          <p:cNvPr id="18" name="Object 17"/>
          <p:cNvGraphicFramePr>
            <a:graphicFrameLocks noChangeAspect="1"/>
          </p:cNvGraphicFramePr>
          <p:nvPr>
            <p:extLst/>
          </p:nvPr>
        </p:nvGraphicFramePr>
        <p:xfrm>
          <a:off x="4638545" y="2974111"/>
          <a:ext cx="2647722" cy="1426507"/>
        </p:xfrm>
        <a:graphic>
          <a:graphicData uri="http://schemas.openxmlformats.org/presentationml/2006/ole">
            <mc:AlternateContent xmlns:mc="http://schemas.openxmlformats.org/markup-compatibility/2006">
              <mc:Choice xmlns:v="urn:schemas-microsoft-com:vml" Requires="v">
                <p:oleObj spid="_x0000_s1031" name="Visio" r:id="rId9" imgW="2395441" imgH="1290161" progId="Visio.Drawing.11">
                  <p:embed/>
                </p:oleObj>
              </mc:Choice>
              <mc:Fallback>
                <p:oleObj name="Visio" r:id="rId9" imgW="2395441" imgH="1290161" progId="Visio.Drawing.11">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38545" y="2974111"/>
                        <a:ext cx="2647722" cy="1426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oleObj>
              </mc:Fallback>
            </mc:AlternateContent>
          </a:graphicData>
        </a:graphic>
      </p:graphicFrame>
      <p:pic>
        <p:nvPicPr>
          <p:cNvPr id="19" name="Rectangle 572435"/>
          <p:cNvPicPr>
            <a:picLocks noChangeAspect="1" noChangeArrowheads="1"/>
          </p:cNvPicPr>
          <p:nvPr/>
        </p:nvPicPr>
        <p:blipFill>
          <a:blip r:embed="rId8" cstate="print"/>
          <a:srcRect/>
          <a:stretch>
            <a:fillRect/>
          </a:stretch>
        </p:blipFill>
        <p:spPr bwMode="auto">
          <a:xfrm rot="10200896" flipH="1" flipV="1">
            <a:off x="6858627" y="3044956"/>
            <a:ext cx="2453745" cy="955088"/>
          </a:xfrm>
          <a:prstGeom prst="rect">
            <a:avLst/>
          </a:prstGeom>
          <a:noFill/>
          <a:ln w="9525" cap="flat" cmpd="sng" algn="ctr">
            <a:noFill/>
            <a:prstDash val="solid"/>
            <a:miter lim="800000"/>
            <a:headEnd type="none" w="med" len="med"/>
            <a:tailEnd type="none" w="med" len="med"/>
          </a:ln>
          <a:effectLst/>
        </p:spPr>
      </p:pic>
      <p:pic>
        <p:nvPicPr>
          <p:cNvPr id="20" name="Rectangle 572435"/>
          <p:cNvPicPr>
            <a:picLocks noChangeAspect="1" noChangeArrowheads="1"/>
          </p:cNvPicPr>
          <p:nvPr/>
        </p:nvPicPr>
        <p:blipFill>
          <a:blip r:embed="rId8" cstate="print"/>
          <a:srcRect/>
          <a:stretch>
            <a:fillRect/>
          </a:stretch>
        </p:blipFill>
        <p:spPr bwMode="auto">
          <a:xfrm rot="20642662" flipH="1" flipV="1">
            <a:off x="6920214" y="3643229"/>
            <a:ext cx="2453745" cy="955088"/>
          </a:xfrm>
          <a:prstGeom prst="rect">
            <a:avLst/>
          </a:prstGeom>
          <a:noFill/>
          <a:ln w="9525" cap="flat" cmpd="sng" algn="ctr">
            <a:noFill/>
            <a:prstDash val="solid"/>
            <a:miter lim="800000"/>
            <a:headEnd type="none" w="med" len="med"/>
            <a:tailEnd type="none" w="med" len="med"/>
          </a:ln>
          <a:effectLst/>
        </p:spPr>
      </p:pic>
      <p:sp>
        <p:nvSpPr>
          <p:cNvPr id="21" name="TextBox 20"/>
          <p:cNvSpPr txBox="1"/>
          <p:nvPr/>
        </p:nvSpPr>
        <p:spPr>
          <a:xfrm>
            <a:off x="5246417" y="4297889"/>
            <a:ext cx="1481233" cy="414353"/>
          </a:xfrm>
          <a:prstGeom prst="rect">
            <a:avLst/>
          </a:prstGeom>
          <a:noFill/>
        </p:spPr>
        <p:txBody>
          <a:bodyPr wrap="none" rtlCol="0">
            <a:spAutoFit/>
          </a:bodyPr>
          <a:lstStyle/>
          <a:p>
            <a:pPr algn="ctr"/>
            <a:r>
              <a:rPr lang="en-US" sz="2040" dirty="0">
                <a:solidFill>
                  <a:srgbClr val="00188F"/>
                </a:solidFill>
                <a:cs typeface="Segoe UI" pitchFamily="34" charset="0"/>
              </a:rPr>
              <a:t>SharePoint</a:t>
            </a:r>
            <a:r>
              <a:rPr lang="en-US" sz="1428" baseline="70000" dirty="0">
                <a:solidFill>
                  <a:srgbClr val="00188F"/>
                </a:solidFill>
                <a:cs typeface="Segoe UI" pitchFamily="34" charset="0"/>
              </a:rPr>
              <a:t> </a:t>
            </a:r>
            <a:endParaRPr lang="en-US" sz="2040" dirty="0">
              <a:solidFill>
                <a:srgbClr val="00188F"/>
              </a:solidFill>
              <a:cs typeface="Segoe UI" pitchFamily="34" charset="0"/>
            </a:endParaRPr>
          </a:p>
        </p:txBody>
      </p:sp>
      <p:pic>
        <p:nvPicPr>
          <p:cNvPr id="25" name="Picture 5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116354" y="3125626"/>
            <a:ext cx="2602475" cy="16265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7009766" y="2388965"/>
            <a:ext cx="3868011" cy="542399"/>
          </a:xfrm>
          <a:prstGeom prst="rect">
            <a:avLst/>
          </a:prstGeom>
          <a:noFill/>
        </p:spPr>
        <p:txBody>
          <a:bodyPr wrap="square" rtlCol="0">
            <a:spAutoFit/>
          </a:bodyPr>
          <a:lstStyle/>
          <a:p>
            <a:r>
              <a:rPr lang="en-US" sz="1428" dirty="0">
                <a:solidFill>
                  <a:srgbClr val="00188F"/>
                </a:solidFill>
                <a:cs typeface="Segoe UI" pitchFamily="34" charset="0"/>
              </a:rPr>
              <a:t>The server returns a PNG representation of refreshed Data Graphics</a:t>
            </a:r>
          </a:p>
        </p:txBody>
      </p:sp>
      <p:sp>
        <p:nvSpPr>
          <p:cNvPr id="17" name="TextBox 16"/>
          <p:cNvSpPr txBox="1"/>
          <p:nvPr/>
        </p:nvSpPr>
        <p:spPr>
          <a:xfrm>
            <a:off x="2680850" y="4863488"/>
            <a:ext cx="1473481" cy="406265"/>
          </a:xfrm>
          <a:prstGeom prst="rect">
            <a:avLst/>
          </a:prstGeom>
          <a:noFill/>
        </p:spPr>
        <p:txBody>
          <a:bodyPr wrap="none" rtlCol="0">
            <a:spAutoFit/>
          </a:bodyPr>
          <a:lstStyle/>
          <a:p>
            <a:pPr algn="ctr"/>
            <a:r>
              <a:rPr lang="en-US" sz="2040" dirty="0" smtClean="0">
                <a:solidFill>
                  <a:srgbClr val="00188F"/>
                </a:solidFill>
                <a:cs typeface="Segoe UI" pitchFamily="34" charset="0"/>
              </a:rPr>
              <a:t>Visio Client</a:t>
            </a:r>
            <a:endParaRPr lang="en-US" sz="2040" dirty="0">
              <a:solidFill>
                <a:srgbClr val="00188F"/>
              </a:solidFill>
              <a:cs typeface="Segoe UI" pitchFamily="34" charset="0"/>
            </a:endParaRPr>
          </a:p>
        </p:txBody>
      </p:sp>
    </p:spTree>
    <p:extLst>
      <p:ext uri="{BB962C8B-B14F-4D97-AF65-F5344CB8AC3E}">
        <p14:creationId xmlns:p14="http://schemas.microsoft.com/office/powerpoint/2010/main" val="3130740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22" presetClass="entr" presetSubtype="4"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down)">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21" grpId="0"/>
      <p:bldP spid="27"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Share Data within your organization…</a:t>
            </a:r>
            <a:endParaRPr lang="en-US" dirty="0"/>
          </a:p>
        </p:txBody>
      </p:sp>
    </p:spTree>
    <p:extLst>
      <p:ext uri="{BB962C8B-B14F-4D97-AF65-F5344CB8AC3E}">
        <p14:creationId xmlns:p14="http://schemas.microsoft.com/office/powerpoint/2010/main" val="13385901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416320"/>
          </a:xfrm>
        </p:spPr>
        <p:txBody>
          <a:bodyPr/>
          <a:lstStyle/>
          <a:p>
            <a:r>
              <a:rPr lang="en-US" sz="3600" dirty="0"/>
              <a:t>Allows basic exploration and navigation of rendered diagrams.</a:t>
            </a:r>
          </a:p>
          <a:p>
            <a:r>
              <a:rPr lang="en-US" sz="3600" dirty="0"/>
              <a:t>Web Drawing Interactivity</a:t>
            </a:r>
          </a:p>
          <a:p>
            <a:r>
              <a:rPr lang="en-US" sz="3600" dirty="0"/>
              <a:t>Automatic Refresh Interval</a:t>
            </a:r>
          </a:p>
          <a:p>
            <a:r>
              <a:rPr lang="en-US" sz="3600" dirty="0"/>
              <a:t>Expose Shape Data items to web part connections</a:t>
            </a:r>
          </a:p>
          <a:p>
            <a:pPr marL="600075" lvl="1" indent="-571500">
              <a:buFont typeface="Wingdings" panose="05000000000000000000" pitchFamily="2" charset="2"/>
              <a:buChar char="§"/>
            </a:pPr>
            <a:endParaRPr lang="en-US" dirty="0" smtClean="0"/>
          </a:p>
        </p:txBody>
      </p:sp>
      <p:sp>
        <p:nvSpPr>
          <p:cNvPr id="2" name="Title 1"/>
          <p:cNvSpPr>
            <a:spLocks noGrp="1"/>
          </p:cNvSpPr>
          <p:nvPr>
            <p:ph type="title"/>
          </p:nvPr>
        </p:nvSpPr>
        <p:spPr/>
        <p:txBody>
          <a:bodyPr/>
          <a:lstStyle/>
          <a:p>
            <a:r>
              <a:rPr lang="en-US" dirty="0"/>
              <a:t>Visio</a:t>
            </a:r>
            <a:r>
              <a:rPr lang="en-US" dirty="0" smtClean="0"/>
              <a:t> </a:t>
            </a:r>
            <a:r>
              <a:rPr lang="en-US" dirty="0"/>
              <a:t>Web</a:t>
            </a:r>
            <a:r>
              <a:rPr lang="en-US" dirty="0" smtClean="0"/>
              <a:t> </a:t>
            </a:r>
            <a:r>
              <a:rPr lang="en-US" dirty="0"/>
              <a:t>Access</a:t>
            </a:r>
            <a:r>
              <a:rPr lang="en-US" dirty="0" smtClean="0"/>
              <a:t> </a:t>
            </a:r>
            <a:r>
              <a:rPr lang="en-US" dirty="0"/>
              <a:t>Web</a:t>
            </a:r>
            <a:r>
              <a:rPr lang="en-US" dirty="0" smtClean="0"/>
              <a:t> </a:t>
            </a:r>
            <a:r>
              <a:rPr lang="en-US" dirty="0"/>
              <a:t>Part</a:t>
            </a:r>
          </a:p>
        </p:txBody>
      </p:sp>
    </p:spTree>
    <p:extLst>
      <p:ext uri="{BB962C8B-B14F-4D97-AF65-F5344CB8AC3E}">
        <p14:creationId xmlns:p14="http://schemas.microsoft.com/office/powerpoint/2010/main" val="13151970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Visio Web Part Connections</a:t>
            </a:r>
            <a:endParaRPr lang="en-US" dirty="0"/>
          </a:p>
        </p:txBody>
      </p:sp>
      <p:graphicFrame>
        <p:nvGraphicFramePr>
          <p:cNvPr id="4" name="Diagram 3"/>
          <p:cNvGraphicFramePr/>
          <p:nvPr>
            <p:extLst/>
          </p:nvPr>
        </p:nvGraphicFramePr>
        <p:xfrm>
          <a:off x="2072746" y="1516061"/>
          <a:ext cx="8290983" cy="47448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85417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8E1A1CBA-3DCE-4755-A34D-D8F32EFFE066}"/>
                                            </p:graphicEl>
                                          </p:spTgt>
                                        </p:tgtEl>
                                        <p:attrNameLst>
                                          <p:attrName>style.visibility</p:attrName>
                                        </p:attrNameLst>
                                      </p:cBhvr>
                                      <p:to>
                                        <p:strVal val="visible"/>
                                      </p:to>
                                    </p:set>
                                    <p:animEffect transition="in" filter="fade">
                                      <p:cBhvr>
                                        <p:cTn id="7" dur="500"/>
                                        <p:tgtEl>
                                          <p:spTgt spid="4">
                                            <p:graphicEl>
                                              <a:dgm id="{8E1A1CBA-3DCE-4755-A34D-D8F32EFFE06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6474F5F7-E5B2-4AD7-8CBB-26B53AEBE995}"/>
                                            </p:graphicEl>
                                          </p:spTgt>
                                        </p:tgtEl>
                                        <p:attrNameLst>
                                          <p:attrName>style.visibility</p:attrName>
                                        </p:attrNameLst>
                                      </p:cBhvr>
                                      <p:to>
                                        <p:strVal val="visible"/>
                                      </p:to>
                                    </p:set>
                                    <p:animEffect transition="in" filter="fade">
                                      <p:cBhvr>
                                        <p:cTn id="12" dur="500"/>
                                        <p:tgtEl>
                                          <p:spTgt spid="4">
                                            <p:graphicEl>
                                              <a:dgm id="{6474F5F7-E5B2-4AD7-8CBB-26B53AEBE995}"/>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A3CA1E30-97AA-4F9E-80A9-3C96BDEBFEA8}"/>
                                            </p:graphicEl>
                                          </p:spTgt>
                                        </p:tgtEl>
                                        <p:attrNameLst>
                                          <p:attrName>style.visibility</p:attrName>
                                        </p:attrNameLst>
                                      </p:cBhvr>
                                      <p:to>
                                        <p:strVal val="visible"/>
                                      </p:to>
                                    </p:set>
                                    <p:animEffect transition="in" filter="fade">
                                      <p:cBhvr>
                                        <p:cTn id="17" dur="500"/>
                                        <p:tgtEl>
                                          <p:spTgt spid="4">
                                            <p:graphicEl>
                                              <a:dgm id="{A3CA1E30-97AA-4F9E-80A9-3C96BDEBFEA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D2A309A1-B615-40C0-80B9-C33FE13A1BB0}"/>
                                            </p:graphicEl>
                                          </p:spTgt>
                                        </p:tgtEl>
                                        <p:attrNameLst>
                                          <p:attrName>style.visibility</p:attrName>
                                        </p:attrNameLst>
                                      </p:cBhvr>
                                      <p:to>
                                        <p:strVal val="visible"/>
                                      </p:to>
                                    </p:set>
                                    <p:animEffect transition="in" filter="fade">
                                      <p:cBhvr>
                                        <p:cTn id="22" dur="500"/>
                                        <p:tgtEl>
                                          <p:spTgt spid="4">
                                            <p:graphicEl>
                                              <a:dgm id="{D2A309A1-B615-40C0-80B9-C33FE13A1BB0}"/>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49351CD8-95D2-4A0D-A5D8-F616790474A1}"/>
                                            </p:graphicEl>
                                          </p:spTgt>
                                        </p:tgtEl>
                                        <p:attrNameLst>
                                          <p:attrName>style.visibility</p:attrName>
                                        </p:attrNameLst>
                                      </p:cBhvr>
                                      <p:to>
                                        <p:strVal val="visible"/>
                                      </p:to>
                                    </p:set>
                                    <p:animEffect transition="in" filter="fade">
                                      <p:cBhvr>
                                        <p:cTn id="27" dur="500"/>
                                        <p:tgtEl>
                                          <p:spTgt spid="4">
                                            <p:graphicEl>
                                              <a:dgm id="{49351CD8-95D2-4A0D-A5D8-F616790474A1}"/>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A7F4FA0D-F49C-4574-9F37-FFBD47C3F869}"/>
                                            </p:graphicEl>
                                          </p:spTgt>
                                        </p:tgtEl>
                                        <p:attrNameLst>
                                          <p:attrName>style.visibility</p:attrName>
                                        </p:attrNameLst>
                                      </p:cBhvr>
                                      <p:to>
                                        <p:strVal val="visible"/>
                                      </p:to>
                                    </p:set>
                                    <p:animEffect transition="in" filter="fade">
                                      <p:cBhvr>
                                        <p:cTn id="32" dur="500"/>
                                        <p:tgtEl>
                                          <p:spTgt spid="4">
                                            <p:graphicEl>
                                              <a:dgm id="{A7F4FA0D-F49C-4574-9F37-FFBD47C3F869}"/>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C3525038-E252-49FA-AE05-B58993BE7C85}"/>
                                            </p:graphicEl>
                                          </p:spTgt>
                                        </p:tgtEl>
                                        <p:attrNameLst>
                                          <p:attrName>style.visibility</p:attrName>
                                        </p:attrNameLst>
                                      </p:cBhvr>
                                      <p:to>
                                        <p:strVal val="visible"/>
                                      </p:to>
                                    </p:set>
                                    <p:animEffect transition="in" filter="fade">
                                      <p:cBhvr>
                                        <p:cTn id="37" dur="500"/>
                                        <p:tgtEl>
                                          <p:spTgt spid="4">
                                            <p:graphicEl>
                                              <a:dgm id="{C3525038-E252-49FA-AE05-B58993BE7C8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Add to homepage &amp; interact with other business processes…</a:t>
            </a:r>
            <a:endParaRPr lang="en-US" dirty="0"/>
          </a:p>
        </p:txBody>
      </p:sp>
    </p:spTree>
    <p:extLst>
      <p:ext uri="{BB962C8B-B14F-4D97-AF65-F5344CB8AC3E}">
        <p14:creationId xmlns:p14="http://schemas.microsoft.com/office/powerpoint/2010/main" val="7088634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7003" y="1820862"/>
            <a:ext cx="11887200" cy="3742563"/>
          </a:xfrm>
        </p:spPr>
        <p:txBody>
          <a:bodyPr/>
          <a:lstStyle/>
          <a:p>
            <a:pPr marL="0" indent="0">
              <a:buNone/>
            </a:pPr>
            <a:r>
              <a:rPr lang="en-US" sz="3200" dirty="0" smtClean="0"/>
              <a:t>You can do the following using JS API’s :</a:t>
            </a:r>
            <a:endParaRPr lang="en-US" sz="3200" dirty="0"/>
          </a:p>
          <a:p>
            <a:pPr marL="1035621" lvl="4" indent="-342900">
              <a:buFont typeface="Arial" panose="020B0604020202020204" pitchFamily="34" charset="0"/>
              <a:buChar char="•"/>
            </a:pPr>
            <a:r>
              <a:rPr lang="en-US" sz="2400" dirty="0">
                <a:solidFill>
                  <a:schemeClr val="tx1"/>
                </a:solidFill>
              </a:rPr>
              <a:t>Select </a:t>
            </a:r>
            <a:r>
              <a:rPr lang="en-US" sz="2400" dirty="0" smtClean="0">
                <a:solidFill>
                  <a:schemeClr val="tx1"/>
                </a:solidFill>
              </a:rPr>
              <a:t>shapes - </a:t>
            </a:r>
            <a:r>
              <a:rPr lang="en-US" sz="2400" dirty="0" smtClean="0">
                <a:solidFill>
                  <a:schemeClr val="tx1"/>
                </a:solidFill>
                <a:latin typeface="+mj-lt"/>
              </a:rPr>
              <a:t>Read </a:t>
            </a:r>
            <a:r>
              <a:rPr lang="en-US" sz="2400" dirty="0">
                <a:solidFill>
                  <a:schemeClr val="tx1"/>
                </a:solidFill>
                <a:latin typeface="+mj-lt"/>
              </a:rPr>
              <a:t>shape data, </a:t>
            </a:r>
            <a:r>
              <a:rPr lang="en-US" sz="2400" dirty="0" smtClean="0">
                <a:solidFill>
                  <a:schemeClr val="tx1"/>
                </a:solidFill>
                <a:latin typeface="+mj-lt"/>
              </a:rPr>
              <a:t>add hyperlinks &amp; </a:t>
            </a:r>
            <a:r>
              <a:rPr lang="en-US" sz="2400" dirty="0">
                <a:solidFill>
                  <a:schemeClr val="tx1"/>
                </a:solidFill>
                <a:latin typeface="+mj-lt"/>
              </a:rPr>
              <a:t>comments</a:t>
            </a:r>
          </a:p>
          <a:p>
            <a:pPr marL="1035621" lvl="4" indent="-342900">
              <a:buFont typeface="Arial" panose="020B0604020202020204" pitchFamily="34" charset="0"/>
              <a:buChar char="•"/>
            </a:pPr>
            <a:r>
              <a:rPr lang="en-US" sz="2400" b="1" dirty="0" smtClean="0">
                <a:solidFill>
                  <a:schemeClr val="tx1"/>
                </a:solidFill>
                <a:latin typeface="+mj-lt"/>
              </a:rPr>
              <a:t>Capture events</a:t>
            </a:r>
            <a:r>
              <a:rPr lang="en-US" sz="2400" dirty="0" smtClean="0">
                <a:solidFill>
                  <a:schemeClr val="tx1"/>
                </a:solidFill>
                <a:latin typeface="+mj-lt"/>
              </a:rPr>
              <a:t> – Mouse Enter, Mouse Leave, Shape Selection Changed</a:t>
            </a:r>
            <a:endParaRPr lang="en-US" sz="2400" dirty="0">
              <a:solidFill>
                <a:schemeClr val="tx1"/>
              </a:solidFill>
              <a:latin typeface="+mj-lt"/>
            </a:endParaRPr>
          </a:p>
          <a:p>
            <a:pPr marL="1035621" lvl="4" indent="-342900">
              <a:buFont typeface="Arial" panose="020B0604020202020204" pitchFamily="34" charset="0"/>
              <a:buChar char="•"/>
            </a:pPr>
            <a:r>
              <a:rPr lang="en-US" sz="2400" dirty="0">
                <a:solidFill>
                  <a:schemeClr val="tx1"/>
                </a:solidFill>
                <a:latin typeface="+mj-lt"/>
              </a:rPr>
              <a:t>Change </a:t>
            </a:r>
            <a:r>
              <a:rPr lang="en-US" sz="2400" b="1" dirty="0">
                <a:solidFill>
                  <a:schemeClr val="tx1"/>
                </a:solidFill>
                <a:latin typeface="+mj-lt"/>
              </a:rPr>
              <a:t>pan and zoom</a:t>
            </a:r>
            <a:r>
              <a:rPr lang="en-US" sz="2400" dirty="0">
                <a:solidFill>
                  <a:schemeClr val="tx1"/>
                </a:solidFill>
                <a:latin typeface="+mj-lt"/>
              </a:rPr>
              <a:t> settings</a:t>
            </a:r>
          </a:p>
          <a:p>
            <a:pPr marL="1035621" lvl="4" indent="-342900">
              <a:buFont typeface="Arial" panose="020B0604020202020204" pitchFamily="34" charset="0"/>
              <a:buChar char="•"/>
            </a:pPr>
            <a:r>
              <a:rPr lang="en-US" sz="2400" b="1" dirty="0">
                <a:solidFill>
                  <a:schemeClr val="tx1"/>
                </a:solidFill>
                <a:latin typeface="+mj-lt"/>
              </a:rPr>
              <a:t>Navigate</a:t>
            </a:r>
            <a:r>
              <a:rPr lang="en-US" sz="2400" dirty="0">
                <a:solidFill>
                  <a:schemeClr val="tx1"/>
                </a:solidFill>
                <a:latin typeface="+mj-lt"/>
              </a:rPr>
              <a:t> to pages or </a:t>
            </a:r>
            <a:r>
              <a:rPr lang="en-US" sz="2400" dirty="0" smtClean="0">
                <a:solidFill>
                  <a:schemeClr val="tx1"/>
                </a:solidFill>
                <a:latin typeface="+mj-lt"/>
              </a:rPr>
              <a:t>diagrams</a:t>
            </a:r>
          </a:p>
          <a:p>
            <a:pPr marL="1035621" lvl="4" indent="-342900">
              <a:buFont typeface="Arial" panose="020B0604020202020204" pitchFamily="34" charset="0"/>
              <a:buChar char="•"/>
            </a:pPr>
            <a:r>
              <a:rPr lang="en-US" sz="2400" dirty="0">
                <a:solidFill>
                  <a:schemeClr val="tx1"/>
                </a:solidFill>
                <a:latin typeface="+mj-lt"/>
              </a:rPr>
              <a:t>Add highlights and </a:t>
            </a:r>
            <a:r>
              <a:rPr lang="en-US" sz="2400" dirty="0" smtClean="0">
                <a:solidFill>
                  <a:schemeClr val="tx1"/>
                </a:solidFill>
                <a:latin typeface="+mj-lt"/>
              </a:rPr>
              <a:t>html </a:t>
            </a:r>
            <a:r>
              <a:rPr lang="en-US" sz="2400" b="1" dirty="0" smtClean="0">
                <a:solidFill>
                  <a:schemeClr val="tx1"/>
                </a:solidFill>
                <a:latin typeface="+mj-lt"/>
              </a:rPr>
              <a:t>overlays</a:t>
            </a:r>
            <a:r>
              <a:rPr lang="en-US" sz="2400" dirty="0" smtClean="0">
                <a:solidFill>
                  <a:schemeClr val="tx1"/>
                </a:solidFill>
                <a:latin typeface="+mj-lt"/>
              </a:rPr>
              <a:t> </a:t>
            </a:r>
            <a:endParaRPr lang="en-US" sz="2400" dirty="0">
              <a:solidFill>
                <a:schemeClr val="tx1"/>
              </a:solidFill>
              <a:latin typeface="+mj-lt"/>
            </a:endParaRPr>
          </a:p>
          <a:p>
            <a:pPr marL="571500" indent="-571500">
              <a:buFont typeface="Arial" panose="020B0604020202020204" pitchFamily="34" charset="0"/>
              <a:buChar char="•"/>
            </a:pPr>
            <a:endParaRPr lang="en-US" sz="3200" dirty="0" smtClean="0"/>
          </a:p>
          <a:p>
            <a:pPr marL="0" indent="0">
              <a:buNone/>
            </a:pPr>
            <a:r>
              <a:rPr lang="en-US" sz="3200" dirty="0"/>
              <a:t>*</a:t>
            </a:r>
            <a:r>
              <a:rPr lang="en-US" sz="3200" dirty="0" smtClean="0"/>
              <a:t>The </a:t>
            </a:r>
            <a:r>
              <a:rPr lang="en-US" sz="3200" dirty="0"/>
              <a:t>API is client side and does not require any page refreshing</a:t>
            </a:r>
          </a:p>
        </p:txBody>
      </p:sp>
      <p:sp>
        <p:nvSpPr>
          <p:cNvPr id="2" name="Title 1"/>
          <p:cNvSpPr>
            <a:spLocks noGrp="1"/>
          </p:cNvSpPr>
          <p:nvPr>
            <p:ph type="title"/>
          </p:nvPr>
        </p:nvSpPr>
        <p:spPr/>
        <p:txBody>
          <a:bodyPr/>
          <a:lstStyle/>
          <a:p>
            <a:r>
              <a:rPr lang="en-US" dirty="0"/>
              <a:t>Make Actionable Dashboards - JavaScript</a:t>
            </a:r>
          </a:p>
        </p:txBody>
      </p:sp>
    </p:spTree>
    <p:extLst>
      <p:ext uri="{BB962C8B-B14F-4D97-AF65-F5344CB8AC3E}">
        <p14:creationId xmlns:p14="http://schemas.microsoft.com/office/powerpoint/2010/main" val="2747462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80" dirty="0" smtClean="0"/>
              <a:t>JavaScript </a:t>
            </a:r>
            <a:r>
              <a:rPr lang="en-US" sz="4080" dirty="0"/>
              <a:t>Object Model</a:t>
            </a:r>
          </a:p>
        </p:txBody>
      </p:sp>
      <p:sp>
        <p:nvSpPr>
          <p:cNvPr id="4" name="Slide Number Placeholder 3"/>
          <p:cNvSpPr>
            <a:spLocks noGrp="1"/>
          </p:cNvSpPr>
          <p:nvPr>
            <p:ph type="sldNum" sz="quarter" idx="12"/>
          </p:nvPr>
        </p:nvSpPr>
        <p:spPr/>
        <p:txBody>
          <a:bodyPr/>
          <a:lstStyle/>
          <a:p>
            <a:fld id="{727B4C2D-45E2-4621-8491-2995EB46A674}" type="slidenum">
              <a:rPr lang="en-US" smtClean="0">
                <a:gradFill>
                  <a:gsLst>
                    <a:gs pos="100000">
                      <a:srgbClr val="E6E6E6"/>
                    </a:gs>
                    <a:gs pos="0">
                      <a:srgbClr val="E6E6E6"/>
                    </a:gs>
                  </a:gsLst>
                  <a:lin ang="5400000" scaled="0"/>
                </a:gradFill>
              </a:rPr>
              <a:pPr/>
              <a:t>26</a:t>
            </a:fld>
            <a:endParaRPr lang="en-US" dirty="0">
              <a:gradFill>
                <a:gsLst>
                  <a:gs pos="100000">
                    <a:srgbClr val="E6E6E6"/>
                  </a:gs>
                  <a:gs pos="0">
                    <a:srgbClr val="E6E6E6"/>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980" y="1108984"/>
            <a:ext cx="10258637" cy="5641796"/>
          </a:xfrm>
          <a:prstGeom prst="rect">
            <a:avLst/>
          </a:prstGeom>
        </p:spPr>
      </p:pic>
    </p:spTree>
    <p:extLst>
      <p:ext uri="{BB962C8B-B14F-4D97-AF65-F5344CB8AC3E}">
        <p14:creationId xmlns:p14="http://schemas.microsoft.com/office/powerpoint/2010/main" val="2033814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Events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237" y="1668462"/>
            <a:ext cx="9082143" cy="4794921"/>
          </a:xfrm>
          <a:prstGeom prst="rect">
            <a:avLst/>
          </a:prstGeom>
        </p:spPr>
      </p:pic>
    </p:spTree>
    <p:extLst>
      <p:ext uri="{BB962C8B-B14F-4D97-AF65-F5344CB8AC3E}">
        <p14:creationId xmlns:p14="http://schemas.microsoft.com/office/powerpoint/2010/main" val="127651772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Make actionable dashboards…</a:t>
            </a:r>
            <a:endParaRPr lang="en-US" dirty="0"/>
          </a:p>
        </p:txBody>
      </p:sp>
    </p:spTree>
    <p:extLst>
      <p:ext uri="{BB962C8B-B14F-4D97-AF65-F5344CB8AC3E}">
        <p14:creationId xmlns:p14="http://schemas.microsoft.com/office/powerpoint/2010/main" val="39933658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567404"/>
          </a:xfrm>
        </p:spPr>
        <p:txBody>
          <a:bodyPr/>
          <a:lstStyle/>
          <a:p>
            <a:pPr fontAlgn="t"/>
            <a:r>
              <a:rPr lang="en-US" sz="2800" dirty="0" smtClean="0"/>
              <a:t>Visio Client </a:t>
            </a:r>
          </a:p>
          <a:p>
            <a:pPr marL="457200" indent="-457200" fontAlgn="t">
              <a:buFont typeface="Arial" panose="020B0604020202020204" pitchFamily="34" charset="0"/>
              <a:buChar char="•"/>
            </a:pPr>
            <a:r>
              <a:rPr lang="en-US" sz="2800" dirty="0" smtClean="0"/>
              <a:t>Templates</a:t>
            </a:r>
          </a:p>
          <a:p>
            <a:pPr marL="457200" indent="-457200" fontAlgn="t">
              <a:buFont typeface="Arial" panose="020B0604020202020204" pitchFamily="34" charset="0"/>
              <a:buChar char="•"/>
            </a:pPr>
            <a:r>
              <a:rPr lang="en-US" sz="2800" dirty="0" smtClean="0"/>
              <a:t>Smart Shapes</a:t>
            </a:r>
          </a:p>
          <a:p>
            <a:pPr marL="457200" indent="-457200" fontAlgn="t">
              <a:buFont typeface="Arial" panose="020B0604020202020204" pitchFamily="34" charset="0"/>
              <a:buChar char="•"/>
            </a:pPr>
            <a:r>
              <a:rPr lang="en-US" sz="2800" dirty="0" smtClean="0"/>
              <a:t>Importing SVGs</a:t>
            </a:r>
          </a:p>
          <a:p>
            <a:pPr marL="457200" indent="-457200">
              <a:buFont typeface="Arial" panose="020B0604020202020204" pitchFamily="34" charset="0"/>
              <a:buChar char="•"/>
            </a:pPr>
            <a:r>
              <a:rPr lang="en-US" sz="2800" dirty="0" smtClean="0"/>
              <a:t>Data Connectivity </a:t>
            </a:r>
            <a:endParaRPr lang="en-US" sz="2800" dirty="0"/>
          </a:p>
          <a:p>
            <a:pPr marL="457200" indent="-457200">
              <a:buFont typeface="Arial" panose="020B0604020202020204" pitchFamily="34" charset="0"/>
              <a:buChar char="•"/>
            </a:pPr>
            <a:r>
              <a:rPr lang="en-US" sz="2800" dirty="0"/>
              <a:t>Data </a:t>
            </a:r>
            <a:r>
              <a:rPr lang="en-US" sz="2800" dirty="0" smtClean="0"/>
              <a:t>Graphics</a:t>
            </a:r>
          </a:p>
          <a:p>
            <a:pPr marL="457200" indent="-457200">
              <a:buFont typeface="Arial" panose="020B0604020202020204" pitchFamily="34" charset="0"/>
              <a:buChar char="•"/>
            </a:pPr>
            <a:r>
              <a:rPr lang="en-US" sz="2800" dirty="0" smtClean="0"/>
              <a:t>Hyperlinks</a:t>
            </a:r>
          </a:p>
          <a:p>
            <a:pPr marL="457200" indent="-457200" fontAlgn="t">
              <a:buFont typeface="Arial" panose="020B0604020202020204" pitchFamily="34" charset="0"/>
              <a:buChar char="•"/>
            </a:pPr>
            <a:endParaRPr lang="en-US" sz="2800" dirty="0" smtClean="0"/>
          </a:p>
          <a:p>
            <a:endParaRPr lang="en-US" dirty="0"/>
          </a:p>
        </p:txBody>
      </p:sp>
      <p:sp>
        <p:nvSpPr>
          <p:cNvPr id="2" name="Title 1"/>
          <p:cNvSpPr>
            <a:spLocks noGrp="1"/>
          </p:cNvSpPr>
          <p:nvPr>
            <p:ph type="title"/>
          </p:nvPr>
        </p:nvSpPr>
        <p:spPr/>
        <p:txBody>
          <a:bodyPr/>
          <a:lstStyle/>
          <a:p>
            <a:r>
              <a:rPr lang="en-US" dirty="0" smtClean="0"/>
              <a:t>Recap </a:t>
            </a:r>
            <a:endParaRPr lang="en-US" dirty="0"/>
          </a:p>
        </p:txBody>
      </p:sp>
      <p:sp>
        <p:nvSpPr>
          <p:cNvPr id="7" name="Rectangle 6"/>
          <p:cNvSpPr/>
          <p:nvPr/>
        </p:nvSpPr>
        <p:spPr>
          <a:xfrm>
            <a:off x="5684837" y="1212850"/>
            <a:ext cx="6216650" cy="2677656"/>
          </a:xfrm>
          <a:prstGeom prst="rect">
            <a:avLst/>
          </a:prstGeom>
        </p:spPr>
        <p:txBody>
          <a:bodyPr>
            <a:spAutoFit/>
          </a:bodyPr>
          <a:lstStyle/>
          <a:p>
            <a:pPr marL="457200" indent="-457200">
              <a:lnSpc>
                <a:spcPct val="90000"/>
              </a:lnSpc>
              <a:spcBef>
                <a:spcPct val="20000"/>
              </a:spcBef>
              <a:buClr>
                <a:srgbClr val="0072C6"/>
              </a:buClr>
              <a:buSzPct val="90000"/>
              <a:buFont typeface="Arial" panose="020B0604020202020204" pitchFamily="34" charset="0"/>
              <a:buChar char="•"/>
            </a:pPr>
            <a:r>
              <a:rPr lang="en-US" sz="2800" dirty="0">
                <a:gradFill>
                  <a:gsLst>
                    <a:gs pos="13869">
                      <a:srgbClr val="0072C6"/>
                    </a:gs>
                    <a:gs pos="42000">
                      <a:srgbClr val="0072C6"/>
                    </a:gs>
                  </a:gsLst>
                  <a:lin ang="5400000" scaled="0"/>
                </a:gradFill>
                <a:latin typeface="Segoe UI Light"/>
              </a:rPr>
              <a:t>Visio Services</a:t>
            </a:r>
          </a:p>
          <a:p>
            <a:pPr marL="457200" indent="-457200">
              <a:lnSpc>
                <a:spcPct val="90000"/>
              </a:lnSpc>
              <a:spcBef>
                <a:spcPct val="20000"/>
              </a:spcBef>
              <a:buClr>
                <a:srgbClr val="0072C6"/>
              </a:buClr>
              <a:buSzPct val="90000"/>
              <a:buFont typeface="Arial" panose="020B0604020202020204" pitchFamily="34" charset="0"/>
              <a:buChar char="•"/>
            </a:pPr>
            <a:r>
              <a:rPr lang="en-US" sz="2800" dirty="0">
                <a:gradFill>
                  <a:gsLst>
                    <a:gs pos="13869">
                      <a:srgbClr val="0072C6"/>
                    </a:gs>
                    <a:gs pos="42000">
                      <a:srgbClr val="0072C6"/>
                    </a:gs>
                  </a:gsLst>
                  <a:lin ang="5400000" scaled="0"/>
                </a:gradFill>
                <a:latin typeface="Segoe UI Light"/>
              </a:rPr>
              <a:t>Visio Web Access </a:t>
            </a:r>
            <a:r>
              <a:rPr lang="en-US" sz="2800" dirty="0" err="1">
                <a:gradFill>
                  <a:gsLst>
                    <a:gs pos="13869">
                      <a:srgbClr val="0072C6"/>
                    </a:gs>
                    <a:gs pos="42000">
                      <a:srgbClr val="0072C6"/>
                    </a:gs>
                  </a:gsLst>
                  <a:lin ang="5400000" scaled="0"/>
                </a:gradFill>
                <a:latin typeface="Segoe UI Light"/>
              </a:rPr>
              <a:t>WebPart</a:t>
            </a:r>
            <a:endParaRPr lang="en-US" sz="2800" dirty="0">
              <a:gradFill>
                <a:gsLst>
                  <a:gs pos="13869">
                    <a:srgbClr val="0072C6"/>
                  </a:gs>
                  <a:gs pos="42000">
                    <a:srgbClr val="0072C6"/>
                  </a:gs>
                </a:gsLst>
                <a:lin ang="5400000" scaled="0"/>
              </a:gradFill>
              <a:latin typeface="Segoe UI Light"/>
            </a:endParaRPr>
          </a:p>
          <a:p>
            <a:pPr marL="457200" indent="-457200">
              <a:lnSpc>
                <a:spcPct val="90000"/>
              </a:lnSpc>
              <a:spcBef>
                <a:spcPct val="20000"/>
              </a:spcBef>
              <a:buClr>
                <a:srgbClr val="0072C6"/>
              </a:buClr>
              <a:buSzPct val="90000"/>
              <a:buFont typeface="Arial" panose="020B0604020202020204" pitchFamily="34" charset="0"/>
              <a:buChar char="•"/>
            </a:pPr>
            <a:r>
              <a:rPr lang="en-US" sz="2800" dirty="0">
                <a:gradFill>
                  <a:gsLst>
                    <a:gs pos="13869">
                      <a:srgbClr val="0072C6"/>
                    </a:gs>
                    <a:gs pos="42000">
                      <a:srgbClr val="0072C6"/>
                    </a:gs>
                  </a:gsLst>
                  <a:lin ang="5400000" scaled="0"/>
                </a:gradFill>
                <a:latin typeface="Segoe UI Light"/>
              </a:rPr>
              <a:t>Web Part Interactions with Excel </a:t>
            </a:r>
            <a:r>
              <a:rPr lang="en-US" sz="2800" dirty="0" smtClean="0">
                <a:gradFill>
                  <a:gsLst>
                    <a:gs pos="13869">
                      <a:srgbClr val="0072C6"/>
                    </a:gs>
                    <a:gs pos="42000">
                      <a:srgbClr val="0072C6"/>
                    </a:gs>
                  </a:gsLst>
                  <a:lin ang="5400000" scaled="0"/>
                </a:gradFill>
                <a:latin typeface="Segoe UI Light"/>
              </a:rPr>
              <a:t>Charts and SP List</a:t>
            </a:r>
            <a:endParaRPr lang="en-US" sz="2800" dirty="0">
              <a:gradFill>
                <a:gsLst>
                  <a:gs pos="13869">
                    <a:srgbClr val="0072C6"/>
                  </a:gs>
                  <a:gs pos="42000">
                    <a:srgbClr val="0072C6"/>
                  </a:gs>
                </a:gsLst>
                <a:lin ang="5400000" scaled="0"/>
              </a:gradFill>
              <a:latin typeface="Segoe UI Light"/>
            </a:endParaRPr>
          </a:p>
          <a:p>
            <a:pPr marL="457200" indent="-457200">
              <a:lnSpc>
                <a:spcPct val="90000"/>
              </a:lnSpc>
              <a:spcBef>
                <a:spcPct val="20000"/>
              </a:spcBef>
              <a:buClr>
                <a:srgbClr val="0072C6"/>
              </a:buClr>
              <a:buSzPct val="90000"/>
              <a:buFont typeface="Arial" panose="020B0604020202020204" pitchFamily="34" charset="0"/>
              <a:buChar char="•"/>
            </a:pPr>
            <a:r>
              <a:rPr lang="en-US" sz="2800" dirty="0" err="1">
                <a:gradFill>
                  <a:gsLst>
                    <a:gs pos="13869">
                      <a:srgbClr val="0072C6"/>
                    </a:gs>
                    <a:gs pos="42000">
                      <a:srgbClr val="0072C6"/>
                    </a:gs>
                  </a:gsLst>
                  <a:lin ang="5400000" scaled="0"/>
                </a:gradFill>
                <a:latin typeface="Segoe UI Light"/>
              </a:rPr>
              <a:t>Javascript</a:t>
            </a:r>
            <a:r>
              <a:rPr lang="en-US" sz="2800" dirty="0">
                <a:gradFill>
                  <a:gsLst>
                    <a:gs pos="13869">
                      <a:srgbClr val="0072C6"/>
                    </a:gs>
                    <a:gs pos="42000">
                      <a:srgbClr val="0072C6"/>
                    </a:gs>
                  </a:gsLst>
                  <a:lin ang="5400000" scaled="0"/>
                </a:gradFill>
                <a:latin typeface="Segoe UI Light"/>
              </a:rPr>
              <a:t> </a:t>
            </a:r>
            <a:r>
              <a:rPr lang="en-US" sz="2800" dirty="0" smtClean="0">
                <a:gradFill>
                  <a:gsLst>
                    <a:gs pos="13869">
                      <a:srgbClr val="0072C6"/>
                    </a:gs>
                    <a:gs pos="42000">
                      <a:srgbClr val="0072C6"/>
                    </a:gs>
                  </a:gsLst>
                  <a:lin ang="5400000" scaled="0"/>
                </a:gradFill>
                <a:latin typeface="Segoe UI Light"/>
              </a:rPr>
              <a:t>APIs to add Overlays and enable Lync Integration</a:t>
            </a:r>
            <a:endParaRPr lang="en-US" sz="2800" dirty="0">
              <a:gradFill>
                <a:gsLst>
                  <a:gs pos="13869">
                    <a:srgbClr val="0072C6"/>
                  </a:gs>
                  <a:gs pos="42000">
                    <a:srgbClr val="0072C6"/>
                  </a:gs>
                </a:gsLst>
                <a:lin ang="5400000" scaled="0"/>
              </a:gradFill>
              <a:latin typeface="Segoe UI Light"/>
            </a:endParaRPr>
          </a:p>
        </p:txBody>
      </p:sp>
    </p:spTree>
    <p:extLst>
      <p:ext uri="{BB962C8B-B14F-4D97-AF65-F5344CB8AC3E}">
        <p14:creationId xmlns:p14="http://schemas.microsoft.com/office/powerpoint/2010/main" val="2310887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557"/>
            <a:ext cx="11889564" cy="917575"/>
          </a:xfrm>
        </p:spPr>
        <p:txBody>
          <a:bodyPr/>
          <a:lstStyle/>
          <a:p>
            <a:r>
              <a:rPr lang="en-US" dirty="0"/>
              <a:t>Agenda</a:t>
            </a:r>
            <a:r>
              <a:rPr lang="en-US" dirty="0" smtClean="0"/>
              <a:t> </a:t>
            </a:r>
            <a:endParaRPr lang="en-US" dirty="0"/>
          </a:p>
        </p:txBody>
      </p:sp>
      <p:grpSp>
        <p:nvGrpSpPr>
          <p:cNvPr id="8" name="Group 7"/>
          <p:cNvGrpSpPr/>
          <p:nvPr/>
        </p:nvGrpSpPr>
        <p:grpSpPr>
          <a:xfrm>
            <a:off x="579437" y="906463"/>
            <a:ext cx="10887541" cy="6088062"/>
            <a:chOff x="1276662" y="906463"/>
            <a:chExt cx="10887541" cy="6088062"/>
          </a:xfrm>
        </p:grpSpPr>
        <p:graphicFrame>
          <p:nvGraphicFramePr>
            <p:cNvPr id="3" name="Diagram 2"/>
            <p:cNvGraphicFramePr/>
            <p:nvPr>
              <p:extLst/>
            </p:nvPr>
          </p:nvGraphicFramePr>
          <p:xfrm>
            <a:off x="1493837" y="906463"/>
            <a:ext cx="10670366" cy="60880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1276662" y="1463198"/>
              <a:ext cx="1893575"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10 min</a:t>
              </a:r>
            </a:p>
          </p:txBody>
        </p:sp>
        <p:sp>
          <p:nvSpPr>
            <p:cNvPr id="5" name="TextBox 4"/>
            <p:cNvSpPr txBox="1"/>
            <p:nvPr/>
          </p:nvSpPr>
          <p:spPr>
            <a:xfrm>
              <a:off x="1798637" y="2887662"/>
              <a:ext cx="1893575"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30 min</a:t>
              </a:r>
            </a:p>
          </p:txBody>
        </p:sp>
        <p:sp>
          <p:nvSpPr>
            <p:cNvPr id="6" name="TextBox 5"/>
            <p:cNvSpPr txBox="1"/>
            <p:nvPr/>
          </p:nvSpPr>
          <p:spPr>
            <a:xfrm>
              <a:off x="1798637" y="4332882"/>
              <a:ext cx="1893575"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25 min</a:t>
              </a:r>
            </a:p>
          </p:txBody>
        </p:sp>
        <p:sp>
          <p:nvSpPr>
            <p:cNvPr id="7" name="TextBox 6"/>
            <p:cNvSpPr txBox="1"/>
            <p:nvPr/>
          </p:nvSpPr>
          <p:spPr>
            <a:xfrm>
              <a:off x="1440980" y="5707062"/>
              <a:ext cx="1564938"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a:gradFill>
                    <a:gsLst>
                      <a:gs pos="2917">
                        <a:srgbClr val="505050"/>
                      </a:gs>
                      <a:gs pos="30000">
                        <a:srgbClr val="505050"/>
                      </a:gs>
                    </a:gsLst>
                    <a:lin ang="5400000" scaled="0"/>
                  </a:gradFill>
                </a:rPr>
                <a:t>1</a:t>
              </a:r>
              <a:r>
                <a:rPr lang="en-US" sz="2800" dirty="0" smtClean="0">
                  <a:gradFill>
                    <a:gsLst>
                      <a:gs pos="2917">
                        <a:srgbClr val="505050"/>
                      </a:gs>
                      <a:gs pos="30000">
                        <a:srgbClr val="505050"/>
                      </a:gs>
                    </a:gsLst>
                    <a:lin ang="5400000" scaled="0"/>
                  </a:gradFill>
                </a:rPr>
                <a:t>0 min</a:t>
              </a:r>
            </a:p>
          </p:txBody>
        </p:sp>
      </p:grpSp>
    </p:spTree>
    <p:extLst>
      <p:ext uri="{BB962C8B-B14F-4D97-AF65-F5344CB8AC3E}">
        <p14:creationId xmlns:p14="http://schemas.microsoft.com/office/powerpoint/2010/main" val="91246940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415772"/>
          </a:xfrm>
        </p:spPr>
        <p:txBody>
          <a:bodyPr/>
          <a:lstStyle/>
          <a:p>
            <a:r>
              <a:rPr lang="en-US" dirty="0" smtClean="0"/>
              <a:t>Applicable to Solutions in multiple domains</a:t>
            </a:r>
          </a:p>
          <a:p>
            <a:pPr marL="0" indent="0">
              <a:buNone/>
            </a:pPr>
            <a:endParaRPr lang="en-US" dirty="0"/>
          </a:p>
        </p:txBody>
      </p:sp>
      <p:sp>
        <p:nvSpPr>
          <p:cNvPr id="3" name="Title 2"/>
          <p:cNvSpPr>
            <a:spLocks noGrp="1"/>
          </p:cNvSpPr>
          <p:nvPr>
            <p:ph type="title"/>
          </p:nvPr>
        </p:nvSpPr>
        <p:spPr/>
        <p:txBody>
          <a:bodyPr/>
          <a:lstStyle/>
          <a:p>
            <a:r>
              <a:rPr lang="en-US" dirty="0"/>
              <a:t>And</a:t>
            </a:r>
            <a:r>
              <a:rPr lang="en-US" dirty="0" smtClean="0"/>
              <a:t> More Domains…</a:t>
            </a:r>
            <a:endParaRPr lang="en-US" dirty="0"/>
          </a:p>
        </p:txBody>
      </p:sp>
      <p:pic>
        <p:nvPicPr>
          <p:cNvPr id="4" name="Picture 3"/>
          <p:cNvPicPr>
            <a:picLocks noChangeAspect="1"/>
          </p:cNvPicPr>
          <p:nvPr/>
        </p:nvPicPr>
        <p:blipFill>
          <a:blip r:embed="rId3"/>
          <a:stretch>
            <a:fillRect/>
          </a:stretch>
        </p:blipFill>
        <p:spPr>
          <a:xfrm>
            <a:off x="1249195" y="2592386"/>
            <a:ext cx="9565410" cy="2200276"/>
          </a:xfrm>
          <a:prstGeom prst="rect">
            <a:avLst/>
          </a:prstGeom>
        </p:spPr>
      </p:pic>
    </p:spTree>
    <p:extLst>
      <p:ext uri="{BB962C8B-B14F-4D97-AF65-F5344CB8AC3E}">
        <p14:creationId xmlns:p14="http://schemas.microsoft.com/office/powerpoint/2010/main" val="221701397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969770"/>
          </a:xfrm>
        </p:spPr>
        <p:txBody>
          <a:bodyPr/>
          <a:lstStyle/>
          <a:p>
            <a:endParaRPr lang="en-US" dirty="0" smtClean="0">
              <a:hlinkClick r:id=""/>
            </a:endParaRPr>
          </a:p>
          <a:p>
            <a:r>
              <a:rPr lang="en-US" dirty="0" smtClean="0">
                <a:hlinkClick r:id=""/>
              </a:rPr>
              <a:t>Developing </a:t>
            </a:r>
            <a:r>
              <a:rPr lang="en-US" dirty="0">
                <a:hlinkClick r:id="rId3"/>
              </a:rPr>
              <a:t>Facilities Management Solutions using SharePoint Online and Visio Pro for Office </a:t>
            </a:r>
            <a:r>
              <a:rPr lang="en-US" dirty="0" smtClean="0">
                <a:hlinkClick r:id="rId3"/>
              </a:rPr>
              <a:t>365</a:t>
            </a:r>
            <a:endParaRPr lang="en-US" dirty="0" smtClean="0"/>
          </a:p>
        </p:txBody>
      </p:sp>
      <p:sp>
        <p:nvSpPr>
          <p:cNvPr id="3" name="Title 2"/>
          <p:cNvSpPr>
            <a:spLocks noGrp="1"/>
          </p:cNvSpPr>
          <p:nvPr>
            <p:ph type="title"/>
          </p:nvPr>
        </p:nvSpPr>
        <p:spPr/>
        <p:txBody>
          <a:bodyPr/>
          <a:lstStyle/>
          <a:p>
            <a:r>
              <a:rPr lang="en-US" dirty="0" smtClean="0"/>
              <a:t>Upcoming Session…</a:t>
            </a:r>
            <a:endParaRPr lang="en-US" dirty="0"/>
          </a:p>
        </p:txBody>
      </p:sp>
    </p:spTree>
    <p:extLst>
      <p:ext uri="{BB962C8B-B14F-4D97-AF65-F5344CB8AC3E}">
        <p14:creationId xmlns:p14="http://schemas.microsoft.com/office/powerpoint/2010/main" val="304925442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 &amp; A</a:t>
            </a:r>
            <a:endParaRPr lang="en-US" dirty="0"/>
          </a:p>
        </p:txBody>
      </p:sp>
      <p:sp>
        <p:nvSpPr>
          <p:cNvPr id="6" name="Text Placeholder 5"/>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865490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43256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5008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711" y="69642"/>
            <a:ext cx="11884782" cy="917206"/>
          </a:xfrm>
        </p:spPr>
        <p:txBody>
          <a:bodyPr/>
          <a:lstStyle/>
          <a:p>
            <a:r>
              <a:rPr lang="en-US" dirty="0"/>
              <a:t>Visio - a </a:t>
            </a:r>
            <a:r>
              <a:rPr lang="en-US" dirty="0" smtClean="0"/>
              <a:t>market leader in advanced diagramming</a:t>
            </a:r>
            <a:endParaRPr lang="en-US" dirty="0"/>
          </a:p>
        </p:txBody>
      </p:sp>
      <p:sp>
        <p:nvSpPr>
          <p:cNvPr id="22" name="Slide Number Placeholder 3"/>
          <p:cNvSpPr txBox="1">
            <a:spLocks/>
          </p:cNvSpPr>
          <p:nvPr/>
        </p:nvSpPr>
        <p:spPr>
          <a:xfrm>
            <a:off x="212110" y="6481688"/>
            <a:ext cx="1967525" cy="372244"/>
          </a:xfrm>
          <a:prstGeom prst="rect">
            <a:avLst/>
          </a:prstGeom>
          <a:noFill/>
        </p:spPr>
        <p:txBody>
          <a:bodyPr vert="horz" lIns="93223" tIns="46611" rIns="93223" bIns="46611" rtlCol="0" anchor="ctr"/>
          <a:lstStyle>
            <a:defPPr>
              <a:defRPr lang="en-US"/>
            </a:defPPr>
            <a:lvl1pPr marL="0" algn="r" defTabSz="914400" rtl="0" eaLnBrk="1" fontAlgn="base" latinLnBrk="0" hangingPunct="1">
              <a:spcBef>
                <a:spcPct val="0"/>
              </a:spcBef>
              <a:spcAft>
                <a:spcPct val="0"/>
              </a:spcAft>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sz="1224" dirty="0">
              <a:solidFill>
                <a:srgbClr val="00188F"/>
              </a:solidFill>
              <a:latin typeface="Segoe UI Light"/>
            </a:endParaRPr>
          </a:p>
        </p:txBody>
      </p:sp>
      <p:grpSp>
        <p:nvGrpSpPr>
          <p:cNvPr id="4" name="Group 3"/>
          <p:cNvGrpSpPr/>
          <p:nvPr/>
        </p:nvGrpSpPr>
        <p:grpSpPr>
          <a:xfrm>
            <a:off x="4769487" y="1273055"/>
            <a:ext cx="7647549" cy="2293977"/>
            <a:chOff x="4769487" y="1273055"/>
            <a:chExt cx="7647549" cy="2293977"/>
          </a:xfrm>
        </p:grpSpPr>
        <p:sp>
          <p:nvSpPr>
            <p:cNvPr id="40" name="Rectangle 39"/>
            <p:cNvSpPr/>
            <p:nvPr/>
          </p:nvSpPr>
          <p:spPr>
            <a:xfrm>
              <a:off x="4769487" y="1273055"/>
              <a:ext cx="7348231" cy="1813560"/>
            </a:xfrm>
            <a:prstGeom prst="rect">
              <a:avLst/>
            </a:prstGeom>
            <a:solidFill>
              <a:srgbClr val="712E8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 name="Rectangle 40"/>
            <p:cNvSpPr/>
            <p:nvPr/>
          </p:nvSpPr>
          <p:spPr>
            <a:xfrm>
              <a:off x="4769487" y="1273055"/>
              <a:ext cx="7647549" cy="229397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951" tIns="135951" rIns="135951" bIns="135951" numCol="1" spcCol="1270" anchor="t" anchorCtr="0">
              <a:noAutofit/>
            </a:bodyPr>
            <a:lstStyle/>
            <a:p>
              <a:pPr defTabSz="1586080">
                <a:lnSpc>
                  <a:spcPct val="90000"/>
                </a:lnSpc>
                <a:spcBef>
                  <a:spcPct val="0"/>
                </a:spcBef>
                <a:spcAft>
                  <a:spcPct val="35000"/>
                </a:spcAft>
              </a:pPr>
              <a:r>
                <a:rPr lang="en-US" sz="5504" dirty="0">
                  <a:solidFill>
                    <a:srgbClr val="FFFFFF"/>
                  </a:solidFill>
                  <a:latin typeface="Segoe UI Light"/>
                </a:rPr>
                <a:t>Global Installed Base</a:t>
              </a:r>
            </a:p>
          </p:txBody>
        </p:sp>
        <p:sp>
          <p:nvSpPr>
            <p:cNvPr id="42" name="Rectangle 41"/>
            <p:cNvSpPr/>
            <p:nvPr/>
          </p:nvSpPr>
          <p:spPr>
            <a:xfrm>
              <a:off x="4932631" y="2404534"/>
              <a:ext cx="5354999" cy="526312"/>
            </a:xfrm>
            <a:prstGeom prst="rect">
              <a:avLst/>
            </a:prstGeom>
          </p:spPr>
          <p:txBody>
            <a:bodyPr wrap="none">
              <a:spAutoFit/>
            </a:bodyPr>
            <a:lstStyle/>
            <a:p>
              <a:pPr defTabSz="1586080">
                <a:lnSpc>
                  <a:spcPct val="90000"/>
                </a:lnSpc>
                <a:spcBef>
                  <a:spcPct val="0"/>
                </a:spcBef>
                <a:spcAft>
                  <a:spcPct val="35000"/>
                </a:spcAft>
              </a:pPr>
              <a:r>
                <a:rPr lang="en-US" sz="3059" dirty="0">
                  <a:solidFill>
                    <a:prstClr val="white"/>
                  </a:solidFill>
                  <a:latin typeface="Segoe UI Light"/>
                </a:rPr>
                <a:t>94% of Fortune 100 companies</a:t>
              </a:r>
            </a:p>
          </p:txBody>
        </p:sp>
      </p:grpSp>
      <p:grpSp>
        <p:nvGrpSpPr>
          <p:cNvPr id="3" name="Group 2"/>
          <p:cNvGrpSpPr/>
          <p:nvPr/>
        </p:nvGrpSpPr>
        <p:grpSpPr>
          <a:xfrm>
            <a:off x="453778" y="1855947"/>
            <a:ext cx="4016390" cy="2529033"/>
            <a:chOff x="453778" y="1273055"/>
            <a:chExt cx="4134854" cy="3111925"/>
          </a:xfrm>
        </p:grpSpPr>
        <p:sp>
          <p:nvSpPr>
            <p:cNvPr id="46" name="Rectangle 45"/>
            <p:cNvSpPr/>
            <p:nvPr/>
          </p:nvSpPr>
          <p:spPr>
            <a:xfrm>
              <a:off x="453778" y="1273055"/>
              <a:ext cx="4134853" cy="3111925"/>
            </a:xfrm>
            <a:prstGeom prst="rect">
              <a:avLst/>
            </a:prstGeom>
            <a:solidFill>
              <a:srgbClr val="009F4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Rectangle 46"/>
            <p:cNvSpPr/>
            <p:nvPr/>
          </p:nvSpPr>
          <p:spPr>
            <a:xfrm>
              <a:off x="529604" y="1485982"/>
              <a:ext cx="4059028" cy="19804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t" anchorCtr="0">
              <a:noAutofit/>
            </a:bodyPr>
            <a:lstStyle/>
            <a:p>
              <a:pPr marL="116529" indent="-116529" defTabSz="1586080">
                <a:lnSpc>
                  <a:spcPct val="90000"/>
                </a:lnSpc>
                <a:spcBef>
                  <a:spcPct val="0"/>
                </a:spcBef>
                <a:spcAft>
                  <a:spcPct val="35000"/>
                </a:spcAft>
              </a:pPr>
              <a:r>
                <a:rPr lang="en-US" sz="3059" dirty="0">
                  <a:solidFill>
                    <a:srgbClr val="FFFFFF"/>
                  </a:solidFill>
                  <a:latin typeface="Segoe UI Light"/>
                </a:rPr>
                <a:t> </a:t>
              </a:r>
              <a:r>
                <a:rPr lang="en-US" sz="5504" dirty="0">
                  <a:solidFill>
                    <a:srgbClr val="FFFFFF"/>
                  </a:solidFill>
                  <a:latin typeface="Segoe UI Light"/>
                </a:rPr>
                <a:t>Purchase Velocity</a:t>
              </a:r>
              <a:endParaRPr lang="en-US" sz="1632" dirty="0">
                <a:solidFill>
                  <a:srgbClr val="FFFFFF"/>
                </a:solidFill>
                <a:latin typeface="Segoe UI Light"/>
              </a:endParaRPr>
            </a:p>
          </p:txBody>
        </p:sp>
        <p:sp>
          <p:nvSpPr>
            <p:cNvPr id="48" name="Rectangle 47"/>
            <p:cNvSpPr/>
            <p:nvPr/>
          </p:nvSpPr>
          <p:spPr>
            <a:xfrm>
              <a:off x="524916" y="3246336"/>
              <a:ext cx="3031328" cy="526312"/>
            </a:xfrm>
            <a:prstGeom prst="rect">
              <a:avLst/>
            </a:prstGeom>
          </p:spPr>
          <p:txBody>
            <a:bodyPr wrap="none">
              <a:spAutoFit/>
            </a:bodyPr>
            <a:lstStyle/>
            <a:p>
              <a:pPr marL="116529" indent="-116529" defTabSz="1586080">
                <a:lnSpc>
                  <a:spcPct val="90000"/>
                </a:lnSpc>
                <a:spcBef>
                  <a:spcPct val="0"/>
                </a:spcBef>
                <a:spcAft>
                  <a:spcPct val="35000"/>
                </a:spcAft>
              </a:pPr>
              <a:r>
                <a:rPr lang="en-US" sz="3059" dirty="0">
                  <a:solidFill>
                    <a:srgbClr val="FFFFFF"/>
                  </a:solidFill>
                  <a:latin typeface="Segoe UI Light"/>
                </a:rPr>
                <a:t>Every 16 seconds</a:t>
              </a:r>
            </a:p>
          </p:txBody>
        </p:sp>
      </p:grpSp>
      <p:grpSp>
        <p:nvGrpSpPr>
          <p:cNvPr id="9" name="Group 8"/>
          <p:cNvGrpSpPr/>
          <p:nvPr/>
        </p:nvGrpSpPr>
        <p:grpSpPr>
          <a:xfrm>
            <a:off x="440069" y="4481335"/>
            <a:ext cx="7609257" cy="2155321"/>
            <a:chOff x="440069" y="4481335"/>
            <a:chExt cx="7609257" cy="2155321"/>
          </a:xfrm>
        </p:grpSpPr>
        <p:sp>
          <p:nvSpPr>
            <p:cNvPr id="34" name="Rectangle 33"/>
            <p:cNvSpPr/>
            <p:nvPr/>
          </p:nvSpPr>
          <p:spPr>
            <a:xfrm>
              <a:off x="440069" y="4559333"/>
              <a:ext cx="6844935" cy="2077323"/>
            </a:xfrm>
            <a:prstGeom prst="rect">
              <a:avLst/>
            </a:prstGeom>
            <a:solidFill>
              <a:srgbClr val="00BCF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Rectangle 34"/>
            <p:cNvSpPr/>
            <p:nvPr/>
          </p:nvSpPr>
          <p:spPr>
            <a:xfrm>
              <a:off x="461704" y="4481335"/>
              <a:ext cx="7587622" cy="121165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951" tIns="135951" rIns="135951" bIns="135951" numCol="1" spcCol="1270" anchor="ctr" anchorCtr="0">
              <a:noAutofit/>
            </a:bodyPr>
            <a:lstStyle/>
            <a:p>
              <a:pPr defTabSz="1586080">
                <a:lnSpc>
                  <a:spcPct val="90000"/>
                </a:lnSpc>
                <a:spcBef>
                  <a:spcPct val="0"/>
                </a:spcBef>
                <a:spcAft>
                  <a:spcPct val="35000"/>
                </a:spcAft>
              </a:pPr>
              <a:r>
                <a:rPr lang="en-US" sz="4487" dirty="0">
                  <a:solidFill>
                    <a:srgbClr val="FFFFFF"/>
                  </a:solidFill>
                  <a:latin typeface="Segoe UI Light"/>
                </a:rPr>
                <a:t>Analyst Recognition</a:t>
              </a:r>
            </a:p>
          </p:txBody>
        </p:sp>
        <p:sp>
          <p:nvSpPr>
            <p:cNvPr id="49" name="Rectangle 48"/>
            <p:cNvSpPr/>
            <p:nvPr/>
          </p:nvSpPr>
          <p:spPr>
            <a:xfrm>
              <a:off x="472117" y="5692989"/>
              <a:ext cx="6206593" cy="526312"/>
            </a:xfrm>
            <a:prstGeom prst="rect">
              <a:avLst/>
            </a:prstGeom>
          </p:spPr>
          <p:txBody>
            <a:bodyPr wrap="none">
              <a:spAutoFit/>
            </a:bodyPr>
            <a:lstStyle/>
            <a:p>
              <a:pPr marL="116529" indent="-116529" defTabSz="1586080">
                <a:lnSpc>
                  <a:spcPct val="90000"/>
                </a:lnSpc>
                <a:spcBef>
                  <a:spcPct val="0"/>
                </a:spcBef>
                <a:spcAft>
                  <a:spcPct val="35000"/>
                </a:spcAft>
              </a:pPr>
              <a:r>
                <a:rPr lang="en-US" sz="3059" dirty="0">
                  <a:solidFill>
                    <a:srgbClr val="FFFFFF"/>
                  </a:solidFill>
                  <a:latin typeface="Segoe UI Light"/>
                </a:rPr>
                <a:t>Gartner BPA Magic Quadrant leader</a:t>
              </a:r>
            </a:p>
          </p:txBody>
        </p:sp>
      </p:grpSp>
      <p:grpSp>
        <p:nvGrpSpPr>
          <p:cNvPr id="5" name="Group 4"/>
          <p:cNvGrpSpPr/>
          <p:nvPr/>
        </p:nvGrpSpPr>
        <p:grpSpPr>
          <a:xfrm>
            <a:off x="7469519" y="3247113"/>
            <a:ext cx="4648198" cy="2865567"/>
            <a:chOff x="7469519" y="3247113"/>
            <a:chExt cx="4648198" cy="2865567"/>
          </a:xfrm>
        </p:grpSpPr>
        <p:sp>
          <p:nvSpPr>
            <p:cNvPr id="37" name="Rectangle 36"/>
            <p:cNvSpPr/>
            <p:nvPr/>
          </p:nvSpPr>
          <p:spPr>
            <a:xfrm>
              <a:off x="7469523" y="3247113"/>
              <a:ext cx="4648194" cy="2865567"/>
            </a:xfrm>
            <a:prstGeom prst="rect">
              <a:avLst/>
            </a:prstGeom>
            <a:solidFill>
              <a:srgbClr val="00178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8" name="Rectangle 37"/>
            <p:cNvSpPr/>
            <p:nvPr/>
          </p:nvSpPr>
          <p:spPr>
            <a:xfrm>
              <a:off x="7469522" y="3612236"/>
              <a:ext cx="4648194" cy="147650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951" tIns="135951" rIns="135951" bIns="135951" numCol="1" spcCol="1270" anchor="b" anchorCtr="0">
              <a:noAutofit/>
            </a:bodyPr>
            <a:lstStyle/>
            <a:p>
              <a:pPr defTabSz="1586080">
                <a:lnSpc>
                  <a:spcPct val="90000"/>
                </a:lnSpc>
                <a:spcBef>
                  <a:spcPct val="0"/>
                </a:spcBef>
                <a:spcAft>
                  <a:spcPct val="35000"/>
                </a:spcAft>
              </a:pPr>
              <a:r>
                <a:rPr lang="en-US" sz="5504" dirty="0">
                  <a:solidFill>
                    <a:srgbClr val="FFFFFF"/>
                  </a:solidFill>
                  <a:latin typeface="Segoe UI Light"/>
                </a:rPr>
                <a:t>High User Satisfaction</a:t>
              </a:r>
            </a:p>
          </p:txBody>
        </p:sp>
        <p:sp>
          <p:nvSpPr>
            <p:cNvPr id="50" name="Rectangle 49"/>
            <p:cNvSpPr/>
            <p:nvPr/>
          </p:nvSpPr>
          <p:spPr>
            <a:xfrm>
              <a:off x="7469519" y="5346346"/>
              <a:ext cx="4648195" cy="526231"/>
            </a:xfrm>
            <a:prstGeom prst="rect">
              <a:avLst/>
            </a:prstGeom>
          </p:spPr>
          <p:txBody>
            <a:bodyPr wrap="square">
              <a:spAutoFit/>
            </a:bodyPr>
            <a:lstStyle/>
            <a:p>
              <a:pPr defTabSz="1586080">
                <a:lnSpc>
                  <a:spcPct val="90000"/>
                </a:lnSpc>
                <a:spcBef>
                  <a:spcPct val="0"/>
                </a:spcBef>
                <a:spcAft>
                  <a:spcPct val="35000"/>
                </a:spcAft>
              </a:pPr>
              <a:r>
                <a:rPr lang="en-US" sz="3059" dirty="0">
                  <a:solidFill>
                    <a:prstClr val="white"/>
                  </a:solidFill>
                  <a:latin typeface="Segoe UI Light"/>
                </a:rPr>
                <a:t>Consistently highly rated</a:t>
              </a:r>
            </a:p>
          </p:txBody>
        </p:sp>
      </p:grpSp>
      <p:sp>
        <p:nvSpPr>
          <p:cNvPr id="19" name="TextBox 18"/>
          <p:cNvSpPr txBox="1"/>
          <p:nvPr/>
        </p:nvSpPr>
        <p:spPr>
          <a:xfrm>
            <a:off x="10590047" y="6242860"/>
            <a:ext cx="1517294" cy="611785"/>
          </a:xfrm>
          <a:prstGeom prst="rect">
            <a:avLst/>
          </a:prstGeom>
          <a:noFill/>
        </p:spPr>
        <p:txBody>
          <a:bodyPr wrap="square" lIns="0" tIns="0" rIns="0" bIns="0" rtlCol="0" anchor="ctr">
            <a:spAutoFit/>
          </a:bodyPr>
          <a:lstStyle/>
          <a:p>
            <a:pPr algn="ctr"/>
            <a:r>
              <a:rPr lang="en-US" sz="3898" spc="-70" dirty="0">
                <a:solidFill>
                  <a:srgbClr val="442359">
                    <a:lumMod val="75000"/>
                    <a:lumOff val="25000"/>
                  </a:srgbClr>
                </a:solidFill>
                <a:latin typeface="Segoe Pro" pitchFamily="34" charset="0"/>
              </a:rPr>
              <a:t>Visio</a:t>
            </a:r>
          </a:p>
        </p:txBody>
      </p:sp>
    </p:spTree>
    <p:extLst>
      <p:ext uri="{BB962C8B-B14F-4D97-AF65-F5344CB8AC3E}">
        <p14:creationId xmlns:p14="http://schemas.microsoft.com/office/powerpoint/2010/main" val="2172541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3434506" y="2555927"/>
            <a:ext cx="2787673" cy="4639587"/>
            <a:chOff x="3365016" y="1282147"/>
            <a:chExt cx="2733261" cy="4549028"/>
          </a:xfrm>
        </p:grpSpPr>
        <p:pic>
          <p:nvPicPr>
            <p:cNvPr id="20" name="Picture 19"/>
            <p:cNvPicPr>
              <a:picLocks noChangeAspect="1"/>
            </p:cNvPicPr>
            <p:nvPr/>
          </p:nvPicPr>
          <p:blipFill rotWithShape="1">
            <a:blip r:embed="rId3" cstate="print">
              <a:extLst>
                <a:ext uri="{28A0092B-C50C-407E-A947-70E740481C1C}">
                  <a14:useLocalDpi xmlns:a14="http://schemas.microsoft.com/office/drawing/2010/main" val="0"/>
                </a:ext>
              </a:extLst>
            </a:blip>
            <a:srcRect l="-365"/>
            <a:stretch/>
          </p:blipFill>
          <p:spPr>
            <a:xfrm>
              <a:off x="3365016" y="1282147"/>
              <a:ext cx="2733261" cy="805070"/>
            </a:xfrm>
            <a:prstGeom prst="rect">
              <a:avLst/>
            </a:prstGeom>
          </p:spPr>
        </p:pic>
        <p:sp>
          <p:nvSpPr>
            <p:cNvPr id="5" name="Rectangle 4"/>
            <p:cNvSpPr/>
            <p:nvPr/>
          </p:nvSpPr>
          <p:spPr bwMode="auto">
            <a:xfrm>
              <a:off x="3365016" y="2196548"/>
              <a:ext cx="2733261" cy="18188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smtClean="0">
                  <a:gradFill>
                    <a:gsLst>
                      <a:gs pos="0">
                        <a:srgbClr val="FFFFFF"/>
                      </a:gs>
                      <a:gs pos="100000">
                        <a:srgbClr val="FFFFFF"/>
                      </a:gs>
                    </a:gsLst>
                    <a:lin ang="5400000" scaled="0"/>
                  </a:gradFill>
                  <a:latin typeface="Segoe UI Light"/>
                  <a:ea typeface="Segoe UI" pitchFamily="34" charset="0"/>
                  <a:cs typeface="Segoe UI" pitchFamily="34" charset="0"/>
                </a:rPr>
                <a:t>Collaboration</a:t>
              </a: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27" name="Group 26"/>
            <p:cNvGrpSpPr/>
            <p:nvPr/>
          </p:nvGrpSpPr>
          <p:grpSpPr>
            <a:xfrm>
              <a:off x="3869058" y="2637330"/>
              <a:ext cx="1573961" cy="386005"/>
              <a:chOff x="3485056" y="2772308"/>
              <a:chExt cx="2174383" cy="533255"/>
            </a:xfrm>
          </p:grpSpPr>
          <p:sp>
            <p:nvSpPr>
              <p:cNvPr id="24" name="Rounded Rectangular Callout 23"/>
              <p:cNvSpPr/>
              <p:nvPr/>
            </p:nvSpPr>
            <p:spPr bwMode="auto">
              <a:xfrm>
                <a:off x="4235006" y="2772311"/>
                <a:ext cx="674482" cy="533252"/>
              </a:xfrm>
              <a:prstGeom prst="wedgeRoundRectCallout">
                <a:avLst>
                  <a:gd name="adj1" fmla="val -19732"/>
                  <a:gd name="adj2" fmla="val 86356"/>
                  <a:gd name="adj3" fmla="val 1666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5" name="Rounded Rectangular Callout 24"/>
              <p:cNvSpPr/>
              <p:nvPr/>
            </p:nvSpPr>
            <p:spPr bwMode="auto">
              <a:xfrm>
                <a:off x="4984957" y="2772308"/>
                <a:ext cx="674482" cy="533252"/>
              </a:xfrm>
              <a:prstGeom prst="wedgeRoundRectCallout">
                <a:avLst>
                  <a:gd name="adj1" fmla="val -43310"/>
                  <a:gd name="adj2" fmla="val 84492"/>
                  <a:gd name="adj3" fmla="val 1666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ular Callout 25"/>
              <p:cNvSpPr/>
              <p:nvPr/>
            </p:nvSpPr>
            <p:spPr bwMode="auto">
              <a:xfrm>
                <a:off x="3485056" y="2772311"/>
                <a:ext cx="674482" cy="533252"/>
              </a:xfrm>
              <a:prstGeom prst="wedgeRoundRectCallout">
                <a:avLst>
                  <a:gd name="adj1" fmla="val 38666"/>
                  <a:gd name="adj2" fmla="val 84492"/>
                  <a:gd name="adj3" fmla="val 1666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37" name="Rectangle 36"/>
            <p:cNvSpPr/>
            <p:nvPr/>
          </p:nvSpPr>
          <p:spPr bwMode="auto">
            <a:xfrm>
              <a:off x="3483536" y="3867480"/>
              <a:ext cx="2353945" cy="196369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grpSp>
      <p:grpSp>
        <p:nvGrpSpPr>
          <p:cNvPr id="49" name="Group 48"/>
          <p:cNvGrpSpPr/>
          <p:nvPr/>
        </p:nvGrpSpPr>
        <p:grpSpPr>
          <a:xfrm>
            <a:off x="9231439" y="2555924"/>
            <a:ext cx="2831800" cy="4482107"/>
            <a:chOff x="9048799" y="1282144"/>
            <a:chExt cx="2776527" cy="4394621"/>
          </a:xfrm>
        </p:grpSpPr>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r="-365"/>
            <a:stretch/>
          </p:blipFill>
          <p:spPr>
            <a:xfrm>
              <a:off x="9056823" y="1282145"/>
              <a:ext cx="2733262" cy="805072"/>
            </a:xfrm>
            <a:prstGeom prst="rect">
              <a:avLst/>
            </a:prstGeom>
          </p:spPr>
        </p:pic>
        <p:pic>
          <p:nvPicPr>
            <p:cNvPr id="44" name="Picture 4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9048799" y="1282146"/>
              <a:ext cx="2741286" cy="814878"/>
            </a:xfrm>
            <a:prstGeom prst="rect">
              <a:avLst/>
            </a:prstGeom>
          </p:spPr>
        </p:pic>
        <p:pic>
          <p:nvPicPr>
            <p:cNvPr id="45" name="Picture 4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048800" y="1282144"/>
              <a:ext cx="2741286" cy="814880"/>
            </a:xfrm>
            <a:prstGeom prst="rect">
              <a:avLst/>
            </a:prstGeom>
          </p:spPr>
        </p:pic>
        <p:sp>
          <p:nvSpPr>
            <p:cNvPr id="9" name="Rectangle 8"/>
            <p:cNvSpPr/>
            <p:nvPr/>
          </p:nvSpPr>
          <p:spPr bwMode="auto">
            <a:xfrm>
              <a:off x="9056824" y="2196547"/>
              <a:ext cx="2733261" cy="18188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Platform</a:t>
              </a:r>
            </a:p>
          </p:txBody>
        </p:sp>
        <p:pic>
          <p:nvPicPr>
            <p:cNvPr id="18" name="Picture 7" descr="\\MAGNUM\Projects\Microsoft\Cloud Power FY12\Design\ICONS_PNG\Secure.png"/>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9952795" y="2429130"/>
              <a:ext cx="941318" cy="941318"/>
            </a:xfrm>
            <a:prstGeom prst="rect">
              <a:avLst/>
            </a:prstGeom>
            <a:noFill/>
          </p:spPr>
        </p:pic>
        <p:sp>
          <p:nvSpPr>
            <p:cNvPr id="39" name="Rectangle 38"/>
            <p:cNvSpPr/>
            <p:nvPr/>
          </p:nvSpPr>
          <p:spPr bwMode="auto">
            <a:xfrm>
              <a:off x="9157683" y="3867480"/>
              <a:ext cx="2667643" cy="180928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grpSp>
      <p:grpSp>
        <p:nvGrpSpPr>
          <p:cNvPr id="46" name="Group 45"/>
          <p:cNvGrpSpPr/>
          <p:nvPr/>
        </p:nvGrpSpPr>
        <p:grpSpPr>
          <a:xfrm>
            <a:off x="531948" y="2555927"/>
            <a:ext cx="2889217" cy="4573796"/>
            <a:chOff x="519112" y="1282146"/>
            <a:chExt cx="2832823" cy="4484521"/>
          </a:xfrm>
        </p:grpSpPr>
        <p:pic>
          <p:nvPicPr>
            <p:cNvPr id="33" name="Picture 32"/>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flipH="1">
              <a:off x="519112" y="1282148"/>
              <a:ext cx="2733261" cy="805069"/>
            </a:xfrm>
            <a:prstGeom prst="rect">
              <a:avLst/>
            </a:prstGeom>
          </p:spPr>
        </p:pic>
        <p:sp>
          <p:nvSpPr>
            <p:cNvPr id="3" name="Rectangle 2"/>
            <p:cNvSpPr/>
            <p:nvPr/>
          </p:nvSpPr>
          <p:spPr bwMode="auto">
            <a:xfrm>
              <a:off x="519112" y="2196548"/>
              <a:ext cx="2733261" cy="18188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Professional</a:t>
              </a:r>
            </a:p>
          </p:txBody>
        </p:sp>
        <p:pic>
          <p:nvPicPr>
            <p:cNvPr id="28" name="Picture 6" descr="\\MAGNUM\Projects\Microsoft\Cloud Power FY12\Design\ICONS_PNG\Professionals.png"/>
            <p:cNvPicPr>
              <a:picLocks noChangeAspect="1" noChangeArrowheads="1"/>
            </p:cNvPicPr>
            <p:nvPr/>
          </p:nvPicPr>
          <p:blipFill>
            <a:blip r:embed="rId9" cstate="print">
              <a:lum bright="100000"/>
            </a:blip>
            <a:srcRect/>
            <a:stretch>
              <a:fillRect/>
            </a:stretch>
          </p:blipFill>
          <p:spPr bwMode="auto">
            <a:xfrm>
              <a:off x="1340850" y="2429130"/>
              <a:ext cx="826044" cy="826044"/>
            </a:xfrm>
            <a:prstGeom prst="rect">
              <a:avLst/>
            </a:prstGeom>
            <a:noFill/>
          </p:spPr>
        </p:pic>
        <p:sp>
          <p:nvSpPr>
            <p:cNvPr id="36" name="Rectangle 35"/>
            <p:cNvSpPr/>
            <p:nvPr/>
          </p:nvSpPr>
          <p:spPr bwMode="auto">
            <a:xfrm>
              <a:off x="621339" y="3867480"/>
              <a:ext cx="2730596" cy="18991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pic>
          <p:nvPicPr>
            <p:cNvPr id="42" name="Picture 41"/>
            <p:cNvPicPr>
              <a:picLocks noChangeAspect="1"/>
            </p:cNvPicPr>
            <p:nvPr/>
          </p:nvPicPr>
          <p:blipFill rotWithShape="1">
            <a:blip r:embed="rId10" cstate="print">
              <a:extLst>
                <a:ext uri="{28A0092B-C50C-407E-A947-70E740481C1C}">
                  <a14:useLocalDpi xmlns:a14="http://schemas.microsoft.com/office/drawing/2010/main" val="0"/>
                </a:ext>
              </a:extLst>
            </a:blip>
            <a:srcRect l="-1"/>
            <a:stretch/>
          </p:blipFill>
          <p:spPr>
            <a:xfrm>
              <a:off x="519112" y="1282146"/>
              <a:ext cx="2733261" cy="805071"/>
            </a:xfrm>
            <a:prstGeom prst="rect">
              <a:avLst/>
            </a:prstGeom>
          </p:spPr>
        </p:pic>
      </p:grpSp>
      <p:grpSp>
        <p:nvGrpSpPr>
          <p:cNvPr id="2" name="Group 1"/>
          <p:cNvGrpSpPr/>
          <p:nvPr/>
        </p:nvGrpSpPr>
        <p:grpSpPr>
          <a:xfrm>
            <a:off x="6337065" y="2555926"/>
            <a:ext cx="2896073" cy="4580656"/>
            <a:chOff x="6210920" y="1282145"/>
            <a:chExt cx="2839545" cy="4491247"/>
          </a:xfrm>
        </p:grpSpPr>
        <p:grpSp>
          <p:nvGrpSpPr>
            <p:cNvPr id="48" name="Group 47"/>
            <p:cNvGrpSpPr/>
            <p:nvPr/>
          </p:nvGrpSpPr>
          <p:grpSpPr>
            <a:xfrm>
              <a:off x="6210920" y="1282145"/>
              <a:ext cx="2839545" cy="4491247"/>
              <a:chOff x="6210920" y="1282145"/>
              <a:chExt cx="2839545" cy="4491247"/>
            </a:xfrm>
          </p:grpSpPr>
          <p:pic>
            <p:nvPicPr>
              <p:cNvPr id="21" name="Picture 20"/>
              <p:cNvPicPr>
                <a:picLocks noChangeAspect="1"/>
              </p:cNvPicPr>
              <p:nvPr/>
            </p:nvPicPr>
            <p:blipFill rotWithShape="1">
              <a:blip r:embed="rId11" cstate="print">
                <a:extLst>
                  <a:ext uri="{28A0092B-C50C-407E-A947-70E740481C1C}">
                    <a14:useLocalDpi xmlns:a14="http://schemas.microsoft.com/office/drawing/2010/main" val="0"/>
                  </a:ext>
                </a:extLst>
              </a:blip>
              <a:srcRect l="-1"/>
              <a:stretch/>
            </p:blipFill>
            <p:spPr>
              <a:xfrm>
                <a:off x="6210920" y="1282146"/>
                <a:ext cx="2733261" cy="805071"/>
              </a:xfrm>
              <a:prstGeom prst="rect">
                <a:avLst/>
              </a:prstGeom>
            </p:spPr>
          </p:pic>
          <p:sp>
            <p:nvSpPr>
              <p:cNvPr id="7" name="Rectangle 6"/>
              <p:cNvSpPr/>
              <p:nvPr/>
            </p:nvSpPr>
            <p:spPr bwMode="auto">
              <a:xfrm>
                <a:off x="6210920" y="2196547"/>
                <a:ext cx="2733261" cy="18188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Data</a:t>
                </a:r>
              </a:p>
            </p:txBody>
          </p:sp>
          <p:sp>
            <p:nvSpPr>
              <p:cNvPr id="38" name="Rectangle 37"/>
              <p:cNvSpPr/>
              <p:nvPr/>
            </p:nvSpPr>
            <p:spPr bwMode="auto">
              <a:xfrm>
                <a:off x="6325228" y="3874204"/>
                <a:ext cx="2725237" cy="189918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pic>
            <p:nvPicPr>
              <p:cNvPr id="43" name="Picture 42"/>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210920" y="1282145"/>
                <a:ext cx="2725237" cy="814879"/>
              </a:xfrm>
              <a:prstGeom prst="rect">
                <a:avLst/>
              </a:prstGeom>
            </p:spPr>
          </p:pic>
        </p:grpSp>
        <p:grpSp>
          <p:nvGrpSpPr>
            <p:cNvPr id="53" name="Group 52"/>
            <p:cNvGrpSpPr/>
            <p:nvPr/>
          </p:nvGrpSpPr>
          <p:grpSpPr>
            <a:xfrm>
              <a:off x="7135363" y="2387054"/>
              <a:ext cx="861755" cy="941431"/>
              <a:chOff x="7135363" y="2387054"/>
              <a:chExt cx="861755" cy="941431"/>
            </a:xfrm>
          </p:grpSpPr>
          <p:pic>
            <p:nvPicPr>
              <p:cNvPr id="8" name="Picture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409685" y="2387054"/>
                <a:ext cx="310260" cy="356799"/>
              </a:xfrm>
              <a:prstGeom prst="rect">
                <a:avLst/>
              </a:prstGeom>
            </p:spPr>
          </p:pic>
          <p:grpSp>
            <p:nvGrpSpPr>
              <p:cNvPr id="52" name="Group 51"/>
              <p:cNvGrpSpPr/>
              <p:nvPr/>
            </p:nvGrpSpPr>
            <p:grpSpPr>
              <a:xfrm>
                <a:off x="7444971" y="2878523"/>
                <a:ext cx="236239" cy="211857"/>
                <a:chOff x="7873522" y="2600218"/>
                <a:chExt cx="875610" cy="785238"/>
              </a:xfrm>
            </p:grpSpPr>
            <p:sp>
              <p:nvSpPr>
                <p:cNvPr id="10" name="Rectangle 9"/>
                <p:cNvSpPr/>
                <p:nvPr/>
              </p:nvSpPr>
              <p:spPr bwMode="auto">
                <a:xfrm>
                  <a:off x="8109761" y="2600218"/>
                  <a:ext cx="382771" cy="279479"/>
                </a:xfrm>
                <a:prstGeom prst="rect">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cxnSp>
              <p:nvCxnSpPr>
                <p:cNvPr id="12" name="Elbow Connector 11"/>
                <p:cNvCxnSpPr>
                  <a:stCxn id="10" idx="2"/>
                  <a:endCxn id="40" idx="0"/>
                </p:cNvCxnSpPr>
                <p:nvPr/>
              </p:nvCxnSpPr>
              <p:spPr>
                <a:xfrm rot="5400000">
                  <a:off x="8069889" y="2874717"/>
                  <a:ext cx="226279" cy="236239"/>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bwMode="auto">
                <a:xfrm>
                  <a:off x="7873522" y="3105976"/>
                  <a:ext cx="382771" cy="279479"/>
                </a:xfrm>
                <a:prstGeom prst="rect">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8366361" y="3105977"/>
                  <a:ext cx="382771" cy="279479"/>
                </a:xfrm>
                <a:prstGeom prst="rect">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cxnSp>
              <p:nvCxnSpPr>
                <p:cNvPr id="29" name="Elbow Connector 28"/>
                <p:cNvCxnSpPr>
                  <a:stCxn id="10" idx="2"/>
                  <a:endCxn id="41" idx="0"/>
                </p:cNvCxnSpPr>
                <p:nvPr/>
              </p:nvCxnSpPr>
              <p:spPr>
                <a:xfrm rot="16200000" flipH="1">
                  <a:off x="8316307" y="2864537"/>
                  <a:ext cx="226280" cy="256600"/>
                </a:xfrm>
                <a:prstGeom prst="bentConnector3">
                  <a:avLst>
                    <a:gd name="adj1"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 name="Picture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135363" y="2417979"/>
                <a:ext cx="861755" cy="910506"/>
              </a:xfrm>
              <a:prstGeom prst="rect">
                <a:avLst/>
              </a:prstGeom>
            </p:spPr>
          </p:pic>
        </p:grpSp>
      </p:grpSp>
      <p:sp>
        <p:nvSpPr>
          <p:cNvPr id="6" name="Title 5"/>
          <p:cNvSpPr>
            <a:spLocks noGrp="1"/>
          </p:cNvSpPr>
          <p:nvPr>
            <p:ph type="title"/>
          </p:nvPr>
        </p:nvSpPr>
        <p:spPr/>
        <p:txBody>
          <a:bodyPr/>
          <a:lstStyle/>
          <a:p>
            <a:r>
              <a:rPr lang="en-US" dirty="0"/>
              <a:t>Visio Overview</a:t>
            </a:r>
          </a:p>
        </p:txBody>
      </p:sp>
    </p:spTree>
    <p:extLst>
      <p:ext uri="{BB962C8B-B14F-4D97-AF65-F5344CB8AC3E}">
        <p14:creationId xmlns:p14="http://schemas.microsoft.com/office/powerpoint/2010/main" val="747845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Easy</a:t>
            </a:r>
            <a:r>
              <a:rPr lang="en-US" dirty="0">
                <a:solidFill>
                  <a:schemeClr val="accent1"/>
                </a:solidFill>
              </a:rPr>
              <a:t> </a:t>
            </a:r>
            <a:r>
              <a:rPr lang="en-US" dirty="0"/>
              <a:t>Integration</a:t>
            </a:r>
            <a:r>
              <a:rPr lang="en-US" dirty="0">
                <a:solidFill>
                  <a:schemeClr val="accent1"/>
                </a:solidFill>
              </a:rPr>
              <a:t> </a:t>
            </a:r>
            <a:r>
              <a:rPr lang="en-US" dirty="0"/>
              <a:t>with</a:t>
            </a:r>
            <a:r>
              <a:rPr lang="en-US" dirty="0">
                <a:solidFill>
                  <a:schemeClr val="accent1"/>
                </a:solidFill>
              </a:rPr>
              <a:t> </a:t>
            </a:r>
            <a:r>
              <a:rPr lang="en-US" dirty="0"/>
              <a:t>Microsoft</a:t>
            </a:r>
            <a:r>
              <a:rPr lang="en-US" dirty="0">
                <a:solidFill>
                  <a:schemeClr val="accent1"/>
                </a:solidFill>
              </a:rPr>
              <a:t> </a:t>
            </a:r>
            <a:r>
              <a:rPr lang="en-US" dirty="0"/>
              <a:t>Productivity</a:t>
            </a:r>
            <a:r>
              <a:rPr lang="en-US" dirty="0">
                <a:solidFill>
                  <a:schemeClr val="accent1"/>
                </a:solidFill>
              </a:rPr>
              <a:t> </a:t>
            </a:r>
            <a:r>
              <a:rPr lang="en-US" dirty="0"/>
              <a:t>Solutions</a:t>
            </a:r>
            <a:r>
              <a:rPr lang="en-US" dirty="0">
                <a:solidFill>
                  <a:schemeClr val="accent1"/>
                </a:solidFill>
              </a:rPr>
              <a:t> </a:t>
            </a:r>
          </a:p>
        </p:txBody>
      </p:sp>
      <p:graphicFrame>
        <p:nvGraphicFramePr>
          <p:cNvPr id="22" name="Diagram 21"/>
          <p:cNvGraphicFramePr/>
          <p:nvPr>
            <p:extLst/>
          </p:nvPr>
        </p:nvGraphicFramePr>
        <p:xfrm>
          <a:off x="5428440" y="1363662"/>
          <a:ext cx="6705600" cy="52537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Rectangle 23"/>
          <p:cNvSpPr/>
          <p:nvPr/>
        </p:nvSpPr>
        <p:spPr bwMode="auto">
          <a:xfrm>
            <a:off x="1112837" y="2354262"/>
            <a:ext cx="4086089" cy="344654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200" dirty="0">
                <a:solidFill>
                  <a:srgbClr val="FFFFFF"/>
                </a:solidFill>
              </a:rPr>
              <a:t>Enable cost effective and compelling end to end scenarios</a:t>
            </a:r>
          </a:p>
          <a:p>
            <a:pPr algn="ctr" defTabSz="932290" fontAlgn="base">
              <a:lnSpc>
                <a:spcPct val="90000"/>
              </a:lnSpc>
              <a:spcBef>
                <a:spcPct val="0"/>
              </a:spcBef>
              <a:spcAft>
                <a:spcPct val="0"/>
              </a:spcAft>
            </a:pP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61153477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Fabricam</a:t>
            </a:r>
            <a:r>
              <a:rPr lang="en-US" dirty="0" smtClean="0"/>
              <a:t> Motors Case Study</a:t>
            </a:r>
            <a:endParaRPr lang="en-US" dirty="0"/>
          </a:p>
        </p:txBody>
      </p:sp>
      <p:sp>
        <p:nvSpPr>
          <p:cNvPr id="3" name="Text Placeholder 2"/>
          <p:cNvSpPr>
            <a:spLocks noGrp="1"/>
          </p:cNvSpPr>
          <p:nvPr>
            <p:ph type="body" sz="quarter" idx="12"/>
          </p:nvPr>
        </p:nvSpPr>
        <p:spPr/>
        <p:txBody>
          <a:bodyPr/>
          <a:lstStyle/>
          <a:p>
            <a:r>
              <a:rPr lang="en-US" dirty="0" smtClean="0"/>
              <a:t>The Business Scenario</a:t>
            </a:r>
            <a:endParaRPr lang="en-US" dirty="0"/>
          </a:p>
        </p:txBody>
      </p:sp>
      <p:pic>
        <p:nvPicPr>
          <p:cNvPr id="4" name="Picture 3"/>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6904037" y="2735262"/>
            <a:ext cx="4813300" cy="273945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304611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p:nvPr/>
        </p:nvPicPr>
        <p:blipFill>
          <a:blip r:embed="rId3">
            <a:extLst>
              <a:ext uri="{28A0092B-C50C-407E-A947-70E740481C1C}">
                <a14:useLocalDpi xmlns:a14="http://schemas.microsoft.com/office/drawing/2010/main" val="0"/>
              </a:ext>
            </a:extLst>
          </a:blip>
          <a:stretch>
            <a:fillRect/>
          </a:stretch>
        </p:blipFill>
        <p:spPr>
          <a:xfrm>
            <a:off x="1874837" y="32033"/>
            <a:ext cx="8341849" cy="6962492"/>
          </a:xfrm>
          <a:prstGeom prst="rect">
            <a:avLst/>
          </a:prstGeom>
          <a:ln w="38100" cap="sq">
            <a:noFill/>
            <a:prstDash val="solid"/>
            <a:miter lim="800000"/>
          </a:ln>
          <a:effectLst/>
        </p:spPr>
      </p:pic>
      <p:sp>
        <p:nvSpPr>
          <p:cNvPr id="12" name="Rectangle 11"/>
          <p:cNvSpPr/>
          <p:nvPr/>
        </p:nvSpPr>
        <p:spPr bwMode="auto">
          <a:xfrm>
            <a:off x="2398127" y="3607593"/>
            <a:ext cx="1447800" cy="1371600"/>
          </a:xfrm>
          <a:prstGeom prst="rect">
            <a:avLst/>
          </a:prstGeom>
          <a:noFill/>
          <a:ln w="38100">
            <a:solidFill>
              <a:srgbClr val="EA2233"/>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4999037" y="2542757"/>
            <a:ext cx="1447800" cy="1371600"/>
          </a:xfrm>
          <a:prstGeom prst="rect">
            <a:avLst/>
          </a:prstGeom>
          <a:noFill/>
          <a:ln w="38100">
            <a:solidFill>
              <a:srgbClr val="EA2233"/>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8234177" y="4030662"/>
            <a:ext cx="1447800" cy="1371600"/>
          </a:xfrm>
          <a:prstGeom prst="rect">
            <a:avLst/>
          </a:prstGeom>
          <a:noFill/>
          <a:ln w="38100">
            <a:solidFill>
              <a:srgbClr val="EA2233"/>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202237" y="5173662"/>
            <a:ext cx="1168400" cy="1106905"/>
          </a:xfrm>
          <a:prstGeom prst="rect">
            <a:avLst/>
          </a:prstGeom>
          <a:noFill/>
          <a:ln w="38100">
            <a:solidFill>
              <a:srgbClr val="EA2233"/>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7589837" y="1403642"/>
            <a:ext cx="1244732" cy="1179220"/>
          </a:xfrm>
          <a:prstGeom prst="rect">
            <a:avLst/>
          </a:prstGeom>
          <a:noFill/>
          <a:ln w="38100">
            <a:solidFill>
              <a:srgbClr val="EA2233"/>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3627437" y="449262"/>
            <a:ext cx="1206500" cy="1143000"/>
          </a:xfrm>
          <a:prstGeom prst="rect">
            <a:avLst/>
          </a:prstGeom>
          <a:noFill/>
          <a:ln w="38100">
            <a:solidFill>
              <a:srgbClr val="EA2233"/>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1968955" y="906462"/>
            <a:ext cx="1248701" cy="1182980"/>
          </a:xfrm>
          <a:prstGeom prst="rect">
            <a:avLst/>
          </a:prstGeom>
          <a:noFill/>
          <a:ln w="38100">
            <a:solidFill>
              <a:srgbClr val="EA2233"/>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110296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9" grpId="0" animBg="1"/>
      <p:bldP spid="10" grpId="0" animBg="1"/>
      <p:bldP spid="11"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err="1" smtClean="0"/>
              <a:t>Fabricam</a:t>
            </a:r>
            <a:r>
              <a:rPr lang="en-US" dirty="0" smtClean="0"/>
              <a:t> Motors Supply Chain Management Dashboard</a:t>
            </a:r>
            <a:endParaRPr lang="en-US" dirty="0"/>
          </a:p>
        </p:txBody>
      </p:sp>
    </p:spTree>
    <p:extLst>
      <p:ext uri="{BB962C8B-B14F-4D97-AF65-F5344CB8AC3E}">
        <p14:creationId xmlns:p14="http://schemas.microsoft.com/office/powerpoint/2010/main" val="37995262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670DEFA9-12C8-4D0B-92B9-7D453623EE1D}"/>
</file>

<file path=docProps/app.xml><?xml version="1.0" encoding="utf-8"?>
<Properties xmlns="http://schemas.openxmlformats.org/officeDocument/2006/extended-properties" xmlns:vt="http://schemas.openxmlformats.org/officeDocument/2006/docPropsVTypes">
  <Template>PowerUser</Template>
  <TotalTime>2</TotalTime>
  <Words>4433</Words>
  <Application>Microsoft Office PowerPoint</Application>
  <PresentationFormat>Custom</PresentationFormat>
  <Paragraphs>254</Paragraphs>
  <Slides>34</Slides>
  <Notes>33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2" baseType="lpstr">
      <vt:lpstr>Arial</vt:lpstr>
      <vt:lpstr>Calibri</vt:lpstr>
      <vt:lpstr>Segoe Pro</vt:lpstr>
      <vt:lpstr>Segoe UI</vt:lpstr>
      <vt:lpstr>Segoe UI Light</vt:lpstr>
      <vt:lpstr>Wingdings</vt:lpstr>
      <vt:lpstr>1_5-30499_SPC_2014_PowerUser_Template_16x9</vt:lpstr>
      <vt:lpstr>Visio</vt:lpstr>
      <vt:lpstr>PowerPoint Presentation</vt:lpstr>
      <vt:lpstr>Professional Manufacturing Dashboard with SharePoint Online and Visio Pro for Office 365</vt:lpstr>
      <vt:lpstr>Agenda </vt:lpstr>
      <vt:lpstr>Visio - a market leader in advanced diagramming</vt:lpstr>
      <vt:lpstr>Visio Overview</vt:lpstr>
      <vt:lpstr>Easy Integration with Microsoft Productivity Solutions </vt:lpstr>
      <vt:lpstr>Fabricam Motors Case Study</vt:lpstr>
      <vt:lpstr>PowerPoint Presentation</vt:lpstr>
      <vt:lpstr>Demo</vt:lpstr>
      <vt:lpstr>Lets Build It…</vt:lpstr>
      <vt:lpstr>Part 1 </vt:lpstr>
      <vt:lpstr>Demo</vt:lpstr>
      <vt:lpstr>Make it live - Data Connectivity</vt:lpstr>
      <vt:lpstr>Demo</vt:lpstr>
      <vt:lpstr>Add BI - Data Graphics</vt:lpstr>
      <vt:lpstr>BI capability - Data Graphics</vt:lpstr>
      <vt:lpstr>Demo</vt:lpstr>
      <vt:lpstr>Part 2 </vt:lpstr>
      <vt:lpstr>Recap and next steps…</vt:lpstr>
      <vt:lpstr>Diagrams in Visio Services</vt:lpstr>
      <vt:lpstr>Demo</vt:lpstr>
      <vt:lpstr>Visio Web Access Web Part</vt:lpstr>
      <vt:lpstr>Visio Web Part Connections</vt:lpstr>
      <vt:lpstr>Demo</vt:lpstr>
      <vt:lpstr>Make Actionable Dashboards - JavaScript</vt:lpstr>
      <vt:lpstr>JavaScript Object Model</vt:lpstr>
      <vt:lpstr>Events</vt:lpstr>
      <vt:lpstr>Demo</vt:lpstr>
      <vt:lpstr>Recap </vt:lpstr>
      <vt:lpstr>And More Domains…</vt:lpstr>
      <vt:lpstr>Upcoming Session…</vt:lpstr>
      <vt:lpstr>Q &amp; A</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Professional Manufacturing Dashboards with SharePoint Online and Visio Pro for Office 365</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2</cp:revision>
  <dcterms:created xsi:type="dcterms:W3CDTF">2014-03-05T17:00:26Z</dcterms:created>
  <dcterms:modified xsi:type="dcterms:W3CDTF">2014-03-06T02:51:13Z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